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54"/>
  </p:notesMasterIdLst>
  <p:sldIdLst>
    <p:sldId id="261" r:id="rId2"/>
    <p:sldId id="257" r:id="rId3"/>
    <p:sldId id="305" r:id="rId4"/>
    <p:sldId id="256" r:id="rId5"/>
    <p:sldId id="263" r:id="rId6"/>
    <p:sldId id="258" r:id="rId7"/>
    <p:sldId id="259" r:id="rId8"/>
    <p:sldId id="265" r:id="rId9"/>
    <p:sldId id="264" r:id="rId10"/>
    <p:sldId id="266" r:id="rId11"/>
    <p:sldId id="267" r:id="rId12"/>
    <p:sldId id="268" r:id="rId13"/>
    <p:sldId id="270" r:id="rId14"/>
    <p:sldId id="271" r:id="rId15"/>
    <p:sldId id="272" r:id="rId16"/>
    <p:sldId id="273" r:id="rId17"/>
    <p:sldId id="274" r:id="rId18"/>
    <p:sldId id="275" r:id="rId19"/>
    <p:sldId id="276" r:id="rId20"/>
    <p:sldId id="277" r:id="rId21"/>
    <p:sldId id="278" r:id="rId22"/>
    <p:sldId id="280" r:id="rId23"/>
    <p:sldId id="281" r:id="rId24"/>
    <p:sldId id="306" r:id="rId25"/>
    <p:sldId id="307" r:id="rId26"/>
    <p:sldId id="308" r:id="rId27"/>
    <p:sldId id="285" r:id="rId28"/>
    <p:sldId id="309" r:id="rId29"/>
    <p:sldId id="310" r:id="rId30"/>
    <p:sldId id="311" r:id="rId31"/>
    <p:sldId id="314" r:id="rId32"/>
    <p:sldId id="312" r:id="rId33"/>
    <p:sldId id="313" r:id="rId34"/>
    <p:sldId id="315" r:id="rId35"/>
    <p:sldId id="316" r:id="rId36"/>
    <p:sldId id="317" r:id="rId37"/>
    <p:sldId id="318" r:id="rId38"/>
    <p:sldId id="319" r:id="rId39"/>
    <p:sldId id="320" r:id="rId40"/>
    <p:sldId id="321" r:id="rId41"/>
    <p:sldId id="322" r:id="rId42"/>
    <p:sldId id="323" r:id="rId43"/>
    <p:sldId id="324" r:id="rId44"/>
    <p:sldId id="325" r:id="rId45"/>
    <p:sldId id="326" r:id="rId46"/>
    <p:sldId id="327" r:id="rId47"/>
    <p:sldId id="328" r:id="rId48"/>
    <p:sldId id="329" r:id="rId49"/>
    <p:sldId id="330" r:id="rId50"/>
    <p:sldId id="331" r:id="rId51"/>
    <p:sldId id="332" r:id="rId52"/>
    <p:sldId id="333" r:id="rId53"/>
  </p:sldIdLst>
  <p:sldSz cx="9144000" cy="5143500" type="screen16x9"/>
  <p:notesSz cx="6858000" cy="9144000"/>
  <p:embeddedFontLst>
    <p:embeddedFont>
      <p:font typeface="Cambria Math" panose="02040503050406030204" pitchFamily="18" charset="0"/>
      <p:regular r:id="rId55"/>
    </p:embeddedFont>
    <p:embeddedFont>
      <p:font typeface="Boogaloo" panose="020B0604020202020204" charset="0"/>
      <p:regular r:id="rId56"/>
    </p:embeddedFont>
    <p:embeddedFont>
      <p:font typeface="Calibri" panose="020F0502020204030204" pitchFamily="34" charset="0"/>
      <p:regular r:id="rId57"/>
      <p:bold r:id="rId58"/>
      <p:italic r:id="rId59"/>
      <p:boldItalic r:id="rId60"/>
    </p:embeddedFont>
    <p:embeddedFont>
      <p:font typeface="Fira Sans Extra Condensed Medium" panose="020B0604020202020204" charset="0"/>
      <p:regular r:id="rId61"/>
      <p:bold r:id="rId62"/>
      <p:italic r:id="rId63"/>
      <p:boldItalic r:id="rId64"/>
    </p:embeddedFont>
    <p:embeddedFont>
      <p:font typeface="IBM Plex Sans" panose="020B0604020202020204" charset="0"/>
      <p:regular r:id="rId65"/>
      <p:bold r:id="rId66"/>
      <p:italic r:id="rId67"/>
      <p:boldItalic r:id="rId68"/>
    </p:embeddedFont>
    <p:embeddedFont>
      <p:font typeface="Oswald Medium" panose="020B0604020202020204" charset="0"/>
      <p:regular r:id="rId69"/>
      <p:bold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9">
          <p15:clr>
            <a:srgbClr val="FF0000"/>
          </p15:clr>
        </p15:guide>
        <p15:guide id="2" pos="288">
          <p15:clr>
            <a:srgbClr val="FF0000"/>
          </p15:clr>
        </p15:guide>
        <p15:guide id="3" pos="5472">
          <p15:clr>
            <a:srgbClr val="FF0000"/>
          </p15:clr>
        </p15:guide>
        <p15:guide id="4" orient="horz" pos="2984">
          <p15:clr>
            <a:srgbClr val="FF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0718E8B-ED65-45BA-A3BB-5A896E9F9287}">
  <a:tblStyle styleId="{20718E8B-ED65-45BA-A3BB-5A896E9F928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43AB4CF-3705-4BB9-A9FF-B03372A583C2}"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432" y="108"/>
      </p:cViewPr>
      <p:guideLst>
        <p:guide orient="horz" pos="259"/>
        <p:guide pos="288"/>
        <p:guide pos="5472"/>
        <p:guide orient="horz" pos="29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9.fntdata"/><Relationship Id="rId6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8"/>
        <p:cNvGrpSpPr/>
        <p:nvPr/>
      </p:nvGrpSpPr>
      <p:grpSpPr>
        <a:xfrm>
          <a:off x="0" y="0"/>
          <a:ext cx="0" cy="0"/>
          <a:chOff x="0" y="0"/>
          <a:chExt cx="0" cy="0"/>
        </a:xfrm>
      </p:grpSpPr>
      <p:sp>
        <p:nvSpPr>
          <p:cNvPr id="1839" name="Google Shape;1839;ga422002996_0_1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0" name="Google Shape;1840;ga422002996_0_1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2"/>
        <p:cNvGrpSpPr/>
        <p:nvPr/>
      </p:nvGrpSpPr>
      <p:grpSpPr>
        <a:xfrm>
          <a:off x="0" y="0"/>
          <a:ext cx="0" cy="0"/>
          <a:chOff x="0" y="0"/>
          <a:chExt cx="0" cy="0"/>
        </a:xfrm>
      </p:grpSpPr>
      <p:sp>
        <p:nvSpPr>
          <p:cNvPr id="2173" name="Google Shape;2173;ga422002996_0_9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4" name="Google Shape;2174;ga422002996_0_9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8"/>
        <p:cNvGrpSpPr/>
        <p:nvPr/>
      </p:nvGrpSpPr>
      <p:grpSpPr>
        <a:xfrm>
          <a:off x="0" y="0"/>
          <a:ext cx="0" cy="0"/>
          <a:chOff x="0" y="0"/>
          <a:chExt cx="0" cy="0"/>
        </a:xfrm>
      </p:grpSpPr>
      <p:sp>
        <p:nvSpPr>
          <p:cNvPr id="2209" name="Google Shape;2209;ga422002996_0_1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0" name="Google Shape;2210;ga422002996_0_1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1"/>
        <p:cNvGrpSpPr/>
        <p:nvPr/>
      </p:nvGrpSpPr>
      <p:grpSpPr>
        <a:xfrm>
          <a:off x="0" y="0"/>
          <a:ext cx="0" cy="0"/>
          <a:chOff x="0" y="0"/>
          <a:chExt cx="0" cy="0"/>
        </a:xfrm>
      </p:grpSpPr>
      <p:sp>
        <p:nvSpPr>
          <p:cNvPr id="2242" name="Google Shape;2242;ga422002996_0_1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3" name="Google Shape;2243;ga422002996_0_1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9"/>
        <p:cNvGrpSpPr/>
        <p:nvPr/>
      </p:nvGrpSpPr>
      <p:grpSpPr>
        <a:xfrm>
          <a:off x="0" y="0"/>
          <a:ext cx="0" cy="0"/>
          <a:chOff x="0" y="0"/>
          <a:chExt cx="0" cy="0"/>
        </a:xfrm>
      </p:grpSpPr>
      <p:sp>
        <p:nvSpPr>
          <p:cNvPr id="2260" name="Google Shape;2260;ga422002996_0_1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1" name="Google Shape;2261;ga422002996_0_1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9"/>
        <p:cNvGrpSpPr/>
        <p:nvPr/>
      </p:nvGrpSpPr>
      <p:grpSpPr>
        <a:xfrm>
          <a:off x="0" y="0"/>
          <a:ext cx="0" cy="0"/>
          <a:chOff x="0" y="0"/>
          <a:chExt cx="0" cy="0"/>
        </a:xfrm>
      </p:grpSpPr>
      <p:sp>
        <p:nvSpPr>
          <p:cNvPr id="2340" name="Google Shape;2340;ga422002996_0_7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1" name="Google Shape;2341;ga422002996_0_7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5"/>
        <p:cNvGrpSpPr/>
        <p:nvPr/>
      </p:nvGrpSpPr>
      <p:grpSpPr>
        <a:xfrm>
          <a:off x="0" y="0"/>
          <a:ext cx="0" cy="0"/>
          <a:chOff x="0" y="0"/>
          <a:chExt cx="0" cy="0"/>
        </a:xfrm>
      </p:grpSpPr>
      <p:sp>
        <p:nvSpPr>
          <p:cNvPr id="2426" name="Google Shape;2426;ga422002996_0_1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 name="Google Shape;2427;ga422002996_0_1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3"/>
        <p:cNvGrpSpPr/>
        <p:nvPr/>
      </p:nvGrpSpPr>
      <p:grpSpPr>
        <a:xfrm>
          <a:off x="0" y="0"/>
          <a:ext cx="0" cy="0"/>
          <a:chOff x="0" y="0"/>
          <a:chExt cx="0" cy="0"/>
        </a:xfrm>
      </p:grpSpPr>
      <p:sp>
        <p:nvSpPr>
          <p:cNvPr id="2494" name="Google Shape;2494;ga422002996_0_1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5" name="Google Shape;2495;ga422002996_0_1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2"/>
        <p:cNvGrpSpPr/>
        <p:nvPr/>
      </p:nvGrpSpPr>
      <p:grpSpPr>
        <a:xfrm>
          <a:off x="0" y="0"/>
          <a:ext cx="0" cy="0"/>
          <a:chOff x="0" y="0"/>
          <a:chExt cx="0" cy="0"/>
        </a:xfrm>
      </p:grpSpPr>
      <p:sp>
        <p:nvSpPr>
          <p:cNvPr id="2513" name="Google Shape;2513;ga422002996_0_1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4" name="Google Shape;2514;ga422002996_0_1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8"/>
        <p:cNvGrpSpPr/>
        <p:nvPr/>
      </p:nvGrpSpPr>
      <p:grpSpPr>
        <a:xfrm>
          <a:off x="0" y="0"/>
          <a:ext cx="0" cy="0"/>
          <a:chOff x="0" y="0"/>
          <a:chExt cx="0" cy="0"/>
        </a:xfrm>
      </p:grpSpPr>
      <p:sp>
        <p:nvSpPr>
          <p:cNvPr id="2519" name="Google Shape;2519;ga422002996_0_14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0" name="Google Shape;2520;ga422002996_0_1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3"/>
        <p:cNvGrpSpPr/>
        <p:nvPr/>
      </p:nvGrpSpPr>
      <p:grpSpPr>
        <a:xfrm>
          <a:off x="0" y="0"/>
          <a:ext cx="0" cy="0"/>
          <a:chOff x="0" y="0"/>
          <a:chExt cx="0" cy="0"/>
        </a:xfrm>
      </p:grpSpPr>
      <p:sp>
        <p:nvSpPr>
          <p:cNvPr id="2534" name="Google Shape;2534;ga422002996_0_14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5" name="Google Shape;2535;ga422002996_0_1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4"/>
        <p:cNvGrpSpPr/>
        <p:nvPr/>
      </p:nvGrpSpPr>
      <p:grpSpPr>
        <a:xfrm>
          <a:off x="0" y="0"/>
          <a:ext cx="0" cy="0"/>
          <a:chOff x="0" y="0"/>
          <a:chExt cx="0" cy="0"/>
        </a:xfrm>
      </p:grpSpPr>
      <p:sp>
        <p:nvSpPr>
          <p:cNvPr id="1735" name="Google Shape;1735;ga422002996_0_6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6" name="Google Shape;1736;ga422002996_0_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0"/>
        <p:cNvGrpSpPr/>
        <p:nvPr/>
      </p:nvGrpSpPr>
      <p:grpSpPr>
        <a:xfrm>
          <a:off x="0" y="0"/>
          <a:ext cx="0" cy="0"/>
          <a:chOff x="0" y="0"/>
          <a:chExt cx="0" cy="0"/>
        </a:xfrm>
      </p:grpSpPr>
      <p:sp>
        <p:nvSpPr>
          <p:cNvPr id="2551" name="Google Shape;2551;ga422002996_0_1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2" name="Google Shape;2552;ga422002996_0_1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1"/>
        <p:cNvGrpSpPr/>
        <p:nvPr/>
      </p:nvGrpSpPr>
      <p:grpSpPr>
        <a:xfrm>
          <a:off x="0" y="0"/>
          <a:ext cx="0" cy="0"/>
          <a:chOff x="0" y="0"/>
          <a:chExt cx="0" cy="0"/>
        </a:xfrm>
      </p:grpSpPr>
      <p:sp>
        <p:nvSpPr>
          <p:cNvPr id="2582" name="Google Shape;2582;ga422002996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3" name="Google Shape;2583;ga422002996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6"/>
        <p:cNvGrpSpPr/>
        <p:nvPr/>
      </p:nvGrpSpPr>
      <p:grpSpPr>
        <a:xfrm>
          <a:off x="0" y="0"/>
          <a:ext cx="0" cy="0"/>
          <a:chOff x="0" y="0"/>
          <a:chExt cx="0" cy="0"/>
        </a:xfrm>
      </p:grpSpPr>
      <p:sp>
        <p:nvSpPr>
          <p:cNvPr id="2617" name="Google Shape;2617;ga422002996_0_1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8" name="Google Shape;2618;ga422002996_0_1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1"/>
        <p:cNvGrpSpPr/>
        <p:nvPr/>
      </p:nvGrpSpPr>
      <p:grpSpPr>
        <a:xfrm>
          <a:off x="0" y="0"/>
          <a:ext cx="0" cy="0"/>
          <a:chOff x="0" y="0"/>
          <a:chExt cx="0" cy="0"/>
        </a:xfrm>
      </p:grpSpPr>
      <p:sp>
        <p:nvSpPr>
          <p:cNvPr id="2992" name="Google Shape;2992;ga422002996_0_1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3" name="Google Shape;2993;ga422002996_0_1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5"/>
        <p:cNvGrpSpPr/>
        <p:nvPr/>
      </p:nvGrpSpPr>
      <p:grpSpPr>
        <a:xfrm>
          <a:off x="0" y="0"/>
          <a:ext cx="0" cy="0"/>
          <a:chOff x="0" y="0"/>
          <a:chExt cx="0" cy="0"/>
        </a:xfrm>
      </p:grpSpPr>
      <p:sp>
        <p:nvSpPr>
          <p:cNvPr id="1456" name="Google Shape;1456;ga422002996_0_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7" name="Google Shape;1457;ga422002996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3"/>
        <p:cNvGrpSpPr/>
        <p:nvPr/>
      </p:nvGrpSpPr>
      <p:grpSpPr>
        <a:xfrm>
          <a:off x="0" y="0"/>
          <a:ext cx="0" cy="0"/>
          <a:chOff x="0" y="0"/>
          <a:chExt cx="0" cy="0"/>
        </a:xfrm>
      </p:grpSpPr>
      <p:sp>
        <p:nvSpPr>
          <p:cNvPr id="1924" name="Google Shape;1924;ga422002996_0_6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5" name="Google Shape;1925;ga422002996_0_6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ga422002996_0_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2" name="Google Shape;1742;ga422002996_0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8"/>
        <p:cNvGrpSpPr/>
        <p:nvPr/>
      </p:nvGrpSpPr>
      <p:grpSpPr>
        <a:xfrm>
          <a:off x="0" y="0"/>
          <a:ext cx="0" cy="0"/>
          <a:chOff x="0" y="0"/>
          <a:chExt cx="0" cy="0"/>
        </a:xfrm>
      </p:grpSpPr>
      <p:sp>
        <p:nvSpPr>
          <p:cNvPr id="1809" name="Google Shape;1809;ga422002996_0_7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0" name="Google Shape;1810;ga422002996_0_7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0"/>
        <p:cNvGrpSpPr/>
        <p:nvPr/>
      </p:nvGrpSpPr>
      <p:grpSpPr>
        <a:xfrm>
          <a:off x="0" y="0"/>
          <a:ext cx="0" cy="0"/>
          <a:chOff x="0" y="0"/>
          <a:chExt cx="0" cy="0"/>
        </a:xfrm>
      </p:grpSpPr>
      <p:sp>
        <p:nvSpPr>
          <p:cNvPr id="2061" name="Google Shape;2061;ga422002996_0_1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2" name="Google Shape;2062;ga422002996_0_1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7"/>
        <p:cNvGrpSpPr/>
        <p:nvPr/>
      </p:nvGrpSpPr>
      <p:grpSpPr>
        <a:xfrm>
          <a:off x="0" y="0"/>
          <a:ext cx="0" cy="0"/>
          <a:chOff x="0" y="0"/>
          <a:chExt cx="0" cy="0"/>
        </a:xfrm>
      </p:grpSpPr>
      <p:sp>
        <p:nvSpPr>
          <p:cNvPr id="1958" name="Google Shape;1958;ga422002996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9" name="Google Shape;1959;ga422002996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2"/>
        <p:cNvGrpSpPr/>
        <p:nvPr/>
      </p:nvGrpSpPr>
      <p:grpSpPr>
        <a:xfrm>
          <a:off x="0" y="0"/>
          <a:ext cx="0" cy="0"/>
          <a:chOff x="0" y="0"/>
          <a:chExt cx="0" cy="0"/>
        </a:xfrm>
      </p:grpSpPr>
      <p:sp>
        <p:nvSpPr>
          <p:cNvPr id="2123" name="Google Shape;2123;ga5674b5faf_0_17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4" name="Google Shape;2124;ga5674b5faf_0_17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96579" y="721552"/>
            <a:ext cx="9522816" cy="4533898"/>
            <a:chOff x="1697" y="798588"/>
            <a:chExt cx="9125842" cy="4344895"/>
          </a:xfrm>
        </p:grpSpPr>
        <p:sp>
          <p:nvSpPr>
            <p:cNvPr id="10" name="Google Shape;10;p2"/>
            <p:cNvSpPr/>
            <p:nvPr/>
          </p:nvSpPr>
          <p:spPr>
            <a:xfrm>
              <a:off x="1697" y="798588"/>
              <a:ext cx="9125842" cy="4344860"/>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697" y="1841697"/>
              <a:ext cx="9125842" cy="330176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697" y="3723891"/>
              <a:ext cx="9125842" cy="1419593"/>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76219" y="76246"/>
            <a:ext cx="9028974" cy="4759321"/>
            <a:chOff x="1033250" y="4061275"/>
            <a:chExt cx="2670425" cy="1407625"/>
          </a:xfrm>
        </p:grpSpPr>
        <p:sp>
          <p:nvSpPr>
            <p:cNvPr id="14" name="Google Shape;14;p2"/>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035525" y="4565825"/>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033250" y="5104000"/>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183200" y="5029325"/>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208850" y="4406775"/>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533175" y="4959200"/>
              <a:ext cx="9150" cy="8575"/>
            </a:xfrm>
            <a:custGeom>
              <a:avLst/>
              <a:gdLst/>
              <a:ahLst/>
              <a:cxnLst/>
              <a:rect l="l" t="t" r="r" b="b"/>
              <a:pathLst>
                <a:path w="366" h="343" extrusionOk="0">
                  <a:moveTo>
                    <a:pt x="115" y="1"/>
                  </a:moveTo>
                  <a:lnTo>
                    <a:pt x="69" y="46"/>
                  </a:lnTo>
                  <a:lnTo>
                    <a:pt x="24" y="92"/>
                  </a:lnTo>
                  <a:lnTo>
                    <a:pt x="1" y="160"/>
                  </a:lnTo>
                  <a:lnTo>
                    <a:pt x="24" y="229"/>
                  </a:lnTo>
                  <a:lnTo>
                    <a:pt x="69" y="297"/>
                  </a:lnTo>
                  <a:lnTo>
                    <a:pt x="115" y="343"/>
                  </a:lnTo>
                  <a:lnTo>
                    <a:pt x="252" y="343"/>
                  </a:lnTo>
                  <a:lnTo>
                    <a:pt x="320" y="297"/>
                  </a:lnTo>
                  <a:lnTo>
                    <a:pt x="343" y="229"/>
                  </a:lnTo>
                  <a:lnTo>
                    <a:pt x="366" y="160"/>
                  </a:lnTo>
                  <a:lnTo>
                    <a:pt x="343" y="92"/>
                  </a:lnTo>
                  <a:lnTo>
                    <a:pt x="320"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56;p2"/>
          <p:cNvSpPr txBox="1">
            <a:spLocks noGrp="1"/>
          </p:cNvSpPr>
          <p:nvPr>
            <p:ph type="subTitle" idx="1"/>
          </p:nvPr>
        </p:nvSpPr>
        <p:spPr>
          <a:xfrm>
            <a:off x="3166848" y="3206925"/>
            <a:ext cx="28104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a:endParaRPr/>
          </a:p>
        </p:txBody>
      </p:sp>
      <p:sp>
        <p:nvSpPr>
          <p:cNvPr id="57" name="Google Shape;57;p2"/>
          <p:cNvSpPr txBox="1">
            <a:spLocks noGrp="1"/>
          </p:cNvSpPr>
          <p:nvPr>
            <p:ph type="ctrTitle"/>
          </p:nvPr>
        </p:nvSpPr>
        <p:spPr>
          <a:xfrm>
            <a:off x="2662275" y="1295175"/>
            <a:ext cx="3819600" cy="19119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F3F3F3"/>
              </a:buClr>
              <a:buSzPts val="6000"/>
              <a:buNone/>
              <a:defRPr sz="7000">
                <a:solidFill>
                  <a:schemeClr val="lt1"/>
                </a:solidFill>
              </a:defRPr>
            </a:lvl1pPr>
            <a:lvl2pPr lvl="1" rtl="0">
              <a:spcBef>
                <a:spcPts val="0"/>
              </a:spcBef>
              <a:spcAft>
                <a:spcPts val="0"/>
              </a:spcAft>
              <a:buClr>
                <a:srgbClr val="F3F3F3"/>
              </a:buClr>
              <a:buSzPts val="6000"/>
              <a:buFont typeface="Oswald Medium"/>
              <a:buNone/>
              <a:defRPr sz="6000">
                <a:solidFill>
                  <a:srgbClr val="F3F3F3"/>
                </a:solidFill>
                <a:latin typeface="Oswald Medium"/>
                <a:ea typeface="Oswald Medium"/>
                <a:cs typeface="Oswald Medium"/>
                <a:sym typeface="Oswald Medium"/>
              </a:defRPr>
            </a:lvl2pPr>
            <a:lvl3pPr lvl="2" rtl="0">
              <a:spcBef>
                <a:spcPts val="0"/>
              </a:spcBef>
              <a:spcAft>
                <a:spcPts val="0"/>
              </a:spcAft>
              <a:buClr>
                <a:srgbClr val="F3F3F3"/>
              </a:buClr>
              <a:buSzPts val="6000"/>
              <a:buFont typeface="Oswald Medium"/>
              <a:buNone/>
              <a:defRPr sz="6000">
                <a:solidFill>
                  <a:srgbClr val="F3F3F3"/>
                </a:solidFill>
                <a:latin typeface="Oswald Medium"/>
                <a:ea typeface="Oswald Medium"/>
                <a:cs typeface="Oswald Medium"/>
                <a:sym typeface="Oswald Medium"/>
              </a:defRPr>
            </a:lvl3pPr>
            <a:lvl4pPr lvl="3" rtl="0">
              <a:spcBef>
                <a:spcPts val="0"/>
              </a:spcBef>
              <a:spcAft>
                <a:spcPts val="0"/>
              </a:spcAft>
              <a:buClr>
                <a:srgbClr val="F3F3F3"/>
              </a:buClr>
              <a:buSzPts val="6000"/>
              <a:buFont typeface="Oswald Medium"/>
              <a:buNone/>
              <a:defRPr sz="6000">
                <a:solidFill>
                  <a:srgbClr val="F3F3F3"/>
                </a:solidFill>
                <a:latin typeface="Oswald Medium"/>
                <a:ea typeface="Oswald Medium"/>
                <a:cs typeface="Oswald Medium"/>
                <a:sym typeface="Oswald Medium"/>
              </a:defRPr>
            </a:lvl4pPr>
            <a:lvl5pPr lvl="4" rtl="0">
              <a:spcBef>
                <a:spcPts val="0"/>
              </a:spcBef>
              <a:spcAft>
                <a:spcPts val="0"/>
              </a:spcAft>
              <a:buClr>
                <a:srgbClr val="F3F3F3"/>
              </a:buClr>
              <a:buSzPts val="6000"/>
              <a:buFont typeface="Oswald Medium"/>
              <a:buNone/>
              <a:defRPr sz="6000">
                <a:solidFill>
                  <a:srgbClr val="F3F3F3"/>
                </a:solidFill>
                <a:latin typeface="Oswald Medium"/>
                <a:ea typeface="Oswald Medium"/>
                <a:cs typeface="Oswald Medium"/>
                <a:sym typeface="Oswald Medium"/>
              </a:defRPr>
            </a:lvl5pPr>
            <a:lvl6pPr lvl="5" rtl="0">
              <a:spcBef>
                <a:spcPts val="0"/>
              </a:spcBef>
              <a:spcAft>
                <a:spcPts val="0"/>
              </a:spcAft>
              <a:buClr>
                <a:srgbClr val="F3F3F3"/>
              </a:buClr>
              <a:buSzPts val="6000"/>
              <a:buFont typeface="Oswald Medium"/>
              <a:buNone/>
              <a:defRPr sz="6000">
                <a:solidFill>
                  <a:srgbClr val="F3F3F3"/>
                </a:solidFill>
                <a:latin typeface="Oswald Medium"/>
                <a:ea typeface="Oswald Medium"/>
                <a:cs typeface="Oswald Medium"/>
                <a:sym typeface="Oswald Medium"/>
              </a:defRPr>
            </a:lvl6pPr>
            <a:lvl7pPr lvl="6" rtl="0">
              <a:spcBef>
                <a:spcPts val="0"/>
              </a:spcBef>
              <a:spcAft>
                <a:spcPts val="0"/>
              </a:spcAft>
              <a:buClr>
                <a:srgbClr val="F3F3F3"/>
              </a:buClr>
              <a:buSzPts val="6000"/>
              <a:buFont typeface="Oswald Medium"/>
              <a:buNone/>
              <a:defRPr sz="6000">
                <a:solidFill>
                  <a:srgbClr val="F3F3F3"/>
                </a:solidFill>
                <a:latin typeface="Oswald Medium"/>
                <a:ea typeface="Oswald Medium"/>
                <a:cs typeface="Oswald Medium"/>
                <a:sym typeface="Oswald Medium"/>
              </a:defRPr>
            </a:lvl7pPr>
            <a:lvl8pPr lvl="7" rtl="0">
              <a:spcBef>
                <a:spcPts val="0"/>
              </a:spcBef>
              <a:spcAft>
                <a:spcPts val="0"/>
              </a:spcAft>
              <a:buClr>
                <a:srgbClr val="F3F3F3"/>
              </a:buClr>
              <a:buSzPts val="6000"/>
              <a:buFont typeface="Oswald Medium"/>
              <a:buNone/>
              <a:defRPr sz="6000">
                <a:solidFill>
                  <a:srgbClr val="F3F3F3"/>
                </a:solidFill>
                <a:latin typeface="Oswald Medium"/>
                <a:ea typeface="Oswald Medium"/>
                <a:cs typeface="Oswald Medium"/>
                <a:sym typeface="Oswald Medium"/>
              </a:defRPr>
            </a:lvl8pPr>
            <a:lvl9pPr lvl="8" rtl="0">
              <a:spcBef>
                <a:spcPts val="0"/>
              </a:spcBef>
              <a:spcAft>
                <a:spcPts val="0"/>
              </a:spcAft>
              <a:buClr>
                <a:srgbClr val="F3F3F3"/>
              </a:buClr>
              <a:buSzPts val="6000"/>
              <a:buFont typeface="Oswald Medium"/>
              <a:buNone/>
              <a:defRPr sz="6000">
                <a:solidFill>
                  <a:srgbClr val="F3F3F3"/>
                </a:solidFill>
                <a:latin typeface="Oswald Medium"/>
                <a:ea typeface="Oswald Medium"/>
                <a:cs typeface="Oswald Medium"/>
                <a:sym typeface="Oswald Medium"/>
              </a:defRPr>
            </a:lvl9pPr>
          </a:lstStyle>
          <a:p>
            <a:endParaRPr/>
          </a:p>
        </p:txBody>
      </p:sp>
      <p:grpSp>
        <p:nvGrpSpPr>
          <p:cNvPr id="58" name="Google Shape;58;p2"/>
          <p:cNvGrpSpPr/>
          <p:nvPr/>
        </p:nvGrpSpPr>
        <p:grpSpPr>
          <a:xfrm>
            <a:off x="196412" y="304768"/>
            <a:ext cx="8540454" cy="4533963"/>
            <a:chOff x="3994975" y="2327000"/>
            <a:chExt cx="2714875" cy="1441275"/>
          </a:xfrm>
        </p:grpSpPr>
        <p:sp>
          <p:nvSpPr>
            <p:cNvPr id="59" name="Google Shape;59;p2"/>
            <p:cNvSpPr/>
            <p:nvPr/>
          </p:nvSpPr>
          <p:spPr>
            <a:xfrm>
              <a:off x="6202450" y="2830400"/>
              <a:ext cx="107775" cy="124325"/>
            </a:xfrm>
            <a:custGeom>
              <a:avLst/>
              <a:gdLst/>
              <a:ahLst/>
              <a:cxnLst/>
              <a:rect l="l" t="t" r="r" b="b"/>
              <a:pathLst>
                <a:path w="4311" h="4973" extrusionOk="0">
                  <a:moveTo>
                    <a:pt x="1003" y="1"/>
                  </a:moveTo>
                  <a:lnTo>
                    <a:pt x="821" y="24"/>
                  </a:lnTo>
                  <a:lnTo>
                    <a:pt x="639" y="69"/>
                  </a:lnTo>
                  <a:lnTo>
                    <a:pt x="456" y="138"/>
                  </a:lnTo>
                  <a:lnTo>
                    <a:pt x="319" y="252"/>
                  </a:lnTo>
                  <a:lnTo>
                    <a:pt x="183" y="388"/>
                  </a:lnTo>
                  <a:lnTo>
                    <a:pt x="91" y="548"/>
                  </a:lnTo>
                  <a:lnTo>
                    <a:pt x="23" y="731"/>
                  </a:lnTo>
                  <a:lnTo>
                    <a:pt x="0" y="913"/>
                  </a:lnTo>
                  <a:lnTo>
                    <a:pt x="0" y="1095"/>
                  </a:lnTo>
                  <a:lnTo>
                    <a:pt x="46" y="1278"/>
                  </a:lnTo>
                  <a:lnTo>
                    <a:pt x="114" y="1437"/>
                  </a:lnTo>
                  <a:lnTo>
                    <a:pt x="228" y="1597"/>
                  </a:lnTo>
                  <a:lnTo>
                    <a:pt x="3010" y="4721"/>
                  </a:lnTo>
                  <a:lnTo>
                    <a:pt x="3124" y="4835"/>
                  </a:lnTo>
                  <a:lnTo>
                    <a:pt x="3261" y="4904"/>
                  </a:lnTo>
                  <a:lnTo>
                    <a:pt x="3421" y="4949"/>
                  </a:lnTo>
                  <a:lnTo>
                    <a:pt x="3558" y="4972"/>
                  </a:lnTo>
                  <a:lnTo>
                    <a:pt x="3694" y="4972"/>
                  </a:lnTo>
                  <a:lnTo>
                    <a:pt x="3831" y="4927"/>
                  </a:lnTo>
                  <a:lnTo>
                    <a:pt x="3945" y="4858"/>
                  </a:lnTo>
                  <a:lnTo>
                    <a:pt x="4059" y="4790"/>
                  </a:lnTo>
                  <a:lnTo>
                    <a:pt x="4173" y="4676"/>
                  </a:lnTo>
                  <a:lnTo>
                    <a:pt x="4242" y="4539"/>
                  </a:lnTo>
                  <a:lnTo>
                    <a:pt x="4287" y="4402"/>
                  </a:lnTo>
                  <a:lnTo>
                    <a:pt x="4310" y="4265"/>
                  </a:lnTo>
                  <a:lnTo>
                    <a:pt x="4310" y="4128"/>
                  </a:lnTo>
                  <a:lnTo>
                    <a:pt x="4265" y="3992"/>
                  </a:lnTo>
                  <a:lnTo>
                    <a:pt x="4219" y="3855"/>
                  </a:lnTo>
                  <a:lnTo>
                    <a:pt x="4128" y="3718"/>
                  </a:lnTo>
                  <a:lnTo>
                    <a:pt x="1596" y="890"/>
                  </a:lnTo>
                  <a:lnTo>
                    <a:pt x="1528" y="822"/>
                  </a:lnTo>
                  <a:lnTo>
                    <a:pt x="1460" y="776"/>
                  </a:lnTo>
                  <a:lnTo>
                    <a:pt x="1368" y="731"/>
                  </a:lnTo>
                  <a:lnTo>
                    <a:pt x="1163" y="731"/>
                  </a:lnTo>
                  <a:lnTo>
                    <a:pt x="1072" y="753"/>
                  </a:lnTo>
                  <a:lnTo>
                    <a:pt x="1003" y="776"/>
                  </a:lnTo>
                  <a:lnTo>
                    <a:pt x="912" y="845"/>
                  </a:lnTo>
                  <a:lnTo>
                    <a:pt x="844" y="913"/>
                  </a:lnTo>
                  <a:lnTo>
                    <a:pt x="798" y="981"/>
                  </a:lnTo>
                  <a:lnTo>
                    <a:pt x="775" y="1073"/>
                  </a:lnTo>
                  <a:lnTo>
                    <a:pt x="753" y="1164"/>
                  </a:lnTo>
                  <a:lnTo>
                    <a:pt x="753" y="1278"/>
                  </a:lnTo>
                  <a:lnTo>
                    <a:pt x="775" y="1369"/>
                  </a:lnTo>
                  <a:lnTo>
                    <a:pt x="821" y="1437"/>
                  </a:lnTo>
                  <a:lnTo>
                    <a:pt x="867" y="1529"/>
                  </a:lnTo>
                  <a:lnTo>
                    <a:pt x="3033" y="3946"/>
                  </a:lnTo>
                  <a:lnTo>
                    <a:pt x="3079" y="3969"/>
                  </a:lnTo>
                  <a:lnTo>
                    <a:pt x="3147" y="3969"/>
                  </a:lnTo>
                  <a:lnTo>
                    <a:pt x="3170" y="3900"/>
                  </a:lnTo>
                  <a:lnTo>
                    <a:pt x="3147" y="3855"/>
                  </a:lnTo>
                  <a:lnTo>
                    <a:pt x="1003" y="1415"/>
                  </a:lnTo>
                  <a:lnTo>
                    <a:pt x="935" y="1301"/>
                  </a:lnTo>
                  <a:lnTo>
                    <a:pt x="912" y="1187"/>
                  </a:lnTo>
                  <a:lnTo>
                    <a:pt x="958" y="1073"/>
                  </a:lnTo>
                  <a:lnTo>
                    <a:pt x="1026" y="959"/>
                  </a:lnTo>
                  <a:lnTo>
                    <a:pt x="1140" y="890"/>
                  </a:lnTo>
                  <a:lnTo>
                    <a:pt x="1254" y="890"/>
                  </a:lnTo>
                  <a:lnTo>
                    <a:pt x="1391" y="913"/>
                  </a:lnTo>
                  <a:lnTo>
                    <a:pt x="1482" y="981"/>
                  </a:lnTo>
                  <a:lnTo>
                    <a:pt x="4014" y="3832"/>
                  </a:lnTo>
                  <a:lnTo>
                    <a:pt x="4082" y="3923"/>
                  </a:lnTo>
                  <a:lnTo>
                    <a:pt x="4128" y="4037"/>
                  </a:lnTo>
                  <a:lnTo>
                    <a:pt x="4151" y="4151"/>
                  </a:lnTo>
                  <a:lnTo>
                    <a:pt x="4151" y="4265"/>
                  </a:lnTo>
                  <a:lnTo>
                    <a:pt x="4128" y="4379"/>
                  </a:lnTo>
                  <a:lnTo>
                    <a:pt x="4105" y="4470"/>
                  </a:lnTo>
                  <a:lnTo>
                    <a:pt x="4036" y="4584"/>
                  </a:lnTo>
                  <a:lnTo>
                    <a:pt x="3968" y="4676"/>
                  </a:lnTo>
                  <a:lnTo>
                    <a:pt x="3854" y="4744"/>
                  </a:lnTo>
                  <a:lnTo>
                    <a:pt x="3763" y="4790"/>
                  </a:lnTo>
                  <a:lnTo>
                    <a:pt x="3649" y="4813"/>
                  </a:lnTo>
                  <a:lnTo>
                    <a:pt x="3535" y="4813"/>
                  </a:lnTo>
                  <a:lnTo>
                    <a:pt x="3421" y="4790"/>
                  </a:lnTo>
                  <a:lnTo>
                    <a:pt x="3307" y="4767"/>
                  </a:lnTo>
                  <a:lnTo>
                    <a:pt x="3216" y="4699"/>
                  </a:lnTo>
                  <a:lnTo>
                    <a:pt x="3124" y="4607"/>
                  </a:lnTo>
                  <a:lnTo>
                    <a:pt x="342" y="1506"/>
                  </a:lnTo>
                  <a:lnTo>
                    <a:pt x="251" y="1369"/>
                  </a:lnTo>
                  <a:lnTo>
                    <a:pt x="183" y="1232"/>
                  </a:lnTo>
                  <a:lnTo>
                    <a:pt x="160" y="1073"/>
                  </a:lnTo>
                  <a:lnTo>
                    <a:pt x="160" y="913"/>
                  </a:lnTo>
                  <a:lnTo>
                    <a:pt x="183" y="776"/>
                  </a:lnTo>
                  <a:lnTo>
                    <a:pt x="228" y="617"/>
                  </a:lnTo>
                  <a:lnTo>
                    <a:pt x="297" y="480"/>
                  </a:lnTo>
                  <a:lnTo>
                    <a:pt x="411" y="366"/>
                  </a:lnTo>
                  <a:lnTo>
                    <a:pt x="547" y="274"/>
                  </a:lnTo>
                  <a:lnTo>
                    <a:pt x="684" y="206"/>
                  </a:lnTo>
                  <a:lnTo>
                    <a:pt x="844" y="183"/>
                  </a:lnTo>
                  <a:lnTo>
                    <a:pt x="1003" y="160"/>
                  </a:lnTo>
                  <a:lnTo>
                    <a:pt x="1140" y="183"/>
                  </a:lnTo>
                  <a:lnTo>
                    <a:pt x="1300" y="252"/>
                  </a:lnTo>
                  <a:lnTo>
                    <a:pt x="1437" y="320"/>
                  </a:lnTo>
                  <a:lnTo>
                    <a:pt x="1551" y="434"/>
                  </a:lnTo>
                  <a:lnTo>
                    <a:pt x="3284" y="2372"/>
                  </a:lnTo>
                  <a:lnTo>
                    <a:pt x="3330" y="2418"/>
                  </a:lnTo>
                  <a:lnTo>
                    <a:pt x="3398" y="2395"/>
                  </a:lnTo>
                  <a:lnTo>
                    <a:pt x="3421" y="2327"/>
                  </a:lnTo>
                  <a:lnTo>
                    <a:pt x="3398" y="2281"/>
                  </a:lnTo>
                  <a:lnTo>
                    <a:pt x="1665" y="320"/>
                  </a:lnTo>
                  <a:lnTo>
                    <a:pt x="1528" y="206"/>
                  </a:lnTo>
                  <a:lnTo>
                    <a:pt x="1368" y="115"/>
                  </a:lnTo>
                  <a:lnTo>
                    <a:pt x="1186" y="46"/>
                  </a:lnTo>
                  <a:lnTo>
                    <a:pt x="10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827325" y="2327000"/>
              <a:ext cx="145425" cy="63875"/>
            </a:xfrm>
            <a:custGeom>
              <a:avLst/>
              <a:gdLst/>
              <a:ahLst/>
              <a:cxnLst/>
              <a:rect l="l" t="t" r="r" b="b"/>
              <a:pathLst>
                <a:path w="5817" h="2555" extrusionOk="0">
                  <a:moveTo>
                    <a:pt x="4790" y="0"/>
                  </a:moveTo>
                  <a:lnTo>
                    <a:pt x="4607" y="23"/>
                  </a:lnTo>
                  <a:lnTo>
                    <a:pt x="571" y="1072"/>
                  </a:lnTo>
                  <a:lnTo>
                    <a:pt x="434" y="1141"/>
                  </a:lnTo>
                  <a:lnTo>
                    <a:pt x="297" y="1209"/>
                  </a:lnTo>
                  <a:lnTo>
                    <a:pt x="183" y="1300"/>
                  </a:lnTo>
                  <a:lnTo>
                    <a:pt x="115" y="1414"/>
                  </a:lnTo>
                  <a:lnTo>
                    <a:pt x="47" y="1551"/>
                  </a:lnTo>
                  <a:lnTo>
                    <a:pt x="24" y="1688"/>
                  </a:lnTo>
                  <a:lnTo>
                    <a:pt x="1" y="1848"/>
                  </a:lnTo>
                  <a:lnTo>
                    <a:pt x="24" y="1984"/>
                  </a:lnTo>
                  <a:lnTo>
                    <a:pt x="69" y="2121"/>
                  </a:lnTo>
                  <a:lnTo>
                    <a:pt x="138" y="2235"/>
                  </a:lnTo>
                  <a:lnTo>
                    <a:pt x="206" y="2327"/>
                  </a:lnTo>
                  <a:lnTo>
                    <a:pt x="297" y="2395"/>
                  </a:lnTo>
                  <a:lnTo>
                    <a:pt x="411" y="2463"/>
                  </a:lnTo>
                  <a:lnTo>
                    <a:pt x="525" y="2509"/>
                  </a:lnTo>
                  <a:lnTo>
                    <a:pt x="639" y="2555"/>
                  </a:lnTo>
                  <a:lnTo>
                    <a:pt x="753" y="2555"/>
                  </a:lnTo>
                  <a:lnTo>
                    <a:pt x="936" y="2532"/>
                  </a:lnTo>
                  <a:lnTo>
                    <a:pt x="4630" y="1574"/>
                  </a:lnTo>
                  <a:lnTo>
                    <a:pt x="4721" y="1551"/>
                  </a:lnTo>
                  <a:lnTo>
                    <a:pt x="4790" y="1483"/>
                  </a:lnTo>
                  <a:lnTo>
                    <a:pt x="4858" y="1437"/>
                  </a:lnTo>
                  <a:lnTo>
                    <a:pt x="4927" y="1346"/>
                  </a:lnTo>
                  <a:lnTo>
                    <a:pt x="4972" y="1255"/>
                  </a:lnTo>
                  <a:lnTo>
                    <a:pt x="4972" y="1163"/>
                  </a:lnTo>
                  <a:lnTo>
                    <a:pt x="4995" y="1072"/>
                  </a:lnTo>
                  <a:lnTo>
                    <a:pt x="4972" y="981"/>
                  </a:lnTo>
                  <a:lnTo>
                    <a:pt x="4949" y="890"/>
                  </a:lnTo>
                  <a:lnTo>
                    <a:pt x="4881" y="821"/>
                  </a:lnTo>
                  <a:lnTo>
                    <a:pt x="4835" y="753"/>
                  </a:lnTo>
                  <a:lnTo>
                    <a:pt x="4744" y="685"/>
                  </a:lnTo>
                  <a:lnTo>
                    <a:pt x="4653" y="639"/>
                  </a:lnTo>
                  <a:lnTo>
                    <a:pt x="4562" y="616"/>
                  </a:lnTo>
                  <a:lnTo>
                    <a:pt x="4471" y="616"/>
                  </a:lnTo>
                  <a:lnTo>
                    <a:pt x="4379" y="639"/>
                  </a:lnTo>
                  <a:lnTo>
                    <a:pt x="1232" y="1460"/>
                  </a:lnTo>
                  <a:lnTo>
                    <a:pt x="1187" y="1483"/>
                  </a:lnTo>
                  <a:lnTo>
                    <a:pt x="1187" y="1551"/>
                  </a:lnTo>
                  <a:lnTo>
                    <a:pt x="1210" y="1597"/>
                  </a:lnTo>
                  <a:lnTo>
                    <a:pt x="1278" y="1620"/>
                  </a:lnTo>
                  <a:lnTo>
                    <a:pt x="4425" y="799"/>
                  </a:lnTo>
                  <a:lnTo>
                    <a:pt x="4539" y="776"/>
                  </a:lnTo>
                  <a:lnTo>
                    <a:pt x="4676" y="821"/>
                  </a:lnTo>
                  <a:lnTo>
                    <a:pt x="4767" y="913"/>
                  </a:lnTo>
                  <a:lnTo>
                    <a:pt x="4813" y="1027"/>
                  </a:lnTo>
                  <a:lnTo>
                    <a:pt x="4835" y="1141"/>
                  </a:lnTo>
                  <a:lnTo>
                    <a:pt x="4790" y="1278"/>
                  </a:lnTo>
                  <a:lnTo>
                    <a:pt x="4699" y="1369"/>
                  </a:lnTo>
                  <a:lnTo>
                    <a:pt x="4585" y="1414"/>
                  </a:lnTo>
                  <a:lnTo>
                    <a:pt x="913" y="2372"/>
                  </a:lnTo>
                  <a:lnTo>
                    <a:pt x="799" y="2395"/>
                  </a:lnTo>
                  <a:lnTo>
                    <a:pt x="685" y="2395"/>
                  </a:lnTo>
                  <a:lnTo>
                    <a:pt x="571" y="2372"/>
                  </a:lnTo>
                  <a:lnTo>
                    <a:pt x="457" y="2327"/>
                  </a:lnTo>
                  <a:lnTo>
                    <a:pt x="366" y="2258"/>
                  </a:lnTo>
                  <a:lnTo>
                    <a:pt x="275" y="2167"/>
                  </a:lnTo>
                  <a:lnTo>
                    <a:pt x="229" y="2053"/>
                  </a:lnTo>
                  <a:lnTo>
                    <a:pt x="183" y="1962"/>
                  </a:lnTo>
                  <a:lnTo>
                    <a:pt x="161" y="1848"/>
                  </a:lnTo>
                  <a:lnTo>
                    <a:pt x="161" y="1734"/>
                  </a:lnTo>
                  <a:lnTo>
                    <a:pt x="206" y="1620"/>
                  </a:lnTo>
                  <a:lnTo>
                    <a:pt x="252" y="1506"/>
                  </a:lnTo>
                  <a:lnTo>
                    <a:pt x="320" y="1414"/>
                  </a:lnTo>
                  <a:lnTo>
                    <a:pt x="389" y="1323"/>
                  </a:lnTo>
                  <a:lnTo>
                    <a:pt x="503" y="1278"/>
                  </a:lnTo>
                  <a:lnTo>
                    <a:pt x="617" y="1232"/>
                  </a:lnTo>
                  <a:lnTo>
                    <a:pt x="4653" y="183"/>
                  </a:lnTo>
                  <a:lnTo>
                    <a:pt x="4813" y="160"/>
                  </a:lnTo>
                  <a:lnTo>
                    <a:pt x="4972" y="160"/>
                  </a:lnTo>
                  <a:lnTo>
                    <a:pt x="5109" y="206"/>
                  </a:lnTo>
                  <a:lnTo>
                    <a:pt x="5246" y="274"/>
                  </a:lnTo>
                  <a:lnTo>
                    <a:pt x="5383" y="343"/>
                  </a:lnTo>
                  <a:lnTo>
                    <a:pt x="5474" y="457"/>
                  </a:lnTo>
                  <a:lnTo>
                    <a:pt x="5565" y="593"/>
                  </a:lnTo>
                  <a:lnTo>
                    <a:pt x="5611" y="753"/>
                  </a:lnTo>
                  <a:lnTo>
                    <a:pt x="5656" y="913"/>
                  </a:lnTo>
                  <a:lnTo>
                    <a:pt x="5634" y="1072"/>
                  </a:lnTo>
                  <a:lnTo>
                    <a:pt x="5611" y="1209"/>
                  </a:lnTo>
                  <a:lnTo>
                    <a:pt x="5542" y="1369"/>
                  </a:lnTo>
                  <a:lnTo>
                    <a:pt x="5451" y="1483"/>
                  </a:lnTo>
                  <a:lnTo>
                    <a:pt x="5337" y="1597"/>
                  </a:lnTo>
                  <a:lnTo>
                    <a:pt x="5200" y="1665"/>
                  </a:lnTo>
                  <a:lnTo>
                    <a:pt x="5041" y="1734"/>
                  </a:lnTo>
                  <a:lnTo>
                    <a:pt x="2532" y="2395"/>
                  </a:lnTo>
                  <a:lnTo>
                    <a:pt x="2487" y="2418"/>
                  </a:lnTo>
                  <a:lnTo>
                    <a:pt x="2464" y="2486"/>
                  </a:lnTo>
                  <a:lnTo>
                    <a:pt x="2509" y="2532"/>
                  </a:lnTo>
                  <a:lnTo>
                    <a:pt x="2578" y="2532"/>
                  </a:lnTo>
                  <a:lnTo>
                    <a:pt x="5086" y="1870"/>
                  </a:lnTo>
                  <a:lnTo>
                    <a:pt x="5269" y="1825"/>
                  </a:lnTo>
                  <a:lnTo>
                    <a:pt x="5428" y="1711"/>
                  </a:lnTo>
                  <a:lnTo>
                    <a:pt x="5565" y="1597"/>
                  </a:lnTo>
                  <a:lnTo>
                    <a:pt x="5679" y="1437"/>
                  </a:lnTo>
                  <a:lnTo>
                    <a:pt x="5748" y="1278"/>
                  </a:lnTo>
                  <a:lnTo>
                    <a:pt x="5793" y="1095"/>
                  </a:lnTo>
                  <a:lnTo>
                    <a:pt x="5816" y="890"/>
                  </a:lnTo>
                  <a:lnTo>
                    <a:pt x="5770" y="707"/>
                  </a:lnTo>
                  <a:lnTo>
                    <a:pt x="5702" y="525"/>
                  </a:lnTo>
                  <a:lnTo>
                    <a:pt x="5611" y="365"/>
                  </a:lnTo>
                  <a:lnTo>
                    <a:pt x="5497" y="229"/>
                  </a:lnTo>
                  <a:lnTo>
                    <a:pt x="5337" y="137"/>
                  </a:lnTo>
                  <a:lnTo>
                    <a:pt x="5155" y="46"/>
                  </a:lnTo>
                  <a:lnTo>
                    <a:pt x="4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530825" y="3655350"/>
              <a:ext cx="120325" cy="112925"/>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018925" y="3654800"/>
              <a:ext cx="75275" cy="37075"/>
            </a:xfrm>
            <a:custGeom>
              <a:avLst/>
              <a:gdLst/>
              <a:ahLst/>
              <a:cxnLst/>
              <a:rect l="l" t="t" r="r" b="b"/>
              <a:pathLst>
                <a:path w="3011" h="1483" extrusionOk="0">
                  <a:moveTo>
                    <a:pt x="46" y="0"/>
                  </a:moveTo>
                  <a:lnTo>
                    <a:pt x="0" y="23"/>
                  </a:lnTo>
                  <a:lnTo>
                    <a:pt x="0" y="91"/>
                  </a:lnTo>
                  <a:lnTo>
                    <a:pt x="46" y="251"/>
                  </a:lnTo>
                  <a:lnTo>
                    <a:pt x="92" y="388"/>
                  </a:lnTo>
                  <a:lnTo>
                    <a:pt x="183" y="570"/>
                  </a:lnTo>
                  <a:lnTo>
                    <a:pt x="320" y="753"/>
                  </a:lnTo>
                  <a:lnTo>
                    <a:pt x="479" y="935"/>
                  </a:lnTo>
                  <a:lnTo>
                    <a:pt x="684" y="1117"/>
                  </a:lnTo>
                  <a:lnTo>
                    <a:pt x="912" y="1277"/>
                  </a:lnTo>
                  <a:lnTo>
                    <a:pt x="1118" y="1368"/>
                  </a:lnTo>
                  <a:lnTo>
                    <a:pt x="1323" y="1437"/>
                  </a:lnTo>
                  <a:lnTo>
                    <a:pt x="1528" y="1460"/>
                  </a:lnTo>
                  <a:lnTo>
                    <a:pt x="1756" y="1482"/>
                  </a:lnTo>
                  <a:lnTo>
                    <a:pt x="2030" y="1460"/>
                  </a:lnTo>
                  <a:lnTo>
                    <a:pt x="2326" y="1414"/>
                  </a:lnTo>
                  <a:lnTo>
                    <a:pt x="2646" y="1323"/>
                  </a:lnTo>
                  <a:lnTo>
                    <a:pt x="2965" y="1209"/>
                  </a:lnTo>
                  <a:lnTo>
                    <a:pt x="3010" y="1163"/>
                  </a:lnTo>
                  <a:lnTo>
                    <a:pt x="3010" y="1095"/>
                  </a:lnTo>
                  <a:lnTo>
                    <a:pt x="2965" y="1049"/>
                  </a:lnTo>
                  <a:lnTo>
                    <a:pt x="2896" y="1049"/>
                  </a:lnTo>
                  <a:lnTo>
                    <a:pt x="2623" y="1163"/>
                  </a:lnTo>
                  <a:lnTo>
                    <a:pt x="2349" y="1231"/>
                  </a:lnTo>
                  <a:lnTo>
                    <a:pt x="2098" y="1277"/>
                  </a:lnTo>
                  <a:lnTo>
                    <a:pt x="1847" y="1323"/>
                  </a:lnTo>
                  <a:lnTo>
                    <a:pt x="1619" y="1300"/>
                  </a:lnTo>
                  <a:lnTo>
                    <a:pt x="1391" y="1277"/>
                  </a:lnTo>
                  <a:lnTo>
                    <a:pt x="1186" y="1231"/>
                  </a:lnTo>
                  <a:lnTo>
                    <a:pt x="1004" y="1140"/>
                  </a:lnTo>
                  <a:lnTo>
                    <a:pt x="776" y="1003"/>
                  </a:lnTo>
                  <a:lnTo>
                    <a:pt x="593" y="821"/>
                  </a:lnTo>
                  <a:lnTo>
                    <a:pt x="434" y="661"/>
                  </a:lnTo>
                  <a:lnTo>
                    <a:pt x="320" y="479"/>
                  </a:lnTo>
                  <a:lnTo>
                    <a:pt x="251" y="319"/>
                  </a:lnTo>
                  <a:lnTo>
                    <a:pt x="183" y="182"/>
                  </a:lnTo>
                  <a:lnTo>
                    <a:pt x="137" y="46"/>
                  </a:lnTo>
                  <a:lnTo>
                    <a:pt x="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036025" y="3638825"/>
              <a:ext cx="16550" cy="16550"/>
            </a:xfrm>
            <a:custGeom>
              <a:avLst/>
              <a:gdLst/>
              <a:ahLst/>
              <a:cxnLst/>
              <a:rect l="l" t="t" r="r" b="b"/>
              <a:pathLst>
                <a:path w="662" h="662" extrusionOk="0">
                  <a:moveTo>
                    <a:pt x="388" y="160"/>
                  </a:moveTo>
                  <a:lnTo>
                    <a:pt x="457" y="206"/>
                  </a:lnTo>
                  <a:lnTo>
                    <a:pt x="479" y="251"/>
                  </a:lnTo>
                  <a:lnTo>
                    <a:pt x="502" y="320"/>
                  </a:lnTo>
                  <a:lnTo>
                    <a:pt x="479" y="388"/>
                  </a:lnTo>
                  <a:lnTo>
                    <a:pt x="457" y="457"/>
                  </a:lnTo>
                  <a:lnTo>
                    <a:pt x="388" y="479"/>
                  </a:lnTo>
                  <a:lnTo>
                    <a:pt x="320" y="502"/>
                  </a:lnTo>
                  <a:lnTo>
                    <a:pt x="251" y="479"/>
                  </a:lnTo>
                  <a:lnTo>
                    <a:pt x="206" y="457"/>
                  </a:lnTo>
                  <a:lnTo>
                    <a:pt x="160" y="388"/>
                  </a:lnTo>
                  <a:lnTo>
                    <a:pt x="160" y="320"/>
                  </a:lnTo>
                  <a:lnTo>
                    <a:pt x="160" y="251"/>
                  </a:lnTo>
                  <a:lnTo>
                    <a:pt x="206" y="206"/>
                  </a:lnTo>
                  <a:lnTo>
                    <a:pt x="251" y="160"/>
                  </a:lnTo>
                  <a:close/>
                  <a:moveTo>
                    <a:pt x="320" y="0"/>
                  </a:moveTo>
                  <a:lnTo>
                    <a:pt x="206" y="23"/>
                  </a:lnTo>
                  <a:lnTo>
                    <a:pt x="92" y="92"/>
                  </a:lnTo>
                  <a:lnTo>
                    <a:pt x="23" y="206"/>
                  </a:lnTo>
                  <a:lnTo>
                    <a:pt x="0" y="320"/>
                  </a:lnTo>
                  <a:lnTo>
                    <a:pt x="23" y="457"/>
                  </a:lnTo>
                  <a:lnTo>
                    <a:pt x="92" y="571"/>
                  </a:lnTo>
                  <a:lnTo>
                    <a:pt x="206" y="639"/>
                  </a:lnTo>
                  <a:lnTo>
                    <a:pt x="320" y="662"/>
                  </a:lnTo>
                  <a:lnTo>
                    <a:pt x="457" y="639"/>
                  </a:lnTo>
                  <a:lnTo>
                    <a:pt x="571" y="571"/>
                  </a:lnTo>
                  <a:lnTo>
                    <a:pt x="639" y="457"/>
                  </a:lnTo>
                  <a:lnTo>
                    <a:pt x="662" y="320"/>
                  </a:lnTo>
                  <a:lnTo>
                    <a:pt x="639" y="206"/>
                  </a:lnTo>
                  <a:lnTo>
                    <a:pt x="571" y="92"/>
                  </a:lnTo>
                  <a:lnTo>
                    <a:pt x="457" y="23"/>
                  </a:lnTo>
                  <a:lnTo>
                    <a:pt x="3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067950" y="3651925"/>
              <a:ext cx="16550" cy="16575"/>
            </a:xfrm>
            <a:custGeom>
              <a:avLst/>
              <a:gdLst/>
              <a:ahLst/>
              <a:cxnLst/>
              <a:rect l="l" t="t" r="r" b="b"/>
              <a:pathLst>
                <a:path w="662" h="663" extrusionOk="0">
                  <a:moveTo>
                    <a:pt x="320" y="138"/>
                  </a:moveTo>
                  <a:lnTo>
                    <a:pt x="388" y="161"/>
                  </a:lnTo>
                  <a:lnTo>
                    <a:pt x="457" y="206"/>
                  </a:lnTo>
                  <a:lnTo>
                    <a:pt x="479" y="252"/>
                  </a:lnTo>
                  <a:lnTo>
                    <a:pt x="502" y="320"/>
                  </a:lnTo>
                  <a:lnTo>
                    <a:pt x="479" y="389"/>
                  </a:lnTo>
                  <a:lnTo>
                    <a:pt x="457" y="434"/>
                  </a:lnTo>
                  <a:lnTo>
                    <a:pt x="388" y="480"/>
                  </a:lnTo>
                  <a:lnTo>
                    <a:pt x="320" y="503"/>
                  </a:lnTo>
                  <a:lnTo>
                    <a:pt x="251" y="480"/>
                  </a:lnTo>
                  <a:lnTo>
                    <a:pt x="206" y="434"/>
                  </a:lnTo>
                  <a:lnTo>
                    <a:pt x="160" y="389"/>
                  </a:lnTo>
                  <a:lnTo>
                    <a:pt x="160" y="320"/>
                  </a:lnTo>
                  <a:lnTo>
                    <a:pt x="160" y="252"/>
                  </a:lnTo>
                  <a:lnTo>
                    <a:pt x="206" y="206"/>
                  </a:lnTo>
                  <a:lnTo>
                    <a:pt x="251" y="161"/>
                  </a:lnTo>
                  <a:lnTo>
                    <a:pt x="320" y="138"/>
                  </a:lnTo>
                  <a:close/>
                  <a:moveTo>
                    <a:pt x="320" y="1"/>
                  </a:moveTo>
                  <a:lnTo>
                    <a:pt x="206" y="24"/>
                  </a:lnTo>
                  <a:lnTo>
                    <a:pt x="92" y="92"/>
                  </a:lnTo>
                  <a:lnTo>
                    <a:pt x="23" y="183"/>
                  </a:lnTo>
                  <a:lnTo>
                    <a:pt x="0" y="320"/>
                  </a:lnTo>
                  <a:lnTo>
                    <a:pt x="23" y="457"/>
                  </a:lnTo>
                  <a:lnTo>
                    <a:pt x="92" y="548"/>
                  </a:lnTo>
                  <a:lnTo>
                    <a:pt x="206" y="617"/>
                  </a:lnTo>
                  <a:lnTo>
                    <a:pt x="320" y="662"/>
                  </a:lnTo>
                  <a:lnTo>
                    <a:pt x="457" y="617"/>
                  </a:lnTo>
                  <a:lnTo>
                    <a:pt x="571" y="548"/>
                  </a:lnTo>
                  <a:lnTo>
                    <a:pt x="639" y="457"/>
                  </a:lnTo>
                  <a:lnTo>
                    <a:pt x="662" y="320"/>
                  </a:lnTo>
                  <a:lnTo>
                    <a:pt x="639" y="183"/>
                  </a:lnTo>
                  <a:lnTo>
                    <a:pt x="571" y="92"/>
                  </a:lnTo>
                  <a:lnTo>
                    <a:pt x="457" y="24"/>
                  </a:lnTo>
                  <a:lnTo>
                    <a:pt x="3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994975" y="2593250"/>
              <a:ext cx="79850" cy="108900"/>
            </a:xfrm>
            <a:custGeom>
              <a:avLst/>
              <a:gdLst/>
              <a:ahLst/>
              <a:cxnLst/>
              <a:rect l="l" t="t" r="r" b="b"/>
              <a:pathLst>
                <a:path w="3194" h="4356" extrusionOk="0">
                  <a:moveTo>
                    <a:pt x="92" y="0"/>
                  </a:moveTo>
                  <a:lnTo>
                    <a:pt x="46" y="23"/>
                  </a:lnTo>
                  <a:lnTo>
                    <a:pt x="23" y="69"/>
                  </a:lnTo>
                  <a:lnTo>
                    <a:pt x="1" y="137"/>
                  </a:lnTo>
                  <a:lnTo>
                    <a:pt x="23" y="183"/>
                  </a:lnTo>
                  <a:lnTo>
                    <a:pt x="274" y="798"/>
                  </a:lnTo>
                  <a:lnTo>
                    <a:pt x="548" y="1368"/>
                  </a:lnTo>
                  <a:lnTo>
                    <a:pt x="913" y="2030"/>
                  </a:lnTo>
                  <a:lnTo>
                    <a:pt x="1118" y="2372"/>
                  </a:lnTo>
                  <a:lnTo>
                    <a:pt x="1346" y="2737"/>
                  </a:lnTo>
                  <a:lnTo>
                    <a:pt x="1574" y="3056"/>
                  </a:lnTo>
                  <a:lnTo>
                    <a:pt x="1825" y="3398"/>
                  </a:lnTo>
                  <a:lnTo>
                    <a:pt x="2099" y="3672"/>
                  </a:lnTo>
                  <a:lnTo>
                    <a:pt x="2395" y="3945"/>
                  </a:lnTo>
                  <a:lnTo>
                    <a:pt x="2669" y="4173"/>
                  </a:lnTo>
                  <a:lnTo>
                    <a:pt x="2988" y="4333"/>
                  </a:lnTo>
                  <a:lnTo>
                    <a:pt x="3034" y="4356"/>
                  </a:lnTo>
                  <a:lnTo>
                    <a:pt x="3125" y="4333"/>
                  </a:lnTo>
                  <a:lnTo>
                    <a:pt x="3170" y="4265"/>
                  </a:lnTo>
                  <a:lnTo>
                    <a:pt x="3193" y="4196"/>
                  </a:lnTo>
                  <a:lnTo>
                    <a:pt x="3170" y="4151"/>
                  </a:lnTo>
                  <a:lnTo>
                    <a:pt x="3148" y="4105"/>
                  </a:lnTo>
                  <a:lnTo>
                    <a:pt x="3102" y="4059"/>
                  </a:lnTo>
                  <a:lnTo>
                    <a:pt x="2828" y="3900"/>
                  </a:lnTo>
                  <a:lnTo>
                    <a:pt x="2555" y="3694"/>
                  </a:lnTo>
                  <a:lnTo>
                    <a:pt x="2281" y="3444"/>
                  </a:lnTo>
                  <a:lnTo>
                    <a:pt x="2030" y="3147"/>
                  </a:lnTo>
                  <a:lnTo>
                    <a:pt x="1779" y="2828"/>
                  </a:lnTo>
                  <a:lnTo>
                    <a:pt x="1551" y="2509"/>
                  </a:lnTo>
                  <a:lnTo>
                    <a:pt x="1323" y="2167"/>
                  </a:lnTo>
                  <a:lnTo>
                    <a:pt x="1118" y="1825"/>
                  </a:lnTo>
                  <a:lnTo>
                    <a:pt x="776" y="1163"/>
                  </a:lnTo>
                  <a:lnTo>
                    <a:pt x="525" y="616"/>
                  </a:lnTo>
                  <a:lnTo>
                    <a:pt x="297" y="91"/>
                  </a:lnTo>
                  <a:lnTo>
                    <a:pt x="251" y="46"/>
                  </a:lnTo>
                  <a:lnTo>
                    <a:pt x="2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010950" y="2637700"/>
              <a:ext cx="63875" cy="64450"/>
            </a:xfrm>
            <a:custGeom>
              <a:avLst/>
              <a:gdLst/>
              <a:ahLst/>
              <a:cxnLst/>
              <a:rect l="l" t="t" r="r" b="b"/>
              <a:pathLst>
                <a:path w="2555" h="2578" extrusionOk="0">
                  <a:moveTo>
                    <a:pt x="2395" y="1"/>
                  </a:moveTo>
                  <a:lnTo>
                    <a:pt x="2349" y="24"/>
                  </a:lnTo>
                  <a:lnTo>
                    <a:pt x="2303" y="47"/>
                  </a:lnTo>
                  <a:lnTo>
                    <a:pt x="2258" y="92"/>
                  </a:lnTo>
                  <a:lnTo>
                    <a:pt x="2258" y="161"/>
                  </a:lnTo>
                  <a:lnTo>
                    <a:pt x="2258" y="2281"/>
                  </a:lnTo>
                  <a:lnTo>
                    <a:pt x="68" y="2281"/>
                  </a:lnTo>
                  <a:lnTo>
                    <a:pt x="23" y="2327"/>
                  </a:lnTo>
                  <a:lnTo>
                    <a:pt x="0" y="2373"/>
                  </a:lnTo>
                  <a:lnTo>
                    <a:pt x="0" y="2418"/>
                  </a:lnTo>
                  <a:lnTo>
                    <a:pt x="0" y="2487"/>
                  </a:lnTo>
                  <a:lnTo>
                    <a:pt x="23" y="2532"/>
                  </a:lnTo>
                  <a:lnTo>
                    <a:pt x="68" y="2555"/>
                  </a:lnTo>
                  <a:lnTo>
                    <a:pt x="137" y="2578"/>
                  </a:lnTo>
                  <a:lnTo>
                    <a:pt x="2395" y="2578"/>
                  </a:lnTo>
                  <a:lnTo>
                    <a:pt x="2463" y="2555"/>
                  </a:lnTo>
                  <a:lnTo>
                    <a:pt x="2509" y="2532"/>
                  </a:lnTo>
                  <a:lnTo>
                    <a:pt x="2531" y="2487"/>
                  </a:lnTo>
                  <a:lnTo>
                    <a:pt x="2554" y="2418"/>
                  </a:lnTo>
                  <a:lnTo>
                    <a:pt x="2554" y="161"/>
                  </a:lnTo>
                  <a:lnTo>
                    <a:pt x="2531" y="92"/>
                  </a:lnTo>
                  <a:lnTo>
                    <a:pt x="2509" y="47"/>
                  </a:lnTo>
                  <a:lnTo>
                    <a:pt x="2463" y="24"/>
                  </a:lnTo>
                  <a:lnTo>
                    <a:pt x="23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635200" y="3698125"/>
              <a:ext cx="76425" cy="56450"/>
            </a:xfrm>
            <a:custGeom>
              <a:avLst/>
              <a:gdLst/>
              <a:ahLst/>
              <a:cxnLst/>
              <a:rect l="l" t="t" r="r" b="b"/>
              <a:pathLst>
                <a:path w="3057" h="2258" extrusionOk="0">
                  <a:moveTo>
                    <a:pt x="115" y="0"/>
                  </a:moveTo>
                  <a:lnTo>
                    <a:pt x="69" y="23"/>
                  </a:lnTo>
                  <a:lnTo>
                    <a:pt x="46" y="46"/>
                  </a:lnTo>
                  <a:lnTo>
                    <a:pt x="1" y="69"/>
                  </a:lnTo>
                  <a:lnTo>
                    <a:pt x="1" y="114"/>
                  </a:lnTo>
                  <a:lnTo>
                    <a:pt x="1" y="137"/>
                  </a:lnTo>
                  <a:lnTo>
                    <a:pt x="24" y="183"/>
                  </a:lnTo>
                  <a:lnTo>
                    <a:pt x="46" y="205"/>
                  </a:lnTo>
                  <a:lnTo>
                    <a:pt x="92" y="228"/>
                  </a:lnTo>
                  <a:lnTo>
                    <a:pt x="320" y="251"/>
                  </a:lnTo>
                  <a:lnTo>
                    <a:pt x="548" y="342"/>
                  </a:lnTo>
                  <a:lnTo>
                    <a:pt x="776" y="456"/>
                  </a:lnTo>
                  <a:lnTo>
                    <a:pt x="1027" y="570"/>
                  </a:lnTo>
                  <a:lnTo>
                    <a:pt x="1255" y="730"/>
                  </a:lnTo>
                  <a:lnTo>
                    <a:pt x="1483" y="890"/>
                  </a:lnTo>
                  <a:lnTo>
                    <a:pt x="1916" y="1254"/>
                  </a:lnTo>
                  <a:lnTo>
                    <a:pt x="2304" y="1596"/>
                  </a:lnTo>
                  <a:lnTo>
                    <a:pt x="2601" y="1916"/>
                  </a:lnTo>
                  <a:lnTo>
                    <a:pt x="2874" y="2212"/>
                  </a:lnTo>
                  <a:lnTo>
                    <a:pt x="2920" y="2235"/>
                  </a:lnTo>
                  <a:lnTo>
                    <a:pt x="2965" y="2258"/>
                  </a:lnTo>
                  <a:lnTo>
                    <a:pt x="3034" y="2235"/>
                  </a:lnTo>
                  <a:lnTo>
                    <a:pt x="3057" y="2189"/>
                  </a:lnTo>
                  <a:lnTo>
                    <a:pt x="3057" y="2144"/>
                  </a:lnTo>
                  <a:lnTo>
                    <a:pt x="3057" y="2121"/>
                  </a:lnTo>
                  <a:lnTo>
                    <a:pt x="3034" y="2075"/>
                  </a:lnTo>
                  <a:lnTo>
                    <a:pt x="2737" y="1733"/>
                  </a:lnTo>
                  <a:lnTo>
                    <a:pt x="2418" y="1414"/>
                  </a:lnTo>
                  <a:lnTo>
                    <a:pt x="2030" y="1072"/>
                  </a:lnTo>
                  <a:lnTo>
                    <a:pt x="1574" y="707"/>
                  </a:lnTo>
                  <a:lnTo>
                    <a:pt x="1346" y="525"/>
                  </a:lnTo>
                  <a:lnTo>
                    <a:pt x="1095" y="388"/>
                  </a:lnTo>
                  <a:lnTo>
                    <a:pt x="845" y="251"/>
                  </a:lnTo>
                  <a:lnTo>
                    <a:pt x="594" y="137"/>
                  </a:lnTo>
                  <a:lnTo>
                    <a:pt x="343" y="46"/>
                  </a:lnTo>
                  <a:lnTo>
                    <a:pt x="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635200" y="3685575"/>
              <a:ext cx="42800" cy="55900"/>
            </a:xfrm>
            <a:custGeom>
              <a:avLst/>
              <a:gdLst/>
              <a:ahLst/>
              <a:cxnLst/>
              <a:rect l="l" t="t" r="r" b="b"/>
              <a:pathLst>
                <a:path w="1712" h="2236" extrusionOk="0">
                  <a:moveTo>
                    <a:pt x="1574" y="0"/>
                  </a:moveTo>
                  <a:lnTo>
                    <a:pt x="69" y="525"/>
                  </a:lnTo>
                  <a:lnTo>
                    <a:pt x="24" y="548"/>
                  </a:lnTo>
                  <a:lnTo>
                    <a:pt x="1" y="571"/>
                  </a:lnTo>
                  <a:lnTo>
                    <a:pt x="1" y="616"/>
                  </a:lnTo>
                  <a:lnTo>
                    <a:pt x="1" y="662"/>
                  </a:lnTo>
                  <a:lnTo>
                    <a:pt x="525" y="2167"/>
                  </a:lnTo>
                  <a:lnTo>
                    <a:pt x="571" y="2212"/>
                  </a:lnTo>
                  <a:lnTo>
                    <a:pt x="617" y="2235"/>
                  </a:lnTo>
                  <a:lnTo>
                    <a:pt x="662" y="2212"/>
                  </a:lnTo>
                  <a:lnTo>
                    <a:pt x="685" y="2190"/>
                  </a:lnTo>
                  <a:lnTo>
                    <a:pt x="708" y="2167"/>
                  </a:lnTo>
                  <a:lnTo>
                    <a:pt x="731" y="2121"/>
                  </a:lnTo>
                  <a:lnTo>
                    <a:pt x="731" y="2098"/>
                  </a:lnTo>
                  <a:lnTo>
                    <a:pt x="229" y="685"/>
                  </a:lnTo>
                  <a:lnTo>
                    <a:pt x="1643" y="183"/>
                  </a:lnTo>
                  <a:lnTo>
                    <a:pt x="1666" y="183"/>
                  </a:lnTo>
                  <a:lnTo>
                    <a:pt x="1688" y="137"/>
                  </a:lnTo>
                  <a:lnTo>
                    <a:pt x="1711" y="92"/>
                  </a:lnTo>
                  <a:lnTo>
                    <a:pt x="1711" y="69"/>
                  </a:lnTo>
                  <a:lnTo>
                    <a:pt x="1688" y="23"/>
                  </a:lnTo>
                  <a:lnTo>
                    <a:pt x="1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563350" y="2346950"/>
              <a:ext cx="88950" cy="2967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609525" y="2333850"/>
              <a:ext cx="42775" cy="55875"/>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6579275" y="2999150"/>
              <a:ext cx="112925" cy="103800"/>
            </a:xfrm>
            <a:custGeom>
              <a:avLst/>
              <a:gdLst/>
              <a:ahLst/>
              <a:cxnLst/>
              <a:rect l="l" t="t" r="r" b="b"/>
              <a:pathLst>
                <a:path w="4517" h="4152" extrusionOk="0">
                  <a:moveTo>
                    <a:pt x="4242" y="161"/>
                  </a:moveTo>
                  <a:lnTo>
                    <a:pt x="4311" y="183"/>
                  </a:lnTo>
                  <a:lnTo>
                    <a:pt x="4334" y="183"/>
                  </a:lnTo>
                  <a:lnTo>
                    <a:pt x="4356" y="229"/>
                  </a:lnTo>
                  <a:lnTo>
                    <a:pt x="4356" y="252"/>
                  </a:lnTo>
                  <a:lnTo>
                    <a:pt x="4311" y="411"/>
                  </a:lnTo>
                  <a:lnTo>
                    <a:pt x="4197" y="639"/>
                  </a:lnTo>
                  <a:lnTo>
                    <a:pt x="3992" y="981"/>
                  </a:lnTo>
                  <a:lnTo>
                    <a:pt x="3718" y="1324"/>
                  </a:lnTo>
                  <a:lnTo>
                    <a:pt x="3399" y="1688"/>
                  </a:lnTo>
                  <a:lnTo>
                    <a:pt x="3011" y="2076"/>
                  </a:lnTo>
                  <a:lnTo>
                    <a:pt x="2601" y="2464"/>
                  </a:lnTo>
                  <a:lnTo>
                    <a:pt x="2167" y="2829"/>
                  </a:lnTo>
                  <a:lnTo>
                    <a:pt x="1757" y="3171"/>
                  </a:lnTo>
                  <a:lnTo>
                    <a:pt x="1346" y="3444"/>
                  </a:lnTo>
                  <a:lnTo>
                    <a:pt x="981" y="3695"/>
                  </a:lnTo>
                  <a:lnTo>
                    <a:pt x="639" y="3878"/>
                  </a:lnTo>
                  <a:lnTo>
                    <a:pt x="388" y="3969"/>
                  </a:lnTo>
                  <a:lnTo>
                    <a:pt x="229" y="3992"/>
                  </a:lnTo>
                  <a:lnTo>
                    <a:pt x="183" y="3969"/>
                  </a:lnTo>
                  <a:lnTo>
                    <a:pt x="160" y="3969"/>
                  </a:lnTo>
                  <a:lnTo>
                    <a:pt x="160" y="3923"/>
                  </a:lnTo>
                  <a:lnTo>
                    <a:pt x="160" y="3878"/>
                  </a:lnTo>
                  <a:lnTo>
                    <a:pt x="183" y="3741"/>
                  </a:lnTo>
                  <a:lnTo>
                    <a:pt x="297" y="3513"/>
                  </a:lnTo>
                  <a:lnTo>
                    <a:pt x="525" y="3171"/>
                  </a:lnTo>
                  <a:lnTo>
                    <a:pt x="799" y="2829"/>
                  </a:lnTo>
                  <a:lnTo>
                    <a:pt x="1118" y="2464"/>
                  </a:lnTo>
                  <a:lnTo>
                    <a:pt x="1483" y="2076"/>
                  </a:lnTo>
                  <a:lnTo>
                    <a:pt x="1894" y="1688"/>
                  </a:lnTo>
                  <a:lnTo>
                    <a:pt x="2327" y="1324"/>
                  </a:lnTo>
                  <a:lnTo>
                    <a:pt x="2737" y="981"/>
                  </a:lnTo>
                  <a:lnTo>
                    <a:pt x="3148" y="685"/>
                  </a:lnTo>
                  <a:lnTo>
                    <a:pt x="3513" y="457"/>
                  </a:lnTo>
                  <a:lnTo>
                    <a:pt x="3786" y="320"/>
                  </a:lnTo>
                  <a:lnTo>
                    <a:pt x="3992" y="229"/>
                  </a:lnTo>
                  <a:lnTo>
                    <a:pt x="4151" y="183"/>
                  </a:lnTo>
                  <a:lnTo>
                    <a:pt x="4242" y="161"/>
                  </a:lnTo>
                  <a:close/>
                  <a:moveTo>
                    <a:pt x="4220" y="1"/>
                  </a:moveTo>
                  <a:lnTo>
                    <a:pt x="4106" y="24"/>
                  </a:lnTo>
                  <a:lnTo>
                    <a:pt x="3969" y="69"/>
                  </a:lnTo>
                  <a:lnTo>
                    <a:pt x="3809" y="138"/>
                  </a:lnTo>
                  <a:lnTo>
                    <a:pt x="3444" y="320"/>
                  </a:lnTo>
                  <a:lnTo>
                    <a:pt x="3057" y="571"/>
                  </a:lnTo>
                  <a:lnTo>
                    <a:pt x="2646" y="845"/>
                  </a:lnTo>
                  <a:lnTo>
                    <a:pt x="2236" y="1187"/>
                  </a:lnTo>
                  <a:lnTo>
                    <a:pt x="1802" y="1574"/>
                  </a:lnTo>
                  <a:lnTo>
                    <a:pt x="1369" y="1962"/>
                  </a:lnTo>
                  <a:lnTo>
                    <a:pt x="1004" y="2350"/>
                  </a:lnTo>
                  <a:lnTo>
                    <a:pt x="662" y="2715"/>
                  </a:lnTo>
                  <a:lnTo>
                    <a:pt x="388" y="3080"/>
                  </a:lnTo>
                  <a:lnTo>
                    <a:pt x="160" y="3422"/>
                  </a:lnTo>
                  <a:lnTo>
                    <a:pt x="92" y="3581"/>
                  </a:lnTo>
                  <a:lnTo>
                    <a:pt x="24" y="3695"/>
                  </a:lnTo>
                  <a:lnTo>
                    <a:pt x="1" y="3809"/>
                  </a:lnTo>
                  <a:lnTo>
                    <a:pt x="1" y="3923"/>
                  </a:lnTo>
                  <a:lnTo>
                    <a:pt x="1" y="3992"/>
                  </a:lnTo>
                  <a:lnTo>
                    <a:pt x="46" y="4060"/>
                  </a:lnTo>
                  <a:lnTo>
                    <a:pt x="138" y="4129"/>
                  </a:lnTo>
                  <a:lnTo>
                    <a:pt x="252" y="4151"/>
                  </a:lnTo>
                  <a:lnTo>
                    <a:pt x="411" y="4129"/>
                  </a:lnTo>
                  <a:lnTo>
                    <a:pt x="594" y="4060"/>
                  </a:lnTo>
                  <a:lnTo>
                    <a:pt x="822" y="3969"/>
                  </a:lnTo>
                  <a:lnTo>
                    <a:pt x="1073" y="3832"/>
                  </a:lnTo>
                  <a:lnTo>
                    <a:pt x="1437" y="3581"/>
                  </a:lnTo>
                  <a:lnTo>
                    <a:pt x="1848" y="3285"/>
                  </a:lnTo>
                  <a:lnTo>
                    <a:pt x="2281" y="2965"/>
                  </a:lnTo>
                  <a:lnTo>
                    <a:pt x="2715" y="2578"/>
                  </a:lnTo>
                  <a:lnTo>
                    <a:pt x="3125" y="2190"/>
                  </a:lnTo>
                  <a:lnTo>
                    <a:pt x="3513" y="1802"/>
                  </a:lnTo>
                  <a:lnTo>
                    <a:pt x="3832" y="1415"/>
                  </a:lnTo>
                  <a:lnTo>
                    <a:pt x="4128" y="1073"/>
                  </a:lnTo>
                  <a:lnTo>
                    <a:pt x="4334" y="731"/>
                  </a:lnTo>
                  <a:lnTo>
                    <a:pt x="4425" y="571"/>
                  </a:lnTo>
                  <a:lnTo>
                    <a:pt x="4470" y="457"/>
                  </a:lnTo>
                  <a:lnTo>
                    <a:pt x="4516" y="343"/>
                  </a:lnTo>
                  <a:lnTo>
                    <a:pt x="4516" y="229"/>
                  </a:lnTo>
                  <a:lnTo>
                    <a:pt x="4493" y="161"/>
                  </a:lnTo>
                  <a:lnTo>
                    <a:pt x="4448" y="92"/>
                  </a:lnTo>
                  <a:lnTo>
                    <a:pt x="4402" y="47"/>
                  </a:lnTo>
                  <a:lnTo>
                    <a:pt x="43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6618050" y="2976925"/>
              <a:ext cx="34800" cy="148250"/>
            </a:xfrm>
            <a:custGeom>
              <a:avLst/>
              <a:gdLst/>
              <a:ahLst/>
              <a:cxnLst/>
              <a:rect l="l" t="t" r="r" b="b"/>
              <a:pathLst>
                <a:path w="1392" h="5930" extrusionOk="0">
                  <a:moveTo>
                    <a:pt x="867" y="160"/>
                  </a:moveTo>
                  <a:lnTo>
                    <a:pt x="913" y="206"/>
                  </a:lnTo>
                  <a:lnTo>
                    <a:pt x="981" y="320"/>
                  </a:lnTo>
                  <a:lnTo>
                    <a:pt x="1072" y="571"/>
                  </a:lnTo>
                  <a:lnTo>
                    <a:pt x="1164" y="958"/>
                  </a:lnTo>
                  <a:lnTo>
                    <a:pt x="1209" y="1392"/>
                  </a:lnTo>
                  <a:lnTo>
                    <a:pt x="1232" y="1893"/>
                  </a:lnTo>
                  <a:lnTo>
                    <a:pt x="1232" y="2418"/>
                  </a:lnTo>
                  <a:lnTo>
                    <a:pt x="1232" y="2988"/>
                  </a:lnTo>
                  <a:lnTo>
                    <a:pt x="1186" y="3558"/>
                  </a:lnTo>
                  <a:lnTo>
                    <a:pt x="1118" y="4083"/>
                  </a:lnTo>
                  <a:lnTo>
                    <a:pt x="1050" y="4561"/>
                  </a:lnTo>
                  <a:lnTo>
                    <a:pt x="958" y="4995"/>
                  </a:lnTo>
                  <a:lnTo>
                    <a:pt x="821" y="5382"/>
                  </a:lnTo>
                  <a:lnTo>
                    <a:pt x="730" y="5610"/>
                  </a:lnTo>
                  <a:lnTo>
                    <a:pt x="639" y="5724"/>
                  </a:lnTo>
                  <a:lnTo>
                    <a:pt x="593" y="5770"/>
                  </a:lnTo>
                  <a:lnTo>
                    <a:pt x="571" y="5770"/>
                  </a:lnTo>
                  <a:lnTo>
                    <a:pt x="525" y="5747"/>
                  </a:lnTo>
                  <a:lnTo>
                    <a:pt x="479" y="5724"/>
                  </a:lnTo>
                  <a:lnTo>
                    <a:pt x="388" y="5565"/>
                  </a:lnTo>
                  <a:lnTo>
                    <a:pt x="320" y="5337"/>
                  </a:lnTo>
                  <a:lnTo>
                    <a:pt x="251" y="4995"/>
                  </a:lnTo>
                  <a:lnTo>
                    <a:pt x="206" y="4584"/>
                  </a:lnTo>
                  <a:lnTo>
                    <a:pt x="160" y="4105"/>
                  </a:lnTo>
                  <a:lnTo>
                    <a:pt x="160" y="3558"/>
                  </a:lnTo>
                  <a:lnTo>
                    <a:pt x="183" y="2942"/>
                  </a:lnTo>
                  <a:lnTo>
                    <a:pt x="229" y="2372"/>
                  </a:lnTo>
                  <a:lnTo>
                    <a:pt x="274" y="1848"/>
                  </a:lnTo>
                  <a:lnTo>
                    <a:pt x="365" y="1346"/>
                  </a:lnTo>
                  <a:lnTo>
                    <a:pt x="457" y="913"/>
                  </a:lnTo>
                  <a:lnTo>
                    <a:pt x="571" y="548"/>
                  </a:lnTo>
                  <a:lnTo>
                    <a:pt x="685" y="320"/>
                  </a:lnTo>
                  <a:lnTo>
                    <a:pt x="776" y="183"/>
                  </a:lnTo>
                  <a:lnTo>
                    <a:pt x="821" y="160"/>
                  </a:lnTo>
                  <a:close/>
                  <a:moveTo>
                    <a:pt x="776" y="1"/>
                  </a:moveTo>
                  <a:lnTo>
                    <a:pt x="707" y="46"/>
                  </a:lnTo>
                  <a:lnTo>
                    <a:pt x="616" y="115"/>
                  </a:lnTo>
                  <a:lnTo>
                    <a:pt x="548" y="206"/>
                  </a:lnTo>
                  <a:lnTo>
                    <a:pt x="479" y="343"/>
                  </a:lnTo>
                  <a:lnTo>
                    <a:pt x="434" y="479"/>
                  </a:lnTo>
                  <a:lnTo>
                    <a:pt x="297" y="890"/>
                  </a:lnTo>
                  <a:lnTo>
                    <a:pt x="206" y="1323"/>
                  </a:lnTo>
                  <a:lnTo>
                    <a:pt x="115" y="1825"/>
                  </a:lnTo>
                  <a:lnTo>
                    <a:pt x="69" y="2349"/>
                  </a:lnTo>
                  <a:lnTo>
                    <a:pt x="23" y="2920"/>
                  </a:lnTo>
                  <a:lnTo>
                    <a:pt x="1" y="3490"/>
                  </a:lnTo>
                  <a:lnTo>
                    <a:pt x="1" y="4014"/>
                  </a:lnTo>
                  <a:lnTo>
                    <a:pt x="46" y="4516"/>
                  </a:lnTo>
                  <a:lnTo>
                    <a:pt x="92" y="4972"/>
                  </a:lnTo>
                  <a:lnTo>
                    <a:pt x="160" y="5360"/>
                  </a:lnTo>
                  <a:lnTo>
                    <a:pt x="206" y="5519"/>
                  </a:lnTo>
                  <a:lnTo>
                    <a:pt x="274" y="5656"/>
                  </a:lnTo>
                  <a:lnTo>
                    <a:pt x="320" y="5770"/>
                  </a:lnTo>
                  <a:lnTo>
                    <a:pt x="388" y="5861"/>
                  </a:lnTo>
                  <a:lnTo>
                    <a:pt x="479" y="5907"/>
                  </a:lnTo>
                  <a:lnTo>
                    <a:pt x="548" y="5930"/>
                  </a:lnTo>
                  <a:lnTo>
                    <a:pt x="571" y="5930"/>
                  </a:lnTo>
                  <a:lnTo>
                    <a:pt x="639" y="5907"/>
                  </a:lnTo>
                  <a:lnTo>
                    <a:pt x="707" y="5884"/>
                  </a:lnTo>
                  <a:lnTo>
                    <a:pt x="776" y="5793"/>
                  </a:lnTo>
                  <a:lnTo>
                    <a:pt x="844" y="5702"/>
                  </a:lnTo>
                  <a:lnTo>
                    <a:pt x="913" y="5588"/>
                  </a:lnTo>
                  <a:lnTo>
                    <a:pt x="981" y="5428"/>
                  </a:lnTo>
                  <a:lnTo>
                    <a:pt x="1095" y="5040"/>
                  </a:lnTo>
                  <a:lnTo>
                    <a:pt x="1209" y="4607"/>
                  </a:lnTo>
                  <a:lnTo>
                    <a:pt x="1278" y="4105"/>
                  </a:lnTo>
                  <a:lnTo>
                    <a:pt x="1346" y="3558"/>
                  </a:lnTo>
                  <a:lnTo>
                    <a:pt x="1392" y="2988"/>
                  </a:lnTo>
                  <a:lnTo>
                    <a:pt x="1392" y="2418"/>
                  </a:lnTo>
                  <a:lnTo>
                    <a:pt x="1392" y="1893"/>
                  </a:lnTo>
                  <a:lnTo>
                    <a:pt x="1369" y="1392"/>
                  </a:lnTo>
                  <a:lnTo>
                    <a:pt x="1300" y="936"/>
                  </a:lnTo>
                  <a:lnTo>
                    <a:pt x="1232" y="525"/>
                  </a:lnTo>
                  <a:lnTo>
                    <a:pt x="1186" y="365"/>
                  </a:lnTo>
                  <a:lnTo>
                    <a:pt x="1118" y="251"/>
                  </a:lnTo>
                  <a:lnTo>
                    <a:pt x="1072" y="137"/>
                  </a:lnTo>
                  <a:lnTo>
                    <a:pt x="1004" y="69"/>
                  </a:lnTo>
                  <a:lnTo>
                    <a:pt x="935" y="23"/>
                  </a:lnTo>
                  <a:lnTo>
                    <a:pt x="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6561600" y="3033375"/>
              <a:ext cx="148250" cy="35375"/>
            </a:xfrm>
            <a:custGeom>
              <a:avLst/>
              <a:gdLst/>
              <a:ahLst/>
              <a:cxnLst/>
              <a:rect l="l" t="t" r="r" b="b"/>
              <a:pathLst>
                <a:path w="5930" h="1415" extrusionOk="0">
                  <a:moveTo>
                    <a:pt x="2304" y="160"/>
                  </a:moveTo>
                  <a:lnTo>
                    <a:pt x="2988" y="183"/>
                  </a:lnTo>
                  <a:lnTo>
                    <a:pt x="3558" y="228"/>
                  </a:lnTo>
                  <a:lnTo>
                    <a:pt x="4083" y="274"/>
                  </a:lnTo>
                  <a:lnTo>
                    <a:pt x="4562" y="365"/>
                  </a:lnTo>
                  <a:lnTo>
                    <a:pt x="4995" y="456"/>
                  </a:lnTo>
                  <a:lnTo>
                    <a:pt x="5383" y="570"/>
                  </a:lnTo>
                  <a:lnTo>
                    <a:pt x="5611" y="684"/>
                  </a:lnTo>
                  <a:lnTo>
                    <a:pt x="5725" y="776"/>
                  </a:lnTo>
                  <a:lnTo>
                    <a:pt x="5748" y="821"/>
                  </a:lnTo>
                  <a:lnTo>
                    <a:pt x="5770" y="844"/>
                  </a:lnTo>
                  <a:lnTo>
                    <a:pt x="5748" y="890"/>
                  </a:lnTo>
                  <a:lnTo>
                    <a:pt x="5702" y="935"/>
                  </a:lnTo>
                  <a:lnTo>
                    <a:pt x="5565" y="1004"/>
                  </a:lnTo>
                  <a:lnTo>
                    <a:pt x="5314" y="1095"/>
                  </a:lnTo>
                  <a:lnTo>
                    <a:pt x="4995" y="1163"/>
                  </a:lnTo>
                  <a:lnTo>
                    <a:pt x="4585" y="1209"/>
                  </a:lnTo>
                  <a:lnTo>
                    <a:pt x="4106" y="1232"/>
                  </a:lnTo>
                  <a:lnTo>
                    <a:pt x="3558" y="1254"/>
                  </a:lnTo>
                  <a:lnTo>
                    <a:pt x="2943" y="1232"/>
                  </a:lnTo>
                  <a:lnTo>
                    <a:pt x="2373" y="1186"/>
                  </a:lnTo>
                  <a:lnTo>
                    <a:pt x="1848" y="1118"/>
                  </a:lnTo>
                  <a:lnTo>
                    <a:pt x="1346" y="1049"/>
                  </a:lnTo>
                  <a:lnTo>
                    <a:pt x="913" y="958"/>
                  </a:lnTo>
                  <a:lnTo>
                    <a:pt x="548" y="844"/>
                  </a:lnTo>
                  <a:lnTo>
                    <a:pt x="297" y="730"/>
                  </a:lnTo>
                  <a:lnTo>
                    <a:pt x="183" y="639"/>
                  </a:lnTo>
                  <a:lnTo>
                    <a:pt x="161" y="593"/>
                  </a:lnTo>
                  <a:lnTo>
                    <a:pt x="161" y="570"/>
                  </a:lnTo>
                  <a:lnTo>
                    <a:pt x="161" y="525"/>
                  </a:lnTo>
                  <a:lnTo>
                    <a:pt x="183" y="502"/>
                  </a:lnTo>
                  <a:lnTo>
                    <a:pt x="297" y="411"/>
                  </a:lnTo>
                  <a:lnTo>
                    <a:pt x="480" y="365"/>
                  </a:lnTo>
                  <a:lnTo>
                    <a:pt x="731" y="297"/>
                  </a:lnTo>
                  <a:lnTo>
                    <a:pt x="1027" y="251"/>
                  </a:lnTo>
                  <a:lnTo>
                    <a:pt x="1392" y="205"/>
                  </a:lnTo>
                  <a:lnTo>
                    <a:pt x="1825" y="183"/>
                  </a:lnTo>
                  <a:lnTo>
                    <a:pt x="2304" y="160"/>
                  </a:lnTo>
                  <a:close/>
                  <a:moveTo>
                    <a:pt x="2441" y="0"/>
                  </a:moveTo>
                  <a:lnTo>
                    <a:pt x="1916" y="23"/>
                  </a:lnTo>
                  <a:lnTo>
                    <a:pt x="1415" y="46"/>
                  </a:lnTo>
                  <a:lnTo>
                    <a:pt x="959" y="91"/>
                  </a:lnTo>
                  <a:lnTo>
                    <a:pt x="571" y="160"/>
                  </a:lnTo>
                  <a:lnTo>
                    <a:pt x="411" y="228"/>
                  </a:lnTo>
                  <a:lnTo>
                    <a:pt x="275" y="274"/>
                  </a:lnTo>
                  <a:lnTo>
                    <a:pt x="161" y="342"/>
                  </a:lnTo>
                  <a:lnTo>
                    <a:pt x="69" y="411"/>
                  </a:lnTo>
                  <a:lnTo>
                    <a:pt x="24" y="479"/>
                  </a:lnTo>
                  <a:lnTo>
                    <a:pt x="1" y="547"/>
                  </a:lnTo>
                  <a:lnTo>
                    <a:pt x="1" y="639"/>
                  </a:lnTo>
                  <a:lnTo>
                    <a:pt x="46" y="707"/>
                  </a:lnTo>
                  <a:lnTo>
                    <a:pt x="115" y="776"/>
                  </a:lnTo>
                  <a:lnTo>
                    <a:pt x="206" y="844"/>
                  </a:lnTo>
                  <a:lnTo>
                    <a:pt x="343" y="912"/>
                  </a:lnTo>
                  <a:lnTo>
                    <a:pt x="480" y="981"/>
                  </a:lnTo>
                  <a:lnTo>
                    <a:pt x="867" y="1095"/>
                  </a:lnTo>
                  <a:lnTo>
                    <a:pt x="1324" y="1209"/>
                  </a:lnTo>
                  <a:lnTo>
                    <a:pt x="1825" y="1277"/>
                  </a:lnTo>
                  <a:lnTo>
                    <a:pt x="2350" y="1346"/>
                  </a:lnTo>
                  <a:lnTo>
                    <a:pt x="2920" y="1391"/>
                  </a:lnTo>
                  <a:lnTo>
                    <a:pt x="3604" y="1414"/>
                  </a:lnTo>
                  <a:lnTo>
                    <a:pt x="4060" y="1391"/>
                  </a:lnTo>
                  <a:lnTo>
                    <a:pt x="4493" y="1368"/>
                  </a:lnTo>
                  <a:lnTo>
                    <a:pt x="4881" y="1323"/>
                  </a:lnTo>
                  <a:lnTo>
                    <a:pt x="5223" y="1277"/>
                  </a:lnTo>
                  <a:lnTo>
                    <a:pt x="5497" y="1186"/>
                  </a:lnTo>
                  <a:lnTo>
                    <a:pt x="5725" y="1095"/>
                  </a:lnTo>
                  <a:lnTo>
                    <a:pt x="5816" y="1049"/>
                  </a:lnTo>
                  <a:lnTo>
                    <a:pt x="5862" y="981"/>
                  </a:lnTo>
                  <a:lnTo>
                    <a:pt x="5907" y="912"/>
                  </a:lnTo>
                  <a:lnTo>
                    <a:pt x="5930" y="844"/>
                  </a:lnTo>
                  <a:lnTo>
                    <a:pt x="5907" y="776"/>
                  </a:lnTo>
                  <a:lnTo>
                    <a:pt x="5884" y="707"/>
                  </a:lnTo>
                  <a:lnTo>
                    <a:pt x="5816" y="639"/>
                  </a:lnTo>
                  <a:lnTo>
                    <a:pt x="5702" y="570"/>
                  </a:lnTo>
                  <a:lnTo>
                    <a:pt x="5588" y="502"/>
                  </a:lnTo>
                  <a:lnTo>
                    <a:pt x="5428" y="433"/>
                  </a:lnTo>
                  <a:lnTo>
                    <a:pt x="5041" y="297"/>
                  </a:lnTo>
                  <a:lnTo>
                    <a:pt x="4607" y="205"/>
                  </a:lnTo>
                  <a:lnTo>
                    <a:pt x="4106" y="114"/>
                  </a:lnTo>
                  <a:lnTo>
                    <a:pt x="3558" y="69"/>
                  </a:lnTo>
                  <a:lnTo>
                    <a:pt x="2988" y="23"/>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2">
    <p:bg>
      <p:bgPr>
        <a:solidFill>
          <a:schemeClr val="accent6"/>
        </a:solidFill>
        <a:effectLst/>
      </p:bgPr>
    </p:bg>
    <p:spTree>
      <p:nvGrpSpPr>
        <p:cNvPr id="1" name="Shape 587"/>
        <p:cNvGrpSpPr/>
        <p:nvPr/>
      </p:nvGrpSpPr>
      <p:grpSpPr>
        <a:xfrm>
          <a:off x="0" y="0"/>
          <a:ext cx="0" cy="0"/>
          <a:chOff x="0" y="0"/>
          <a:chExt cx="0" cy="0"/>
        </a:xfrm>
      </p:grpSpPr>
      <p:grpSp>
        <p:nvGrpSpPr>
          <p:cNvPr id="588" name="Google Shape;588;p13"/>
          <p:cNvGrpSpPr/>
          <p:nvPr/>
        </p:nvGrpSpPr>
        <p:grpSpPr>
          <a:xfrm rot="10800000" flipH="1">
            <a:off x="-196579" y="-17854"/>
            <a:ext cx="9522816" cy="4533898"/>
            <a:chOff x="1697" y="798588"/>
            <a:chExt cx="9125842" cy="4344895"/>
          </a:xfrm>
        </p:grpSpPr>
        <p:sp>
          <p:nvSpPr>
            <p:cNvPr id="589" name="Google Shape;589;p13"/>
            <p:cNvSpPr/>
            <p:nvPr/>
          </p:nvSpPr>
          <p:spPr>
            <a:xfrm>
              <a:off x="1697" y="798588"/>
              <a:ext cx="9125842" cy="4344860"/>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3"/>
            <p:cNvSpPr/>
            <p:nvPr/>
          </p:nvSpPr>
          <p:spPr>
            <a:xfrm flipH="1">
              <a:off x="1697" y="1841697"/>
              <a:ext cx="9125842" cy="330176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3"/>
            <p:cNvSpPr/>
            <p:nvPr/>
          </p:nvSpPr>
          <p:spPr>
            <a:xfrm>
              <a:off x="1697" y="3723891"/>
              <a:ext cx="9125842" cy="1419593"/>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592;p13"/>
          <p:cNvGrpSpPr/>
          <p:nvPr/>
        </p:nvGrpSpPr>
        <p:grpSpPr>
          <a:xfrm flipH="1">
            <a:off x="225073" y="478034"/>
            <a:ext cx="8316818" cy="4501022"/>
            <a:chOff x="1048650" y="4061275"/>
            <a:chExt cx="2600875" cy="1407625"/>
          </a:xfrm>
        </p:grpSpPr>
        <p:sp>
          <p:nvSpPr>
            <p:cNvPr id="593" name="Google Shape;593;p13"/>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3"/>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3"/>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3"/>
            <p:cNvSpPr/>
            <p:nvPr/>
          </p:nvSpPr>
          <p:spPr>
            <a:xfrm>
              <a:off x="1098397" y="4556671"/>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3"/>
            <p:cNvSpPr/>
            <p:nvPr/>
          </p:nvSpPr>
          <p:spPr>
            <a:xfrm>
              <a:off x="1089822" y="5128504"/>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3"/>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3"/>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3"/>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3"/>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3"/>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3"/>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3"/>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1122990" y="4959200"/>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3"/>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3"/>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3"/>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a:off x="1123279" y="4317839"/>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3"/>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3"/>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3"/>
            <p:cNvSpPr/>
            <p:nvPr/>
          </p:nvSpPr>
          <p:spPr>
            <a:xfrm>
              <a:off x="3533175" y="4959200"/>
              <a:ext cx="9150" cy="8575"/>
            </a:xfrm>
            <a:custGeom>
              <a:avLst/>
              <a:gdLst/>
              <a:ahLst/>
              <a:cxnLst/>
              <a:rect l="l" t="t" r="r" b="b"/>
              <a:pathLst>
                <a:path w="366" h="343" extrusionOk="0">
                  <a:moveTo>
                    <a:pt x="115" y="1"/>
                  </a:moveTo>
                  <a:lnTo>
                    <a:pt x="69" y="46"/>
                  </a:lnTo>
                  <a:lnTo>
                    <a:pt x="24" y="92"/>
                  </a:lnTo>
                  <a:lnTo>
                    <a:pt x="1" y="160"/>
                  </a:lnTo>
                  <a:lnTo>
                    <a:pt x="24" y="229"/>
                  </a:lnTo>
                  <a:lnTo>
                    <a:pt x="69" y="297"/>
                  </a:lnTo>
                  <a:lnTo>
                    <a:pt x="115" y="343"/>
                  </a:lnTo>
                  <a:lnTo>
                    <a:pt x="252" y="343"/>
                  </a:lnTo>
                  <a:lnTo>
                    <a:pt x="320" y="297"/>
                  </a:lnTo>
                  <a:lnTo>
                    <a:pt x="343" y="229"/>
                  </a:lnTo>
                  <a:lnTo>
                    <a:pt x="366" y="160"/>
                  </a:lnTo>
                  <a:lnTo>
                    <a:pt x="343" y="92"/>
                  </a:lnTo>
                  <a:lnTo>
                    <a:pt x="320"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3"/>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3"/>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3"/>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3"/>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3"/>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3"/>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3"/>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3"/>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3"/>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3"/>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3"/>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3"/>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3"/>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3"/>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3"/>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3"/>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4" name="Google Shape;634;p13"/>
          <p:cNvSpPr/>
          <p:nvPr/>
        </p:nvSpPr>
        <p:spPr>
          <a:xfrm rot="-5400000">
            <a:off x="1954025" y="-532300"/>
            <a:ext cx="5178600" cy="6208200"/>
          </a:xfrm>
          <a:prstGeom prst="rect">
            <a:avLst/>
          </a:prstGeom>
          <a:solidFill>
            <a:srgbClr val="FFFFFF">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C1130"/>
              </a:solidFill>
            </a:endParaRPr>
          </a:p>
        </p:txBody>
      </p:sp>
      <p:sp>
        <p:nvSpPr>
          <p:cNvPr id="635" name="Google Shape;635;p13"/>
          <p:cNvSpPr txBox="1">
            <a:spLocks noGrp="1"/>
          </p:cNvSpPr>
          <p:nvPr>
            <p:ph type="subTitle" idx="1"/>
          </p:nvPr>
        </p:nvSpPr>
        <p:spPr>
          <a:xfrm>
            <a:off x="1752500" y="1358650"/>
            <a:ext cx="5619000" cy="324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636" name="Google Shape;636;p13"/>
          <p:cNvSpPr txBox="1">
            <a:spLocks noGrp="1"/>
          </p:cNvSpPr>
          <p:nvPr>
            <p:ph type="ctrTitle"/>
          </p:nvPr>
        </p:nvSpPr>
        <p:spPr>
          <a:xfrm>
            <a:off x="1752250" y="562250"/>
            <a:ext cx="5619300" cy="665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sz="4000"/>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ITLE_1_1">
    <p:bg>
      <p:bgPr>
        <a:solidFill>
          <a:schemeClr val="accent6"/>
        </a:solidFill>
        <a:effectLst/>
      </p:bgPr>
    </p:bg>
    <p:spTree>
      <p:nvGrpSpPr>
        <p:cNvPr id="1" name="Shape 637"/>
        <p:cNvGrpSpPr/>
        <p:nvPr/>
      </p:nvGrpSpPr>
      <p:grpSpPr>
        <a:xfrm>
          <a:off x="0" y="0"/>
          <a:ext cx="0" cy="0"/>
          <a:chOff x="0" y="0"/>
          <a:chExt cx="0" cy="0"/>
        </a:xfrm>
      </p:grpSpPr>
      <p:grpSp>
        <p:nvGrpSpPr>
          <p:cNvPr id="638" name="Google Shape;638;p14"/>
          <p:cNvGrpSpPr/>
          <p:nvPr/>
        </p:nvGrpSpPr>
        <p:grpSpPr>
          <a:xfrm flipH="1">
            <a:off x="-196579" y="76246"/>
            <a:ext cx="9522816" cy="5179203"/>
            <a:chOff x="-196579" y="76246"/>
            <a:chExt cx="9522816" cy="5179203"/>
          </a:xfrm>
        </p:grpSpPr>
        <p:grpSp>
          <p:nvGrpSpPr>
            <p:cNvPr id="639" name="Google Shape;639;p14"/>
            <p:cNvGrpSpPr/>
            <p:nvPr/>
          </p:nvGrpSpPr>
          <p:grpSpPr>
            <a:xfrm>
              <a:off x="-196579" y="721552"/>
              <a:ext cx="9522816" cy="4533898"/>
              <a:chOff x="1697" y="798588"/>
              <a:chExt cx="9125842" cy="4344895"/>
            </a:xfrm>
          </p:grpSpPr>
          <p:sp>
            <p:nvSpPr>
              <p:cNvPr id="640" name="Google Shape;640;p14"/>
              <p:cNvSpPr/>
              <p:nvPr/>
            </p:nvSpPr>
            <p:spPr>
              <a:xfrm>
                <a:off x="1697" y="798588"/>
                <a:ext cx="9125842" cy="4344860"/>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4"/>
              <p:cNvSpPr/>
              <p:nvPr/>
            </p:nvSpPr>
            <p:spPr>
              <a:xfrm>
                <a:off x="1697" y="1841697"/>
                <a:ext cx="9125842" cy="330176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4"/>
              <p:cNvSpPr/>
              <p:nvPr/>
            </p:nvSpPr>
            <p:spPr>
              <a:xfrm>
                <a:off x="1697" y="3723891"/>
                <a:ext cx="9125842" cy="1419593"/>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 name="Google Shape;643;p14"/>
            <p:cNvGrpSpPr/>
            <p:nvPr/>
          </p:nvGrpSpPr>
          <p:grpSpPr>
            <a:xfrm>
              <a:off x="128288" y="76246"/>
              <a:ext cx="8976905" cy="4759321"/>
              <a:chOff x="1048650" y="4061275"/>
              <a:chExt cx="2655025" cy="1407625"/>
            </a:xfrm>
          </p:grpSpPr>
          <p:sp>
            <p:nvSpPr>
              <p:cNvPr id="644" name="Google Shape;644;p14"/>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4"/>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4"/>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4"/>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4"/>
              <p:cNvSpPr/>
              <p:nvPr/>
            </p:nvSpPr>
            <p:spPr>
              <a:xfrm>
                <a:off x="1098397" y="4556671"/>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4"/>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4"/>
              <p:cNvSpPr/>
              <p:nvPr/>
            </p:nvSpPr>
            <p:spPr>
              <a:xfrm>
                <a:off x="1089822" y="5128504"/>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4"/>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4"/>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4"/>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4"/>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4"/>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4"/>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4"/>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4"/>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4"/>
              <p:cNvSpPr/>
              <p:nvPr/>
            </p:nvSpPr>
            <p:spPr>
              <a:xfrm>
                <a:off x="1122990" y="4959200"/>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4"/>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4"/>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4"/>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4"/>
              <p:cNvSpPr/>
              <p:nvPr/>
            </p:nvSpPr>
            <p:spPr>
              <a:xfrm>
                <a:off x="1123279" y="4317839"/>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4"/>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4"/>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4"/>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4"/>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4"/>
              <p:cNvSpPr/>
              <p:nvPr/>
            </p:nvSpPr>
            <p:spPr>
              <a:xfrm>
                <a:off x="3533175" y="4959200"/>
                <a:ext cx="9150" cy="8575"/>
              </a:xfrm>
              <a:custGeom>
                <a:avLst/>
                <a:gdLst/>
                <a:ahLst/>
                <a:cxnLst/>
                <a:rect l="l" t="t" r="r" b="b"/>
                <a:pathLst>
                  <a:path w="366" h="343" extrusionOk="0">
                    <a:moveTo>
                      <a:pt x="115" y="1"/>
                    </a:moveTo>
                    <a:lnTo>
                      <a:pt x="69" y="46"/>
                    </a:lnTo>
                    <a:lnTo>
                      <a:pt x="24" y="92"/>
                    </a:lnTo>
                    <a:lnTo>
                      <a:pt x="1" y="160"/>
                    </a:lnTo>
                    <a:lnTo>
                      <a:pt x="24" y="229"/>
                    </a:lnTo>
                    <a:lnTo>
                      <a:pt x="69" y="297"/>
                    </a:lnTo>
                    <a:lnTo>
                      <a:pt x="115" y="343"/>
                    </a:lnTo>
                    <a:lnTo>
                      <a:pt x="252" y="343"/>
                    </a:lnTo>
                    <a:lnTo>
                      <a:pt x="320" y="297"/>
                    </a:lnTo>
                    <a:lnTo>
                      <a:pt x="343" y="229"/>
                    </a:lnTo>
                    <a:lnTo>
                      <a:pt x="366" y="160"/>
                    </a:lnTo>
                    <a:lnTo>
                      <a:pt x="343" y="92"/>
                    </a:lnTo>
                    <a:lnTo>
                      <a:pt x="320"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4"/>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4"/>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4"/>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4"/>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4"/>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4"/>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4"/>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4"/>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4"/>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4"/>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4"/>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4"/>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4"/>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4"/>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4"/>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4"/>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4"/>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 name="Google Shape;686;p14"/>
            <p:cNvGrpSpPr/>
            <p:nvPr/>
          </p:nvGrpSpPr>
          <p:grpSpPr>
            <a:xfrm>
              <a:off x="271754" y="304768"/>
              <a:ext cx="8465112" cy="4533963"/>
              <a:chOff x="4018925" y="2327000"/>
              <a:chExt cx="2690925" cy="1441275"/>
            </a:xfrm>
          </p:grpSpPr>
          <p:sp>
            <p:nvSpPr>
              <p:cNvPr id="687" name="Google Shape;687;p14"/>
              <p:cNvSpPr/>
              <p:nvPr/>
            </p:nvSpPr>
            <p:spPr>
              <a:xfrm>
                <a:off x="6202450" y="2830400"/>
                <a:ext cx="107775" cy="124325"/>
              </a:xfrm>
              <a:custGeom>
                <a:avLst/>
                <a:gdLst/>
                <a:ahLst/>
                <a:cxnLst/>
                <a:rect l="l" t="t" r="r" b="b"/>
                <a:pathLst>
                  <a:path w="4311" h="4973" extrusionOk="0">
                    <a:moveTo>
                      <a:pt x="1003" y="1"/>
                    </a:moveTo>
                    <a:lnTo>
                      <a:pt x="821" y="24"/>
                    </a:lnTo>
                    <a:lnTo>
                      <a:pt x="639" y="69"/>
                    </a:lnTo>
                    <a:lnTo>
                      <a:pt x="456" y="138"/>
                    </a:lnTo>
                    <a:lnTo>
                      <a:pt x="319" y="252"/>
                    </a:lnTo>
                    <a:lnTo>
                      <a:pt x="183" y="388"/>
                    </a:lnTo>
                    <a:lnTo>
                      <a:pt x="91" y="548"/>
                    </a:lnTo>
                    <a:lnTo>
                      <a:pt x="23" y="731"/>
                    </a:lnTo>
                    <a:lnTo>
                      <a:pt x="0" y="913"/>
                    </a:lnTo>
                    <a:lnTo>
                      <a:pt x="0" y="1095"/>
                    </a:lnTo>
                    <a:lnTo>
                      <a:pt x="46" y="1278"/>
                    </a:lnTo>
                    <a:lnTo>
                      <a:pt x="114" y="1437"/>
                    </a:lnTo>
                    <a:lnTo>
                      <a:pt x="228" y="1597"/>
                    </a:lnTo>
                    <a:lnTo>
                      <a:pt x="3010" y="4721"/>
                    </a:lnTo>
                    <a:lnTo>
                      <a:pt x="3124" y="4835"/>
                    </a:lnTo>
                    <a:lnTo>
                      <a:pt x="3261" y="4904"/>
                    </a:lnTo>
                    <a:lnTo>
                      <a:pt x="3421" y="4949"/>
                    </a:lnTo>
                    <a:lnTo>
                      <a:pt x="3558" y="4972"/>
                    </a:lnTo>
                    <a:lnTo>
                      <a:pt x="3694" y="4972"/>
                    </a:lnTo>
                    <a:lnTo>
                      <a:pt x="3831" y="4927"/>
                    </a:lnTo>
                    <a:lnTo>
                      <a:pt x="3945" y="4858"/>
                    </a:lnTo>
                    <a:lnTo>
                      <a:pt x="4059" y="4790"/>
                    </a:lnTo>
                    <a:lnTo>
                      <a:pt x="4173" y="4676"/>
                    </a:lnTo>
                    <a:lnTo>
                      <a:pt x="4242" y="4539"/>
                    </a:lnTo>
                    <a:lnTo>
                      <a:pt x="4287" y="4402"/>
                    </a:lnTo>
                    <a:lnTo>
                      <a:pt x="4310" y="4265"/>
                    </a:lnTo>
                    <a:lnTo>
                      <a:pt x="4310" y="4128"/>
                    </a:lnTo>
                    <a:lnTo>
                      <a:pt x="4265" y="3992"/>
                    </a:lnTo>
                    <a:lnTo>
                      <a:pt x="4219" y="3855"/>
                    </a:lnTo>
                    <a:lnTo>
                      <a:pt x="4128" y="3718"/>
                    </a:lnTo>
                    <a:lnTo>
                      <a:pt x="1596" y="890"/>
                    </a:lnTo>
                    <a:lnTo>
                      <a:pt x="1528" y="822"/>
                    </a:lnTo>
                    <a:lnTo>
                      <a:pt x="1460" y="776"/>
                    </a:lnTo>
                    <a:lnTo>
                      <a:pt x="1368" y="731"/>
                    </a:lnTo>
                    <a:lnTo>
                      <a:pt x="1163" y="731"/>
                    </a:lnTo>
                    <a:lnTo>
                      <a:pt x="1072" y="753"/>
                    </a:lnTo>
                    <a:lnTo>
                      <a:pt x="1003" y="776"/>
                    </a:lnTo>
                    <a:lnTo>
                      <a:pt x="912" y="845"/>
                    </a:lnTo>
                    <a:lnTo>
                      <a:pt x="844" y="913"/>
                    </a:lnTo>
                    <a:lnTo>
                      <a:pt x="798" y="981"/>
                    </a:lnTo>
                    <a:lnTo>
                      <a:pt x="775" y="1073"/>
                    </a:lnTo>
                    <a:lnTo>
                      <a:pt x="753" y="1164"/>
                    </a:lnTo>
                    <a:lnTo>
                      <a:pt x="753" y="1278"/>
                    </a:lnTo>
                    <a:lnTo>
                      <a:pt x="775" y="1369"/>
                    </a:lnTo>
                    <a:lnTo>
                      <a:pt x="821" y="1437"/>
                    </a:lnTo>
                    <a:lnTo>
                      <a:pt x="867" y="1529"/>
                    </a:lnTo>
                    <a:lnTo>
                      <a:pt x="3033" y="3946"/>
                    </a:lnTo>
                    <a:lnTo>
                      <a:pt x="3079" y="3969"/>
                    </a:lnTo>
                    <a:lnTo>
                      <a:pt x="3147" y="3969"/>
                    </a:lnTo>
                    <a:lnTo>
                      <a:pt x="3170" y="3900"/>
                    </a:lnTo>
                    <a:lnTo>
                      <a:pt x="3147" y="3855"/>
                    </a:lnTo>
                    <a:lnTo>
                      <a:pt x="1003" y="1415"/>
                    </a:lnTo>
                    <a:lnTo>
                      <a:pt x="935" y="1301"/>
                    </a:lnTo>
                    <a:lnTo>
                      <a:pt x="912" y="1187"/>
                    </a:lnTo>
                    <a:lnTo>
                      <a:pt x="958" y="1073"/>
                    </a:lnTo>
                    <a:lnTo>
                      <a:pt x="1026" y="959"/>
                    </a:lnTo>
                    <a:lnTo>
                      <a:pt x="1140" y="890"/>
                    </a:lnTo>
                    <a:lnTo>
                      <a:pt x="1254" y="890"/>
                    </a:lnTo>
                    <a:lnTo>
                      <a:pt x="1391" y="913"/>
                    </a:lnTo>
                    <a:lnTo>
                      <a:pt x="1482" y="981"/>
                    </a:lnTo>
                    <a:lnTo>
                      <a:pt x="4014" y="3832"/>
                    </a:lnTo>
                    <a:lnTo>
                      <a:pt x="4082" y="3923"/>
                    </a:lnTo>
                    <a:lnTo>
                      <a:pt x="4128" y="4037"/>
                    </a:lnTo>
                    <a:lnTo>
                      <a:pt x="4151" y="4151"/>
                    </a:lnTo>
                    <a:lnTo>
                      <a:pt x="4151" y="4265"/>
                    </a:lnTo>
                    <a:lnTo>
                      <a:pt x="4128" y="4379"/>
                    </a:lnTo>
                    <a:lnTo>
                      <a:pt x="4105" y="4470"/>
                    </a:lnTo>
                    <a:lnTo>
                      <a:pt x="4036" y="4584"/>
                    </a:lnTo>
                    <a:lnTo>
                      <a:pt x="3968" y="4676"/>
                    </a:lnTo>
                    <a:lnTo>
                      <a:pt x="3854" y="4744"/>
                    </a:lnTo>
                    <a:lnTo>
                      <a:pt x="3763" y="4790"/>
                    </a:lnTo>
                    <a:lnTo>
                      <a:pt x="3649" y="4813"/>
                    </a:lnTo>
                    <a:lnTo>
                      <a:pt x="3535" y="4813"/>
                    </a:lnTo>
                    <a:lnTo>
                      <a:pt x="3421" y="4790"/>
                    </a:lnTo>
                    <a:lnTo>
                      <a:pt x="3307" y="4767"/>
                    </a:lnTo>
                    <a:lnTo>
                      <a:pt x="3216" y="4699"/>
                    </a:lnTo>
                    <a:lnTo>
                      <a:pt x="3124" y="4607"/>
                    </a:lnTo>
                    <a:lnTo>
                      <a:pt x="342" y="1506"/>
                    </a:lnTo>
                    <a:lnTo>
                      <a:pt x="251" y="1369"/>
                    </a:lnTo>
                    <a:lnTo>
                      <a:pt x="183" y="1232"/>
                    </a:lnTo>
                    <a:lnTo>
                      <a:pt x="160" y="1073"/>
                    </a:lnTo>
                    <a:lnTo>
                      <a:pt x="160" y="913"/>
                    </a:lnTo>
                    <a:lnTo>
                      <a:pt x="183" y="776"/>
                    </a:lnTo>
                    <a:lnTo>
                      <a:pt x="228" y="617"/>
                    </a:lnTo>
                    <a:lnTo>
                      <a:pt x="297" y="480"/>
                    </a:lnTo>
                    <a:lnTo>
                      <a:pt x="411" y="366"/>
                    </a:lnTo>
                    <a:lnTo>
                      <a:pt x="547" y="274"/>
                    </a:lnTo>
                    <a:lnTo>
                      <a:pt x="684" y="206"/>
                    </a:lnTo>
                    <a:lnTo>
                      <a:pt x="844" y="183"/>
                    </a:lnTo>
                    <a:lnTo>
                      <a:pt x="1003" y="160"/>
                    </a:lnTo>
                    <a:lnTo>
                      <a:pt x="1140" y="183"/>
                    </a:lnTo>
                    <a:lnTo>
                      <a:pt x="1300" y="252"/>
                    </a:lnTo>
                    <a:lnTo>
                      <a:pt x="1437" y="320"/>
                    </a:lnTo>
                    <a:lnTo>
                      <a:pt x="1551" y="434"/>
                    </a:lnTo>
                    <a:lnTo>
                      <a:pt x="3284" y="2372"/>
                    </a:lnTo>
                    <a:lnTo>
                      <a:pt x="3330" y="2418"/>
                    </a:lnTo>
                    <a:lnTo>
                      <a:pt x="3398" y="2395"/>
                    </a:lnTo>
                    <a:lnTo>
                      <a:pt x="3421" y="2327"/>
                    </a:lnTo>
                    <a:lnTo>
                      <a:pt x="3398" y="2281"/>
                    </a:lnTo>
                    <a:lnTo>
                      <a:pt x="1665" y="320"/>
                    </a:lnTo>
                    <a:lnTo>
                      <a:pt x="1528" y="206"/>
                    </a:lnTo>
                    <a:lnTo>
                      <a:pt x="1368" y="115"/>
                    </a:lnTo>
                    <a:lnTo>
                      <a:pt x="1186" y="46"/>
                    </a:lnTo>
                    <a:lnTo>
                      <a:pt x="10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4"/>
              <p:cNvSpPr/>
              <p:nvPr/>
            </p:nvSpPr>
            <p:spPr>
              <a:xfrm>
                <a:off x="4827325" y="2327000"/>
                <a:ext cx="145425" cy="63875"/>
              </a:xfrm>
              <a:custGeom>
                <a:avLst/>
                <a:gdLst/>
                <a:ahLst/>
                <a:cxnLst/>
                <a:rect l="l" t="t" r="r" b="b"/>
                <a:pathLst>
                  <a:path w="5817" h="2555" extrusionOk="0">
                    <a:moveTo>
                      <a:pt x="4790" y="0"/>
                    </a:moveTo>
                    <a:lnTo>
                      <a:pt x="4607" y="23"/>
                    </a:lnTo>
                    <a:lnTo>
                      <a:pt x="571" y="1072"/>
                    </a:lnTo>
                    <a:lnTo>
                      <a:pt x="434" y="1141"/>
                    </a:lnTo>
                    <a:lnTo>
                      <a:pt x="297" y="1209"/>
                    </a:lnTo>
                    <a:lnTo>
                      <a:pt x="183" y="1300"/>
                    </a:lnTo>
                    <a:lnTo>
                      <a:pt x="115" y="1414"/>
                    </a:lnTo>
                    <a:lnTo>
                      <a:pt x="47" y="1551"/>
                    </a:lnTo>
                    <a:lnTo>
                      <a:pt x="24" y="1688"/>
                    </a:lnTo>
                    <a:lnTo>
                      <a:pt x="1" y="1848"/>
                    </a:lnTo>
                    <a:lnTo>
                      <a:pt x="24" y="1984"/>
                    </a:lnTo>
                    <a:lnTo>
                      <a:pt x="69" y="2121"/>
                    </a:lnTo>
                    <a:lnTo>
                      <a:pt x="138" y="2235"/>
                    </a:lnTo>
                    <a:lnTo>
                      <a:pt x="206" y="2327"/>
                    </a:lnTo>
                    <a:lnTo>
                      <a:pt x="297" y="2395"/>
                    </a:lnTo>
                    <a:lnTo>
                      <a:pt x="411" y="2463"/>
                    </a:lnTo>
                    <a:lnTo>
                      <a:pt x="525" y="2509"/>
                    </a:lnTo>
                    <a:lnTo>
                      <a:pt x="639" y="2555"/>
                    </a:lnTo>
                    <a:lnTo>
                      <a:pt x="753" y="2555"/>
                    </a:lnTo>
                    <a:lnTo>
                      <a:pt x="936" y="2532"/>
                    </a:lnTo>
                    <a:lnTo>
                      <a:pt x="4630" y="1574"/>
                    </a:lnTo>
                    <a:lnTo>
                      <a:pt x="4721" y="1551"/>
                    </a:lnTo>
                    <a:lnTo>
                      <a:pt x="4790" y="1483"/>
                    </a:lnTo>
                    <a:lnTo>
                      <a:pt x="4858" y="1437"/>
                    </a:lnTo>
                    <a:lnTo>
                      <a:pt x="4927" y="1346"/>
                    </a:lnTo>
                    <a:lnTo>
                      <a:pt x="4972" y="1255"/>
                    </a:lnTo>
                    <a:lnTo>
                      <a:pt x="4972" y="1163"/>
                    </a:lnTo>
                    <a:lnTo>
                      <a:pt x="4995" y="1072"/>
                    </a:lnTo>
                    <a:lnTo>
                      <a:pt x="4972" y="981"/>
                    </a:lnTo>
                    <a:lnTo>
                      <a:pt x="4949" y="890"/>
                    </a:lnTo>
                    <a:lnTo>
                      <a:pt x="4881" y="821"/>
                    </a:lnTo>
                    <a:lnTo>
                      <a:pt x="4835" y="753"/>
                    </a:lnTo>
                    <a:lnTo>
                      <a:pt x="4744" y="685"/>
                    </a:lnTo>
                    <a:lnTo>
                      <a:pt x="4653" y="639"/>
                    </a:lnTo>
                    <a:lnTo>
                      <a:pt x="4562" y="616"/>
                    </a:lnTo>
                    <a:lnTo>
                      <a:pt x="4471" y="616"/>
                    </a:lnTo>
                    <a:lnTo>
                      <a:pt x="4379" y="639"/>
                    </a:lnTo>
                    <a:lnTo>
                      <a:pt x="1232" y="1460"/>
                    </a:lnTo>
                    <a:lnTo>
                      <a:pt x="1187" y="1483"/>
                    </a:lnTo>
                    <a:lnTo>
                      <a:pt x="1187" y="1551"/>
                    </a:lnTo>
                    <a:lnTo>
                      <a:pt x="1210" y="1597"/>
                    </a:lnTo>
                    <a:lnTo>
                      <a:pt x="1278" y="1620"/>
                    </a:lnTo>
                    <a:lnTo>
                      <a:pt x="4425" y="799"/>
                    </a:lnTo>
                    <a:lnTo>
                      <a:pt x="4539" y="776"/>
                    </a:lnTo>
                    <a:lnTo>
                      <a:pt x="4676" y="821"/>
                    </a:lnTo>
                    <a:lnTo>
                      <a:pt x="4767" y="913"/>
                    </a:lnTo>
                    <a:lnTo>
                      <a:pt x="4813" y="1027"/>
                    </a:lnTo>
                    <a:lnTo>
                      <a:pt x="4835" y="1141"/>
                    </a:lnTo>
                    <a:lnTo>
                      <a:pt x="4790" y="1278"/>
                    </a:lnTo>
                    <a:lnTo>
                      <a:pt x="4699" y="1369"/>
                    </a:lnTo>
                    <a:lnTo>
                      <a:pt x="4585" y="1414"/>
                    </a:lnTo>
                    <a:lnTo>
                      <a:pt x="913" y="2372"/>
                    </a:lnTo>
                    <a:lnTo>
                      <a:pt x="799" y="2395"/>
                    </a:lnTo>
                    <a:lnTo>
                      <a:pt x="685" y="2395"/>
                    </a:lnTo>
                    <a:lnTo>
                      <a:pt x="571" y="2372"/>
                    </a:lnTo>
                    <a:lnTo>
                      <a:pt x="457" y="2327"/>
                    </a:lnTo>
                    <a:lnTo>
                      <a:pt x="366" y="2258"/>
                    </a:lnTo>
                    <a:lnTo>
                      <a:pt x="275" y="2167"/>
                    </a:lnTo>
                    <a:lnTo>
                      <a:pt x="229" y="2053"/>
                    </a:lnTo>
                    <a:lnTo>
                      <a:pt x="183" y="1962"/>
                    </a:lnTo>
                    <a:lnTo>
                      <a:pt x="161" y="1848"/>
                    </a:lnTo>
                    <a:lnTo>
                      <a:pt x="161" y="1734"/>
                    </a:lnTo>
                    <a:lnTo>
                      <a:pt x="206" y="1620"/>
                    </a:lnTo>
                    <a:lnTo>
                      <a:pt x="252" y="1506"/>
                    </a:lnTo>
                    <a:lnTo>
                      <a:pt x="320" y="1414"/>
                    </a:lnTo>
                    <a:lnTo>
                      <a:pt x="389" y="1323"/>
                    </a:lnTo>
                    <a:lnTo>
                      <a:pt x="503" y="1278"/>
                    </a:lnTo>
                    <a:lnTo>
                      <a:pt x="617" y="1232"/>
                    </a:lnTo>
                    <a:lnTo>
                      <a:pt x="4653" y="183"/>
                    </a:lnTo>
                    <a:lnTo>
                      <a:pt x="4813" y="160"/>
                    </a:lnTo>
                    <a:lnTo>
                      <a:pt x="4972" y="160"/>
                    </a:lnTo>
                    <a:lnTo>
                      <a:pt x="5109" y="206"/>
                    </a:lnTo>
                    <a:lnTo>
                      <a:pt x="5246" y="274"/>
                    </a:lnTo>
                    <a:lnTo>
                      <a:pt x="5383" y="343"/>
                    </a:lnTo>
                    <a:lnTo>
                      <a:pt x="5474" y="457"/>
                    </a:lnTo>
                    <a:lnTo>
                      <a:pt x="5565" y="593"/>
                    </a:lnTo>
                    <a:lnTo>
                      <a:pt x="5611" y="753"/>
                    </a:lnTo>
                    <a:lnTo>
                      <a:pt x="5656" y="913"/>
                    </a:lnTo>
                    <a:lnTo>
                      <a:pt x="5634" y="1072"/>
                    </a:lnTo>
                    <a:lnTo>
                      <a:pt x="5611" y="1209"/>
                    </a:lnTo>
                    <a:lnTo>
                      <a:pt x="5542" y="1369"/>
                    </a:lnTo>
                    <a:lnTo>
                      <a:pt x="5451" y="1483"/>
                    </a:lnTo>
                    <a:lnTo>
                      <a:pt x="5337" y="1597"/>
                    </a:lnTo>
                    <a:lnTo>
                      <a:pt x="5200" y="1665"/>
                    </a:lnTo>
                    <a:lnTo>
                      <a:pt x="5041" y="1734"/>
                    </a:lnTo>
                    <a:lnTo>
                      <a:pt x="2532" y="2395"/>
                    </a:lnTo>
                    <a:lnTo>
                      <a:pt x="2487" y="2418"/>
                    </a:lnTo>
                    <a:lnTo>
                      <a:pt x="2464" y="2486"/>
                    </a:lnTo>
                    <a:lnTo>
                      <a:pt x="2509" y="2532"/>
                    </a:lnTo>
                    <a:lnTo>
                      <a:pt x="2578" y="2532"/>
                    </a:lnTo>
                    <a:lnTo>
                      <a:pt x="5086" y="1870"/>
                    </a:lnTo>
                    <a:lnTo>
                      <a:pt x="5269" y="1825"/>
                    </a:lnTo>
                    <a:lnTo>
                      <a:pt x="5428" y="1711"/>
                    </a:lnTo>
                    <a:lnTo>
                      <a:pt x="5565" y="1597"/>
                    </a:lnTo>
                    <a:lnTo>
                      <a:pt x="5679" y="1437"/>
                    </a:lnTo>
                    <a:lnTo>
                      <a:pt x="5748" y="1278"/>
                    </a:lnTo>
                    <a:lnTo>
                      <a:pt x="5793" y="1095"/>
                    </a:lnTo>
                    <a:lnTo>
                      <a:pt x="5816" y="890"/>
                    </a:lnTo>
                    <a:lnTo>
                      <a:pt x="5770" y="707"/>
                    </a:lnTo>
                    <a:lnTo>
                      <a:pt x="5702" y="525"/>
                    </a:lnTo>
                    <a:lnTo>
                      <a:pt x="5611" y="365"/>
                    </a:lnTo>
                    <a:lnTo>
                      <a:pt x="5497" y="229"/>
                    </a:lnTo>
                    <a:lnTo>
                      <a:pt x="5337" y="137"/>
                    </a:lnTo>
                    <a:lnTo>
                      <a:pt x="5155" y="46"/>
                    </a:lnTo>
                    <a:lnTo>
                      <a:pt x="4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4"/>
              <p:cNvSpPr/>
              <p:nvPr/>
            </p:nvSpPr>
            <p:spPr>
              <a:xfrm>
                <a:off x="6530825" y="3655350"/>
                <a:ext cx="120325" cy="112925"/>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4"/>
              <p:cNvSpPr/>
              <p:nvPr/>
            </p:nvSpPr>
            <p:spPr>
              <a:xfrm>
                <a:off x="4018925" y="3654800"/>
                <a:ext cx="75275" cy="37075"/>
              </a:xfrm>
              <a:custGeom>
                <a:avLst/>
                <a:gdLst/>
                <a:ahLst/>
                <a:cxnLst/>
                <a:rect l="l" t="t" r="r" b="b"/>
                <a:pathLst>
                  <a:path w="3011" h="1483" extrusionOk="0">
                    <a:moveTo>
                      <a:pt x="46" y="0"/>
                    </a:moveTo>
                    <a:lnTo>
                      <a:pt x="0" y="23"/>
                    </a:lnTo>
                    <a:lnTo>
                      <a:pt x="0" y="91"/>
                    </a:lnTo>
                    <a:lnTo>
                      <a:pt x="46" y="251"/>
                    </a:lnTo>
                    <a:lnTo>
                      <a:pt x="92" y="388"/>
                    </a:lnTo>
                    <a:lnTo>
                      <a:pt x="183" y="570"/>
                    </a:lnTo>
                    <a:lnTo>
                      <a:pt x="320" y="753"/>
                    </a:lnTo>
                    <a:lnTo>
                      <a:pt x="479" y="935"/>
                    </a:lnTo>
                    <a:lnTo>
                      <a:pt x="684" y="1117"/>
                    </a:lnTo>
                    <a:lnTo>
                      <a:pt x="912" y="1277"/>
                    </a:lnTo>
                    <a:lnTo>
                      <a:pt x="1118" y="1368"/>
                    </a:lnTo>
                    <a:lnTo>
                      <a:pt x="1323" y="1437"/>
                    </a:lnTo>
                    <a:lnTo>
                      <a:pt x="1528" y="1460"/>
                    </a:lnTo>
                    <a:lnTo>
                      <a:pt x="1756" y="1482"/>
                    </a:lnTo>
                    <a:lnTo>
                      <a:pt x="2030" y="1460"/>
                    </a:lnTo>
                    <a:lnTo>
                      <a:pt x="2326" y="1414"/>
                    </a:lnTo>
                    <a:lnTo>
                      <a:pt x="2646" y="1323"/>
                    </a:lnTo>
                    <a:lnTo>
                      <a:pt x="2965" y="1209"/>
                    </a:lnTo>
                    <a:lnTo>
                      <a:pt x="3010" y="1163"/>
                    </a:lnTo>
                    <a:lnTo>
                      <a:pt x="3010" y="1095"/>
                    </a:lnTo>
                    <a:lnTo>
                      <a:pt x="2965" y="1049"/>
                    </a:lnTo>
                    <a:lnTo>
                      <a:pt x="2896" y="1049"/>
                    </a:lnTo>
                    <a:lnTo>
                      <a:pt x="2623" y="1163"/>
                    </a:lnTo>
                    <a:lnTo>
                      <a:pt x="2349" y="1231"/>
                    </a:lnTo>
                    <a:lnTo>
                      <a:pt x="2098" y="1277"/>
                    </a:lnTo>
                    <a:lnTo>
                      <a:pt x="1847" y="1323"/>
                    </a:lnTo>
                    <a:lnTo>
                      <a:pt x="1619" y="1300"/>
                    </a:lnTo>
                    <a:lnTo>
                      <a:pt x="1391" y="1277"/>
                    </a:lnTo>
                    <a:lnTo>
                      <a:pt x="1186" y="1231"/>
                    </a:lnTo>
                    <a:lnTo>
                      <a:pt x="1004" y="1140"/>
                    </a:lnTo>
                    <a:lnTo>
                      <a:pt x="776" y="1003"/>
                    </a:lnTo>
                    <a:lnTo>
                      <a:pt x="593" y="821"/>
                    </a:lnTo>
                    <a:lnTo>
                      <a:pt x="434" y="661"/>
                    </a:lnTo>
                    <a:lnTo>
                      <a:pt x="320" y="479"/>
                    </a:lnTo>
                    <a:lnTo>
                      <a:pt x="251" y="319"/>
                    </a:lnTo>
                    <a:lnTo>
                      <a:pt x="183" y="182"/>
                    </a:lnTo>
                    <a:lnTo>
                      <a:pt x="137" y="46"/>
                    </a:lnTo>
                    <a:lnTo>
                      <a:pt x="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4"/>
              <p:cNvSpPr/>
              <p:nvPr/>
            </p:nvSpPr>
            <p:spPr>
              <a:xfrm>
                <a:off x="4036025" y="3638825"/>
                <a:ext cx="16550" cy="16550"/>
              </a:xfrm>
              <a:custGeom>
                <a:avLst/>
                <a:gdLst/>
                <a:ahLst/>
                <a:cxnLst/>
                <a:rect l="l" t="t" r="r" b="b"/>
                <a:pathLst>
                  <a:path w="662" h="662" extrusionOk="0">
                    <a:moveTo>
                      <a:pt x="388" y="160"/>
                    </a:moveTo>
                    <a:lnTo>
                      <a:pt x="457" y="206"/>
                    </a:lnTo>
                    <a:lnTo>
                      <a:pt x="479" y="251"/>
                    </a:lnTo>
                    <a:lnTo>
                      <a:pt x="502" y="320"/>
                    </a:lnTo>
                    <a:lnTo>
                      <a:pt x="479" y="388"/>
                    </a:lnTo>
                    <a:lnTo>
                      <a:pt x="457" y="457"/>
                    </a:lnTo>
                    <a:lnTo>
                      <a:pt x="388" y="479"/>
                    </a:lnTo>
                    <a:lnTo>
                      <a:pt x="320" y="502"/>
                    </a:lnTo>
                    <a:lnTo>
                      <a:pt x="251" y="479"/>
                    </a:lnTo>
                    <a:lnTo>
                      <a:pt x="206" y="457"/>
                    </a:lnTo>
                    <a:lnTo>
                      <a:pt x="160" y="388"/>
                    </a:lnTo>
                    <a:lnTo>
                      <a:pt x="160" y="320"/>
                    </a:lnTo>
                    <a:lnTo>
                      <a:pt x="160" y="251"/>
                    </a:lnTo>
                    <a:lnTo>
                      <a:pt x="206" y="206"/>
                    </a:lnTo>
                    <a:lnTo>
                      <a:pt x="251" y="160"/>
                    </a:lnTo>
                    <a:close/>
                    <a:moveTo>
                      <a:pt x="320" y="0"/>
                    </a:moveTo>
                    <a:lnTo>
                      <a:pt x="206" y="23"/>
                    </a:lnTo>
                    <a:lnTo>
                      <a:pt x="92" y="92"/>
                    </a:lnTo>
                    <a:lnTo>
                      <a:pt x="23" y="206"/>
                    </a:lnTo>
                    <a:lnTo>
                      <a:pt x="0" y="320"/>
                    </a:lnTo>
                    <a:lnTo>
                      <a:pt x="23" y="457"/>
                    </a:lnTo>
                    <a:lnTo>
                      <a:pt x="92" y="571"/>
                    </a:lnTo>
                    <a:lnTo>
                      <a:pt x="206" y="639"/>
                    </a:lnTo>
                    <a:lnTo>
                      <a:pt x="320" y="662"/>
                    </a:lnTo>
                    <a:lnTo>
                      <a:pt x="457" y="639"/>
                    </a:lnTo>
                    <a:lnTo>
                      <a:pt x="571" y="571"/>
                    </a:lnTo>
                    <a:lnTo>
                      <a:pt x="639" y="457"/>
                    </a:lnTo>
                    <a:lnTo>
                      <a:pt x="662" y="320"/>
                    </a:lnTo>
                    <a:lnTo>
                      <a:pt x="639" y="206"/>
                    </a:lnTo>
                    <a:lnTo>
                      <a:pt x="571" y="92"/>
                    </a:lnTo>
                    <a:lnTo>
                      <a:pt x="457" y="23"/>
                    </a:lnTo>
                    <a:lnTo>
                      <a:pt x="3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4"/>
              <p:cNvSpPr/>
              <p:nvPr/>
            </p:nvSpPr>
            <p:spPr>
              <a:xfrm>
                <a:off x="4067950" y="3651925"/>
                <a:ext cx="16550" cy="16575"/>
              </a:xfrm>
              <a:custGeom>
                <a:avLst/>
                <a:gdLst/>
                <a:ahLst/>
                <a:cxnLst/>
                <a:rect l="l" t="t" r="r" b="b"/>
                <a:pathLst>
                  <a:path w="662" h="663" extrusionOk="0">
                    <a:moveTo>
                      <a:pt x="320" y="138"/>
                    </a:moveTo>
                    <a:lnTo>
                      <a:pt x="388" y="161"/>
                    </a:lnTo>
                    <a:lnTo>
                      <a:pt x="457" y="206"/>
                    </a:lnTo>
                    <a:lnTo>
                      <a:pt x="479" y="252"/>
                    </a:lnTo>
                    <a:lnTo>
                      <a:pt x="502" y="320"/>
                    </a:lnTo>
                    <a:lnTo>
                      <a:pt x="479" y="389"/>
                    </a:lnTo>
                    <a:lnTo>
                      <a:pt x="457" y="434"/>
                    </a:lnTo>
                    <a:lnTo>
                      <a:pt x="388" y="480"/>
                    </a:lnTo>
                    <a:lnTo>
                      <a:pt x="320" y="503"/>
                    </a:lnTo>
                    <a:lnTo>
                      <a:pt x="251" y="480"/>
                    </a:lnTo>
                    <a:lnTo>
                      <a:pt x="206" y="434"/>
                    </a:lnTo>
                    <a:lnTo>
                      <a:pt x="160" y="389"/>
                    </a:lnTo>
                    <a:lnTo>
                      <a:pt x="160" y="320"/>
                    </a:lnTo>
                    <a:lnTo>
                      <a:pt x="160" y="252"/>
                    </a:lnTo>
                    <a:lnTo>
                      <a:pt x="206" y="206"/>
                    </a:lnTo>
                    <a:lnTo>
                      <a:pt x="251" y="161"/>
                    </a:lnTo>
                    <a:lnTo>
                      <a:pt x="320" y="138"/>
                    </a:lnTo>
                    <a:close/>
                    <a:moveTo>
                      <a:pt x="320" y="1"/>
                    </a:moveTo>
                    <a:lnTo>
                      <a:pt x="206" y="24"/>
                    </a:lnTo>
                    <a:lnTo>
                      <a:pt x="92" y="92"/>
                    </a:lnTo>
                    <a:lnTo>
                      <a:pt x="23" y="183"/>
                    </a:lnTo>
                    <a:lnTo>
                      <a:pt x="0" y="320"/>
                    </a:lnTo>
                    <a:lnTo>
                      <a:pt x="23" y="457"/>
                    </a:lnTo>
                    <a:lnTo>
                      <a:pt x="92" y="548"/>
                    </a:lnTo>
                    <a:lnTo>
                      <a:pt x="206" y="617"/>
                    </a:lnTo>
                    <a:lnTo>
                      <a:pt x="320" y="662"/>
                    </a:lnTo>
                    <a:lnTo>
                      <a:pt x="457" y="617"/>
                    </a:lnTo>
                    <a:lnTo>
                      <a:pt x="571" y="548"/>
                    </a:lnTo>
                    <a:lnTo>
                      <a:pt x="639" y="457"/>
                    </a:lnTo>
                    <a:lnTo>
                      <a:pt x="662" y="320"/>
                    </a:lnTo>
                    <a:lnTo>
                      <a:pt x="639" y="183"/>
                    </a:lnTo>
                    <a:lnTo>
                      <a:pt x="571" y="92"/>
                    </a:lnTo>
                    <a:lnTo>
                      <a:pt x="457" y="24"/>
                    </a:lnTo>
                    <a:lnTo>
                      <a:pt x="3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4"/>
              <p:cNvSpPr/>
              <p:nvPr/>
            </p:nvSpPr>
            <p:spPr>
              <a:xfrm>
                <a:off x="4635200" y="3698125"/>
                <a:ext cx="76425" cy="56450"/>
              </a:xfrm>
              <a:custGeom>
                <a:avLst/>
                <a:gdLst/>
                <a:ahLst/>
                <a:cxnLst/>
                <a:rect l="l" t="t" r="r" b="b"/>
                <a:pathLst>
                  <a:path w="3057" h="2258" extrusionOk="0">
                    <a:moveTo>
                      <a:pt x="115" y="0"/>
                    </a:moveTo>
                    <a:lnTo>
                      <a:pt x="69" y="23"/>
                    </a:lnTo>
                    <a:lnTo>
                      <a:pt x="46" y="46"/>
                    </a:lnTo>
                    <a:lnTo>
                      <a:pt x="1" y="69"/>
                    </a:lnTo>
                    <a:lnTo>
                      <a:pt x="1" y="114"/>
                    </a:lnTo>
                    <a:lnTo>
                      <a:pt x="1" y="137"/>
                    </a:lnTo>
                    <a:lnTo>
                      <a:pt x="24" y="183"/>
                    </a:lnTo>
                    <a:lnTo>
                      <a:pt x="46" y="205"/>
                    </a:lnTo>
                    <a:lnTo>
                      <a:pt x="92" y="228"/>
                    </a:lnTo>
                    <a:lnTo>
                      <a:pt x="320" y="251"/>
                    </a:lnTo>
                    <a:lnTo>
                      <a:pt x="548" y="342"/>
                    </a:lnTo>
                    <a:lnTo>
                      <a:pt x="776" y="456"/>
                    </a:lnTo>
                    <a:lnTo>
                      <a:pt x="1027" y="570"/>
                    </a:lnTo>
                    <a:lnTo>
                      <a:pt x="1255" y="730"/>
                    </a:lnTo>
                    <a:lnTo>
                      <a:pt x="1483" y="890"/>
                    </a:lnTo>
                    <a:lnTo>
                      <a:pt x="1916" y="1254"/>
                    </a:lnTo>
                    <a:lnTo>
                      <a:pt x="2304" y="1596"/>
                    </a:lnTo>
                    <a:lnTo>
                      <a:pt x="2601" y="1916"/>
                    </a:lnTo>
                    <a:lnTo>
                      <a:pt x="2874" y="2212"/>
                    </a:lnTo>
                    <a:lnTo>
                      <a:pt x="2920" y="2235"/>
                    </a:lnTo>
                    <a:lnTo>
                      <a:pt x="2965" y="2258"/>
                    </a:lnTo>
                    <a:lnTo>
                      <a:pt x="3034" y="2235"/>
                    </a:lnTo>
                    <a:lnTo>
                      <a:pt x="3057" y="2189"/>
                    </a:lnTo>
                    <a:lnTo>
                      <a:pt x="3057" y="2144"/>
                    </a:lnTo>
                    <a:lnTo>
                      <a:pt x="3057" y="2121"/>
                    </a:lnTo>
                    <a:lnTo>
                      <a:pt x="3034" y="2075"/>
                    </a:lnTo>
                    <a:lnTo>
                      <a:pt x="2737" y="1733"/>
                    </a:lnTo>
                    <a:lnTo>
                      <a:pt x="2418" y="1414"/>
                    </a:lnTo>
                    <a:lnTo>
                      <a:pt x="2030" y="1072"/>
                    </a:lnTo>
                    <a:lnTo>
                      <a:pt x="1574" y="707"/>
                    </a:lnTo>
                    <a:lnTo>
                      <a:pt x="1346" y="525"/>
                    </a:lnTo>
                    <a:lnTo>
                      <a:pt x="1095" y="388"/>
                    </a:lnTo>
                    <a:lnTo>
                      <a:pt x="845" y="251"/>
                    </a:lnTo>
                    <a:lnTo>
                      <a:pt x="594" y="137"/>
                    </a:lnTo>
                    <a:lnTo>
                      <a:pt x="343" y="46"/>
                    </a:lnTo>
                    <a:lnTo>
                      <a:pt x="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4"/>
              <p:cNvSpPr/>
              <p:nvPr/>
            </p:nvSpPr>
            <p:spPr>
              <a:xfrm>
                <a:off x="4635200" y="3685575"/>
                <a:ext cx="42800" cy="55900"/>
              </a:xfrm>
              <a:custGeom>
                <a:avLst/>
                <a:gdLst/>
                <a:ahLst/>
                <a:cxnLst/>
                <a:rect l="l" t="t" r="r" b="b"/>
                <a:pathLst>
                  <a:path w="1712" h="2236" extrusionOk="0">
                    <a:moveTo>
                      <a:pt x="1574" y="0"/>
                    </a:moveTo>
                    <a:lnTo>
                      <a:pt x="69" y="525"/>
                    </a:lnTo>
                    <a:lnTo>
                      <a:pt x="24" y="548"/>
                    </a:lnTo>
                    <a:lnTo>
                      <a:pt x="1" y="571"/>
                    </a:lnTo>
                    <a:lnTo>
                      <a:pt x="1" y="616"/>
                    </a:lnTo>
                    <a:lnTo>
                      <a:pt x="1" y="662"/>
                    </a:lnTo>
                    <a:lnTo>
                      <a:pt x="525" y="2167"/>
                    </a:lnTo>
                    <a:lnTo>
                      <a:pt x="571" y="2212"/>
                    </a:lnTo>
                    <a:lnTo>
                      <a:pt x="617" y="2235"/>
                    </a:lnTo>
                    <a:lnTo>
                      <a:pt x="662" y="2212"/>
                    </a:lnTo>
                    <a:lnTo>
                      <a:pt x="685" y="2190"/>
                    </a:lnTo>
                    <a:lnTo>
                      <a:pt x="708" y="2167"/>
                    </a:lnTo>
                    <a:lnTo>
                      <a:pt x="731" y="2121"/>
                    </a:lnTo>
                    <a:lnTo>
                      <a:pt x="731" y="2098"/>
                    </a:lnTo>
                    <a:lnTo>
                      <a:pt x="229" y="685"/>
                    </a:lnTo>
                    <a:lnTo>
                      <a:pt x="1643" y="183"/>
                    </a:lnTo>
                    <a:lnTo>
                      <a:pt x="1666" y="183"/>
                    </a:lnTo>
                    <a:lnTo>
                      <a:pt x="1688" y="137"/>
                    </a:lnTo>
                    <a:lnTo>
                      <a:pt x="1711" y="92"/>
                    </a:lnTo>
                    <a:lnTo>
                      <a:pt x="1711" y="69"/>
                    </a:lnTo>
                    <a:lnTo>
                      <a:pt x="1688" y="23"/>
                    </a:lnTo>
                    <a:lnTo>
                      <a:pt x="1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4"/>
              <p:cNvSpPr/>
              <p:nvPr/>
            </p:nvSpPr>
            <p:spPr>
              <a:xfrm>
                <a:off x="5563350" y="2346950"/>
                <a:ext cx="88950" cy="2967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4"/>
              <p:cNvSpPr/>
              <p:nvPr/>
            </p:nvSpPr>
            <p:spPr>
              <a:xfrm>
                <a:off x="5609525" y="2333850"/>
                <a:ext cx="42775" cy="55875"/>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4"/>
              <p:cNvSpPr/>
              <p:nvPr/>
            </p:nvSpPr>
            <p:spPr>
              <a:xfrm>
                <a:off x="6579275" y="2999150"/>
                <a:ext cx="112925" cy="103800"/>
              </a:xfrm>
              <a:custGeom>
                <a:avLst/>
                <a:gdLst/>
                <a:ahLst/>
                <a:cxnLst/>
                <a:rect l="l" t="t" r="r" b="b"/>
                <a:pathLst>
                  <a:path w="4517" h="4152" extrusionOk="0">
                    <a:moveTo>
                      <a:pt x="4242" y="161"/>
                    </a:moveTo>
                    <a:lnTo>
                      <a:pt x="4311" y="183"/>
                    </a:lnTo>
                    <a:lnTo>
                      <a:pt x="4334" y="183"/>
                    </a:lnTo>
                    <a:lnTo>
                      <a:pt x="4356" y="229"/>
                    </a:lnTo>
                    <a:lnTo>
                      <a:pt x="4356" y="252"/>
                    </a:lnTo>
                    <a:lnTo>
                      <a:pt x="4311" y="411"/>
                    </a:lnTo>
                    <a:lnTo>
                      <a:pt x="4197" y="639"/>
                    </a:lnTo>
                    <a:lnTo>
                      <a:pt x="3992" y="981"/>
                    </a:lnTo>
                    <a:lnTo>
                      <a:pt x="3718" y="1324"/>
                    </a:lnTo>
                    <a:lnTo>
                      <a:pt x="3399" y="1688"/>
                    </a:lnTo>
                    <a:lnTo>
                      <a:pt x="3011" y="2076"/>
                    </a:lnTo>
                    <a:lnTo>
                      <a:pt x="2601" y="2464"/>
                    </a:lnTo>
                    <a:lnTo>
                      <a:pt x="2167" y="2829"/>
                    </a:lnTo>
                    <a:lnTo>
                      <a:pt x="1757" y="3171"/>
                    </a:lnTo>
                    <a:lnTo>
                      <a:pt x="1346" y="3444"/>
                    </a:lnTo>
                    <a:lnTo>
                      <a:pt x="981" y="3695"/>
                    </a:lnTo>
                    <a:lnTo>
                      <a:pt x="639" y="3878"/>
                    </a:lnTo>
                    <a:lnTo>
                      <a:pt x="388" y="3969"/>
                    </a:lnTo>
                    <a:lnTo>
                      <a:pt x="229" y="3992"/>
                    </a:lnTo>
                    <a:lnTo>
                      <a:pt x="183" y="3969"/>
                    </a:lnTo>
                    <a:lnTo>
                      <a:pt x="160" y="3969"/>
                    </a:lnTo>
                    <a:lnTo>
                      <a:pt x="160" y="3923"/>
                    </a:lnTo>
                    <a:lnTo>
                      <a:pt x="160" y="3878"/>
                    </a:lnTo>
                    <a:lnTo>
                      <a:pt x="183" y="3741"/>
                    </a:lnTo>
                    <a:lnTo>
                      <a:pt x="297" y="3513"/>
                    </a:lnTo>
                    <a:lnTo>
                      <a:pt x="525" y="3171"/>
                    </a:lnTo>
                    <a:lnTo>
                      <a:pt x="799" y="2829"/>
                    </a:lnTo>
                    <a:lnTo>
                      <a:pt x="1118" y="2464"/>
                    </a:lnTo>
                    <a:lnTo>
                      <a:pt x="1483" y="2076"/>
                    </a:lnTo>
                    <a:lnTo>
                      <a:pt x="1894" y="1688"/>
                    </a:lnTo>
                    <a:lnTo>
                      <a:pt x="2327" y="1324"/>
                    </a:lnTo>
                    <a:lnTo>
                      <a:pt x="2737" y="981"/>
                    </a:lnTo>
                    <a:lnTo>
                      <a:pt x="3148" y="685"/>
                    </a:lnTo>
                    <a:lnTo>
                      <a:pt x="3513" y="457"/>
                    </a:lnTo>
                    <a:lnTo>
                      <a:pt x="3786" y="320"/>
                    </a:lnTo>
                    <a:lnTo>
                      <a:pt x="3992" y="229"/>
                    </a:lnTo>
                    <a:lnTo>
                      <a:pt x="4151" y="183"/>
                    </a:lnTo>
                    <a:lnTo>
                      <a:pt x="4242" y="161"/>
                    </a:lnTo>
                    <a:close/>
                    <a:moveTo>
                      <a:pt x="4220" y="1"/>
                    </a:moveTo>
                    <a:lnTo>
                      <a:pt x="4106" y="24"/>
                    </a:lnTo>
                    <a:lnTo>
                      <a:pt x="3969" y="69"/>
                    </a:lnTo>
                    <a:lnTo>
                      <a:pt x="3809" y="138"/>
                    </a:lnTo>
                    <a:lnTo>
                      <a:pt x="3444" y="320"/>
                    </a:lnTo>
                    <a:lnTo>
                      <a:pt x="3057" y="571"/>
                    </a:lnTo>
                    <a:lnTo>
                      <a:pt x="2646" y="845"/>
                    </a:lnTo>
                    <a:lnTo>
                      <a:pt x="2236" y="1187"/>
                    </a:lnTo>
                    <a:lnTo>
                      <a:pt x="1802" y="1574"/>
                    </a:lnTo>
                    <a:lnTo>
                      <a:pt x="1369" y="1962"/>
                    </a:lnTo>
                    <a:lnTo>
                      <a:pt x="1004" y="2350"/>
                    </a:lnTo>
                    <a:lnTo>
                      <a:pt x="662" y="2715"/>
                    </a:lnTo>
                    <a:lnTo>
                      <a:pt x="388" y="3080"/>
                    </a:lnTo>
                    <a:lnTo>
                      <a:pt x="160" y="3422"/>
                    </a:lnTo>
                    <a:lnTo>
                      <a:pt x="92" y="3581"/>
                    </a:lnTo>
                    <a:lnTo>
                      <a:pt x="24" y="3695"/>
                    </a:lnTo>
                    <a:lnTo>
                      <a:pt x="1" y="3809"/>
                    </a:lnTo>
                    <a:lnTo>
                      <a:pt x="1" y="3923"/>
                    </a:lnTo>
                    <a:lnTo>
                      <a:pt x="1" y="3992"/>
                    </a:lnTo>
                    <a:lnTo>
                      <a:pt x="46" y="4060"/>
                    </a:lnTo>
                    <a:lnTo>
                      <a:pt x="138" y="4129"/>
                    </a:lnTo>
                    <a:lnTo>
                      <a:pt x="252" y="4151"/>
                    </a:lnTo>
                    <a:lnTo>
                      <a:pt x="411" y="4129"/>
                    </a:lnTo>
                    <a:lnTo>
                      <a:pt x="594" y="4060"/>
                    </a:lnTo>
                    <a:lnTo>
                      <a:pt x="822" y="3969"/>
                    </a:lnTo>
                    <a:lnTo>
                      <a:pt x="1073" y="3832"/>
                    </a:lnTo>
                    <a:lnTo>
                      <a:pt x="1437" y="3581"/>
                    </a:lnTo>
                    <a:lnTo>
                      <a:pt x="1848" y="3285"/>
                    </a:lnTo>
                    <a:lnTo>
                      <a:pt x="2281" y="2965"/>
                    </a:lnTo>
                    <a:lnTo>
                      <a:pt x="2715" y="2578"/>
                    </a:lnTo>
                    <a:lnTo>
                      <a:pt x="3125" y="2190"/>
                    </a:lnTo>
                    <a:lnTo>
                      <a:pt x="3513" y="1802"/>
                    </a:lnTo>
                    <a:lnTo>
                      <a:pt x="3832" y="1415"/>
                    </a:lnTo>
                    <a:lnTo>
                      <a:pt x="4128" y="1073"/>
                    </a:lnTo>
                    <a:lnTo>
                      <a:pt x="4334" y="731"/>
                    </a:lnTo>
                    <a:lnTo>
                      <a:pt x="4425" y="571"/>
                    </a:lnTo>
                    <a:lnTo>
                      <a:pt x="4470" y="457"/>
                    </a:lnTo>
                    <a:lnTo>
                      <a:pt x="4516" y="343"/>
                    </a:lnTo>
                    <a:lnTo>
                      <a:pt x="4516" y="229"/>
                    </a:lnTo>
                    <a:lnTo>
                      <a:pt x="4493" y="161"/>
                    </a:lnTo>
                    <a:lnTo>
                      <a:pt x="4448" y="92"/>
                    </a:lnTo>
                    <a:lnTo>
                      <a:pt x="4402" y="47"/>
                    </a:lnTo>
                    <a:lnTo>
                      <a:pt x="43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4"/>
              <p:cNvSpPr/>
              <p:nvPr/>
            </p:nvSpPr>
            <p:spPr>
              <a:xfrm>
                <a:off x="6618050" y="2976925"/>
                <a:ext cx="34800" cy="148250"/>
              </a:xfrm>
              <a:custGeom>
                <a:avLst/>
                <a:gdLst/>
                <a:ahLst/>
                <a:cxnLst/>
                <a:rect l="l" t="t" r="r" b="b"/>
                <a:pathLst>
                  <a:path w="1392" h="5930" extrusionOk="0">
                    <a:moveTo>
                      <a:pt x="867" y="160"/>
                    </a:moveTo>
                    <a:lnTo>
                      <a:pt x="913" y="206"/>
                    </a:lnTo>
                    <a:lnTo>
                      <a:pt x="981" y="320"/>
                    </a:lnTo>
                    <a:lnTo>
                      <a:pt x="1072" y="571"/>
                    </a:lnTo>
                    <a:lnTo>
                      <a:pt x="1164" y="958"/>
                    </a:lnTo>
                    <a:lnTo>
                      <a:pt x="1209" y="1392"/>
                    </a:lnTo>
                    <a:lnTo>
                      <a:pt x="1232" y="1893"/>
                    </a:lnTo>
                    <a:lnTo>
                      <a:pt x="1232" y="2418"/>
                    </a:lnTo>
                    <a:lnTo>
                      <a:pt x="1232" y="2988"/>
                    </a:lnTo>
                    <a:lnTo>
                      <a:pt x="1186" y="3558"/>
                    </a:lnTo>
                    <a:lnTo>
                      <a:pt x="1118" y="4083"/>
                    </a:lnTo>
                    <a:lnTo>
                      <a:pt x="1050" y="4561"/>
                    </a:lnTo>
                    <a:lnTo>
                      <a:pt x="958" y="4995"/>
                    </a:lnTo>
                    <a:lnTo>
                      <a:pt x="821" y="5382"/>
                    </a:lnTo>
                    <a:lnTo>
                      <a:pt x="730" y="5610"/>
                    </a:lnTo>
                    <a:lnTo>
                      <a:pt x="639" y="5724"/>
                    </a:lnTo>
                    <a:lnTo>
                      <a:pt x="593" y="5770"/>
                    </a:lnTo>
                    <a:lnTo>
                      <a:pt x="571" y="5770"/>
                    </a:lnTo>
                    <a:lnTo>
                      <a:pt x="525" y="5747"/>
                    </a:lnTo>
                    <a:lnTo>
                      <a:pt x="479" y="5724"/>
                    </a:lnTo>
                    <a:lnTo>
                      <a:pt x="388" y="5565"/>
                    </a:lnTo>
                    <a:lnTo>
                      <a:pt x="320" y="5337"/>
                    </a:lnTo>
                    <a:lnTo>
                      <a:pt x="251" y="4995"/>
                    </a:lnTo>
                    <a:lnTo>
                      <a:pt x="206" y="4584"/>
                    </a:lnTo>
                    <a:lnTo>
                      <a:pt x="160" y="4105"/>
                    </a:lnTo>
                    <a:lnTo>
                      <a:pt x="160" y="3558"/>
                    </a:lnTo>
                    <a:lnTo>
                      <a:pt x="183" y="2942"/>
                    </a:lnTo>
                    <a:lnTo>
                      <a:pt x="229" y="2372"/>
                    </a:lnTo>
                    <a:lnTo>
                      <a:pt x="274" y="1848"/>
                    </a:lnTo>
                    <a:lnTo>
                      <a:pt x="365" y="1346"/>
                    </a:lnTo>
                    <a:lnTo>
                      <a:pt x="457" y="913"/>
                    </a:lnTo>
                    <a:lnTo>
                      <a:pt x="571" y="548"/>
                    </a:lnTo>
                    <a:lnTo>
                      <a:pt x="685" y="320"/>
                    </a:lnTo>
                    <a:lnTo>
                      <a:pt x="776" y="183"/>
                    </a:lnTo>
                    <a:lnTo>
                      <a:pt x="821" y="160"/>
                    </a:lnTo>
                    <a:close/>
                    <a:moveTo>
                      <a:pt x="776" y="1"/>
                    </a:moveTo>
                    <a:lnTo>
                      <a:pt x="707" y="46"/>
                    </a:lnTo>
                    <a:lnTo>
                      <a:pt x="616" y="115"/>
                    </a:lnTo>
                    <a:lnTo>
                      <a:pt x="548" y="206"/>
                    </a:lnTo>
                    <a:lnTo>
                      <a:pt x="479" y="343"/>
                    </a:lnTo>
                    <a:lnTo>
                      <a:pt x="434" y="479"/>
                    </a:lnTo>
                    <a:lnTo>
                      <a:pt x="297" y="890"/>
                    </a:lnTo>
                    <a:lnTo>
                      <a:pt x="206" y="1323"/>
                    </a:lnTo>
                    <a:lnTo>
                      <a:pt x="115" y="1825"/>
                    </a:lnTo>
                    <a:lnTo>
                      <a:pt x="69" y="2349"/>
                    </a:lnTo>
                    <a:lnTo>
                      <a:pt x="23" y="2920"/>
                    </a:lnTo>
                    <a:lnTo>
                      <a:pt x="1" y="3490"/>
                    </a:lnTo>
                    <a:lnTo>
                      <a:pt x="1" y="4014"/>
                    </a:lnTo>
                    <a:lnTo>
                      <a:pt x="46" y="4516"/>
                    </a:lnTo>
                    <a:lnTo>
                      <a:pt x="92" y="4972"/>
                    </a:lnTo>
                    <a:lnTo>
                      <a:pt x="160" y="5360"/>
                    </a:lnTo>
                    <a:lnTo>
                      <a:pt x="206" y="5519"/>
                    </a:lnTo>
                    <a:lnTo>
                      <a:pt x="274" y="5656"/>
                    </a:lnTo>
                    <a:lnTo>
                      <a:pt x="320" y="5770"/>
                    </a:lnTo>
                    <a:lnTo>
                      <a:pt x="388" y="5861"/>
                    </a:lnTo>
                    <a:lnTo>
                      <a:pt x="479" y="5907"/>
                    </a:lnTo>
                    <a:lnTo>
                      <a:pt x="548" y="5930"/>
                    </a:lnTo>
                    <a:lnTo>
                      <a:pt x="571" y="5930"/>
                    </a:lnTo>
                    <a:lnTo>
                      <a:pt x="639" y="5907"/>
                    </a:lnTo>
                    <a:lnTo>
                      <a:pt x="707" y="5884"/>
                    </a:lnTo>
                    <a:lnTo>
                      <a:pt x="776" y="5793"/>
                    </a:lnTo>
                    <a:lnTo>
                      <a:pt x="844" y="5702"/>
                    </a:lnTo>
                    <a:lnTo>
                      <a:pt x="913" y="5588"/>
                    </a:lnTo>
                    <a:lnTo>
                      <a:pt x="981" y="5428"/>
                    </a:lnTo>
                    <a:lnTo>
                      <a:pt x="1095" y="5040"/>
                    </a:lnTo>
                    <a:lnTo>
                      <a:pt x="1209" y="4607"/>
                    </a:lnTo>
                    <a:lnTo>
                      <a:pt x="1278" y="4105"/>
                    </a:lnTo>
                    <a:lnTo>
                      <a:pt x="1346" y="3558"/>
                    </a:lnTo>
                    <a:lnTo>
                      <a:pt x="1392" y="2988"/>
                    </a:lnTo>
                    <a:lnTo>
                      <a:pt x="1392" y="2418"/>
                    </a:lnTo>
                    <a:lnTo>
                      <a:pt x="1392" y="1893"/>
                    </a:lnTo>
                    <a:lnTo>
                      <a:pt x="1369" y="1392"/>
                    </a:lnTo>
                    <a:lnTo>
                      <a:pt x="1300" y="936"/>
                    </a:lnTo>
                    <a:lnTo>
                      <a:pt x="1232" y="525"/>
                    </a:lnTo>
                    <a:lnTo>
                      <a:pt x="1186" y="365"/>
                    </a:lnTo>
                    <a:lnTo>
                      <a:pt x="1118" y="251"/>
                    </a:lnTo>
                    <a:lnTo>
                      <a:pt x="1072" y="137"/>
                    </a:lnTo>
                    <a:lnTo>
                      <a:pt x="1004" y="69"/>
                    </a:lnTo>
                    <a:lnTo>
                      <a:pt x="935" y="23"/>
                    </a:lnTo>
                    <a:lnTo>
                      <a:pt x="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4"/>
              <p:cNvSpPr/>
              <p:nvPr/>
            </p:nvSpPr>
            <p:spPr>
              <a:xfrm>
                <a:off x="6561600" y="3033375"/>
                <a:ext cx="148250" cy="35375"/>
              </a:xfrm>
              <a:custGeom>
                <a:avLst/>
                <a:gdLst/>
                <a:ahLst/>
                <a:cxnLst/>
                <a:rect l="l" t="t" r="r" b="b"/>
                <a:pathLst>
                  <a:path w="5930" h="1415" extrusionOk="0">
                    <a:moveTo>
                      <a:pt x="2304" y="160"/>
                    </a:moveTo>
                    <a:lnTo>
                      <a:pt x="2988" y="183"/>
                    </a:lnTo>
                    <a:lnTo>
                      <a:pt x="3558" y="228"/>
                    </a:lnTo>
                    <a:lnTo>
                      <a:pt x="4083" y="274"/>
                    </a:lnTo>
                    <a:lnTo>
                      <a:pt x="4562" y="365"/>
                    </a:lnTo>
                    <a:lnTo>
                      <a:pt x="4995" y="456"/>
                    </a:lnTo>
                    <a:lnTo>
                      <a:pt x="5383" y="570"/>
                    </a:lnTo>
                    <a:lnTo>
                      <a:pt x="5611" y="684"/>
                    </a:lnTo>
                    <a:lnTo>
                      <a:pt x="5725" y="776"/>
                    </a:lnTo>
                    <a:lnTo>
                      <a:pt x="5748" y="821"/>
                    </a:lnTo>
                    <a:lnTo>
                      <a:pt x="5770" y="844"/>
                    </a:lnTo>
                    <a:lnTo>
                      <a:pt x="5748" y="890"/>
                    </a:lnTo>
                    <a:lnTo>
                      <a:pt x="5702" y="935"/>
                    </a:lnTo>
                    <a:lnTo>
                      <a:pt x="5565" y="1004"/>
                    </a:lnTo>
                    <a:lnTo>
                      <a:pt x="5314" y="1095"/>
                    </a:lnTo>
                    <a:lnTo>
                      <a:pt x="4995" y="1163"/>
                    </a:lnTo>
                    <a:lnTo>
                      <a:pt x="4585" y="1209"/>
                    </a:lnTo>
                    <a:lnTo>
                      <a:pt x="4106" y="1232"/>
                    </a:lnTo>
                    <a:lnTo>
                      <a:pt x="3558" y="1254"/>
                    </a:lnTo>
                    <a:lnTo>
                      <a:pt x="2943" y="1232"/>
                    </a:lnTo>
                    <a:lnTo>
                      <a:pt x="2373" y="1186"/>
                    </a:lnTo>
                    <a:lnTo>
                      <a:pt x="1848" y="1118"/>
                    </a:lnTo>
                    <a:lnTo>
                      <a:pt x="1346" y="1049"/>
                    </a:lnTo>
                    <a:lnTo>
                      <a:pt x="913" y="958"/>
                    </a:lnTo>
                    <a:lnTo>
                      <a:pt x="548" y="844"/>
                    </a:lnTo>
                    <a:lnTo>
                      <a:pt x="297" y="730"/>
                    </a:lnTo>
                    <a:lnTo>
                      <a:pt x="183" y="639"/>
                    </a:lnTo>
                    <a:lnTo>
                      <a:pt x="161" y="593"/>
                    </a:lnTo>
                    <a:lnTo>
                      <a:pt x="161" y="570"/>
                    </a:lnTo>
                    <a:lnTo>
                      <a:pt x="161" y="525"/>
                    </a:lnTo>
                    <a:lnTo>
                      <a:pt x="183" y="502"/>
                    </a:lnTo>
                    <a:lnTo>
                      <a:pt x="297" y="411"/>
                    </a:lnTo>
                    <a:lnTo>
                      <a:pt x="480" y="365"/>
                    </a:lnTo>
                    <a:lnTo>
                      <a:pt x="731" y="297"/>
                    </a:lnTo>
                    <a:lnTo>
                      <a:pt x="1027" y="251"/>
                    </a:lnTo>
                    <a:lnTo>
                      <a:pt x="1392" y="205"/>
                    </a:lnTo>
                    <a:lnTo>
                      <a:pt x="1825" y="183"/>
                    </a:lnTo>
                    <a:lnTo>
                      <a:pt x="2304" y="160"/>
                    </a:lnTo>
                    <a:close/>
                    <a:moveTo>
                      <a:pt x="2441" y="0"/>
                    </a:moveTo>
                    <a:lnTo>
                      <a:pt x="1916" y="23"/>
                    </a:lnTo>
                    <a:lnTo>
                      <a:pt x="1415" y="46"/>
                    </a:lnTo>
                    <a:lnTo>
                      <a:pt x="959" y="91"/>
                    </a:lnTo>
                    <a:lnTo>
                      <a:pt x="571" y="160"/>
                    </a:lnTo>
                    <a:lnTo>
                      <a:pt x="411" y="228"/>
                    </a:lnTo>
                    <a:lnTo>
                      <a:pt x="275" y="274"/>
                    </a:lnTo>
                    <a:lnTo>
                      <a:pt x="161" y="342"/>
                    </a:lnTo>
                    <a:lnTo>
                      <a:pt x="69" y="411"/>
                    </a:lnTo>
                    <a:lnTo>
                      <a:pt x="24" y="479"/>
                    </a:lnTo>
                    <a:lnTo>
                      <a:pt x="1" y="547"/>
                    </a:lnTo>
                    <a:lnTo>
                      <a:pt x="1" y="639"/>
                    </a:lnTo>
                    <a:lnTo>
                      <a:pt x="46" y="707"/>
                    </a:lnTo>
                    <a:lnTo>
                      <a:pt x="115" y="776"/>
                    </a:lnTo>
                    <a:lnTo>
                      <a:pt x="206" y="844"/>
                    </a:lnTo>
                    <a:lnTo>
                      <a:pt x="343" y="912"/>
                    </a:lnTo>
                    <a:lnTo>
                      <a:pt x="480" y="981"/>
                    </a:lnTo>
                    <a:lnTo>
                      <a:pt x="867" y="1095"/>
                    </a:lnTo>
                    <a:lnTo>
                      <a:pt x="1324" y="1209"/>
                    </a:lnTo>
                    <a:lnTo>
                      <a:pt x="1825" y="1277"/>
                    </a:lnTo>
                    <a:lnTo>
                      <a:pt x="2350" y="1346"/>
                    </a:lnTo>
                    <a:lnTo>
                      <a:pt x="2920" y="1391"/>
                    </a:lnTo>
                    <a:lnTo>
                      <a:pt x="3604" y="1414"/>
                    </a:lnTo>
                    <a:lnTo>
                      <a:pt x="4060" y="1391"/>
                    </a:lnTo>
                    <a:lnTo>
                      <a:pt x="4493" y="1368"/>
                    </a:lnTo>
                    <a:lnTo>
                      <a:pt x="4881" y="1323"/>
                    </a:lnTo>
                    <a:lnTo>
                      <a:pt x="5223" y="1277"/>
                    </a:lnTo>
                    <a:lnTo>
                      <a:pt x="5497" y="1186"/>
                    </a:lnTo>
                    <a:lnTo>
                      <a:pt x="5725" y="1095"/>
                    </a:lnTo>
                    <a:lnTo>
                      <a:pt x="5816" y="1049"/>
                    </a:lnTo>
                    <a:lnTo>
                      <a:pt x="5862" y="981"/>
                    </a:lnTo>
                    <a:lnTo>
                      <a:pt x="5907" y="912"/>
                    </a:lnTo>
                    <a:lnTo>
                      <a:pt x="5930" y="844"/>
                    </a:lnTo>
                    <a:lnTo>
                      <a:pt x="5907" y="776"/>
                    </a:lnTo>
                    <a:lnTo>
                      <a:pt x="5884" y="707"/>
                    </a:lnTo>
                    <a:lnTo>
                      <a:pt x="5816" y="639"/>
                    </a:lnTo>
                    <a:lnTo>
                      <a:pt x="5702" y="570"/>
                    </a:lnTo>
                    <a:lnTo>
                      <a:pt x="5588" y="502"/>
                    </a:lnTo>
                    <a:lnTo>
                      <a:pt x="5428" y="433"/>
                    </a:lnTo>
                    <a:lnTo>
                      <a:pt x="5041" y="297"/>
                    </a:lnTo>
                    <a:lnTo>
                      <a:pt x="4607" y="205"/>
                    </a:lnTo>
                    <a:lnTo>
                      <a:pt x="4106" y="114"/>
                    </a:lnTo>
                    <a:lnTo>
                      <a:pt x="3558" y="69"/>
                    </a:lnTo>
                    <a:lnTo>
                      <a:pt x="2988" y="23"/>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00" name="Google Shape;700;p14"/>
          <p:cNvSpPr/>
          <p:nvPr/>
        </p:nvSpPr>
        <p:spPr>
          <a:xfrm>
            <a:off x="3595200" y="-12650"/>
            <a:ext cx="4835700" cy="5193600"/>
          </a:xfrm>
          <a:prstGeom prst="rect">
            <a:avLst/>
          </a:prstGeom>
          <a:solidFill>
            <a:srgbClr val="FFFFFF">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4"/>
          <p:cNvSpPr txBox="1">
            <a:spLocks noGrp="1"/>
          </p:cNvSpPr>
          <p:nvPr>
            <p:ph type="ctrTitle"/>
          </p:nvPr>
        </p:nvSpPr>
        <p:spPr>
          <a:xfrm>
            <a:off x="4583109" y="1324100"/>
            <a:ext cx="37317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3F3F3"/>
              </a:buClr>
              <a:buSzPts val="4000"/>
              <a:buNone/>
              <a:defRPr sz="3800"/>
            </a:lvl1pPr>
            <a:lvl2pPr lvl="1" rtl="0">
              <a:spcBef>
                <a:spcPts val="0"/>
              </a:spcBef>
              <a:spcAft>
                <a:spcPts val="0"/>
              </a:spcAft>
              <a:buClr>
                <a:srgbClr val="F3F3F3"/>
              </a:buClr>
              <a:buSzPts val="4000"/>
              <a:buNone/>
              <a:defRPr sz="4000">
                <a:solidFill>
                  <a:srgbClr val="F3F3F3"/>
                </a:solidFill>
              </a:defRPr>
            </a:lvl2pPr>
            <a:lvl3pPr lvl="2" rtl="0">
              <a:spcBef>
                <a:spcPts val="0"/>
              </a:spcBef>
              <a:spcAft>
                <a:spcPts val="0"/>
              </a:spcAft>
              <a:buClr>
                <a:srgbClr val="F3F3F3"/>
              </a:buClr>
              <a:buSzPts val="4000"/>
              <a:buNone/>
              <a:defRPr sz="4000">
                <a:solidFill>
                  <a:srgbClr val="F3F3F3"/>
                </a:solidFill>
              </a:defRPr>
            </a:lvl3pPr>
            <a:lvl4pPr lvl="3" rtl="0">
              <a:spcBef>
                <a:spcPts val="0"/>
              </a:spcBef>
              <a:spcAft>
                <a:spcPts val="0"/>
              </a:spcAft>
              <a:buClr>
                <a:srgbClr val="F3F3F3"/>
              </a:buClr>
              <a:buSzPts val="4000"/>
              <a:buNone/>
              <a:defRPr sz="4000">
                <a:solidFill>
                  <a:srgbClr val="F3F3F3"/>
                </a:solidFill>
              </a:defRPr>
            </a:lvl4pPr>
            <a:lvl5pPr lvl="4" rtl="0">
              <a:spcBef>
                <a:spcPts val="0"/>
              </a:spcBef>
              <a:spcAft>
                <a:spcPts val="0"/>
              </a:spcAft>
              <a:buClr>
                <a:srgbClr val="F3F3F3"/>
              </a:buClr>
              <a:buSzPts val="4000"/>
              <a:buNone/>
              <a:defRPr sz="4000">
                <a:solidFill>
                  <a:srgbClr val="F3F3F3"/>
                </a:solidFill>
              </a:defRPr>
            </a:lvl5pPr>
            <a:lvl6pPr lvl="5" rtl="0">
              <a:spcBef>
                <a:spcPts val="0"/>
              </a:spcBef>
              <a:spcAft>
                <a:spcPts val="0"/>
              </a:spcAft>
              <a:buClr>
                <a:srgbClr val="F3F3F3"/>
              </a:buClr>
              <a:buSzPts val="4000"/>
              <a:buNone/>
              <a:defRPr sz="4000">
                <a:solidFill>
                  <a:srgbClr val="F3F3F3"/>
                </a:solidFill>
              </a:defRPr>
            </a:lvl6pPr>
            <a:lvl7pPr lvl="6" rtl="0">
              <a:spcBef>
                <a:spcPts val="0"/>
              </a:spcBef>
              <a:spcAft>
                <a:spcPts val="0"/>
              </a:spcAft>
              <a:buClr>
                <a:srgbClr val="F3F3F3"/>
              </a:buClr>
              <a:buSzPts val="4000"/>
              <a:buNone/>
              <a:defRPr sz="4000">
                <a:solidFill>
                  <a:srgbClr val="F3F3F3"/>
                </a:solidFill>
              </a:defRPr>
            </a:lvl7pPr>
            <a:lvl8pPr lvl="7" rtl="0">
              <a:spcBef>
                <a:spcPts val="0"/>
              </a:spcBef>
              <a:spcAft>
                <a:spcPts val="0"/>
              </a:spcAft>
              <a:buClr>
                <a:srgbClr val="F3F3F3"/>
              </a:buClr>
              <a:buSzPts val="4000"/>
              <a:buNone/>
              <a:defRPr sz="4000">
                <a:solidFill>
                  <a:srgbClr val="F3F3F3"/>
                </a:solidFill>
              </a:defRPr>
            </a:lvl8pPr>
            <a:lvl9pPr lvl="8" rtl="0">
              <a:spcBef>
                <a:spcPts val="0"/>
              </a:spcBef>
              <a:spcAft>
                <a:spcPts val="0"/>
              </a:spcAft>
              <a:buClr>
                <a:srgbClr val="F3F3F3"/>
              </a:buClr>
              <a:buSzPts val="4000"/>
              <a:buNone/>
              <a:defRPr sz="4000">
                <a:solidFill>
                  <a:srgbClr val="F3F3F3"/>
                </a:solidFill>
              </a:defRPr>
            </a:lvl9pPr>
          </a:lstStyle>
          <a:p>
            <a:endParaRPr/>
          </a:p>
        </p:txBody>
      </p:sp>
      <p:sp>
        <p:nvSpPr>
          <p:cNvPr id="702" name="Google Shape;702;p14"/>
          <p:cNvSpPr txBox="1">
            <a:spLocks noGrp="1"/>
          </p:cNvSpPr>
          <p:nvPr>
            <p:ph type="title" idx="2" hasCustomPrompt="1"/>
          </p:nvPr>
        </p:nvSpPr>
        <p:spPr>
          <a:xfrm>
            <a:off x="3978375" y="1438050"/>
            <a:ext cx="465300" cy="349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3F3F3"/>
              </a:buClr>
              <a:buSzPts val="3600"/>
              <a:buNone/>
              <a:defRPr sz="1600" b="1">
                <a:solidFill>
                  <a:schemeClr val="lt1"/>
                </a:solidFill>
                <a:latin typeface="IBM Plex Sans"/>
                <a:ea typeface="IBM Plex Sans"/>
                <a:cs typeface="IBM Plex Sans"/>
                <a:sym typeface="IBM Plex Sans"/>
              </a:defRPr>
            </a:lvl1pPr>
            <a:lvl2pPr lvl="1"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9pPr>
          </a:lstStyle>
          <a:p>
            <a:r>
              <a:t>xx%</a:t>
            </a:r>
          </a:p>
        </p:txBody>
      </p:sp>
      <p:sp>
        <p:nvSpPr>
          <p:cNvPr id="703" name="Google Shape;703;p14"/>
          <p:cNvSpPr txBox="1">
            <a:spLocks noGrp="1"/>
          </p:cNvSpPr>
          <p:nvPr>
            <p:ph type="ctrTitle" idx="3"/>
          </p:nvPr>
        </p:nvSpPr>
        <p:spPr>
          <a:xfrm>
            <a:off x="4583100" y="2064867"/>
            <a:ext cx="37317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3F3F3"/>
              </a:buClr>
              <a:buSzPts val="4000"/>
              <a:buNone/>
              <a:defRPr sz="3800"/>
            </a:lvl1pPr>
            <a:lvl2pPr lvl="1" rtl="0">
              <a:spcBef>
                <a:spcPts val="0"/>
              </a:spcBef>
              <a:spcAft>
                <a:spcPts val="0"/>
              </a:spcAft>
              <a:buClr>
                <a:srgbClr val="F3F3F3"/>
              </a:buClr>
              <a:buSzPts val="4000"/>
              <a:buNone/>
              <a:defRPr sz="4000">
                <a:solidFill>
                  <a:srgbClr val="F3F3F3"/>
                </a:solidFill>
              </a:defRPr>
            </a:lvl2pPr>
            <a:lvl3pPr lvl="2" rtl="0">
              <a:spcBef>
                <a:spcPts val="0"/>
              </a:spcBef>
              <a:spcAft>
                <a:spcPts val="0"/>
              </a:spcAft>
              <a:buClr>
                <a:srgbClr val="F3F3F3"/>
              </a:buClr>
              <a:buSzPts val="4000"/>
              <a:buNone/>
              <a:defRPr sz="4000">
                <a:solidFill>
                  <a:srgbClr val="F3F3F3"/>
                </a:solidFill>
              </a:defRPr>
            </a:lvl3pPr>
            <a:lvl4pPr lvl="3" rtl="0">
              <a:spcBef>
                <a:spcPts val="0"/>
              </a:spcBef>
              <a:spcAft>
                <a:spcPts val="0"/>
              </a:spcAft>
              <a:buClr>
                <a:srgbClr val="F3F3F3"/>
              </a:buClr>
              <a:buSzPts val="4000"/>
              <a:buNone/>
              <a:defRPr sz="4000">
                <a:solidFill>
                  <a:srgbClr val="F3F3F3"/>
                </a:solidFill>
              </a:defRPr>
            </a:lvl4pPr>
            <a:lvl5pPr lvl="4" rtl="0">
              <a:spcBef>
                <a:spcPts val="0"/>
              </a:spcBef>
              <a:spcAft>
                <a:spcPts val="0"/>
              </a:spcAft>
              <a:buClr>
                <a:srgbClr val="F3F3F3"/>
              </a:buClr>
              <a:buSzPts val="4000"/>
              <a:buNone/>
              <a:defRPr sz="4000">
                <a:solidFill>
                  <a:srgbClr val="F3F3F3"/>
                </a:solidFill>
              </a:defRPr>
            </a:lvl5pPr>
            <a:lvl6pPr lvl="5" rtl="0">
              <a:spcBef>
                <a:spcPts val="0"/>
              </a:spcBef>
              <a:spcAft>
                <a:spcPts val="0"/>
              </a:spcAft>
              <a:buClr>
                <a:srgbClr val="F3F3F3"/>
              </a:buClr>
              <a:buSzPts val="4000"/>
              <a:buNone/>
              <a:defRPr sz="4000">
                <a:solidFill>
                  <a:srgbClr val="F3F3F3"/>
                </a:solidFill>
              </a:defRPr>
            </a:lvl6pPr>
            <a:lvl7pPr lvl="6" rtl="0">
              <a:spcBef>
                <a:spcPts val="0"/>
              </a:spcBef>
              <a:spcAft>
                <a:spcPts val="0"/>
              </a:spcAft>
              <a:buClr>
                <a:srgbClr val="F3F3F3"/>
              </a:buClr>
              <a:buSzPts val="4000"/>
              <a:buNone/>
              <a:defRPr sz="4000">
                <a:solidFill>
                  <a:srgbClr val="F3F3F3"/>
                </a:solidFill>
              </a:defRPr>
            </a:lvl7pPr>
            <a:lvl8pPr lvl="7" rtl="0">
              <a:spcBef>
                <a:spcPts val="0"/>
              </a:spcBef>
              <a:spcAft>
                <a:spcPts val="0"/>
              </a:spcAft>
              <a:buClr>
                <a:srgbClr val="F3F3F3"/>
              </a:buClr>
              <a:buSzPts val="4000"/>
              <a:buNone/>
              <a:defRPr sz="4000">
                <a:solidFill>
                  <a:srgbClr val="F3F3F3"/>
                </a:solidFill>
              </a:defRPr>
            </a:lvl8pPr>
            <a:lvl9pPr lvl="8" rtl="0">
              <a:spcBef>
                <a:spcPts val="0"/>
              </a:spcBef>
              <a:spcAft>
                <a:spcPts val="0"/>
              </a:spcAft>
              <a:buClr>
                <a:srgbClr val="F3F3F3"/>
              </a:buClr>
              <a:buSzPts val="4000"/>
              <a:buNone/>
              <a:defRPr sz="4000">
                <a:solidFill>
                  <a:srgbClr val="F3F3F3"/>
                </a:solidFill>
              </a:defRPr>
            </a:lvl9pPr>
          </a:lstStyle>
          <a:p>
            <a:endParaRPr/>
          </a:p>
        </p:txBody>
      </p:sp>
      <p:sp>
        <p:nvSpPr>
          <p:cNvPr id="704" name="Google Shape;704;p14"/>
          <p:cNvSpPr txBox="1">
            <a:spLocks noGrp="1"/>
          </p:cNvSpPr>
          <p:nvPr>
            <p:ph type="title" idx="4" hasCustomPrompt="1"/>
          </p:nvPr>
        </p:nvSpPr>
        <p:spPr>
          <a:xfrm>
            <a:off x="3978375" y="2178863"/>
            <a:ext cx="465300" cy="349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3F3F3"/>
              </a:buClr>
              <a:buSzPts val="3600"/>
              <a:buNone/>
              <a:defRPr sz="1600" b="1">
                <a:solidFill>
                  <a:schemeClr val="lt1"/>
                </a:solidFill>
                <a:latin typeface="IBM Plex Sans"/>
                <a:ea typeface="IBM Plex Sans"/>
                <a:cs typeface="IBM Plex Sans"/>
                <a:sym typeface="IBM Plex Sans"/>
              </a:defRPr>
            </a:lvl1pPr>
            <a:lvl2pPr lvl="1"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9pPr>
          </a:lstStyle>
          <a:p>
            <a:r>
              <a:t>xx%</a:t>
            </a:r>
          </a:p>
        </p:txBody>
      </p:sp>
      <p:sp>
        <p:nvSpPr>
          <p:cNvPr id="705" name="Google Shape;705;p14"/>
          <p:cNvSpPr txBox="1">
            <a:spLocks noGrp="1"/>
          </p:cNvSpPr>
          <p:nvPr>
            <p:ph type="ctrTitle" idx="5"/>
          </p:nvPr>
        </p:nvSpPr>
        <p:spPr>
          <a:xfrm>
            <a:off x="4583109" y="2805633"/>
            <a:ext cx="37317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3F3F3"/>
              </a:buClr>
              <a:buSzPts val="4000"/>
              <a:buNone/>
              <a:defRPr sz="3800"/>
            </a:lvl1pPr>
            <a:lvl2pPr lvl="1" rtl="0">
              <a:spcBef>
                <a:spcPts val="0"/>
              </a:spcBef>
              <a:spcAft>
                <a:spcPts val="0"/>
              </a:spcAft>
              <a:buClr>
                <a:srgbClr val="F3F3F3"/>
              </a:buClr>
              <a:buSzPts val="4000"/>
              <a:buNone/>
              <a:defRPr sz="4000">
                <a:solidFill>
                  <a:srgbClr val="F3F3F3"/>
                </a:solidFill>
              </a:defRPr>
            </a:lvl2pPr>
            <a:lvl3pPr lvl="2" rtl="0">
              <a:spcBef>
                <a:spcPts val="0"/>
              </a:spcBef>
              <a:spcAft>
                <a:spcPts val="0"/>
              </a:spcAft>
              <a:buClr>
                <a:srgbClr val="F3F3F3"/>
              </a:buClr>
              <a:buSzPts val="4000"/>
              <a:buNone/>
              <a:defRPr sz="4000">
                <a:solidFill>
                  <a:srgbClr val="F3F3F3"/>
                </a:solidFill>
              </a:defRPr>
            </a:lvl3pPr>
            <a:lvl4pPr lvl="3" rtl="0">
              <a:spcBef>
                <a:spcPts val="0"/>
              </a:spcBef>
              <a:spcAft>
                <a:spcPts val="0"/>
              </a:spcAft>
              <a:buClr>
                <a:srgbClr val="F3F3F3"/>
              </a:buClr>
              <a:buSzPts val="4000"/>
              <a:buNone/>
              <a:defRPr sz="4000">
                <a:solidFill>
                  <a:srgbClr val="F3F3F3"/>
                </a:solidFill>
              </a:defRPr>
            </a:lvl4pPr>
            <a:lvl5pPr lvl="4" rtl="0">
              <a:spcBef>
                <a:spcPts val="0"/>
              </a:spcBef>
              <a:spcAft>
                <a:spcPts val="0"/>
              </a:spcAft>
              <a:buClr>
                <a:srgbClr val="F3F3F3"/>
              </a:buClr>
              <a:buSzPts val="4000"/>
              <a:buNone/>
              <a:defRPr sz="4000">
                <a:solidFill>
                  <a:srgbClr val="F3F3F3"/>
                </a:solidFill>
              </a:defRPr>
            </a:lvl5pPr>
            <a:lvl6pPr lvl="5" rtl="0">
              <a:spcBef>
                <a:spcPts val="0"/>
              </a:spcBef>
              <a:spcAft>
                <a:spcPts val="0"/>
              </a:spcAft>
              <a:buClr>
                <a:srgbClr val="F3F3F3"/>
              </a:buClr>
              <a:buSzPts val="4000"/>
              <a:buNone/>
              <a:defRPr sz="4000">
                <a:solidFill>
                  <a:srgbClr val="F3F3F3"/>
                </a:solidFill>
              </a:defRPr>
            </a:lvl6pPr>
            <a:lvl7pPr lvl="6" rtl="0">
              <a:spcBef>
                <a:spcPts val="0"/>
              </a:spcBef>
              <a:spcAft>
                <a:spcPts val="0"/>
              </a:spcAft>
              <a:buClr>
                <a:srgbClr val="F3F3F3"/>
              </a:buClr>
              <a:buSzPts val="4000"/>
              <a:buNone/>
              <a:defRPr sz="4000">
                <a:solidFill>
                  <a:srgbClr val="F3F3F3"/>
                </a:solidFill>
              </a:defRPr>
            </a:lvl7pPr>
            <a:lvl8pPr lvl="7" rtl="0">
              <a:spcBef>
                <a:spcPts val="0"/>
              </a:spcBef>
              <a:spcAft>
                <a:spcPts val="0"/>
              </a:spcAft>
              <a:buClr>
                <a:srgbClr val="F3F3F3"/>
              </a:buClr>
              <a:buSzPts val="4000"/>
              <a:buNone/>
              <a:defRPr sz="4000">
                <a:solidFill>
                  <a:srgbClr val="F3F3F3"/>
                </a:solidFill>
              </a:defRPr>
            </a:lvl8pPr>
            <a:lvl9pPr lvl="8" rtl="0">
              <a:spcBef>
                <a:spcPts val="0"/>
              </a:spcBef>
              <a:spcAft>
                <a:spcPts val="0"/>
              </a:spcAft>
              <a:buClr>
                <a:srgbClr val="F3F3F3"/>
              </a:buClr>
              <a:buSzPts val="4000"/>
              <a:buNone/>
              <a:defRPr sz="4000">
                <a:solidFill>
                  <a:srgbClr val="F3F3F3"/>
                </a:solidFill>
              </a:defRPr>
            </a:lvl9pPr>
          </a:lstStyle>
          <a:p>
            <a:endParaRPr/>
          </a:p>
        </p:txBody>
      </p:sp>
      <p:sp>
        <p:nvSpPr>
          <p:cNvPr id="706" name="Google Shape;706;p14"/>
          <p:cNvSpPr txBox="1">
            <a:spLocks noGrp="1"/>
          </p:cNvSpPr>
          <p:nvPr>
            <p:ph type="title" idx="6" hasCustomPrompt="1"/>
          </p:nvPr>
        </p:nvSpPr>
        <p:spPr>
          <a:xfrm>
            <a:off x="3978375" y="2919625"/>
            <a:ext cx="465300" cy="349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1600" b="1">
                <a:solidFill>
                  <a:schemeClr val="lt1"/>
                </a:solidFill>
                <a:latin typeface="IBM Plex Sans"/>
                <a:ea typeface="IBM Plex Sans"/>
                <a:cs typeface="IBM Plex Sans"/>
                <a:sym typeface="IBM Plex Sans"/>
              </a:defRPr>
            </a:lvl1pPr>
            <a:lvl2pPr lvl="1"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707" name="Google Shape;707;p14"/>
          <p:cNvSpPr txBox="1">
            <a:spLocks noGrp="1"/>
          </p:cNvSpPr>
          <p:nvPr>
            <p:ph type="ctrTitle" idx="7"/>
          </p:nvPr>
        </p:nvSpPr>
        <p:spPr>
          <a:xfrm>
            <a:off x="4583109" y="3546400"/>
            <a:ext cx="37317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3F3F3"/>
              </a:buClr>
              <a:buSzPts val="4000"/>
              <a:buNone/>
              <a:defRPr sz="3800"/>
            </a:lvl1pPr>
            <a:lvl2pPr lvl="1" rtl="0">
              <a:spcBef>
                <a:spcPts val="0"/>
              </a:spcBef>
              <a:spcAft>
                <a:spcPts val="0"/>
              </a:spcAft>
              <a:buClr>
                <a:srgbClr val="F3F3F3"/>
              </a:buClr>
              <a:buSzPts val="4000"/>
              <a:buNone/>
              <a:defRPr sz="4000">
                <a:solidFill>
                  <a:srgbClr val="F3F3F3"/>
                </a:solidFill>
              </a:defRPr>
            </a:lvl2pPr>
            <a:lvl3pPr lvl="2" rtl="0">
              <a:spcBef>
                <a:spcPts val="0"/>
              </a:spcBef>
              <a:spcAft>
                <a:spcPts val="0"/>
              </a:spcAft>
              <a:buClr>
                <a:srgbClr val="F3F3F3"/>
              </a:buClr>
              <a:buSzPts val="4000"/>
              <a:buNone/>
              <a:defRPr sz="4000">
                <a:solidFill>
                  <a:srgbClr val="F3F3F3"/>
                </a:solidFill>
              </a:defRPr>
            </a:lvl3pPr>
            <a:lvl4pPr lvl="3" rtl="0">
              <a:spcBef>
                <a:spcPts val="0"/>
              </a:spcBef>
              <a:spcAft>
                <a:spcPts val="0"/>
              </a:spcAft>
              <a:buClr>
                <a:srgbClr val="F3F3F3"/>
              </a:buClr>
              <a:buSzPts val="4000"/>
              <a:buNone/>
              <a:defRPr sz="4000">
                <a:solidFill>
                  <a:srgbClr val="F3F3F3"/>
                </a:solidFill>
              </a:defRPr>
            </a:lvl4pPr>
            <a:lvl5pPr lvl="4" rtl="0">
              <a:spcBef>
                <a:spcPts val="0"/>
              </a:spcBef>
              <a:spcAft>
                <a:spcPts val="0"/>
              </a:spcAft>
              <a:buClr>
                <a:srgbClr val="F3F3F3"/>
              </a:buClr>
              <a:buSzPts val="4000"/>
              <a:buNone/>
              <a:defRPr sz="4000">
                <a:solidFill>
                  <a:srgbClr val="F3F3F3"/>
                </a:solidFill>
              </a:defRPr>
            </a:lvl5pPr>
            <a:lvl6pPr lvl="5" rtl="0">
              <a:spcBef>
                <a:spcPts val="0"/>
              </a:spcBef>
              <a:spcAft>
                <a:spcPts val="0"/>
              </a:spcAft>
              <a:buClr>
                <a:srgbClr val="F3F3F3"/>
              </a:buClr>
              <a:buSzPts val="4000"/>
              <a:buNone/>
              <a:defRPr sz="4000">
                <a:solidFill>
                  <a:srgbClr val="F3F3F3"/>
                </a:solidFill>
              </a:defRPr>
            </a:lvl6pPr>
            <a:lvl7pPr lvl="6" rtl="0">
              <a:spcBef>
                <a:spcPts val="0"/>
              </a:spcBef>
              <a:spcAft>
                <a:spcPts val="0"/>
              </a:spcAft>
              <a:buClr>
                <a:srgbClr val="F3F3F3"/>
              </a:buClr>
              <a:buSzPts val="4000"/>
              <a:buNone/>
              <a:defRPr sz="4000">
                <a:solidFill>
                  <a:srgbClr val="F3F3F3"/>
                </a:solidFill>
              </a:defRPr>
            </a:lvl7pPr>
            <a:lvl8pPr lvl="7" rtl="0">
              <a:spcBef>
                <a:spcPts val="0"/>
              </a:spcBef>
              <a:spcAft>
                <a:spcPts val="0"/>
              </a:spcAft>
              <a:buClr>
                <a:srgbClr val="F3F3F3"/>
              </a:buClr>
              <a:buSzPts val="4000"/>
              <a:buNone/>
              <a:defRPr sz="4000">
                <a:solidFill>
                  <a:srgbClr val="F3F3F3"/>
                </a:solidFill>
              </a:defRPr>
            </a:lvl8pPr>
            <a:lvl9pPr lvl="8" rtl="0">
              <a:spcBef>
                <a:spcPts val="0"/>
              </a:spcBef>
              <a:spcAft>
                <a:spcPts val="0"/>
              </a:spcAft>
              <a:buClr>
                <a:srgbClr val="F3F3F3"/>
              </a:buClr>
              <a:buSzPts val="4000"/>
              <a:buNone/>
              <a:defRPr sz="4000">
                <a:solidFill>
                  <a:srgbClr val="F3F3F3"/>
                </a:solidFill>
              </a:defRPr>
            </a:lvl9pPr>
          </a:lstStyle>
          <a:p>
            <a:endParaRPr/>
          </a:p>
        </p:txBody>
      </p:sp>
      <p:sp>
        <p:nvSpPr>
          <p:cNvPr id="708" name="Google Shape;708;p14"/>
          <p:cNvSpPr txBox="1">
            <a:spLocks noGrp="1"/>
          </p:cNvSpPr>
          <p:nvPr>
            <p:ph type="title" idx="8" hasCustomPrompt="1"/>
          </p:nvPr>
        </p:nvSpPr>
        <p:spPr>
          <a:xfrm>
            <a:off x="3978375" y="3660375"/>
            <a:ext cx="465300" cy="349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1600" b="1">
                <a:solidFill>
                  <a:schemeClr val="lt1"/>
                </a:solidFill>
                <a:latin typeface="IBM Plex Sans"/>
                <a:ea typeface="IBM Plex Sans"/>
                <a:cs typeface="IBM Plex Sans"/>
                <a:sym typeface="IBM Plex Sans"/>
              </a:defRPr>
            </a:lvl1pPr>
            <a:lvl2pPr lvl="1"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709" name="Google Shape;709;p14"/>
          <p:cNvSpPr/>
          <p:nvPr/>
        </p:nvSpPr>
        <p:spPr>
          <a:xfrm rot="-5626264" flipH="1">
            <a:off x="4041508" y="338201"/>
            <a:ext cx="339040" cy="391103"/>
          </a:xfrm>
          <a:custGeom>
            <a:avLst/>
            <a:gdLst/>
            <a:ahLst/>
            <a:cxnLst/>
            <a:rect l="l" t="t" r="r" b="b"/>
            <a:pathLst>
              <a:path w="4311" h="4973" extrusionOk="0">
                <a:moveTo>
                  <a:pt x="1003" y="1"/>
                </a:moveTo>
                <a:lnTo>
                  <a:pt x="821" y="24"/>
                </a:lnTo>
                <a:lnTo>
                  <a:pt x="639" y="69"/>
                </a:lnTo>
                <a:lnTo>
                  <a:pt x="456" y="138"/>
                </a:lnTo>
                <a:lnTo>
                  <a:pt x="319" y="252"/>
                </a:lnTo>
                <a:lnTo>
                  <a:pt x="183" y="388"/>
                </a:lnTo>
                <a:lnTo>
                  <a:pt x="91" y="548"/>
                </a:lnTo>
                <a:lnTo>
                  <a:pt x="23" y="731"/>
                </a:lnTo>
                <a:lnTo>
                  <a:pt x="0" y="913"/>
                </a:lnTo>
                <a:lnTo>
                  <a:pt x="0" y="1095"/>
                </a:lnTo>
                <a:lnTo>
                  <a:pt x="46" y="1278"/>
                </a:lnTo>
                <a:lnTo>
                  <a:pt x="114" y="1437"/>
                </a:lnTo>
                <a:lnTo>
                  <a:pt x="228" y="1597"/>
                </a:lnTo>
                <a:lnTo>
                  <a:pt x="3010" y="4721"/>
                </a:lnTo>
                <a:lnTo>
                  <a:pt x="3124" y="4835"/>
                </a:lnTo>
                <a:lnTo>
                  <a:pt x="3261" y="4904"/>
                </a:lnTo>
                <a:lnTo>
                  <a:pt x="3421" y="4949"/>
                </a:lnTo>
                <a:lnTo>
                  <a:pt x="3558" y="4972"/>
                </a:lnTo>
                <a:lnTo>
                  <a:pt x="3694" y="4972"/>
                </a:lnTo>
                <a:lnTo>
                  <a:pt x="3831" y="4927"/>
                </a:lnTo>
                <a:lnTo>
                  <a:pt x="3945" y="4858"/>
                </a:lnTo>
                <a:lnTo>
                  <a:pt x="4059" y="4790"/>
                </a:lnTo>
                <a:lnTo>
                  <a:pt x="4173" y="4676"/>
                </a:lnTo>
                <a:lnTo>
                  <a:pt x="4242" y="4539"/>
                </a:lnTo>
                <a:lnTo>
                  <a:pt x="4287" y="4402"/>
                </a:lnTo>
                <a:lnTo>
                  <a:pt x="4310" y="4265"/>
                </a:lnTo>
                <a:lnTo>
                  <a:pt x="4310" y="4128"/>
                </a:lnTo>
                <a:lnTo>
                  <a:pt x="4265" y="3992"/>
                </a:lnTo>
                <a:lnTo>
                  <a:pt x="4219" y="3855"/>
                </a:lnTo>
                <a:lnTo>
                  <a:pt x="4128" y="3718"/>
                </a:lnTo>
                <a:lnTo>
                  <a:pt x="1596" y="890"/>
                </a:lnTo>
                <a:lnTo>
                  <a:pt x="1528" y="822"/>
                </a:lnTo>
                <a:lnTo>
                  <a:pt x="1460" y="776"/>
                </a:lnTo>
                <a:lnTo>
                  <a:pt x="1368" y="731"/>
                </a:lnTo>
                <a:lnTo>
                  <a:pt x="1163" y="731"/>
                </a:lnTo>
                <a:lnTo>
                  <a:pt x="1072" y="753"/>
                </a:lnTo>
                <a:lnTo>
                  <a:pt x="1003" y="776"/>
                </a:lnTo>
                <a:lnTo>
                  <a:pt x="912" y="845"/>
                </a:lnTo>
                <a:lnTo>
                  <a:pt x="844" y="913"/>
                </a:lnTo>
                <a:lnTo>
                  <a:pt x="798" y="981"/>
                </a:lnTo>
                <a:lnTo>
                  <a:pt x="775" y="1073"/>
                </a:lnTo>
                <a:lnTo>
                  <a:pt x="753" y="1164"/>
                </a:lnTo>
                <a:lnTo>
                  <a:pt x="753" y="1278"/>
                </a:lnTo>
                <a:lnTo>
                  <a:pt x="775" y="1369"/>
                </a:lnTo>
                <a:lnTo>
                  <a:pt x="821" y="1437"/>
                </a:lnTo>
                <a:lnTo>
                  <a:pt x="867" y="1529"/>
                </a:lnTo>
                <a:lnTo>
                  <a:pt x="3033" y="3946"/>
                </a:lnTo>
                <a:lnTo>
                  <a:pt x="3079" y="3969"/>
                </a:lnTo>
                <a:lnTo>
                  <a:pt x="3147" y="3969"/>
                </a:lnTo>
                <a:lnTo>
                  <a:pt x="3170" y="3900"/>
                </a:lnTo>
                <a:lnTo>
                  <a:pt x="3147" y="3855"/>
                </a:lnTo>
                <a:lnTo>
                  <a:pt x="1003" y="1415"/>
                </a:lnTo>
                <a:lnTo>
                  <a:pt x="935" y="1301"/>
                </a:lnTo>
                <a:lnTo>
                  <a:pt x="912" y="1187"/>
                </a:lnTo>
                <a:lnTo>
                  <a:pt x="958" y="1073"/>
                </a:lnTo>
                <a:lnTo>
                  <a:pt x="1026" y="959"/>
                </a:lnTo>
                <a:lnTo>
                  <a:pt x="1140" y="890"/>
                </a:lnTo>
                <a:lnTo>
                  <a:pt x="1254" y="890"/>
                </a:lnTo>
                <a:lnTo>
                  <a:pt x="1391" y="913"/>
                </a:lnTo>
                <a:lnTo>
                  <a:pt x="1482" y="981"/>
                </a:lnTo>
                <a:lnTo>
                  <a:pt x="4014" y="3832"/>
                </a:lnTo>
                <a:lnTo>
                  <a:pt x="4082" y="3923"/>
                </a:lnTo>
                <a:lnTo>
                  <a:pt x="4128" y="4037"/>
                </a:lnTo>
                <a:lnTo>
                  <a:pt x="4151" y="4151"/>
                </a:lnTo>
                <a:lnTo>
                  <a:pt x="4151" y="4265"/>
                </a:lnTo>
                <a:lnTo>
                  <a:pt x="4128" y="4379"/>
                </a:lnTo>
                <a:lnTo>
                  <a:pt x="4105" y="4470"/>
                </a:lnTo>
                <a:lnTo>
                  <a:pt x="4036" y="4584"/>
                </a:lnTo>
                <a:lnTo>
                  <a:pt x="3968" y="4676"/>
                </a:lnTo>
                <a:lnTo>
                  <a:pt x="3854" y="4744"/>
                </a:lnTo>
                <a:lnTo>
                  <a:pt x="3763" y="4790"/>
                </a:lnTo>
                <a:lnTo>
                  <a:pt x="3649" y="4813"/>
                </a:lnTo>
                <a:lnTo>
                  <a:pt x="3535" y="4813"/>
                </a:lnTo>
                <a:lnTo>
                  <a:pt x="3421" y="4790"/>
                </a:lnTo>
                <a:lnTo>
                  <a:pt x="3307" y="4767"/>
                </a:lnTo>
                <a:lnTo>
                  <a:pt x="3216" y="4699"/>
                </a:lnTo>
                <a:lnTo>
                  <a:pt x="3124" y="4607"/>
                </a:lnTo>
                <a:lnTo>
                  <a:pt x="342" y="1506"/>
                </a:lnTo>
                <a:lnTo>
                  <a:pt x="251" y="1369"/>
                </a:lnTo>
                <a:lnTo>
                  <a:pt x="183" y="1232"/>
                </a:lnTo>
                <a:lnTo>
                  <a:pt x="160" y="1073"/>
                </a:lnTo>
                <a:lnTo>
                  <a:pt x="160" y="913"/>
                </a:lnTo>
                <a:lnTo>
                  <a:pt x="183" y="776"/>
                </a:lnTo>
                <a:lnTo>
                  <a:pt x="228" y="617"/>
                </a:lnTo>
                <a:lnTo>
                  <a:pt x="297" y="480"/>
                </a:lnTo>
                <a:lnTo>
                  <a:pt x="411" y="366"/>
                </a:lnTo>
                <a:lnTo>
                  <a:pt x="547" y="274"/>
                </a:lnTo>
                <a:lnTo>
                  <a:pt x="684" y="206"/>
                </a:lnTo>
                <a:lnTo>
                  <a:pt x="844" y="183"/>
                </a:lnTo>
                <a:lnTo>
                  <a:pt x="1003" y="160"/>
                </a:lnTo>
                <a:lnTo>
                  <a:pt x="1140" y="183"/>
                </a:lnTo>
                <a:lnTo>
                  <a:pt x="1300" y="252"/>
                </a:lnTo>
                <a:lnTo>
                  <a:pt x="1437" y="320"/>
                </a:lnTo>
                <a:lnTo>
                  <a:pt x="1551" y="434"/>
                </a:lnTo>
                <a:lnTo>
                  <a:pt x="3284" y="2372"/>
                </a:lnTo>
                <a:lnTo>
                  <a:pt x="3330" y="2418"/>
                </a:lnTo>
                <a:lnTo>
                  <a:pt x="3398" y="2395"/>
                </a:lnTo>
                <a:lnTo>
                  <a:pt x="3421" y="2327"/>
                </a:lnTo>
                <a:lnTo>
                  <a:pt x="3398" y="2281"/>
                </a:lnTo>
                <a:lnTo>
                  <a:pt x="1665" y="320"/>
                </a:lnTo>
                <a:lnTo>
                  <a:pt x="1528" y="206"/>
                </a:lnTo>
                <a:lnTo>
                  <a:pt x="1368" y="115"/>
                </a:lnTo>
                <a:lnTo>
                  <a:pt x="1186" y="46"/>
                </a:lnTo>
                <a:lnTo>
                  <a:pt x="10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4"/>
          <p:cNvSpPr/>
          <p:nvPr/>
        </p:nvSpPr>
        <p:spPr>
          <a:xfrm>
            <a:off x="139617" y="3720681"/>
            <a:ext cx="227691" cy="229231"/>
          </a:xfrm>
          <a:custGeom>
            <a:avLst/>
            <a:gdLst/>
            <a:ahLst/>
            <a:cxnLst/>
            <a:rect l="l" t="t" r="r" b="b"/>
            <a:pathLst>
              <a:path w="3399" h="3422" extrusionOk="0">
                <a:moveTo>
                  <a:pt x="730" y="1"/>
                </a:moveTo>
                <a:lnTo>
                  <a:pt x="0" y="754"/>
                </a:lnTo>
                <a:lnTo>
                  <a:pt x="958" y="1711"/>
                </a:lnTo>
                <a:lnTo>
                  <a:pt x="0" y="2669"/>
                </a:lnTo>
                <a:lnTo>
                  <a:pt x="730" y="3422"/>
                </a:lnTo>
                <a:lnTo>
                  <a:pt x="1711" y="2464"/>
                </a:lnTo>
                <a:lnTo>
                  <a:pt x="2669" y="3422"/>
                </a:lnTo>
                <a:lnTo>
                  <a:pt x="3398" y="2669"/>
                </a:lnTo>
                <a:lnTo>
                  <a:pt x="2440" y="1711"/>
                </a:lnTo>
                <a:lnTo>
                  <a:pt x="3398" y="754"/>
                </a:lnTo>
                <a:lnTo>
                  <a:pt x="2669" y="1"/>
                </a:lnTo>
                <a:lnTo>
                  <a:pt x="1711" y="959"/>
                </a:lnTo>
                <a:lnTo>
                  <a:pt x="7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1" name="Google Shape;711;p14"/>
          <p:cNvGrpSpPr/>
          <p:nvPr/>
        </p:nvGrpSpPr>
        <p:grpSpPr>
          <a:xfrm>
            <a:off x="7642750" y="4603851"/>
            <a:ext cx="261251" cy="270430"/>
            <a:chOff x="5010850" y="2735101"/>
            <a:chExt cx="261251" cy="270430"/>
          </a:xfrm>
        </p:grpSpPr>
        <p:sp>
          <p:nvSpPr>
            <p:cNvPr id="712" name="Google Shape;712;p14"/>
            <p:cNvSpPr/>
            <p:nvPr/>
          </p:nvSpPr>
          <p:spPr>
            <a:xfrm>
              <a:off x="5010850" y="2803831"/>
              <a:ext cx="261251" cy="132970"/>
            </a:xfrm>
            <a:custGeom>
              <a:avLst/>
              <a:gdLst/>
              <a:ahLst/>
              <a:cxnLst/>
              <a:rect l="l" t="t" r="r" b="b"/>
              <a:pathLst>
                <a:path w="3900" h="1985" extrusionOk="0">
                  <a:moveTo>
                    <a:pt x="3649" y="0"/>
                  </a:moveTo>
                  <a:lnTo>
                    <a:pt x="0" y="981"/>
                  </a:lnTo>
                  <a:lnTo>
                    <a:pt x="251" y="1984"/>
                  </a:lnTo>
                  <a:lnTo>
                    <a:pt x="3900" y="1027"/>
                  </a:lnTo>
                  <a:lnTo>
                    <a:pt x="36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4"/>
            <p:cNvSpPr/>
            <p:nvPr/>
          </p:nvSpPr>
          <p:spPr>
            <a:xfrm>
              <a:off x="5079580" y="2735101"/>
              <a:ext cx="70337" cy="70337"/>
            </a:xfrm>
            <a:custGeom>
              <a:avLst/>
              <a:gdLst/>
              <a:ahLst/>
              <a:cxnLst/>
              <a:rect l="l" t="t" r="r" b="b"/>
              <a:pathLst>
                <a:path w="1050" h="1050" extrusionOk="0">
                  <a:moveTo>
                    <a:pt x="502" y="0"/>
                  </a:moveTo>
                  <a:lnTo>
                    <a:pt x="388" y="23"/>
                  </a:lnTo>
                  <a:lnTo>
                    <a:pt x="297" y="69"/>
                  </a:lnTo>
                  <a:lnTo>
                    <a:pt x="206" y="114"/>
                  </a:lnTo>
                  <a:lnTo>
                    <a:pt x="137" y="183"/>
                  </a:lnTo>
                  <a:lnTo>
                    <a:pt x="69" y="274"/>
                  </a:lnTo>
                  <a:lnTo>
                    <a:pt x="23" y="365"/>
                  </a:lnTo>
                  <a:lnTo>
                    <a:pt x="1" y="456"/>
                  </a:lnTo>
                  <a:lnTo>
                    <a:pt x="1" y="570"/>
                  </a:lnTo>
                  <a:lnTo>
                    <a:pt x="23" y="662"/>
                  </a:lnTo>
                  <a:lnTo>
                    <a:pt x="46" y="776"/>
                  </a:lnTo>
                  <a:lnTo>
                    <a:pt x="115" y="867"/>
                  </a:lnTo>
                  <a:lnTo>
                    <a:pt x="183" y="935"/>
                  </a:lnTo>
                  <a:lnTo>
                    <a:pt x="251" y="981"/>
                  </a:lnTo>
                  <a:lnTo>
                    <a:pt x="365" y="1026"/>
                  </a:lnTo>
                  <a:lnTo>
                    <a:pt x="457" y="1049"/>
                  </a:lnTo>
                  <a:lnTo>
                    <a:pt x="662" y="1049"/>
                  </a:lnTo>
                  <a:lnTo>
                    <a:pt x="753" y="1004"/>
                  </a:lnTo>
                  <a:lnTo>
                    <a:pt x="844" y="958"/>
                  </a:lnTo>
                  <a:lnTo>
                    <a:pt x="913" y="867"/>
                  </a:lnTo>
                  <a:lnTo>
                    <a:pt x="981" y="798"/>
                  </a:lnTo>
                  <a:lnTo>
                    <a:pt x="1027" y="707"/>
                  </a:lnTo>
                  <a:lnTo>
                    <a:pt x="1050" y="616"/>
                  </a:lnTo>
                  <a:lnTo>
                    <a:pt x="1050" y="502"/>
                  </a:lnTo>
                  <a:lnTo>
                    <a:pt x="1027" y="388"/>
                  </a:lnTo>
                  <a:lnTo>
                    <a:pt x="1004" y="297"/>
                  </a:lnTo>
                  <a:lnTo>
                    <a:pt x="935" y="205"/>
                  </a:lnTo>
                  <a:lnTo>
                    <a:pt x="867" y="137"/>
                  </a:lnTo>
                  <a:lnTo>
                    <a:pt x="799" y="69"/>
                  </a:lnTo>
                  <a:lnTo>
                    <a:pt x="707" y="46"/>
                  </a:lnTo>
                  <a:lnTo>
                    <a:pt x="593" y="23"/>
                  </a:lnTo>
                  <a:lnTo>
                    <a:pt x="5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4"/>
            <p:cNvSpPr/>
            <p:nvPr/>
          </p:nvSpPr>
          <p:spPr>
            <a:xfrm>
              <a:off x="5133036" y="2935194"/>
              <a:ext cx="70337" cy="70337"/>
            </a:xfrm>
            <a:custGeom>
              <a:avLst/>
              <a:gdLst/>
              <a:ahLst/>
              <a:cxnLst/>
              <a:rect l="l" t="t" r="r" b="b"/>
              <a:pathLst>
                <a:path w="1050" h="1050" extrusionOk="0">
                  <a:moveTo>
                    <a:pt x="502" y="1"/>
                  </a:moveTo>
                  <a:lnTo>
                    <a:pt x="388" y="23"/>
                  </a:lnTo>
                  <a:lnTo>
                    <a:pt x="297" y="69"/>
                  </a:lnTo>
                  <a:lnTo>
                    <a:pt x="206" y="115"/>
                  </a:lnTo>
                  <a:lnTo>
                    <a:pt x="137" y="183"/>
                  </a:lnTo>
                  <a:lnTo>
                    <a:pt x="69" y="274"/>
                  </a:lnTo>
                  <a:lnTo>
                    <a:pt x="23" y="365"/>
                  </a:lnTo>
                  <a:lnTo>
                    <a:pt x="1" y="457"/>
                  </a:lnTo>
                  <a:lnTo>
                    <a:pt x="1" y="548"/>
                  </a:lnTo>
                  <a:lnTo>
                    <a:pt x="23" y="662"/>
                  </a:lnTo>
                  <a:lnTo>
                    <a:pt x="46" y="753"/>
                  </a:lnTo>
                  <a:lnTo>
                    <a:pt x="115" y="844"/>
                  </a:lnTo>
                  <a:lnTo>
                    <a:pt x="183" y="936"/>
                  </a:lnTo>
                  <a:lnTo>
                    <a:pt x="274" y="981"/>
                  </a:lnTo>
                  <a:lnTo>
                    <a:pt x="366" y="1027"/>
                  </a:lnTo>
                  <a:lnTo>
                    <a:pt x="457" y="1050"/>
                  </a:lnTo>
                  <a:lnTo>
                    <a:pt x="548" y="1050"/>
                  </a:lnTo>
                  <a:lnTo>
                    <a:pt x="662" y="1027"/>
                  </a:lnTo>
                  <a:lnTo>
                    <a:pt x="753" y="1004"/>
                  </a:lnTo>
                  <a:lnTo>
                    <a:pt x="844" y="936"/>
                  </a:lnTo>
                  <a:lnTo>
                    <a:pt x="913" y="867"/>
                  </a:lnTo>
                  <a:lnTo>
                    <a:pt x="981" y="799"/>
                  </a:lnTo>
                  <a:lnTo>
                    <a:pt x="1027" y="708"/>
                  </a:lnTo>
                  <a:lnTo>
                    <a:pt x="1050" y="593"/>
                  </a:lnTo>
                  <a:lnTo>
                    <a:pt x="1050" y="502"/>
                  </a:lnTo>
                  <a:lnTo>
                    <a:pt x="1027" y="388"/>
                  </a:lnTo>
                  <a:lnTo>
                    <a:pt x="1004" y="297"/>
                  </a:lnTo>
                  <a:lnTo>
                    <a:pt x="936" y="206"/>
                  </a:lnTo>
                  <a:lnTo>
                    <a:pt x="867" y="137"/>
                  </a:lnTo>
                  <a:lnTo>
                    <a:pt x="799" y="69"/>
                  </a:lnTo>
                  <a:lnTo>
                    <a:pt x="708" y="23"/>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TITLE_1_1_3">
    <p:bg>
      <p:bgPr>
        <a:solidFill>
          <a:schemeClr val="accent6"/>
        </a:solidFill>
        <a:effectLst/>
      </p:bgPr>
    </p:bg>
    <p:spTree>
      <p:nvGrpSpPr>
        <p:cNvPr id="1" name="Shape 715"/>
        <p:cNvGrpSpPr/>
        <p:nvPr/>
      </p:nvGrpSpPr>
      <p:grpSpPr>
        <a:xfrm>
          <a:off x="0" y="0"/>
          <a:ext cx="0" cy="0"/>
          <a:chOff x="0" y="0"/>
          <a:chExt cx="0" cy="0"/>
        </a:xfrm>
      </p:grpSpPr>
      <p:grpSp>
        <p:nvGrpSpPr>
          <p:cNvPr id="716" name="Google Shape;716;p15"/>
          <p:cNvGrpSpPr/>
          <p:nvPr/>
        </p:nvGrpSpPr>
        <p:grpSpPr>
          <a:xfrm rot="10800000" flipH="1">
            <a:off x="-196579" y="-17854"/>
            <a:ext cx="9522816" cy="4533898"/>
            <a:chOff x="1697" y="798588"/>
            <a:chExt cx="9125842" cy="4344895"/>
          </a:xfrm>
        </p:grpSpPr>
        <p:sp>
          <p:nvSpPr>
            <p:cNvPr id="717" name="Google Shape;717;p15"/>
            <p:cNvSpPr/>
            <p:nvPr/>
          </p:nvSpPr>
          <p:spPr>
            <a:xfrm>
              <a:off x="1697" y="798588"/>
              <a:ext cx="9125842" cy="4344860"/>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5"/>
            <p:cNvSpPr/>
            <p:nvPr/>
          </p:nvSpPr>
          <p:spPr>
            <a:xfrm>
              <a:off x="1697" y="1841697"/>
              <a:ext cx="9125842" cy="330176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5"/>
            <p:cNvSpPr/>
            <p:nvPr/>
          </p:nvSpPr>
          <p:spPr>
            <a:xfrm>
              <a:off x="1697" y="3723891"/>
              <a:ext cx="9125842" cy="1419593"/>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 name="Google Shape;720;p15"/>
          <p:cNvGrpSpPr/>
          <p:nvPr/>
        </p:nvGrpSpPr>
        <p:grpSpPr>
          <a:xfrm flipH="1">
            <a:off x="51918" y="478034"/>
            <a:ext cx="8489973" cy="4501022"/>
            <a:chOff x="1048650" y="4061275"/>
            <a:chExt cx="2655025" cy="1407625"/>
          </a:xfrm>
        </p:grpSpPr>
        <p:sp>
          <p:nvSpPr>
            <p:cNvPr id="721" name="Google Shape;721;p15"/>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5"/>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5"/>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5"/>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5"/>
            <p:cNvSpPr/>
            <p:nvPr/>
          </p:nvSpPr>
          <p:spPr>
            <a:xfrm>
              <a:off x="1098397" y="4556671"/>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5"/>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5"/>
            <p:cNvSpPr/>
            <p:nvPr/>
          </p:nvSpPr>
          <p:spPr>
            <a:xfrm>
              <a:off x="1089822" y="5128504"/>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5"/>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5"/>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5"/>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5"/>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5"/>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5"/>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5"/>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5"/>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5"/>
            <p:cNvSpPr/>
            <p:nvPr/>
          </p:nvSpPr>
          <p:spPr>
            <a:xfrm>
              <a:off x="1122990" y="4959200"/>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5"/>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5"/>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5"/>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5"/>
            <p:cNvSpPr/>
            <p:nvPr/>
          </p:nvSpPr>
          <p:spPr>
            <a:xfrm>
              <a:off x="1123279" y="4317839"/>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5"/>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5"/>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5"/>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5"/>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5"/>
            <p:cNvSpPr/>
            <p:nvPr/>
          </p:nvSpPr>
          <p:spPr>
            <a:xfrm>
              <a:off x="3533175" y="4959200"/>
              <a:ext cx="9150" cy="8575"/>
            </a:xfrm>
            <a:custGeom>
              <a:avLst/>
              <a:gdLst/>
              <a:ahLst/>
              <a:cxnLst/>
              <a:rect l="l" t="t" r="r" b="b"/>
              <a:pathLst>
                <a:path w="366" h="343" extrusionOk="0">
                  <a:moveTo>
                    <a:pt x="115" y="1"/>
                  </a:moveTo>
                  <a:lnTo>
                    <a:pt x="69" y="46"/>
                  </a:lnTo>
                  <a:lnTo>
                    <a:pt x="24" y="92"/>
                  </a:lnTo>
                  <a:lnTo>
                    <a:pt x="1" y="160"/>
                  </a:lnTo>
                  <a:lnTo>
                    <a:pt x="24" y="229"/>
                  </a:lnTo>
                  <a:lnTo>
                    <a:pt x="69" y="297"/>
                  </a:lnTo>
                  <a:lnTo>
                    <a:pt x="115" y="343"/>
                  </a:lnTo>
                  <a:lnTo>
                    <a:pt x="252" y="343"/>
                  </a:lnTo>
                  <a:lnTo>
                    <a:pt x="320" y="297"/>
                  </a:lnTo>
                  <a:lnTo>
                    <a:pt x="343" y="229"/>
                  </a:lnTo>
                  <a:lnTo>
                    <a:pt x="366" y="160"/>
                  </a:lnTo>
                  <a:lnTo>
                    <a:pt x="343" y="92"/>
                  </a:lnTo>
                  <a:lnTo>
                    <a:pt x="320"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5"/>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5"/>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5"/>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5"/>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5"/>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5"/>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5"/>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5"/>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5"/>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5"/>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5"/>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5"/>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5"/>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5"/>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5"/>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5"/>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5"/>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3" name="Google Shape;763;p15"/>
          <p:cNvSpPr/>
          <p:nvPr/>
        </p:nvSpPr>
        <p:spPr>
          <a:xfrm>
            <a:off x="710150" y="-17850"/>
            <a:ext cx="7720800" cy="5198400"/>
          </a:xfrm>
          <a:prstGeom prst="rect">
            <a:avLst/>
          </a:prstGeom>
          <a:solidFill>
            <a:srgbClr val="FFFFFF">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5"/>
          <p:cNvSpPr/>
          <p:nvPr/>
        </p:nvSpPr>
        <p:spPr>
          <a:xfrm rot="10800000">
            <a:off x="433363" y="429516"/>
            <a:ext cx="369735" cy="346996"/>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5" name="Google Shape;765;p15"/>
          <p:cNvGrpSpPr/>
          <p:nvPr/>
        </p:nvGrpSpPr>
        <p:grpSpPr>
          <a:xfrm rot="-3283723" flipH="1">
            <a:off x="253162" y="4807885"/>
            <a:ext cx="273350" cy="171708"/>
            <a:chOff x="3502629" y="4665524"/>
            <a:chExt cx="273326" cy="171693"/>
          </a:xfrm>
        </p:grpSpPr>
        <p:sp>
          <p:nvSpPr>
            <p:cNvPr id="766" name="Google Shape;766;p15"/>
            <p:cNvSpPr/>
            <p:nvPr/>
          </p:nvSpPr>
          <p:spPr>
            <a:xfrm rot="10800000">
              <a:off x="3502629" y="4705778"/>
              <a:ext cx="273326" cy="9118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5"/>
            <p:cNvSpPr/>
            <p:nvPr/>
          </p:nvSpPr>
          <p:spPr>
            <a:xfrm rot="10800000">
              <a:off x="3502629" y="4665524"/>
              <a:ext cx="131439" cy="171693"/>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8" name="Google Shape;768;p15"/>
          <p:cNvGrpSpPr/>
          <p:nvPr/>
        </p:nvGrpSpPr>
        <p:grpSpPr>
          <a:xfrm>
            <a:off x="83314" y="2693958"/>
            <a:ext cx="455543" cy="455543"/>
            <a:chOff x="252989" y="2405633"/>
            <a:chExt cx="455543" cy="455543"/>
          </a:xfrm>
        </p:grpSpPr>
        <p:sp>
          <p:nvSpPr>
            <p:cNvPr id="769" name="Google Shape;769;p15"/>
            <p:cNvSpPr/>
            <p:nvPr/>
          </p:nvSpPr>
          <p:spPr>
            <a:xfrm rot="10800000">
              <a:off x="307224" y="2473926"/>
              <a:ext cx="346996" cy="318957"/>
            </a:xfrm>
            <a:custGeom>
              <a:avLst/>
              <a:gdLst/>
              <a:ahLst/>
              <a:cxnLst/>
              <a:rect l="l" t="t" r="r" b="b"/>
              <a:pathLst>
                <a:path w="4517" h="4152" extrusionOk="0">
                  <a:moveTo>
                    <a:pt x="4242" y="161"/>
                  </a:moveTo>
                  <a:lnTo>
                    <a:pt x="4311" y="183"/>
                  </a:lnTo>
                  <a:lnTo>
                    <a:pt x="4334" y="183"/>
                  </a:lnTo>
                  <a:lnTo>
                    <a:pt x="4356" y="229"/>
                  </a:lnTo>
                  <a:lnTo>
                    <a:pt x="4356" y="252"/>
                  </a:lnTo>
                  <a:lnTo>
                    <a:pt x="4311" y="411"/>
                  </a:lnTo>
                  <a:lnTo>
                    <a:pt x="4197" y="639"/>
                  </a:lnTo>
                  <a:lnTo>
                    <a:pt x="3992" y="981"/>
                  </a:lnTo>
                  <a:lnTo>
                    <a:pt x="3718" y="1324"/>
                  </a:lnTo>
                  <a:lnTo>
                    <a:pt x="3399" y="1688"/>
                  </a:lnTo>
                  <a:lnTo>
                    <a:pt x="3011" y="2076"/>
                  </a:lnTo>
                  <a:lnTo>
                    <a:pt x="2601" y="2464"/>
                  </a:lnTo>
                  <a:lnTo>
                    <a:pt x="2167" y="2829"/>
                  </a:lnTo>
                  <a:lnTo>
                    <a:pt x="1757" y="3171"/>
                  </a:lnTo>
                  <a:lnTo>
                    <a:pt x="1346" y="3444"/>
                  </a:lnTo>
                  <a:lnTo>
                    <a:pt x="981" y="3695"/>
                  </a:lnTo>
                  <a:lnTo>
                    <a:pt x="639" y="3878"/>
                  </a:lnTo>
                  <a:lnTo>
                    <a:pt x="388" y="3969"/>
                  </a:lnTo>
                  <a:lnTo>
                    <a:pt x="229" y="3992"/>
                  </a:lnTo>
                  <a:lnTo>
                    <a:pt x="183" y="3969"/>
                  </a:lnTo>
                  <a:lnTo>
                    <a:pt x="160" y="3969"/>
                  </a:lnTo>
                  <a:lnTo>
                    <a:pt x="160" y="3923"/>
                  </a:lnTo>
                  <a:lnTo>
                    <a:pt x="160" y="3878"/>
                  </a:lnTo>
                  <a:lnTo>
                    <a:pt x="183" y="3741"/>
                  </a:lnTo>
                  <a:lnTo>
                    <a:pt x="297" y="3513"/>
                  </a:lnTo>
                  <a:lnTo>
                    <a:pt x="525" y="3171"/>
                  </a:lnTo>
                  <a:lnTo>
                    <a:pt x="799" y="2829"/>
                  </a:lnTo>
                  <a:lnTo>
                    <a:pt x="1118" y="2464"/>
                  </a:lnTo>
                  <a:lnTo>
                    <a:pt x="1483" y="2076"/>
                  </a:lnTo>
                  <a:lnTo>
                    <a:pt x="1894" y="1688"/>
                  </a:lnTo>
                  <a:lnTo>
                    <a:pt x="2327" y="1324"/>
                  </a:lnTo>
                  <a:lnTo>
                    <a:pt x="2737" y="981"/>
                  </a:lnTo>
                  <a:lnTo>
                    <a:pt x="3148" y="685"/>
                  </a:lnTo>
                  <a:lnTo>
                    <a:pt x="3513" y="457"/>
                  </a:lnTo>
                  <a:lnTo>
                    <a:pt x="3786" y="320"/>
                  </a:lnTo>
                  <a:lnTo>
                    <a:pt x="3992" y="229"/>
                  </a:lnTo>
                  <a:lnTo>
                    <a:pt x="4151" y="183"/>
                  </a:lnTo>
                  <a:lnTo>
                    <a:pt x="4242" y="161"/>
                  </a:lnTo>
                  <a:close/>
                  <a:moveTo>
                    <a:pt x="4220" y="1"/>
                  </a:moveTo>
                  <a:lnTo>
                    <a:pt x="4106" y="24"/>
                  </a:lnTo>
                  <a:lnTo>
                    <a:pt x="3969" y="69"/>
                  </a:lnTo>
                  <a:lnTo>
                    <a:pt x="3809" y="138"/>
                  </a:lnTo>
                  <a:lnTo>
                    <a:pt x="3444" y="320"/>
                  </a:lnTo>
                  <a:lnTo>
                    <a:pt x="3057" y="571"/>
                  </a:lnTo>
                  <a:lnTo>
                    <a:pt x="2646" y="845"/>
                  </a:lnTo>
                  <a:lnTo>
                    <a:pt x="2236" y="1187"/>
                  </a:lnTo>
                  <a:lnTo>
                    <a:pt x="1802" y="1574"/>
                  </a:lnTo>
                  <a:lnTo>
                    <a:pt x="1369" y="1962"/>
                  </a:lnTo>
                  <a:lnTo>
                    <a:pt x="1004" y="2350"/>
                  </a:lnTo>
                  <a:lnTo>
                    <a:pt x="662" y="2715"/>
                  </a:lnTo>
                  <a:lnTo>
                    <a:pt x="388" y="3080"/>
                  </a:lnTo>
                  <a:lnTo>
                    <a:pt x="160" y="3422"/>
                  </a:lnTo>
                  <a:lnTo>
                    <a:pt x="92" y="3581"/>
                  </a:lnTo>
                  <a:lnTo>
                    <a:pt x="24" y="3695"/>
                  </a:lnTo>
                  <a:lnTo>
                    <a:pt x="1" y="3809"/>
                  </a:lnTo>
                  <a:lnTo>
                    <a:pt x="1" y="3923"/>
                  </a:lnTo>
                  <a:lnTo>
                    <a:pt x="1" y="3992"/>
                  </a:lnTo>
                  <a:lnTo>
                    <a:pt x="46" y="4060"/>
                  </a:lnTo>
                  <a:lnTo>
                    <a:pt x="138" y="4129"/>
                  </a:lnTo>
                  <a:lnTo>
                    <a:pt x="252" y="4151"/>
                  </a:lnTo>
                  <a:lnTo>
                    <a:pt x="411" y="4129"/>
                  </a:lnTo>
                  <a:lnTo>
                    <a:pt x="594" y="4060"/>
                  </a:lnTo>
                  <a:lnTo>
                    <a:pt x="822" y="3969"/>
                  </a:lnTo>
                  <a:lnTo>
                    <a:pt x="1073" y="3832"/>
                  </a:lnTo>
                  <a:lnTo>
                    <a:pt x="1437" y="3581"/>
                  </a:lnTo>
                  <a:lnTo>
                    <a:pt x="1848" y="3285"/>
                  </a:lnTo>
                  <a:lnTo>
                    <a:pt x="2281" y="2965"/>
                  </a:lnTo>
                  <a:lnTo>
                    <a:pt x="2715" y="2578"/>
                  </a:lnTo>
                  <a:lnTo>
                    <a:pt x="3125" y="2190"/>
                  </a:lnTo>
                  <a:lnTo>
                    <a:pt x="3513" y="1802"/>
                  </a:lnTo>
                  <a:lnTo>
                    <a:pt x="3832" y="1415"/>
                  </a:lnTo>
                  <a:lnTo>
                    <a:pt x="4128" y="1073"/>
                  </a:lnTo>
                  <a:lnTo>
                    <a:pt x="4334" y="731"/>
                  </a:lnTo>
                  <a:lnTo>
                    <a:pt x="4425" y="571"/>
                  </a:lnTo>
                  <a:lnTo>
                    <a:pt x="4470" y="457"/>
                  </a:lnTo>
                  <a:lnTo>
                    <a:pt x="4516" y="343"/>
                  </a:lnTo>
                  <a:lnTo>
                    <a:pt x="4516" y="229"/>
                  </a:lnTo>
                  <a:lnTo>
                    <a:pt x="4493" y="161"/>
                  </a:lnTo>
                  <a:lnTo>
                    <a:pt x="4448" y="92"/>
                  </a:lnTo>
                  <a:lnTo>
                    <a:pt x="4402" y="47"/>
                  </a:lnTo>
                  <a:lnTo>
                    <a:pt x="43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5"/>
            <p:cNvSpPr/>
            <p:nvPr/>
          </p:nvSpPr>
          <p:spPr>
            <a:xfrm rot="10800000">
              <a:off x="428139" y="2405633"/>
              <a:ext cx="106933" cy="455543"/>
            </a:xfrm>
            <a:custGeom>
              <a:avLst/>
              <a:gdLst/>
              <a:ahLst/>
              <a:cxnLst/>
              <a:rect l="l" t="t" r="r" b="b"/>
              <a:pathLst>
                <a:path w="1392" h="5930" extrusionOk="0">
                  <a:moveTo>
                    <a:pt x="867" y="160"/>
                  </a:moveTo>
                  <a:lnTo>
                    <a:pt x="913" y="206"/>
                  </a:lnTo>
                  <a:lnTo>
                    <a:pt x="981" y="320"/>
                  </a:lnTo>
                  <a:lnTo>
                    <a:pt x="1072" y="571"/>
                  </a:lnTo>
                  <a:lnTo>
                    <a:pt x="1164" y="958"/>
                  </a:lnTo>
                  <a:lnTo>
                    <a:pt x="1209" y="1392"/>
                  </a:lnTo>
                  <a:lnTo>
                    <a:pt x="1232" y="1893"/>
                  </a:lnTo>
                  <a:lnTo>
                    <a:pt x="1232" y="2418"/>
                  </a:lnTo>
                  <a:lnTo>
                    <a:pt x="1232" y="2988"/>
                  </a:lnTo>
                  <a:lnTo>
                    <a:pt x="1186" y="3558"/>
                  </a:lnTo>
                  <a:lnTo>
                    <a:pt x="1118" y="4083"/>
                  </a:lnTo>
                  <a:lnTo>
                    <a:pt x="1050" y="4561"/>
                  </a:lnTo>
                  <a:lnTo>
                    <a:pt x="958" y="4995"/>
                  </a:lnTo>
                  <a:lnTo>
                    <a:pt x="821" y="5382"/>
                  </a:lnTo>
                  <a:lnTo>
                    <a:pt x="730" y="5610"/>
                  </a:lnTo>
                  <a:lnTo>
                    <a:pt x="639" y="5724"/>
                  </a:lnTo>
                  <a:lnTo>
                    <a:pt x="593" y="5770"/>
                  </a:lnTo>
                  <a:lnTo>
                    <a:pt x="571" y="5770"/>
                  </a:lnTo>
                  <a:lnTo>
                    <a:pt x="525" y="5747"/>
                  </a:lnTo>
                  <a:lnTo>
                    <a:pt x="479" y="5724"/>
                  </a:lnTo>
                  <a:lnTo>
                    <a:pt x="388" y="5565"/>
                  </a:lnTo>
                  <a:lnTo>
                    <a:pt x="320" y="5337"/>
                  </a:lnTo>
                  <a:lnTo>
                    <a:pt x="251" y="4995"/>
                  </a:lnTo>
                  <a:lnTo>
                    <a:pt x="206" y="4584"/>
                  </a:lnTo>
                  <a:lnTo>
                    <a:pt x="160" y="4105"/>
                  </a:lnTo>
                  <a:lnTo>
                    <a:pt x="160" y="3558"/>
                  </a:lnTo>
                  <a:lnTo>
                    <a:pt x="183" y="2942"/>
                  </a:lnTo>
                  <a:lnTo>
                    <a:pt x="229" y="2372"/>
                  </a:lnTo>
                  <a:lnTo>
                    <a:pt x="274" y="1848"/>
                  </a:lnTo>
                  <a:lnTo>
                    <a:pt x="365" y="1346"/>
                  </a:lnTo>
                  <a:lnTo>
                    <a:pt x="457" y="913"/>
                  </a:lnTo>
                  <a:lnTo>
                    <a:pt x="571" y="548"/>
                  </a:lnTo>
                  <a:lnTo>
                    <a:pt x="685" y="320"/>
                  </a:lnTo>
                  <a:lnTo>
                    <a:pt x="776" y="183"/>
                  </a:lnTo>
                  <a:lnTo>
                    <a:pt x="821" y="160"/>
                  </a:lnTo>
                  <a:close/>
                  <a:moveTo>
                    <a:pt x="776" y="1"/>
                  </a:moveTo>
                  <a:lnTo>
                    <a:pt x="707" y="46"/>
                  </a:lnTo>
                  <a:lnTo>
                    <a:pt x="616" y="115"/>
                  </a:lnTo>
                  <a:lnTo>
                    <a:pt x="548" y="206"/>
                  </a:lnTo>
                  <a:lnTo>
                    <a:pt x="479" y="343"/>
                  </a:lnTo>
                  <a:lnTo>
                    <a:pt x="434" y="479"/>
                  </a:lnTo>
                  <a:lnTo>
                    <a:pt x="297" y="890"/>
                  </a:lnTo>
                  <a:lnTo>
                    <a:pt x="206" y="1323"/>
                  </a:lnTo>
                  <a:lnTo>
                    <a:pt x="115" y="1825"/>
                  </a:lnTo>
                  <a:lnTo>
                    <a:pt x="69" y="2349"/>
                  </a:lnTo>
                  <a:lnTo>
                    <a:pt x="23" y="2920"/>
                  </a:lnTo>
                  <a:lnTo>
                    <a:pt x="1" y="3490"/>
                  </a:lnTo>
                  <a:lnTo>
                    <a:pt x="1" y="4014"/>
                  </a:lnTo>
                  <a:lnTo>
                    <a:pt x="46" y="4516"/>
                  </a:lnTo>
                  <a:lnTo>
                    <a:pt x="92" y="4972"/>
                  </a:lnTo>
                  <a:lnTo>
                    <a:pt x="160" y="5360"/>
                  </a:lnTo>
                  <a:lnTo>
                    <a:pt x="206" y="5519"/>
                  </a:lnTo>
                  <a:lnTo>
                    <a:pt x="274" y="5656"/>
                  </a:lnTo>
                  <a:lnTo>
                    <a:pt x="320" y="5770"/>
                  </a:lnTo>
                  <a:lnTo>
                    <a:pt x="388" y="5861"/>
                  </a:lnTo>
                  <a:lnTo>
                    <a:pt x="479" y="5907"/>
                  </a:lnTo>
                  <a:lnTo>
                    <a:pt x="548" y="5930"/>
                  </a:lnTo>
                  <a:lnTo>
                    <a:pt x="571" y="5930"/>
                  </a:lnTo>
                  <a:lnTo>
                    <a:pt x="639" y="5907"/>
                  </a:lnTo>
                  <a:lnTo>
                    <a:pt x="707" y="5884"/>
                  </a:lnTo>
                  <a:lnTo>
                    <a:pt x="776" y="5793"/>
                  </a:lnTo>
                  <a:lnTo>
                    <a:pt x="844" y="5702"/>
                  </a:lnTo>
                  <a:lnTo>
                    <a:pt x="913" y="5588"/>
                  </a:lnTo>
                  <a:lnTo>
                    <a:pt x="981" y="5428"/>
                  </a:lnTo>
                  <a:lnTo>
                    <a:pt x="1095" y="5040"/>
                  </a:lnTo>
                  <a:lnTo>
                    <a:pt x="1209" y="4607"/>
                  </a:lnTo>
                  <a:lnTo>
                    <a:pt x="1278" y="4105"/>
                  </a:lnTo>
                  <a:lnTo>
                    <a:pt x="1346" y="3558"/>
                  </a:lnTo>
                  <a:lnTo>
                    <a:pt x="1392" y="2988"/>
                  </a:lnTo>
                  <a:lnTo>
                    <a:pt x="1392" y="2418"/>
                  </a:lnTo>
                  <a:lnTo>
                    <a:pt x="1392" y="1893"/>
                  </a:lnTo>
                  <a:lnTo>
                    <a:pt x="1369" y="1392"/>
                  </a:lnTo>
                  <a:lnTo>
                    <a:pt x="1300" y="936"/>
                  </a:lnTo>
                  <a:lnTo>
                    <a:pt x="1232" y="525"/>
                  </a:lnTo>
                  <a:lnTo>
                    <a:pt x="1186" y="365"/>
                  </a:lnTo>
                  <a:lnTo>
                    <a:pt x="1118" y="251"/>
                  </a:lnTo>
                  <a:lnTo>
                    <a:pt x="1072" y="137"/>
                  </a:lnTo>
                  <a:lnTo>
                    <a:pt x="1004" y="69"/>
                  </a:lnTo>
                  <a:lnTo>
                    <a:pt x="935" y="23"/>
                  </a:lnTo>
                  <a:lnTo>
                    <a:pt x="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5"/>
            <p:cNvSpPr/>
            <p:nvPr/>
          </p:nvSpPr>
          <p:spPr>
            <a:xfrm rot="10800000">
              <a:off x="252989" y="2579016"/>
              <a:ext cx="455543" cy="108700"/>
            </a:xfrm>
            <a:custGeom>
              <a:avLst/>
              <a:gdLst/>
              <a:ahLst/>
              <a:cxnLst/>
              <a:rect l="l" t="t" r="r" b="b"/>
              <a:pathLst>
                <a:path w="5930" h="1415" extrusionOk="0">
                  <a:moveTo>
                    <a:pt x="2304" y="160"/>
                  </a:moveTo>
                  <a:lnTo>
                    <a:pt x="2988" y="183"/>
                  </a:lnTo>
                  <a:lnTo>
                    <a:pt x="3558" y="228"/>
                  </a:lnTo>
                  <a:lnTo>
                    <a:pt x="4083" y="274"/>
                  </a:lnTo>
                  <a:lnTo>
                    <a:pt x="4562" y="365"/>
                  </a:lnTo>
                  <a:lnTo>
                    <a:pt x="4995" y="456"/>
                  </a:lnTo>
                  <a:lnTo>
                    <a:pt x="5383" y="570"/>
                  </a:lnTo>
                  <a:lnTo>
                    <a:pt x="5611" y="684"/>
                  </a:lnTo>
                  <a:lnTo>
                    <a:pt x="5725" y="776"/>
                  </a:lnTo>
                  <a:lnTo>
                    <a:pt x="5748" y="821"/>
                  </a:lnTo>
                  <a:lnTo>
                    <a:pt x="5770" y="844"/>
                  </a:lnTo>
                  <a:lnTo>
                    <a:pt x="5748" y="890"/>
                  </a:lnTo>
                  <a:lnTo>
                    <a:pt x="5702" y="935"/>
                  </a:lnTo>
                  <a:lnTo>
                    <a:pt x="5565" y="1004"/>
                  </a:lnTo>
                  <a:lnTo>
                    <a:pt x="5314" y="1095"/>
                  </a:lnTo>
                  <a:lnTo>
                    <a:pt x="4995" y="1163"/>
                  </a:lnTo>
                  <a:lnTo>
                    <a:pt x="4585" y="1209"/>
                  </a:lnTo>
                  <a:lnTo>
                    <a:pt x="4106" y="1232"/>
                  </a:lnTo>
                  <a:lnTo>
                    <a:pt x="3558" y="1254"/>
                  </a:lnTo>
                  <a:lnTo>
                    <a:pt x="2943" y="1232"/>
                  </a:lnTo>
                  <a:lnTo>
                    <a:pt x="2373" y="1186"/>
                  </a:lnTo>
                  <a:lnTo>
                    <a:pt x="1848" y="1118"/>
                  </a:lnTo>
                  <a:lnTo>
                    <a:pt x="1346" y="1049"/>
                  </a:lnTo>
                  <a:lnTo>
                    <a:pt x="913" y="958"/>
                  </a:lnTo>
                  <a:lnTo>
                    <a:pt x="548" y="844"/>
                  </a:lnTo>
                  <a:lnTo>
                    <a:pt x="297" y="730"/>
                  </a:lnTo>
                  <a:lnTo>
                    <a:pt x="183" y="639"/>
                  </a:lnTo>
                  <a:lnTo>
                    <a:pt x="161" y="593"/>
                  </a:lnTo>
                  <a:lnTo>
                    <a:pt x="161" y="570"/>
                  </a:lnTo>
                  <a:lnTo>
                    <a:pt x="161" y="525"/>
                  </a:lnTo>
                  <a:lnTo>
                    <a:pt x="183" y="502"/>
                  </a:lnTo>
                  <a:lnTo>
                    <a:pt x="297" y="411"/>
                  </a:lnTo>
                  <a:lnTo>
                    <a:pt x="480" y="365"/>
                  </a:lnTo>
                  <a:lnTo>
                    <a:pt x="731" y="297"/>
                  </a:lnTo>
                  <a:lnTo>
                    <a:pt x="1027" y="251"/>
                  </a:lnTo>
                  <a:lnTo>
                    <a:pt x="1392" y="205"/>
                  </a:lnTo>
                  <a:lnTo>
                    <a:pt x="1825" y="183"/>
                  </a:lnTo>
                  <a:lnTo>
                    <a:pt x="2304" y="160"/>
                  </a:lnTo>
                  <a:close/>
                  <a:moveTo>
                    <a:pt x="2441" y="0"/>
                  </a:moveTo>
                  <a:lnTo>
                    <a:pt x="1916" y="23"/>
                  </a:lnTo>
                  <a:lnTo>
                    <a:pt x="1415" y="46"/>
                  </a:lnTo>
                  <a:lnTo>
                    <a:pt x="959" y="91"/>
                  </a:lnTo>
                  <a:lnTo>
                    <a:pt x="571" y="160"/>
                  </a:lnTo>
                  <a:lnTo>
                    <a:pt x="411" y="228"/>
                  </a:lnTo>
                  <a:lnTo>
                    <a:pt x="275" y="274"/>
                  </a:lnTo>
                  <a:lnTo>
                    <a:pt x="161" y="342"/>
                  </a:lnTo>
                  <a:lnTo>
                    <a:pt x="69" y="411"/>
                  </a:lnTo>
                  <a:lnTo>
                    <a:pt x="24" y="479"/>
                  </a:lnTo>
                  <a:lnTo>
                    <a:pt x="1" y="547"/>
                  </a:lnTo>
                  <a:lnTo>
                    <a:pt x="1" y="639"/>
                  </a:lnTo>
                  <a:lnTo>
                    <a:pt x="46" y="707"/>
                  </a:lnTo>
                  <a:lnTo>
                    <a:pt x="115" y="776"/>
                  </a:lnTo>
                  <a:lnTo>
                    <a:pt x="206" y="844"/>
                  </a:lnTo>
                  <a:lnTo>
                    <a:pt x="343" y="912"/>
                  </a:lnTo>
                  <a:lnTo>
                    <a:pt x="480" y="981"/>
                  </a:lnTo>
                  <a:lnTo>
                    <a:pt x="867" y="1095"/>
                  </a:lnTo>
                  <a:lnTo>
                    <a:pt x="1324" y="1209"/>
                  </a:lnTo>
                  <a:lnTo>
                    <a:pt x="1825" y="1277"/>
                  </a:lnTo>
                  <a:lnTo>
                    <a:pt x="2350" y="1346"/>
                  </a:lnTo>
                  <a:lnTo>
                    <a:pt x="2920" y="1391"/>
                  </a:lnTo>
                  <a:lnTo>
                    <a:pt x="3604" y="1414"/>
                  </a:lnTo>
                  <a:lnTo>
                    <a:pt x="4060" y="1391"/>
                  </a:lnTo>
                  <a:lnTo>
                    <a:pt x="4493" y="1368"/>
                  </a:lnTo>
                  <a:lnTo>
                    <a:pt x="4881" y="1323"/>
                  </a:lnTo>
                  <a:lnTo>
                    <a:pt x="5223" y="1277"/>
                  </a:lnTo>
                  <a:lnTo>
                    <a:pt x="5497" y="1186"/>
                  </a:lnTo>
                  <a:lnTo>
                    <a:pt x="5725" y="1095"/>
                  </a:lnTo>
                  <a:lnTo>
                    <a:pt x="5816" y="1049"/>
                  </a:lnTo>
                  <a:lnTo>
                    <a:pt x="5862" y="981"/>
                  </a:lnTo>
                  <a:lnTo>
                    <a:pt x="5907" y="912"/>
                  </a:lnTo>
                  <a:lnTo>
                    <a:pt x="5930" y="844"/>
                  </a:lnTo>
                  <a:lnTo>
                    <a:pt x="5907" y="776"/>
                  </a:lnTo>
                  <a:lnTo>
                    <a:pt x="5884" y="707"/>
                  </a:lnTo>
                  <a:lnTo>
                    <a:pt x="5816" y="639"/>
                  </a:lnTo>
                  <a:lnTo>
                    <a:pt x="5702" y="570"/>
                  </a:lnTo>
                  <a:lnTo>
                    <a:pt x="5588" y="502"/>
                  </a:lnTo>
                  <a:lnTo>
                    <a:pt x="5428" y="433"/>
                  </a:lnTo>
                  <a:lnTo>
                    <a:pt x="5041" y="297"/>
                  </a:lnTo>
                  <a:lnTo>
                    <a:pt x="4607" y="205"/>
                  </a:lnTo>
                  <a:lnTo>
                    <a:pt x="4106" y="114"/>
                  </a:lnTo>
                  <a:lnTo>
                    <a:pt x="3558" y="69"/>
                  </a:lnTo>
                  <a:lnTo>
                    <a:pt x="2988" y="23"/>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2" name="Google Shape;772;p15"/>
          <p:cNvSpPr txBox="1">
            <a:spLocks noGrp="1"/>
          </p:cNvSpPr>
          <p:nvPr>
            <p:ph type="ctrTitle"/>
          </p:nvPr>
        </p:nvSpPr>
        <p:spPr>
          <a:xfrm>
            <a:off x="980450" y="3492650"/>
            <a:ext cx="1901100" cy="27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66269"/>
              </a:buClr>
              <a:buSzPts val="1800"/>
              <a:buNone/>
              <a:defRPr sz="2600"/>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773" name="Google Shape;773;p15"/>
          <p:cNvSpPr txBox="1">
            <a:spLocks noGrp="1"/>
          </p:cNvSpPr>
          <p:nvPr>
            <p:ph type="subTitle" idx="1"/>
          </p:nvPr>
        </p:nvSpPr>
        <p:spPr>
          <a:xfrm>
            <a:off x="782450" y="3766450"/>
            <a:ext cx="2297100" cy="837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sp>
        <p:nvSpPr>
          <p:cNvPr id="774" name="Google Shape;774;p15"/>
          <p:cNvSpPr txBox="1">
            <a:spLocks noGrp="1"/>
          </p:cNvSpPr>
          <p:nvPr>
            <p:ph type="ctrTitle" idx="2"/>
          </p:nvPr>
        </p:nvSpPr>
        <p:spPr>
          <a:xfrm>
            <a:off x="3607456" y="2127075"/>
            <a:ext cx="1901100" cy="27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66269"/>
              </a:buClr>
              <a:buSzPts val="1800"/>
              <a:buNone/>
              <a:defRPr sz="2600"/>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775" name="Google Shape;775;p15"/>
          <p:cNvSpPr txBox="1">
            <a:spLocks noGrp="1"/>
          </p:cNvSpPr>
          <p:nvPr>
            <p:ph type="subTitle" idx="3"/>
          </p:nvPr>
        </p:nvSpPr>
        <p:spPr>
          <a:xfrm>
            <a:off x="3409413" y="2400875"/>
            <a:ext cx="2297100" cy="837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sp>
        <p:nvSpPr>
          <p:cNvPr id="776" name="Google Shape;776;p15"/>
          <p:cNvSpPr txBox="1">
            <a:spLocks noGrp="1"/>
          </p:cNvSpPr>
          <p:nvPr>
            <p:ph type="ctrTitle" idx="4"/>
          </p:nvPr>
        </p:nvSpPr>
        <p:spPr>
          <a:xfrm>
            <a:off x="6238387" y="3492650"/>
            <a:ext cx="1901100" cy="27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66269"/>
              </a:buClr>
              <a:buSzPts val="1800"/>
              <a:buNone/>
              <a:defRPr sz="2600"/>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777" name="Google Shape;777;p15"/>
          <p:cNvSpPr txBox="1">
            <a:spLocks noGrp="1"/>
          </p:cNvSpPr>
          <p:nvPr>
            <p:ph type="subTitle" idx="5"/>
          </p:nvPr>
        </p:nvSpPr>
        <p:spPr>
          <a:xfrm>
            <a:off x="6040375" y="3766450"/>
            <a:ext cx="2297100" cy="837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sp>
        <p:nvSpPr>
          <p:cNvPr id="778" name="Google Shape;778;p15"/>
          <p:cNvSpPr txBox="1">
            <a:spLocks noGrp="1"/>
          </p:cNvSpPr>
          <p:nvPr>
            <p:ph type="ctrTitle" idx="6"/>
          </p:nvPr>
        </p:nvSpPr>
        <p:spPr>
          <a:xfrm>
            <a:off x="1277300" y="562250"/>
            <a:ext cx="6569100" cy="665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sz="4000"/>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CUSTOM_8">
    <p:bg>
      <p:bgPr>
        <a:solidFill>
          <a:schemeClr val="accent6"/>
        </a:solidFill>
        <a:effectLst/>
      </p:bgPr>
    </p:bg>
    <p:spTree>
      <p:nvGrpSpPr>
        <p:cNvPr id="1" name="Shape 779"/>
        <p:cNvGrpSpPr/>
        <p:nvPr/>
      </p:nvGrpSpPr>
      <p:grpSpPr>
        <a:xfrm>
          <a:off x="0" y="0"/>
          <a:ext cx="0" cy="0"/>
          <a:chOff x="0" y="0"/>
          <a:chExt cx="0" cy="0"/>
        </a:xfrm>
      </p:grpSpPr>
      <p:grpSp>
        <p:nvGrpSpPr>
          <p:cNvPr id="780" name="Google Shape;780;p16"/>
          <p:cNvGrpSpPr/>
          <p:nvPr/>
        </p:nvGrpSpPr>
        <p:grpSpPr>
          <a:xfrm rot="10800000" flipH="1">
            <a:off x="-196579" y="-17854"/>
            <a:ext cx="9522816" cy="4533898"/>
            <a:chOff x="1697" y="798588"/>
            <a:chExt cx="9125842" cy="4344895"/>
          </a:xfrm>
        </p:grpSpPr>
        <p:sp>
          <p:nvSpPr>
            <p:cNvPr id="781" name="Google Shape;781;p16"/>
            <p:cNvSpPr/>
            <p:nvPr/>
          </p:nvSpPr>
          <p:spPr>
            <a:xfrm>
              <a:off x="1697" y="798588"/>
              <a:ext cx="9125842" cy="4344860"/>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6"/>
            <p:cNvSpPr/>
            <p:nvPr/>
          </p:nvSpPr>
          <p:spPr>
            <a:xfrm>
              <a:off x="1697" y="1841697"/>
              <a:ext cx="9125842" cy="330176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6"/>
            <p:cNvSpPr/>
            <p:nvPr/>
          </p:nvSpPr>
          <p:spPr>
            <a:xfrm>
              <a:off x="1697" y="3723891"/>
              <a:ext cx="9125842" cy="1419593"/>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 name="Google Shape;784;p16"/>
          <p:cNvGrpSpPr/>
          <p:nvPr/>
        </p:nvGrpSpPr>
        <p:grpSpPr>
          <a:xfrm flipH="1">
            <a:off x="51918" y="478034"/>
            <a:ext cx="8489973" cy="4501022"/>
            <a:chOff x="1048650" y="4061275"/>
            <a:chExt cx="2655025" cy="1407625"/>
          </a:xfrm>
        </p:grpSpPr>
        <p:sp>
          <p:nvSpPr>
            <p:cNvPr id="785" name="Google Shape;785;p16"/>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6"/>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6"/>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6"/>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6"/>
            <p:cNvSpPr/>
            <p:nvPr/>
          </p:nvSpPr>
          <p:spPr>
            <a:xfrm>
              <a:off x="1098397" y="4556671"/>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6"/>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6"/>
            <p:cNvSpPr/>
            <p:nvPr/>
          </p:nvSpPr>
          <p:spPr>
            <a:xfrm>
              <a:off x="1089822" y="5128504"/>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6"/>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6"/>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6"/>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6"/>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6"/>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6"/>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6"/>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6"/>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6"/>
            <p:cNvSpPr/>
            <p:nvPr/>
          </p:nvSpPr>
          <p:spPr>
            <a:xfrm>
              <a:off x="1122990" y="4959200"/>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6"/>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6"/>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6"/>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6"/>
            <p:cNvSpPr/>
            <p:nvPr/>
          </p:nvSpPr>
          <p:spPr>
            <a:xfrm>
              <a:off x="1123279" y="4317839"/>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6"/>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6"/>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6"/>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6"/>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6"/>
            <p:cNvSpPr/>
            <p:nvPr/>
          </p:nvSpPr>
          <p:spPr>
            <a:xfrm>
              <a:off x="3533175" y="4959200"/>
              <a:ext cx="9150" cy="8575"/>
            </a:xfrm>
            <a:custGeom>
              <a:avLst/>
              <a:gdLst/>
              <a:ahLst/>
              <a:cxnLst/>
              <a:rect l="l" t="t" r="r" b="b"/>
              <a:pathLst>
                <a:path w="366" h="343" extrusionOk="0">
                  <a:moveTo>
                    <a:pt x="115" y="1"/>
                  </a:moveTo>
                  <a:lnTo>
                    <a:pt x="69" y="46"/>
                  </a:lnTo>
                  <a:lnTo>
                    <a:pt x="24" y="92"/>
                  </a:lnTo>
                  <a:lnTo>
                    <a:pt x="1" y="160"/>
                  </a:lnTo>
                  <a:lnTo>
                    <a:pt x="24" y="229"/>
                  </a:lnTo>
                  <a:lnTo>
                    <a:pt x="69" y="297"/>
                  </a:lnTo>
                  <a:lnTo>
                    <a:pt x="115" y="343"/>
                  </a:lnTo>
                  <a:lnTo>
                    <a:pt x="252" y="343"/>
                  </a:lnTo>
                  <a:lnTo>
                    <a:pt x="320" y="297"/>
                  </a:lnTo>
                  <a:lnTo>
                    <a:pt x="343" y="229"/>
                  </a:lnTo>
                  <a:lnTo>
                    <a:pt x="366" y="160"/>
                  </a:lnTo>
                  <a:lnTo>
                    <a:pt x="343" y="92"/>
                  </a:lnTo>
                  <a:lnTo>
                    <a:pt x="320"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6"/>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6"/>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6"/>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6"/>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6"/>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6"/>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6"/>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6"/>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6"/>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6"/>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6"/>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6"/>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6"/>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6"/>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6"/>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6"/>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6"/>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7" name="Google Shape;827;p16"/>
          <p:cNvSpPr/>
          <p:nvPr/>
        </p:nvSpPr>
        <p:spPr>
          <a:xfrm>
            <a:off x="710150" y="-17850"/>
            <a:ext cx="7720800" cy="5198400"/>
          </a:xfrm>
          <a:prstGeom prst="rect">
            <a:avLst/>
          </a:prstGeom>
          <a:solidFill>
            <a:srgbClr val="FFFFFF">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6"/>
          <p:cNvSpPr/>
          <p:nvPr/>
        </p:nvSpPr>
        <p:spPr>
          <a:xfrm rot="10800000">
            <a:off x="433363" y="429516"/>
            <a:ext cx="369735" cy="346996"/>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9" name="Google Shape;829;p16"/>
          <p:cNvGrpSpPr/>
          <p:nvPr/>
        </p:nvGrpSpPr>
        <p:grpSpPr>
          <a:xfrm rot="-3283723" flipH="1">
            <a:off x="253162" y="4807885"/>
            <a:ext cx="273350" cy="171708"/>
            <a:chOff x="3502629" y="4665524"/>
            <a:chExt cx="273326" cy="171693"/>
          </a:xfrm>
        </p:grpSpPr>
        <p:sp>
          <p:nvSpPr>
            <p:cNvPr id="830" name="Google Shape;830;p16"/>
            <p:cNvSpPr/>
            <p:nvPr/>
          </p:nvSpPr>
          <p:spPr>
            <a:xfrm rot="10800000">
              <a:off x="3502629" y="4705778"/>
              <a:ext cx="273326" cy="9118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6"/>
            <p:cNvSpPr/>
            <p:nvPr/>
          </p:nvSpPr>
          <p:spPr>
            <a:xfrm rot="10800000">
              <a:off x="3502629" y="4665524"/>
              <a:ext cx="131439" cy="171693"/>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2" name="Google Shape;832;p16"/>
          <p:cNvGrpSpPr/>
          <p:nvPr/>
        </p:nvGrpSpPr>
        <p:grpSpPr>
          <a:xfrm>
            <a:off x="83314" y="2693958"/>
            <a:ext cx="455543" cy="455543"/>
            <a:chOff x="252989" y="2405633"/>
            <a:chExt cx="455543" cy="455543"/>
          </a:xfrm>
        </p:grpSpPr>
        <p:sp>
          <p:nvSpPr>
            <p:cNvPr id="833" name="Google Shape;833;p16"/>
            <p:cNvSpPr/>
            <p:nvPr/>
          </p:nvSpPr>
          <p:spPr>
            <a:xfrm rot="10800000">
              <a:off x="307224" y="2473926"/>
              <a:ext cx="346996" cy="318957"/>
            </a:xfrm>
            <a:custGeom>
              <a:avLst/>
              <a:gdLst/>
              <a:ahLst/>
              <a:cxnLst/>
              <a:rect l="l" t="t" r="r" b="b"/>
              <a:pathLst>
                <a:path w="4517" h="4152" extrusionOk="0">
                  <a:moveTo>
                    <a:pt x="4242" y="161"/>
                  </a:moveTo>
                  <a:lnTo>
                    <a:pt x="4311" y="183"/>
                  </a:lnTo>
                  <a:lnTo>
                    <a:pt x="4334" y="183"/>
                  </a:lnTo>
                  <a:lnTo>
                    <a:pt x="4356" y="229"/>
                  </a:lnTo>
                  <a:lnTo>
                    <a:pt x="4356" y="252"/>
                  </a:lnTo>
                  <a:lnTo>
                    <a:pt x="4311" y="411"/>
                  </a:lnTo>
                  <a:lnTo>
                    <a:pt x="4197" y="639"/>
                  </a:lnTo>
                  <a:lnTo>
                    <a:pt x="3992" y="981"/>
                  </a:lnTo>
                  <a:lnTo>
                    <a:pt x="3718" y="1324"/>
                  </a:lnTo>
                  <a:lnTo>
                    <a:pt x="3399" y="1688"/>
                  </a:lnTo>
                  <a:lnTo>
                    <a:pt x="3011" y="2076"/>
                  </a:lnTo>
                  <a:lnTo>
                    <a:pt x="2601" y="2464"/>
                  </a:lnTo>
                  <a:lnTo>
                    <a:pt x="2167" y="2829"/>
                  </a:lnTo>
                  <a:lnTo>
                    <a:pt x="1757" y="3171"/>
                  </a:lnTo>
                  <a:lnTo>
                    <a:pt x="1346" y="3444"/>
                  </a:lnTo>
                  <a:lnTo>
                    <a:pt x="981" y="3695"/>
                  </a:lnTo>
                  <a:lnTo>
                    <a:pt x="639" y="3878"/>
                  </a:lnTo>
                  <a:lnTo>
                    <a:pt x="388" y="3969"/>
                  </a:lnTo>
                  <a:lnTo>
                    <a:pt x="229" y="3992"/>
                  </a:lnTo>
                  <a:lnTo>
                    <a:pt x="183" y="3969"/>
                  </a:lnTo>
                  <a:lnTo>
                    <a:pt x="160" y="3969"/>
                  </a:lnTo>
                  <a:lnTo>
                    <a:pt x="160" y="3923"/>
                  </a:lnTo>
                  <a:lnTo>
                    <a:pt x="160" y="3878"/>
                  </a:lnTo>
                  <a:lnTo>
                    <a:pt x="183" y="3741"/>
                  </a:lnTo>
                  <a:lnTo>
                    <a:pt x="297" y="3513"/>
                  </a:lnTo>
                  <a:lnTo>
                    <a:pt x="525" y="3171"/>
                  </a:lnTo>
                  <a:lnTo>
                    <a:pt x="799" y="2829"/>
                  </a:lnTo>
                  <a:lnTo>
                    <a:pt x="1118" y="2464"/>
                  </a:lnTo>
                  <a:lnTo>
                    <a:pt x="1483" y="2076"/>
                  </a:lnTo>
                  <a:lnTo>
                    <a:pt x="1894" y="1688"/>
                  </a:lnTo>
                  <a:lnTo>
                    <a:pt x="2327" y="1324"/>
                  </a:lnTo>
                  <a:lnTo>
                    <a:pt x="2737" y="981"/>
                  </a:lnTo>
                  <a:lnTo>
                    <a:pt x="3148" y="685"/>
                  </a:lnTo>
                  <a:lnTo>
                    <a:pt x="3513" y="457"/>
                  </a:lnTo>
                  <a:lnTo>
                    <a:pt x="3786" y="320"/>
                  </a:lnTo>
                  <a:lnTo>
                    <a:pt x="3992" y="229"/>
                  </a:lnTo>
                  <a:lnTo>
                    <a:pt x="4151" y="183"/>
                  </a:lnTo>
                  <a:lnTo>
                    <a:pt x="4242" y="161"/>
                  </a:lnTo>
                  <a:close/>
                  <a:moveTo>
                    <a:pt x="4220" y="1"/>
                  </a:moveTo>
                  <a:lnTo>
                    <a:pt x="4106" y="24"/>
                  </a:lnTo>
                  <a:lnTo>
                    <a:pt x="3969" y="69"/>
                  </a:lnTo>
                  <a:lnTo>
                    <a:pt x="3809" y="138"/>
                  </a:lnTo>
                  <a:lnTo>
                    <a:pt x="3444" y="320"/>
                  </a:lnTo>
                  <a:lnTo>
                    <a:pt x="3057" y="571"/>
                  </a:lnTo>
                  <a:lnTo>
                    <a:pt x="2646" y="845"/>
                  </a:lnTo>
                  <a:lnTo>
                    <a:pt x="2236" y="1187"/>
                  </a:lnTo>
                  <a:lnTo>
                    <a:pt x="1802" y="1574"/>
                  </a:lnTo>
                  <a:lnTo>
                    <a:pt x="1369" y="1962"/>
                  </a:lnTo>
                  <a:lnTo>
                    <a:pt x="1004" y="2350"/>
                  </a:lnTo>
                  <a:lnTo>
                    <a:pt x="662" y="2715"/>
                  </a:lnTo>
                  <a:lnTo>
                    <a:pt x="388" y="3080"/>
                  </a:lnTo>
                  <a:lnTo>
                    <a:pt x="160" y="3422"/>
                  </a:lnTo>
                  <a:lnTo>
                    <a:pt x="92" y="3581"/>
                  </a:lnTo>
                  <a:lnTo>
                    <a:pt x="24" y="3695"/>
                  </a:lnTo>
                  <a:lnTo>
                    <a:pt x="1" y="3809"/>
                  </a:lnTo>
                  <a:lnTo>
                    <a:pt x="1" y="3923"/>
                  </a:lnTo>
                  <a:lnTo>
                    <a:pt x="1" y="3992"/>
                  </a:lnTo>
                  <a:lnTo>
                    <a:pt x="46" y="4060"/>
                  </a:lnTo>
                  <a:lnTo>
                    <a:pt x="138" y="4129"/>
                  </a:lnTo>
                  <a:lnTo>
                    <a:pt x="252" y="4151"/>
                  </a:lnTo>
                  <a:lnTo>
                    <a:pt x="411" y="4129"/>
                  </a:lnTo>
                  <a:lnTo>
                    <a:pt x="594" y="4060"/>
                  </a:lnTo>
                  <a:lnTo>
                    <a:pt x="822" y="3969"/>
                  </a:lnTo>
                  <a:lnTo>
                    <a:pt x="1073" y="3832"/>
                  </a:lnTo>
                  <a:lnTo>
                    <a:pt x="1437" y="3581"/>
                  </a:lnTo>
                  <a:lnTo>
                    <a:pt x="1848" y="3285"/>
                  </a:lnTo>
                  <a:lnTo>
                    <a:pt x="2281" y="2965"/>
                  </a:lnTo>
                  <a:lnTo>
                    <a:pt x="2715" y="2578"/>
                  </a:lnTo>
                  <a:lnTo>
                    <a:pt x="3125" y="2190"/>
                  </a:lnTo>
                  <a:lnTo>
                    <a:pt x="3513" y="1802"/>
                  </a:lnTo>
                  <a:lnTo>
                    <a:pt x="3832" y="1415"/>
                  </a:lnTo>
                  <a:lnTo>
                    <a:pt x="4128" y="1073"/>
                  </a:lnTo>
                  <a:lnTo>
                    <a:pt x="4334" y="731"/>
                  </a:lnTo>
                  <a:lnTo>
                    <a:pt x="4425" y="571"/>
                  </a:lnTo>
                  <a:lnTo>
                    <a:pt x="4470" y="457"/>
                  </a:lnTo>
                  <a:lnTo>
                    <a:pt x="4516" y="343"/>
                  </a:lnTo>
                  <a:lnTo>
                    <a:pt x="4516" y="229"/>
                  </a:lnTo>
                  <a:lnTo>
                    <a:pt x="4493" y="161"/>
                  </a:lnTo>
                  <a:lnTo>
                    <a:pt x="4448" y="92"/>
                  </a:lnTo>
                  <a:lnTo>
                    <a:pt x="4402" y="47"/>
                  </a:lnTo>
                  <a:lnTo>
                    <a:pt x="43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6"/>
            <p:cNvSpPr/>
            <p:nvPr/>
          </p:nvSpPr>
          <p:spPr>
            <a:xfrm rot="10800000">
              <a:off x="428139" y="2405633"/>
              <a:ext cx="106933" cy="455543"/>
            </a:xfrm>
            <a:custGeom>
              <a:avLst/>
              <a:gdLst/>
              <a:ahLst/>
              <a:cxnLst/>
              <a:rect l="l" t="t" r="r" b="b"/>
              <a:pathLst>
                <a:path w="1392" h="5930" extrusionOk="0">
                  <a:moveTo>
                    <a:pt x="867" y="160"/>
                  </a:moveTo>
                  <a:lnTo>
                    <a:pt x="913" y="206"/>
                  </a:lnTo>
                  <a:lnTo>
                    <a:pt x="981" y="320"/>
                  </a:lnTo>
                  <a:lnTo>
                    <a:pt x="1072" y="571"/>
                  </a:lnTo>
                  <a:lnTo>
                    <a:pt x="1164" y="958"/>
                  </a:lnTo>
                  <a:lnTo>
                    <a:pt x="1209" y="1392"/>
                  </a:lnTo>
                  <a:lnTo>
                    <a:pt x="1232" y="1893"/>
                  </a:lnTo>
                  <a:lnTo>
                    <a:pt x="1232" y="2418"/>
                  </a:lnTo>
                  <a:lnTo>
                    <a:pt x="1232" y="2988"/>
                  </a:lnTo>
                  <a:lnTo>
                    <a:pt x="1186" y="3558"/>
                  </a:lnTo>
                  <a:lnTo>
                    <a:pt x="1118" y="4083"/>
                  </a:lnTo>
                  <a:lnTo>
                    <a:pt x="1050" y="4561"/>
                  </a:lnTo>
                  <a:lnTo>
                    <a:pt x="958" y="4995"/>
                  </a:lnTo>
                  <a:lnTo>
                    <a:pt x="821" y="5382"/>
                  </a:lnTo>
                  <a:lnTo>
                    <a:pt x="730" y="5610"/>
                  </a:lnTo>
                  <a:lnTo>
                    <a:pt x="639" y="5724"/>
                  </a:lnTo>
                  <a:lnTo>
                    <a:pt x="593" y="5770"/>
                  </a:lnTo>
                  <a:lnTo>
                    <a:pt x="571" y="5770"/>
                  </a:lnTo>
                  <a:lnTo>
                    <a:pt x="525" y="5747"/>
                  </a:lnTo>
                  <a:lnTo>
                    <a:pt x="479" y="5724"/>
                  </a:lnTo>
                  <a:lnTo>
                    <a:pt x="388" y="5565"/>
                  </a:lnTo>
                  <a:lnTo>
                    <a:pt x="320" y="5337"/>
                  </a:lnTo>
                  <a:lnTo>
                    <a:pt x="251" y="4995"/>
                  </a:lnTo>
                  <a:lnTo>
                    <a:pt x="206" y="4584"/>
                  </a:lnTo>
                  <a:lnTo>
                    <a:pt x="160" y="4105"/>
                  </a:lnTo>
                  <a:lnTo>
                    <a:pt x="160" y="3558"/>
                  </a:lnTo>
                  <a:lnTo>
                    <a:pt x="183" y="2942"/>
                  </a:lnTo>
                  <a:lnTo>
                    <a:pt x="229" y="2372"/>
                  </a:lnTo>
                  <a:lnTo>
                    <a:pt x="274" y="1848"/>
                  </a:lnTo>
                  <a:lnTo>
                    <a:pt x="365" y="1346"/>
                  </a:lnTo>
                  <a:lnTo>
                    <a:pt x="457" y="913"/>
                  </a:lnTo>
                  <a:lnTo>
                    <a:pt x="571" y="548"/>
                  </a:lnTo>
                  <a:lnTo>
                    <a:pt x="685" y="320"/>
                  </a:lnTo>
                  <a:lnTo>
                    <a:pt x="776" y="183"/>
                  </a:lnTo>
                  <a:lnTo>
                    <a:pt x="821" y="160"/>
                  </a:lnTo>
                  <a:close/>
                  <a:moveTo>
                    <a:pt x="776" y="1"/>
                  </a:moveTo>
                  <a:lnTo>
                    <a:pt x="707" y="46"/>
                  </a:lnTo>
                  <a:lnTo>
                    <a:pt x="616" y="115"/>
                  </a:lnTo>
                  <a:lnTo>
                    <a:pt x="548" y="206"/>
                  </a:lnTo>
                  <a:lnTo>
                    <a:pt x="479" y="343"/>
                  </a:lnTo>
                  <a:lnTo>
                    <a:pt x="434" y="479"/>
                  </a:lnTo>
                  <a:lnTo>
                    <a:pt x="297" y="890"/>
                  </a:lnTo>
                  <a:lnTo>
                    <a:pt x="206" y="1323"/>
                  </a:lnTo>
                  <a:lnTo>
                    <a:pt x="115" y="1825"/>
                  </a:lnTo>
                  <a:lnTo>
                    <a:pt x="69" y="2349"/>
                  </a:lnTo>
                  <a:lnTo>
                    <a:pt x="23" y="2920"/>
                  </a:lnTo>
                  <a:lnTo>
                    <a:pt x="1" y="3490"/>
                  </a:lnTo>
                  <a:lnTo>
                    <a:pt x="1" y="4014"/>
                  </a:lnTo>
                  <a:lnTo>
                    <a:pt x="46" y="4516"/>
                  </a:lnTo>
                  <a:lnTo>
                    <a:pt x="92" y="4972"/>
                  </a:lnTo>
                  <a:lnTo>
                    <a:pt x="160" y="5360"/>
                  </a:lnTo>
                  <a:lnTo>
                    <a:pt x="206" y="5519"/>
                  </a:lnTo>
                  <a:lnTo>
                    <a:pt x="274" y="5656"/>
                  </a:lnTo>
                  <a:lnTo>
                    <a:pt x="320" y="5770"/>
                  </a:lnTo>
                  <a:lnTo>
                    <a:pt x="388" y="5861"/>
                  </a:lnTo>
                  <a:lnTo>
                    <a:pt x="479" y="5907"/>
                  </a:lnTo>
                  <a:lnTo>
                    <a:pt x="548" y="5930"/>
                  </a:lnTo>
                  <a:lnTo>
                    <a:pt x="571" y="5930"/>
                  </a:lnTo>
                  <a:lnTo>
                    <a:pt x="639" y="5907"/>
                  </a:lnTo>
                  <a:lnTo>
                    <a:pt x="707" y="5884"/>
                  </a:lnTo>
                  <a:lnTo>
                    <a:pt x="776" y="5793"/>
                  </a:lnTo>
                  <a:lnTo>
                    <a:pt x="844" y="5702"/>
                  </a:lnTo>
                  <a:lnTo>
                    <a:pt x="913" y="5588"/>
                  </a:lnTo>
                  <a:lnTo>
                    <a:pt x="981" y="5428"/>
                  </a:lnTo>
                  <a:lnTo>
                    <a:pt x="1095" y="5040"/>
                  </a:lnTo>
                  <a:lnTo>
                    <a:pt x="1209" y="4607"/>
                  </a:lnTo>
                  <a:lnTo>
                    <a:pt x="1278" y="4105"/>
                  </a:lnTo>
                  <a:lnTo>
                    <a:pt x="1346" y="3558"/>
                  </a:lnTo>
                  <a:lnTo>
                    <a:pt x="1392" y="2988"/>
                  </a:lnTo>
                  <a:lnTo>
                    <a:pt x="1392" y="2418"/>
                  </a:lnTo>
                  <a:lnTo>
                    <a:pt x="1392" y="1893"/>
                  </a:lnTo>
                  <a:lnTo>
                    <a:pt x="1369" y="1392"/>
                  </a:lnTo>
                  <a:lnTo>
                    <a:pt x="1300" y="936"/>
                  </a:lnTo>
                  <a:lnTo>
                    <a:pt x="1232" y="525"/>
                  </a:lnTo>
                  <a:lnTo>
                    <a:pt x="1186" y="365"/>
                  </a:lnTo>
                  <a:lnTo>
                    <a:pt x="1118" y="251"/>
                  </a:lnTo>
                  <a:lnTo>
                    <a:pt x="1072" y="137"/>
                  </a:lnTo>
                  <a:lnTo>
                    <a:pt x="1004" y="69"/>
                  </a:lnTo>
                  <a:lnTo>
                    <a:pt x="935" y="23"/>
                  </a:lnTo>
                  <a:lnTo>
                    <a:pt x="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6"/>
            <p:cNvSpPr/>
            <p:nvPr/>
          </p:nvSpPr>
          <p:spPr>
            <a:xfrm rot="10800000">
              <a:off x="252989" y="2579016"/>
              <a:ext cx="455543" cy="108700"/>
            </a:xfrm>
            <a:custGeom>
              <a:avLst/>
              <a:gdLst/>
              <a:ahLst/>
              <a:cxnLst/>
              <a:rect l="l" t="t" r="r" b="b"/>
              <a:pathLst>
                <a:path w="5930" h="1415" extrusionOk="0">
                  <a:moveTo>
                    <a:pt x="2304" y="160"/>
                  </a:moveTo>
                  <a:lnTo>
                    <a:pt x="2988" y="183"/>
                  </a:lnTo>
                  <a:lnTo>
                    <a:pt x="3558" y="228"/>
                  </a:lnTo>
                  <a:lnTo>
                    <a:pt x="4083" y="274"/>
                  </a:lnTo>
                  <a:lnTo>
                    <a:pt x="4562" y="365"/>
                  </a:lnTo>
                  <a:lnTo>
                    <a:pt x="4995" y="456"/>
                  </a:lnTo>
                  <a:lnTo>
                    <a:pt x="5383" y="570"/>
                  </a:lnTo>
                  <a:lnTo>
                    <a:pt x="5611" y="684"/>
                  </a:lnTo>
                  <a:lnTo>
                    <a:pt x="5725" y="776"/>
                  </a:lnTo>
                  <a:lnTo>
                    <a:pt x="5748" y="821"/>
                  </a:lnTo>
                  <a:lnTo>
                    <a:pt x="5770" y="844"/>
                  </a:lnTo>
                  <a:lnTo>
                    <a:pt x="5748" y="890"/>
                  </a:lnTo>
                  <a:lnTo>
                    <a:pt x="5702" y="935"/>
                  </a:lnTo>
                  <a:lnTo>
                    <a:pt x="5565" y="1004"/>
                  </a:lnTo>
                  <a:lnTo>
                    <a:pt x="5314" y="1095"/>
                  </a:lnTo>
                  <a:lnTo>
                    <a:pt x="4995" y="1163"/>
                  </a:lnTo>
                  <a:lnTo>
                    <a:pt x="4585" y="1209"/>
                  </a:lnTo>
                  <a:lnTo>
                    <a:pt x="4106" y="1232"/>
                  </a:lnTo>
                  <a:lnTo>
                    <a:pt x="3558" y="1254"/>
                  </a:lnTo>
                  <a:lnTo>
                    <a:pt x="2943" y="1232"/>
                  </a:lnTo>
                  <a:lnTo>
                    <a:pt x="2373" y="1186"/>
                  </a:lnTo>
                  <a:lnTo>
                    <a:pt x="1848" y="1118"/>
                  </a:lnTo>
                  <a:lnTo>
                    <a:pt x="1346" y="1049"/>
                  </a:lnTo>
                  <a:lnTo>
                    <a:pt x="913" y="958"/>
                  </a:lnTo>
                  <a:lnTo>
                    <a:pt x="548" y="844"/>
                  </a:lnTo>
                  <a:lnTo>
                    <a:pt x="297" y="730"/>
                  </a:lnTo>
                  <a:lnTo>
                    <a:pt x="183" y="639"/>
                  </a:lnTo>
                  <a:lnTo>
                    <a:pt x="161" y="593"/>
                  </a:lnTo>
                  <a:lnTo>
                    <a:pt x="161" y="570"/>
                  </a:lnTo>
                  <a:lnTo>
                    <a:pt x="161" y="525"/>
                  </a:lnTo>
                  <a:lnTo>
                    <a:pt x="183" y="502"/>
                  </a:lnTo>
                  <a:lnTo>
                    <a:pt x="297" y="411"/>
                  </a:lnTo>
                  <a:lnTo>
                    <a:pt x="480" y="365"/>
                  </a:lnTo>
                  <a:lnTo>
                    <a:pt x="731" y="297"/>
                  </a:lnTo>
                  <a:lnTo>
                    <a:pt x="1027" y="251"/>
                  </a:lnTo>
                  <a:lnTo>
                    <a:pt x="1392" y="205"/>
                  </a:lnTo>
                  <a:lnTo>
                    <a:pt x="1825" y="183"/>
                  </a:lnTo>
                  <a:lnTo>
                    <a:pt x="2304" y="160"/>
                  </a:lnTo>
                  <a:close/>
                  <a:moveTo>
                    <a:pt x="2441" y="0"/>
                  </a:moveTo>
                  <a:lnTo>
                    <a:pt x="1916" y="23"/>
                  </a:lnTo>
                  <a:lnTo>
                    <a:pt x="1415" y="46"/>
                  </a:lnTo>
                  <a:lnTo>
                    <a:pt x="959" y="91"/>
                  </a:lnTo>
                  <a:lnTo>
                    <a:pt x="571" y="160"/>
                  </a:lnTo>
                  <a:lnTo>
                    <a:pt x="411" y="228"/>
                  </a:lnTo>
                  <a:lnTo>
                    <a:pt x="275" y="274"/>
                  </a:lnTo>
                  <a:lnTo>
                    <a:pt x="161" y="342"/>
                  </a:lnTo>
                  <a:lnTo>
                    <a:pt x="69" y="411"/>
                  </a:lnTo>
                  <a:lnTo>
                    <a:pt x="24" y="479"/>
                  </a:lnTo>
                  <a:lnTo>
                    <a:pt x="1" y="547"/>
                  </a:lnTo>
                  <a:lnTo>
                    <a:pt x="1" y="639"/>
                  </a:lnTo>
                  <a:lnTo>
                    <a:pt x="46" y="707"/>
                  </a:lnTo>
                  <a:lnTo>
                    <a:pt x="115" y="776"/>
                  </a:lnTo>
                  <a:lnTo>
                    <a:pt x="206" y="844"/>
                  </a:lnTo>
                  <a:lnTo>
                    <a:pt x="343" y="912"/>
                  </a:lnTo>
                  <a:lnTo>
                    <a:pt x="480" y="981"/>
                  </a:lnTo>
                  <a:lnTo>
                    <a:pt x="867" y="1095"/>
                  </a:lnTo>
                  <a:lnTo>
                    <a:pt x="1324" y="1209"/>
                  </a:lnTo>
                  <a:lnTo>
                    <a:pt x="1825" y="1277"/>
                  </a:lnTo>
                  <a:lnTo>
                    <a:pt x="2350" y="1346"/>
                  </a:lnTo>
                  <a:lnTo>
                    <a:pt x="2920" y="1391"/>
                  </a:lnTo>
                  <a:lnTo>
                    <a:pt x="3604" y="1414"/>
                  </a:lnTo>
                  <a:lnTo>
                    <a:pt x="4060" y="1391"/>
                  </a:lnTo>
                  <a:lnTo>
                    <a:pt x="4493" y="1368"/>
                  </a:lnTo>
                  <a:lnTo>
                    <a:pt x="4881" y="1323"/>
                  </a:lnTo>
                  <a:lnTo>
                    <a:pt x="5223" y="1277"/>
                  </a:lnTo>
                  <a:lnTo>
                    <a:pt x="5497" y="1186"/>
                  </a:lnTo>
                  <a:lnTo>
                    <a:pt x="5725" y="1095"/>
                  </a:lnTo>
                  <a:lnTo>
                    <a:pt x="5816" y="1049"/>
                  </a:lnTo>
                  <a:lnTo>
                    <a:pt x="5862" y="981"/>
                  </a:lnTo>
                  <a:lnTo>
                    <a:pt x="5907" y="912"/>
                  </a:lnTo>
                  <a:lnTo>
                    <a:pt x="5930" y="844"/>
                  </a:lnTo>
                  <a:lnTo>
                    <a:pt x="5907" y="776"/>
                  </a:lnTo>
                  <a:lnTo>
                    <a:pt x="5884" y="707"/>
                  </a:lnTo>
                  <a:lnTo>
                    <a:pt x="5816" y="639"/>
                  </a:lnTo>
                  <a:lnTo>
                    <a:pt x="5702" y="570"/>
                  </a:lnTo>
                  <a:lnTo>
                    <a:pt x="5588" y="502"/>
                  </a:lnTo>
                  <a:lnTo>
                    <a:pt x="5428" y="433"/>
                  </a:lnTo>
                  <a:lnTo>
                    <a:pt x="5041" y="297"/>
                  </a:lnTo>
                  <a:lnTo>
                    <a:pt x="4607" y="205"/>
                  </a:lnTo>
                  <a:lnTo>
                    <a:pt x="4106" y="114"/>
                  </a:lnTo>
                  <a:lnTo>
                    <a:pt x="3558" y="69"/>
                  </a:lnTo>
                  <a:lnTo>
                    <a:pt x="2988" y="23"/>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6" name="Google Shape;836;p16"/>
          <p:cNvSpPr txBox="1">
            <a:spLocks noGrp="1"/>
          </p:cNvSpPr>
          <p:nvPr>
            <p:ph type="ctrTitle"/>
          </p:nvPr>
        </p:nvSpPr>
        <p:spPr>
          <a:xfrm>
            <a:off x="5723125" y="2114350"/>
            <a:ext cx="1303500" cy="2823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466269"/>
              </a:buClr>
              <a:buSzPts val="1600"/>
              <a:buNone/>
              <a:defRPr sz="2600"/>
            </a:lvl1pPr>
            <a:lvl2pPr lvl="1" rtl="0">
              <a:spcBef>
                <a:spcPts val="0"/>
              </a:spcBef>
              <a:spcAft>
                <a:spcPts val="0"/>
              </a:spcAft>
              <a:buClr>
                <a:srgbClr val="466269"/>
              </a:buClr>
              <a:buSzPts val="1600"/>
              <a:buNone/>
              <a:defRPr sz="1600">
                <a:solidFill>
                  <a:srgbClr val="466269"/>
                </a:solidFill>
              </a:defRPr>
            </a:lvl2pPr>
            <a:lvl3pPr lvl="2" rtl="0">
              <a:spcBef>
                <a:spcPts val="0"/>
              </a:spcBef>
              <a:spcAft>
                <a:spcPts val="0"/>
              </a:spcAft>
              <a:buClr>
                <a:srgbClr val="466269"/>
              </a:buClr>
              <a:buSzPts val="1600"/>
              <a:buNone/>
              <a:defRPr sz="1600">
                <a:solidFill>
                  <a:srgbClr val="466269"/>
                </a:solidFill>
              </a:defRPr>
            </a:lvl3pPr>
            <a:lvl4pPr lvl="3" rtl="0">
              <a:spcBef>
                <a:spcPts val="0"/>
              </a:spcBef>
              <a:spcAft>
                <a:spcPts val="0"/>
              </a:spcAft>
              <a:buClr>
                <a:srgbClr val="466269"/>
              </a:buClr>
              <a:buSzPts val="1600"/>
              <a:buNone/>
              <a:defRPr sz="1600">
                <a:solidFill>
                  <a:srgbClr val="466269"/>
                </a:solidFill>
              </a:defRPr>
            </a:lvl4pPr>
            <a:lvl5pPr lvl="4" rtl="0">
              <a:spcBef>
                <a:spcPts val="0"/>
              </a:spcBef>
              <a:spcAft>
                <a:spcPts val="0"/>
              </a:spcAft>
              <a:buClr>
                <a:srgbClr val="466269"/>
              </a:buClr>
              <a:buSzPts val="1600"/>
              <a:buNone/>
              <a:defRPr sz="1600">
                <a:solidFill>
                  <a:srgbClr val="466269"/>
                </a:solidFill>
              </a:defRPr>
            </a:lvl5pPr>
            <a:lvl6pPr lvl="5" rtl="0">
              <a:spcBef>
                <a:spcPts val="0"/>
              </a:spcBef>
              <a:spcAft>
                <a:spcPts val="0"/>
              </a:spcAft>
              <a:buClr>
                <a:srgbClr val="466269"/>
              </a:buClr>
              <a:buSzPts val="1600"/>
              <a:buNone/>
              <a:defRPr sz="1600">
                <a:solidFill>
                  <a:srgbClr val="466269"/>
                </a:solidFill>
              </a:defRPr>
            </a:lvl6pPr>
            <a:lvl7pPr lvl="6" rtl="0">
              <a:spcBef>
                <a:spcPts val="0"/>
              </a:spcBef>
              <a:spcAft>
                <a:spcPts val="0"/>
              </a:spcAft>
              <a:buClr>
                <a:srgbClr val="466269"/>
              </a:buClr>
              <a:buSzPts val="1600"/>
              <a:buNone/>
              <a:defRPr sz="1600">
                <a:solidFill>
                  <a:srgbClr val="466269"/>
                </a:solidFill>
              </a:defRPr>
            </a:lvl7pPr>
            <a:lvl8pPr lvl="7" rtl="0">
              <a:spcBef>
                <a:spcPts val="0"/>
              </a:spcBef>
              <a:spcAft>
                <a:spcPts val="0"/>
              </a:spcAft>
              <a:buClr>
                <a:srgbClr val="466269"/>
              </a:buClr>
              <a:buSzPts val="1600"/>
              <a:buNone/>
              <a:defRPr sz="1600">
                <a:solidFill>
                  <a:srgbClr val="466269"/>
                </a:solidFill>
              </a:defRPr>
            </a:lvl8pPr>
            <a:lvl9pPr lvl="8" rtl="0">
              <a:spcBef>
                <a:spcPts val="0"/>
              </a:spcBef>
              <a:spcAft>
                <a:spcPts val="0"/>
              </a:spcAft>
              <a:buClr>
                <a:srgbClr val="466269"/>
              </a:buClr>
              <a:buSzPts val="1600"/>
              <a:buNone/>
              <a:defRPr sz="1600">
                <a:solidFill>
                  <a:srgbClr val="466269"/>
                </a:solidFill>
              </a:defRPr>
            </a:lvl9pPr>
          </a:lstStyle>
          <a:p>
            <a:endParaRPr/>
          </a:p>
        </p:txBody>
      </p:sp>
      <p:sp>
        <p:nvSpPr>
          <p:cNvPr id="837" name="Google Shape;837;p16"/>
          <p:cNvSpPr txBox="1">
            <a:spLocks noGrp="1"/>
          </p:cNvSpPr>
          <p:nvPr>
            <p:ph type="subTitle" idx="1"/>
          </p:nvPr>
        </p:nvSpPr>
        <p:spPr>
          <a:xfrm>
            <a:off x="5723125" y="2408900"/>
            <a:ext cx="2229300" cy="837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838" name="Google Shape;838;p16"/>
          <p:cNvSpPr txBox="1">
            <a:spLocks noGrp="1"/>
          </p:cNvSpPr>
          <p:nvPr>
            <p:ph type="ctrTitle" idx="2"/>
          </p:nvPr>
        </p:nvSpPr>
        <p:spPr>
          <a:xfrm>
            <a:off x="5723125" y="3472000"/>
            <a:ext cx="1303500" cy="2823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466269"/>
              </a:buClr>
              <a:buSzPts val="1600"/>
              <a:buNone/>
              <a:defRPr sz="2600"/>
            </a:lvl1pPr>
            <a:lvl2pPr lvl="1" rtl="0">
              <a:spcBef>
                <a:spcPts val="0"/>
              </a:spcBef>
              <a:spcAft>
                <a:spcPts val="0"/>
              </a:spcAft>
              <a:buClr>
                <a:srgbClr val="466269"/>
              </a:buClr>
              <a:buSzPts val="1600"/>
              <a:buNone/>
              <a:defRPr sz="1600">
                <a:solidFill>
                  <a:srgbClr val="466269"/>
                </a:solidFill>
              </a:defRPr>
            </a:lvl2pPr>
            <a:lvl3pPr lvl="2" rtl="0">
              <a:spcBef>
                <a:spcPts val="0"/>
              </a:spcBef>
              <a:spcAft>
                <a:spcPts val="0"/>
              </a:spcAft>
              <a:buClr>
                <a:srgbClr val="466269"/>
              </a:buClr>
              <a:buSzPts val="1600"/>
              <a:buNone/>
              <a:defRPr sz="1600">
                <a:solidFill>
                  <a:srgbClr val="466269"/>
                </a:solidFill>
              </a:defRPr>
            </a:lvl3pPr>
            <a:lvl4pPr lvl="3" rtl="0">
              <a:spcBef>
                <a:spcPts val="0"/>
              </a:spcBef>
              <a:spcAft>
                <a:spcPts val="0"/>
              </a:spcAft>
              <a:buClr>
                <a:srgbClr val="466269"/>
              </a:buClr>
              <a:buSzPts val="1600"/>
              <a:buNone/>
              <a:defRPr sz="1600">
                <a:solidFill>
                  <a:srgbClr val="466269"/>
                </a:solidFill>
              </a:defRPr>
            </a:lvl4pPr>
            <a:lvl5pPr lvl="4" rtl="0">
              <a:spcBef>
                <a:spcPts val="0"/>
              </a:spcBef>
              <a:spcAft>
                <a:spcPts val="0"/>
              </a:spcAft>
              <a:buClr>
                <a:srgbClr val="466269"/>
              </a:buClr>
              <a:buSzPts val="1600"/>
              <a:buNone/>
              <a:defRPr sz="1600">
                <a:solidFill>
                  <a:srgbClr val="466269"/>
                </a:solidFill>
              </a:defRPr>
            </a:lvl5pPr>
            <a:lvl6pPr lvl="5" rtl="0">
              <a:spcBef>
                <a:spcPts val="0"/>
              </a:spcBef>
              <a:spcAft>
                <a:spcPts val="0"/>
              </a:spcAft>
              <a:buClr>
                <a:srgbClr val="466269"/>
              </a:buClr>
              <a:buSzPts val="1600"/>
              <a:buNone/>
              <a:defRPr sz="1600">
                <a:solidFill>
                  <a:srgbClr val="466269"/>
                </a:solidFill>
              </a:defRPr>
            </a:lvl6pPr>
            <a:lvl7pPr lvl="6" rtl="0">
              <a:spcBef>
                <a:spcPts val="0"/>
              </a:spcBef>
              <a:spcAft>
                <a:spcPts val="0"/>
              </a:spcAft>
              <a:buClr>
                <a:srgbClr val="466269"/>
              </a:buClr>
              <a:buSzPts val="1600"/>
              <a:buNone/>
              <a:defRPr sz="1600">
                <a:solidFill>
                  <a:srgbClr val="466269"/>
                </a:solidFill>
              </a:defRPr>
            </a:lvl7pPr>
            <a:lvl8pPr lvl="7" rtl="0">
              <a:spcBef>
                <a:spcPts val="0"/>
              </a:spcBef>
              <a:spcAft>
                <a:spcPts val="0"/>
              </a:spcAft>
              <a:buClr>
                <a:srgbClr val="466269"/>
              </a:buClr>
              <a:buSzPts val="1600"/>
              <a:buNone/>
              <a:defRPr sz="1600">
                <a:solidFill>
                  <a:srgbClr val="466269"/>
                </a:solidFill>
              </a:defRPr>
            </a:lvl8pPr>
            <a:lvl9pPr lvl="8" rtl="0">
              <a:spcBef>
                <a:spcPts val="0"/>
              </a:spcBef>
              <a:spcAft>
                <a:spcPts val="0"/>
              </a:spcAft>
              <a:buClr>
                <a:srgbClr val="466269"/>
              </a:buClr>
              <a:buSzPts val="1600"/>
              <a:buNone/>
              <a:defRPr sz="1600">
                <a:solidFill>
                  <a:srgbClr val="466269"/>
                </a:solidFill>
              </a:defRPr>
            </a:lvl9pPr>
          </a:lstStyle>
          <a:p>
            <a:endParaRPr/>
          </a:p>
        </p:txBody>
      </p:sp>
      <p:sp>
        <p:nvSpPr>
          <p:cNvPr id="839" name="Google Shape;839;p16"/>
          <p:cNvSpPr txBox="1">
            <a:spLocks noGrp="1"/>
          </p:cNvSpPr>
          <p:nvPr>
            <p:ph type="subTitle" idx="3"/>
          </p:nvPr>
        </p:nvSpPr>
        <p:spPr>
          <a:xfrm>
            <a:off x="5723125" y="3766550"/>
            <a:ext cx="2229300" cy="837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840" name="Google Shape;840;p16"/>
          <p:cNvSpPr txBox="1">
            <a:spLocks noGrp="1"/>
          </p:cNvSpPr>
          <p:nvPr>
            <p:ph type="ctrTitle" idx="4"/>
          </p:nvPr>
        </p:nvSpPr>
        <p:spPr>
          <a:xfrm>
            <a:off x="1861175" y="2114350"/>
            <a:ext cx="1303500" cy="2823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466269"/>
              </a:buClr>
              <a:buSzPts val="1600"/>
              <a:buNone/>
              <a:defRPr sz="2600"/>
            </a:lvl1pPr>
            <a:lvl2pPr lvl="1" rtl="0">
              <a:spcBef>
                <a:spcPts val="0"/>
              </a:spcBef>
              <a:spcAft>
                <a:spcPts val="0"/>
              </a:spcAft>
              <a:buClr>
                <a:srgbClr val="466269"/>
              </a:buClr>
              <a:buSzPts val="1600"/>
              <a:buNone/>
              <a:defRPr sz="1600">
                <a:solidFill>
                  <a:srgbClr val="466269"/>
                </a:solidFill>
              </a:defRPr>
            </a:lvl2pPr>
            <a:lvl3pPr lvl="2" rtl="0">
              <a:spcBef>
                <a:spcPts val="0"/>
              </a:spcBef>
              <a:spcAft>
                <a:spcPts val="0"/>
              </a:spcAft>
              <a:buClr>
                <a:srgbClr val="466269"/>
              </a:buClr>
              <a:buSzPts val="1600"/>
              <a:buNone/>
              <a:defRPr sz="1600">
                <a:solidFill>
                  <a:srgbClr val="466269"/>
                </a:solidFill>
              </a:defRPr>
            </a:lvl3pPr>
            <a:lvl4pPr lvl="3" rtl="0">
              <a:spcBef>
                <a:spcPts val="0"/>
              </a:spcBef>
              <a:spcAft>
                <a:spcPts val="0"/>
              </a:spcAft>
              <a:buClr>
                <a:srgbClr val="466269"/>
              </a:buClr>
              <a:buSzPts val="1600"/>
              <a:buNone/>
              <a:defRPr sz="1600">
                <a:solidFill>
                  <a:srgbClr val="466269"/>
                </a:solidFill>
              </a:defRPr>
            </a:lvl4pPr>
            <a:lvl5pPr lvl="4" rtl="0">
              <a:spcBef>
                <a:spcPts val="0"/>
              </a:spcBef>
              <a:spcAft>
                <a:spcPts val="0"/>
              </a:spcAft>
              <a:buClr>
                <a:srgbClr val="466269"/>
              </a:buClr>
              <a:buSzPts val="1600"/>
              <a:buNone/>
              <a:defRPr sz="1600">
                <a:solidFill>
                  <a:srgbClr val="466269"/>
                </a:solidFill>
              </a:defRPr>
            </a:lvl5pPr>
            <a:lvl6pPr lvl="5" rtl="0">
              <a:spcBef>
                <a:spcPts val="0"/>
              </a:spcBef>
              <a:spcAft>
                <a:spcPts val="0"/>
              </a:spcAft>
              <a:buClr>
                <a:srgbClr val="466269"/>
              </a:buClr>
              <a:buSzPts val="1600"/>
              <a:buNone/>
              <a:defRPr sz="1600">
                <a:solidFill>
                  <a:srgbClr val="466269"/>
                </a:solidFill>
              </a:defRPr>
            </a:lvl6pPr>
            <a:lvl7pPr lvl="6" rtl="0">
              <a:spcBef>
                <a:spcPts val="0"/>
              </a:spcBef>
              <a:spcAft>
                <a:spcPts val="0"/>
              </a:spcAft>
              <a:buClr>
                <a:srgbClr val="466269"/>
              </a:buClr>
              <a:buSzPts val="1600"/>
              <a:buNone/>
              <a:defRPr sz="1600">
                <a:solidFill>
                  <a:srgbClr val="466269"/>
                </a:solidFill>
              </a:defRPr>
            </a:lvl7pPr>
            <a:lvl8pPr lvl="7" rtl="0">
              <a:spcBef>
                <a:spcPts val="0"/>
              </a:spcBef>
              <a:spcAft>
                <a:spcPts val="0"/>
              </a:spcAft>
              <a:buClr>
                <a:srgbClr val="466269"/>
              </a:buClr>
              <a:buSzPts val="1600"/>
              <a:buNone/>
              <a:defRPr sz="1600">
                <a:solidFill>
                  <a:srgbClr val="466269"/>
                </a:solidFill>
              </a:defRPr>
            </a:lvl8pPr>
            <a:lvl9pPr lvl="8" rtl="0">
              <a:spcBef>
                <a:spcPts val="0"/>
              </a:spcBef>
              <a:spcAft>
                <a:spcPts val="0"/>
              </a:spcAft>
              <a:buClr>
                <a:srgbClr val="466269"/>
              </a:buClr>
              <a:buSzPts val="1600"/>
              <a:buNone/>
              <a:defRPr sz="1600">
                <a:solidFill>
                  <a:srgbClr val="466269"/>
                </a:solidFill>
              </a:defRPr>
            </a:lvl9pPr>
          </a:lstStyle>
          <a:p>
            <a:endParaRPr/>
          </a:p>
        </p:txBody>
      </p:sp>
      <p:sp>
        <p:nvSpPr>
          <p:cNvPr id="841" name="Google Shape;841;p16"/>
          <p:cNvSpPr txBox="1">
            <a:spLocks noGrp="1"/>
          </p:cNvSpPr>
          <p:nvPr>
            <p:ph type="subTitle" idx="5"/>
          </p:nvPr>
        </p:nvSpPr>
        <p:spPr>
          <a:xfrm>
            <a:off x="1861200" y="2408900"/>
            <a:ext cx="2229300" cy="837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842" name="Google Shape;842;p16"/>
          <p:cNvSpPr txBox="1">
            <a:spLocks noGrp="1"/>
          </p:cNvSpPr>
          <p:nvPr>
            <p:ph type="ctrTitle" idx="6"/>
          </p:nvPr>
        </p:nvSpPr>
        <p:spPr>
          <a:xfrm>
            <a:off x="1861175" y="3484250"/>
            <a:ext cx="1303500" cy="2823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466269"/>
              </a:buClr>
              <a:buSzPts val="1600"/>
              <a:buNone/>
              <a:defRPr sz="2600"/>
            </a:lvl1pPr>
            <a:lvl2pPr lvl="1" rtl="0">
              <a:spcBef>
                <a:spcPts val="0"/>
              </a:spcBef>
              <a:spcAft>
                <a:spcPts val="0"/>
              </a:spcAft>
              <a:buClr>
                <a:srgbClr val="466269"/>
              </a:buClr>
              <a:buSzPts val="1600"/>
              <a:buNone/>
              <a:defRPr sz="1600">
                <a:solidFill>
                  <a:srgbClr val="466269"/>
                </a:solidFill>
              </a:defRPr>
            </a:lvl2pPr>
            <a:lvl3pPr lvl="2" rtl="0">
              <a:spcBef>
                <a:spcPts val="0"/>
              </a:spcBef>
              <a:spcAft>
                <a:spcPts val="0"/>
              </a:spcAft>
              <a:buClr>
                <a:srgbClr val="466269"/>
              </a:buClr>
              <a:buSzPts val="1600"/>
              <a:buNone/>
              <a:defRPr sz="1600">
                <a:solidFill>
                  <a:srgbClr val="466269"/>
                </a:solidFill>
              </a:defRPr>
            </a:lvl3pPr>
            <a:lvl4pPr lvl="3" rtl="0">
              <a:spcBef>
                <a:spcPts val="0"/>
              </a:spcBef>
              <a:spcAft>
                <a:spcPts val="0"/>
              </a:spcAft>
              <a:buClr>
                <a:srgbClr val="466269"/>
              </a:buClr>
              <a:buSzPts val="1600"/>
              <a:buNone/>
              <a:defRPr sz="1600">
                <a:solidFill>
                  <a:srgbClr val="466269"/>
                </a:solidFill>
              </a:defRPr>
            </a:lvl4pPr>
            <a:lvl5pPr lvl="4" rtl="0">
              <a:spcBef>
                <a:spcPts val="0"/>
              </a:spcBef>
              <a:spcAft>
                <a:spcPts val="0"/>
              </a:spcAft>
              <a:buClr>
                <a:srgbClr val="466269"/>
              </a:buClr>
              <a:buSzPts val="1600"/>
              <a:buNone/>
              <a:defRPr sz="1600">
                <a:solidFill>
                  <a:srgbClr val="466269"/>
                </a:solidFill>
              </a:defRPr>
            </a:lvl5pPr>
            <a:lvl6pPr lvl="5" rtl="0">
              <a:spcBef>
                <a:spcPts val="0"/>
              </a:spcBef>
              <a:spcAft>
                <a:spcPts val="0"/>
              </a:spcAft>
              <a:buClr>
                <a:srgbClr val="466269"/>
              </a:buClr>
              <a:buSzPts val="1600"/>
              <a:buNone/>
              <a:defRPr sz="1600">
                <a:solidFill>
                  <a:srgbClr val="466269"/>
                </a:solidFill>
              </a:defRPr>
            </a:lvl6pPr>
            <a:lvl7pPr lvl="6" rtl="0">
              <a:spcBef>
                <a:spcPts val="0"/>
              </a:spcBef>
              <a:spcAft>
                <a:spcPts val="0"/>
              </a:spcAft>
              <a:buClr>
                <a:srgbClr val="466269"/>
              </a:buClr>
              <a:buSzPts val="1600"/>
              <a:buNone/>
              <a:defRPr sz="1600">
                <a:solidFill>
                  <a:srgbClr val="466269"/>
                </a:solidFill>
              </a:defRPr>
            </a:lvl7pPr>
            <a:lvl8pPr lvl="7" rtl="0">
              <a:spcBef>
                <a:spcPts val="0"/>
              </a:spcBef>
              <a:spcAft>
                <a:spcPts val="0"/>
              </a:spcAft>
              <a:buClr>
                <a:srgbClr val="466269"/>
              </a:buClr>
              <a:buSzPts val="1600"/>
              <a:buNone/>
              <a:defRPr sz="1600">
                <a:solidFill>
                  <a:srgbClr val="466269"/>
                </a:solidFill>
              </a:defRPr>
            </a:lvl8pPr>
            <a:lvl9pPr lvl="8" rtl="0">
              <a:spcBef>
                <a:spcPts val="0"/>
              </a:spcBef>
              <a:spcAft>
                <a:spcPts val="0"/>
              </a:spcAft>
              <a:buClr>
                <a:srgbClr val="466269"/>
              </a:buClr>
              <a:buSzPts val="1600"/>
              <a:buNone/>
              <a:defRPr sz="1600">
                <a:solidFill>
                  <a:srgbClr val="466269"/>
                </a:solidFill>
              </a:defRPr>
            </a:lvl9pPr>
          </a:lstStyle>
          <a:p>
            <a:endParaRPr/>
          </a:p>
        </p:txBody>
      </p:sp>
      <p:sp>
        <p:nvSpPr>
          <p:cNvPr id="843" name="Google Shape;843;p16"/>
          <p:cNvSpPr txBox="1">
            <a:spLocks noGrp="1"/>
          </p:cNvSpPr>
          <p:nvPr>
            <p:ph type="subTitle" idx="7"/>
          </p:nvPr>
        </p:nvSpPr>
        <p:spPr>
          <a:xfrm>
            <a:off x="1861175" y="3766550"/>
            <a:ext cx="2229300" cy="837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grpSp>
        <p:nvGrpSpPr>
          <p:cNvPr id="844" name="Google Shape;844;p16"/>
          <p:cNvGrpSpPr/>
          <p:nvPr/>
        </p:nvGrpSpPr>
        <p:grpSpPr>
          <a:xfrm rot="7612950">
            <a:off x="5546695" y="585282"/>
            <a:ext cx="234848" cy="212032"/>
            <a:chOff x="6393135" y="471613"/>
            <a:chExt cx="234839" cy="212023"/>
          </a:xfrm>
        </p:grpSpPr>
        <p:sp>
          <p:nvSpPr>
            <p:cNvPr id="845" name="Google Shape;845;p16"/>
            <p:cNvSpPr/>
            <p:nvPr/>
          </p:nvSpPr>
          <p:spPr>
            <a:xfrm rot="10800000">
              <a:off x="6393135" y="471613"/>
              <a:ext cx="234839" cy="173460"/>
            </a:xfrm>
            <a:custGeom>
              <a:avLst/>
              <a:gdLst/>
              <a:ahLst/>
              <a:cxnLst/>
              <a:rect l="l" t="t" r="r" b="b"/>
              <a:pathLst>
                <a:path w="3057" h="2258" extrusionOk="0">
                  <a:moveTo>
                    <a:pt x="115" y="0"/>
                  </a:moveTo>
                  <a:lnTo>
                    <a:pt x="69" y="23"/>
                  </a:lnTo>
                  <a:lnTo>
                    <a:pt x="46" y="46"/>
                  </a:lnTo>
                  <a:lnTo>
                    <a:pt x="1" y="69"/>
                  </a:lnTo>
                  <a:lnTo>
                    <a:pt x="1" y="114"/>
                  </a:lnTo>
                  <a:lnTo>
                    <a:pt x="1" y="137"/>
                  </a:lnTo>
                  <a:lnTo>
                    <a:pt x="24" y="183"/>
                  </a:lnTo>
                  <a:lnTo>
                    <a:pt x="46" y="205"/>
                  </a:lnTo>
                  <a:lnTo>
                    <a:pt x="92" y="228"/>
                  </a:lnTo>
                  <a:lnTo>
                    <a:pt x="320" y="251"/>
                  </a:lnTo>
                  <a:lnTo>
                    <a:pt x="548" y="342"/>
                  </a:lnTo>
                  <a:lnTo>
                    <a:pt x="776" y="456"/>
                  </a:lnTo>
                  <a:lnTo>
                    <a:pt x="1027" y="570"/>
                  </a:lnTo>
                  <a:lnTo>
                    <a:pt x="1255" y="730"/>
                  </a:lnTo>
                  <a:lnTo>
                    <a:pt x="1483" y="890"/>
                  </a:lnTo>
                  <a:lnTo>
                    <a:pt x="1916" y="1254"/>
                  </a:lnTo>
                  <a:lnTo>
                    <a:pt x="2304" y="1596"/>
                  </a:lnTo>
                  <a:lnTo>
                    <a:pt x="2601" y="1916"/>
                  </a:lnTo>
                  <a:lnTo>
                    <a:pt x="2874" y="2212"/>
                  </a:lnTo>
                  <a:lnTo>
                    <a:pt x="2920" y="2235"/>
                  </a:lnTo>
                  <a:lnTo>
                    <a:pt x="2965" y="2258"/>
                  </a:lnTo>
                  <a:lnTo>
                    <a:pt x="3034" y="2235"/>
                  </a:lnTo>
                  <a:lnTo>
                    <a:pt x="3057" y="2189"/>
                  </a:lnTo>
                  <a:lnTo>
                    <a:pt x="3057" y="2144"/>
                  </a:lnTo>
                  <a:lnTo>
                    <a:pt x="3057" y="2121"/>
                  </a:lnTo>
                  <a:lnTo>
                    <a:pt x="3034" y="2075"/>
                  </a:lnTo>
                  <a:lnTo>
                    <a:pt x="2737" y="1733"/>
                  </a:lnTo>
                  <a:lnTo>
                    <a:pt x="2418" y="1414"/>
                  </a:lnTo>
                  <a:lnTo>
                    <a:pt x="2030" y="1072"/>
                  </a:lnTo>
                  <a:lnTo>
                    <a:pt x="1574" y="707"/>
                  </a:lnTo>
                  <a:lnTo>
                    <a:pt x="1346" y="525"/>
                  </a:lnTo>
                  <a:lnTo>
                    <a:pt x="1095" y="388"/>
                  </a:lnTo>
                  <a:lnTo>
                    <a:pt x="845" y="251"/>
                  </a:lnTo>
                  <a:lnTo>
                    <a:pt x="594" y="137"/>
                  </a:lnTo>
                  <a:lnTo>
                    <a:pt x="343" y="46"/>
                  </a:lnTo>
                  <a:lnTo>
                    <a:pt x="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6"/>
            <p:cNvSpPr/>
            <p:nvPr/>
          </p:nvSpPr>
          <p:spPr>
            <a:xfrm rot="10800000">
              <a:off x="6496458" y="511867"/>
              <a:ext cx="131516" cy="171770"/>
            </a:xfrm>
            <a:custGeom>
              <a:avLst/>
              <a:gdLst/>
              <a:ahLst/>
              <a:cxnLst/>
              <a:rect l="l" t="t" r="r" b="b"/>
              <a:pathLst>
                <a:path w="1712" h="2236" extrusionOk="0">
                  <a:moveTo>
                    <a:pt x="1574" y="0"/>
                  </a:moveTo>
                  <a:lnTo>
                    <a:pt x="69" y="525"/>
                  </a:lnTo>
                  <a:lnTo>
                    <a:pt x="24" y="548"/>
                  </a:lnTo>
                  <a:lnTo>
                    <a:pt x="1" y="571"/>
                  </a:lnTo>
                  <a:lnTo>
                    <a:pt x="1" y="616"/>
                  </a:lnTo>
                  <a:lnTo>
                    <a:pt x="1" y="662"/>
                  </a:lnTo>
                  <a:lnTo>
                    <a:pt x="525" y="2167"/>
                  </a:lnTo>
                  <a:lnTo>
                    <a:pt x="571" y="2212"/>
                  </a:lnTo>
                  <a:lnTo>
                    <a:pt x="617" y="2235"/>
                  </a:lnTo>
                  <a:lnTo>
                    <a:pt x="662" y="2212"/>
                  </a:lnTo>
                  <a:lnTo>
                    <a:pt x="685" y="2190"/>
                  </a:lnTo>
                  <a:lnTo>
                    <a:pt x="708" y="2167"/>
                  </a:lnTo>
                  <a:lnTo>
                    <a:pt x="731" y="2121"/>
                  </a:lnTo>
                  <a:lnTo>
                    <a:pt x="731" y="2098"/>
                  </a:lnTo>
                  <a:lnTo>
                    <a:pt x="229" y="685"/>
                  </a:lnTo>
                  <a:lnTo>
                    <a:pt x="1643" y="183"/>
                  </a:lnTo>
                  <a:lnTo>
                    <a:pt x="1666" y="183"/>
                  </a:lnTo>
                  <a:lnTo>
                    <a:pt x="1688" y="137"/>
                  </a:lnTo>
                  <a:lnTo>
                    <a:pt x="1711" y="92"/>
                  </a:lnTo>
                  <a:lnTo>
                    <a:pt x="1711" y="69"/>
                  </a:lnTo>
                  <a:lnTo>
                    <a:pt x="1688" y="23"/>
                  </a:lnTo>
                  <a:lnTo>
                    <a:pt x="1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7" name="Google Shape;847;p16"/>
          <p:cNvSpPr txBox="1">
            <a:spLocks noGrp="1"/>
          </p:cNvSpPr>
          <p:nvPr>
            <p:ph type="ctrTitle" idx="8"/>
          </p:nvPr>
        </p:nvSpPr>
        <p:spPr>
          <a:xfrm>
            <a:off x="1277300" y="562250"/>
            <a:ext cx="6569100" cy="665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000"/>
              <a:buNone/>
              <a:defRPr sz="4000"/>
            </a:lvl1pPr>
            <a:lvl2pPr lvl="1" algn="r" rtl="0">
              <a:spcBef>
                <a:spcPts val="0"/>
              </a:spcBef>
              <a:spcAft>
                <a:spcPts val="0"/>
              </a:spcAft>
              <a:buClr>
                <a:schemeClr val="lt1"/>
              </a:buClr>
              <a:buSzPts val="2400"/>
              <a:buNone/>
              <a:defRPr sz="2400">
                <a:solidFill>
                  <a:schemeClr val="lt1"/>
                </a:solidFill>
              </a:defRPr>
            </a:lvl2pPr>
            <a:lvl3pPr lvl="2" algn="r" rtl="0">
              <a:spcBef>
                <a:spcPts val="0"/>
              </a:spcBef>
              <a:spcAft>
                <a:spcPts val="0"/>
              </a:spcAft>
              <a:buClr>
                <a:schemeClr val="lt1"/>
              </a:buClr>
              <a:buSzPts val="2400"/>
              <a:buNone/>
              <a:defRPr sz="2400">
                <a:solidFill>
                  <a:schemeClr val="lt1"/>
                </a:solidFill>
              </a:defRPr>
            </a:lvl3pPr>
            <a:lvl4pPr lvl="3" algn="r" rtl="0">
              <a:spcBef>
                <a:spcPts val="0"/>
              </a:spcBef>
              <a:spcAft>
                <a:spcPts val="0"/>
              </a:spcAft>
              <a:buClr>
                <a:schemeClr val="lt1"/>
              </a:buClr>
              <a:buSzPts val="2400"/>
              <a:buNone/>
              <a:defRPr sz="2400">
                <a:solidFill>
                  <a:schemeClr val="lt1"/>
                </a:solidFill>
              </a:defRPr>
            </a:lvl4pPr>
            <a:lvl5pPr lvl="4" algn="r" rtl="0">
              <a:spcBef>
                <a:spcPts val="0"/>
              </a:spcBef>
              <a:spcAft>
                <a:spcPts val="0"/>
              </a:spcAft>
              <a:buClr>
                <a:schemeClr val="lt1"/>
              </a:buClr>
              <a:buSzPts val="2400"/>
              <a:buNone/>
              <a:defRPr sz="2400">
                <a:solidFill>
                  <a:schemeClr val="lt1"/>
                </a:solidFill>
              </a:defRPr>
            </a:lvl5pPr>
            <a:lvl6pPr lvl="5" algn="r" rtl="0">
              <a:spcBef>
                <a:spcPts val="0"/>
              </a:spcBef>
              <a:spcAft>
                <a:spcPts val="0"/>
              </a:spcAft>
              <a:buClr>
                <a:schemeClr val="lt1"/>
              </a:buClr>
              <a:buSzPts val="2400"/>
              <a:buNone/>
              <a:defRPr sz="2400">
                <a:solidFill>
                  <a:schemeClr val="lt1"/>
                </a:solidFill>
              </a:defRPr>
            </a:lvl6pPr>
            <a:lvl7pPr lvl="6" algn="r" rtl="0">
              <a:spcBef>
                <a:spcPts val="0"/>
              </a:spcBef>
              <a:spcAft>
                <a:spcPts val="0"/>
              </a:spcAft>
              <a:buClr>
                <a:schemeClr val="lt1"/>
              </a:buClr>
              <a:buSzPts val="2400"/>
              <a:buNone/>
              <a:defRPr sz="2400">
                <a:solidFill>
                  <a:schemeClr val="lt1"/>
                </a:solidFill>
              </a:defRPr>
            </a:lvl7pPr>
            <a:lvl8pPr lvl="7" algn="r" rtl="0">
              <a:spcBef>
                <a:spcPts val="0"/>
              </a:spcBef>
              <a:spcAft>
                <a:spcPts val="0"/>
              </a:spcAft>
              <a:buClr>
                <a:schemeClr val="lt1"/>
              </a:buClr>
              <a:buSzPts val="2400"/>
              <a:buNone/>
              <a:defRPr sz="2400">
                <a:solidFill>
                  <a:schemeClr val="lt1"/>
                </a:solidFill>
              </a:defRPr>
            </a:lvl8pPr>
            <a:lvl9pPr lvl="8" algn="r" rtl="0">
              <a:spcBef>
                <a:spcPts val="0"/>
              </a:spcBef>
              <a:spcAft>
                <a:spcPts val="0"/>
              </a:spcAft>
              <a:buClr>
                <a:schemeClr val="lt1"/>
              </a:buClr>
              <a:buSzPts val="2400"/>
              <a:buNone/>
              <a:defRPr sz="2400">
                <a:solidFill>
                  <a:schemeClr val="lt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1">
  <p:cSld name="CUSTOM_8_1">
    <p:bg>
      <p:bgPr>
        <a:solidFill>
          <a:schemeClr val="accent6"/>
        </a:solidFill>
        <a:effectLst/>
      </p:bgPr>
    </p:bg>
    <p:spTree>
      <p:nvGrpSpPr>
        <p:cNvPr id="1" name="Shape 848"/>
        <p:cNvGrpSpPr/>
        <p:nvPr/>
      </p:nvGrpSpPr>
      <p:grpSpPr>
        <a:xfrm>
          <a:off x="0" y="0"/>
          <a:ext cx="0" cy="0"/>
          <a:chOff x="0" y="0"/>
          <a:chExt cx="0" cy="0"/>
        </a:xfrm>
      </p:grpSpPr>
      <p:grpSp>
        <p:nvGrpSpPr>
          <p:cNvPr id="849" name="Google Shape;849;p17"/>
          <p:cNvGrpSpPr/>
          <p:nvPr/>
        </p:nvGrpSpPr>
        <p:grpSpPr>
          <a:xfrm rot="10800000" flipH="1">
            <a:off x="-196579" y="-17854"/>
            <a:ext cx="9522816" cy="4533898"/>
            <a:chOff x="1697" y="798588"/>
            <a:chExt cx="9125842" cy="4344895"/>
          </a:xfrm>
        </p:grpSpPr>
        <p:sp>
          <p:nvSpPr>
            <p:cNvPr id="850" name="Google Shape;850;p17"/>
            <p:cNvSpPr/>
            <p:nvPr/>
          </p:nvSpPr>
          <p:spPr>
            <a:xfrm>
              <a:off x="1697" y="798588"/>
              <a:ext cx="9125842" cy="4344860"/>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7"/>
            <p:cNvSpPr/>
            <p:nvPr/>
          </p:nvSpPr>
          <p:spPr>
            <a:xfrm>
              <a:off x="1697" y="1841697"/>
              <a:ext cx="9125842" cy="330176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7"/>
            <p:cNvSpPr/>
            <p:nvPr/>
          </p:nvSpPr>
          <p:spPr>
            <a:xfrm>
              <a:off x="1697" y="3723891"/>
              <a:ext cx="9125842" cy="1419593"/>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 name="Google Shape;853;p17"/>
          <p:cNvGrpSpPr/>
          <p:nvPr/>
        </p:nvGrpSpPr>
        <p:grpSpPr>
          <a:xfrm flipH="1">
            <a:off x="51918" y="478034"/>
            <a:ext cx="8489973" cy="4501022"/>
            <a:chOff x="1048650" y="4061275"/>
            <a:chExt cx="2655025" cy="1407625"/>
          </a:xfrm>
        </p:grpSpPr>
        <p:sp>
          <p:nvSpPr>
            <p:cNvPr id="854" name="Google Shape;854;p17"/>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7"/>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7"/>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7"/>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7"/>
            <p:cNvSpPr/>
            <p:nvPr/>
          </p:nvSpPr>
          <p:spPr>
            <a:xfrm>
              <a:off x="1098397" y="4556671"/>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7"/>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7"/>
            <p:cNvSpPr/>
            <p:nvPr/>
          </p:nvSpPr>
          <p:spPr>
            <a:xfrm>
              <a:off x="1089822" y="5128504"/>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7"/>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7"/>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7"/>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7"/>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7"/>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7"/>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7"/>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7"/>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7"/>
            <p:cNvSpPr/>
            <p:nvPr/>
          </p:nvSpPr>
          <p:spPr>
            <a:xfrm>
              <a:off x="1122990" y="4959200"/>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7"/>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7"/>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7"/>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7"/>
            <p:cNvSpPr/>
            <p:nvPr/>
          </p:nvSpPr>
          <p:spPr>
            <a:xfrm>
              <a:off x="1123279" y="4317839"/>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7"/>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7"/>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7"/>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7"/>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7"/>
            <p:cNvSpPr/>
            <p:nvPr/>
          </p:nvSpPr>
          <p:spPr>
            <a:xfrm>
              <a:off x="3533175" y="4959200"/>
              <a:ext cx="9150" cy="8575"/>
            </a:xfrm>
            <a:custGeom>
              <a:avLst/>
              <a:gdLst/>
              <a:ahLst/>
              <a:cxnLst/>
              <a:rect l="l" t="t" r="r" b="b"/>
              <a:pathLst>
                <a:path w="366" h="343" extrusionOk="0">
                  <a:moveTo>
                    <a:pt x="115" y="1"/>
                  </a:moveTo>
                  <a:lnTo>
                    <a:pt x="69" y="46"/>
                  </a:lnTo>
                  <a:lnTo>
                    <a:pt x="24" y="92"/>
                  </a:lnTo>
                  <a:lnTo>
                    <a:pt x="1" y="160"/>
                  </a:lnTo>
                  <a:lnTo>
                    <a:pt x="24" y="229"/>
                  </a:lnTo>
                  <a:lnTo>
                    <a:pt x="69" y="297"/>
                  </a:lnTo>
                  <a:lnTo>
                    <a:pt x="115" y="343"/>
                  </a:lnTo>
                  <a:lnTo>
                    <a:pt x="252" y="343"/>
                  </a:lnTo>
                  <a:lnTo>
                    <a:pt x="320" y="297"/>
                  </a:lnTo>
                  <a:lnTo>
                    <a:pt x="343" y="229"/>
                  </a:lnTo>
                  <a:lnTo>
                    <a:pt x="366" y="160"/>
                  </a:lnTo>
                  <a:lnTo>
                    <a:pt x="343" y="92"/>
                  </a:lnTo>
                  <a:lnTo>
                    <a:pt x="320"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7"/>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7"/>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7"/>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7"/>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7"/>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7"/>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7"/>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7"/>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7"/>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7"/>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7"/>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7"/>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7"/>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7"/>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7"/>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7"/>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7"/>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6" name="Google Shape;896;p17"/>
          <p:cNvSpPr/>
          <p:nvPr/>
        </p:nvSpPr>
        <p:spPr>
          <a:xfrm>
            <a:off x="710150" y="-17850"/>
            <a:ext cx="7720800" cy="5198400"/>
          </a:xfrm>
          <a:prstGeom prst="rect">
            <a:avLst/>
          </a:prstGeom>
          <a:solidFill>
            <a:srgbClr val="FFFFFF">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7"/>
          <p:cNvSpPr/>
          <p:nvPr/>
        </p:nvSpPr>
        <p:spPr>
          <a:xfrm rot="10800000">
            <a:off x="433363" y="429516"/>
            <a:ext cx="369735" cy="346996"/>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8" name="Google Shape;898;p17"/>
          <p:cNvGrpSpPr/>
          <p:nvPr/>
        </p:nvGrpSpPr>
        <p:grpSpPr>
          <a:xfrm rot="-3283723" flipH="1">
            <a:off x="253162" y="4807885"/>
            <a:ext cx="273350" cy="171708"/>
            <a:chOff x="3502629" y="4665524"/>
            <a:chExt cx="273326" cy="171693"/>
          </a:xfrm>
        </p:grpSpPr>
        <p:sp>
          <p:nvSpPr>
            <p:cNvPr id="899" name="Google Shape;899;p17"/>
            <p:cNvSpPr/>
            <p:nvPr/>
          </p:nvSpPr>
          <p:spPr>
            <a:xfrm rot="10800000">
              <a:off x="3502629" y="4705778"/>
              <a:ext cx="273326" cy="9118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7"/>
            <p:cNvSpPr/>
            <p:nvPr/>
          </p:nvSpPr>
          <p:spPr>
            <a:xfrm rot="10800000">
              <a:off x="3502629" y="4665524"/>
              <a:ext cx="131439" cy="171693"/>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 name="Google Shape;901;p17"/>
          <p:cNvGrpSpPr/>
          <p:nvPr/>
        </p:nvGrpSpPr>
        <p:grpSpPr>
          <a:xfrm>
            <a:off x="83314" y="2693958"/>
            <a:ext cx="455543" cy="455543"/>
            <a:chOff x="252989" y="2405633"/>
            <a:chExt cx="455543" cy="455543"/>
          </a:xfrm>
        </p:grpSpPr>
        <p:sp>
          <p:nvSpPr>
            <p:cNvPr id="902" name="Google Shape;902;p17"/>
            <p:cNvSpPr/>
            <p:nvPr/>
          </p:nvSpPr>
          <p:spPr>
            <a:xfrm rot="10800000">
              <a:off x="307224" y="2473926"/>
              <a:ext cx="346996" cy="318957"/>
            </a:xfrm>
            <a:custGeom>
              <a:avLst/>
              <a:gdLst/>
              <a:ahLst/>
              <a:cxnLst/>
              <a:rect l="l" t="t" r="r" b="b"/>
              <a:pathLst>
                <a:path w="4517" h="4152" extrusionOk="0">
                  <a:moveTo>
                    <a:pt x="4242" y="161"/>
                  </a:moveTo>
                  <a:lnTo>
                    <a:pt x="4311" y="183"/>
                  </a:lnTo>
                  <a:lnTo>
                    <a:pt x="4334" y="183"/>
                  </a:lnTo>
                  <a:lnTo>
                    <a:pt x="4356" y="229"/>
                  </a:lnTo>
                  <a:lnTo>
                    <a:pt x="4356" y="252"/>
                  </a:lnTo>
                  <a:lnTo>
                    <a:pt x="4311" y="411"/>
                  </a:lnTo>
                  <a:lnTo>
                    <a:pt x="4197" y="639"/>
                  </a:lnTo>
                  <a:lnTo>
                    <a:pt x="3992" y="981"/>
                  </a:lnTo>
                  <a:lnTo>
                    <a:pt x="3718" y="1324"/>
                  </a:lnTo>
                  <a:lnTo>
                    <a:pt x="3399" y="1688"/>
                  </a:lnTo>
                  <a:lnTo>
                    <a:pt x="3011" y="2076"/>
                  </a:lnTo>
                  <a:lnTo>
                    <a:pt x="2601" y="2464"/>
                  </a:lnTo>
                  <a:lnTo>
                    <a:pt x="2167" y="2829"/>
                  </a:lnTo>
                  <a:lnTo>
                    <a:pt x="1757" y="3171"/>
                  </a:lnTo>
                  <a:lnTo>
                    <a:pt x="1346" y="3444"/>
                  </a:lnTo>
                  <a:lnTo>
                    <a:pt x="981" y="3695"/>
                  </a:lnTo>
                  <a:lnTo>
                    <a:pt x="639" y="3878"/>
                  </a:lnTo>
                  <a:lnTo>
                    <a:pt x="388" y="3969"/>
                  </a:lnTo>
                  <a:lnTo>
                    <a:pt x="229" y="3992"/>
                  </a:lnTo>
                  <a:lnTo>
                    <a:pt x="183" y="3969"/>
                  </a:lnTo>
                  <a:lnTo>
                    <a:pt x="160" y="3969"/>
                  </a:lnTo>
                  <a:lnTo>
                    <a:pt x="160" y="3923"/>
                  </a:lnTo>
                  <a:lnTo>
                    <a:pt x="160" y="3878"/>
                  </a:lnTo>
                  <a:lnTo>
                    <a:pt x="183" y="3741"/>
                  </a:lnTo>
                  <a:lnTo>
                    <a:pt x="297" y="3513"/>
                  </a:lnTo>
                  <a:lnTo>
                    <a:pt x="525" y="3171"/>
                  </a:lnTo>
                  <a:lnTo>
                    <a:pt x="799" y="2829"/>
                  </a:lnTo>
                  <a:lnTo>
                    <a:pt x="1118" y="2464"/>
                  </a:lnTo>
                  <a:lnTo>
                    <a:pt x="1483" y="2076"/>
                  </a:lnTo>
                  <a:lnTo>
                    <a:pt x="1894" y="1688"/>
                  </a:lnTo>
                  <a:lnTo>
                    <a:pt x="2327" y="1324"/>
                  </a:lnTo>
                  <a:lnTo>
                    <a:pt x="2737" y="981"/>
                  </a:lnTo>
                  <a:lnTo>
                    <a:pt x="3148" y="685"/>
                  </a:lnTo>
                  <a:lnTo>
                    <a:pt x="3513" y="457"/>
                  </a:lnTo>
                  <a:lnTo>
                    <a:pt x="3786" y="320"/>
                  </a:lnTo>
                  <a:lnTo>
                    <a:pt x="3992" y="229"/>
                  </a:lnTo>
                  <a:lnTo>
                    <a:pt x="4151" y="183"/>
                  </a:lnTo>
                  <a:lnTo>
                    <a:pt x="4242" y="161"/>
                  </a:lnTo>
                  <a:close/>
                  <a:moveTo>
                    <a:pt x="4220" y="1"/>
                  </a:moveTo>
                  <a:lnTo>
                    <a:pt x="4106" y="24"/>
                  </a:lnTo>
                  <a:lnTo>
                    <a:pt x="3969" y="69"/>
                  </a:lnTo>
                  <a:lnTo>
                    <a:pt x="3809" y="138"/>
                  </a:lnTo>
                  <a:lnTo>
                    <a:pt x="3444" y="320"/>
                  </a:lnTo>
                  <a:lnTo>
                    <a:pt x="3057" y="571"/>
                  </a:lnTo>
                  <a:lnTo>
                    <a:pt x="2646" y="845"/>
                  </a:lnTo>
                  <a:lnTo>
                    <a:pt x="2236" y="1187"/>
                  </a:lnTo>
                  <a:lnTo>
                    <a:pt x="1802" y="1574"/>
                  </a:lnTo>
                  <a:lnTo>
                    <a:pt x="1369" y="1962"/>
                  </a:lnTo>
                  <a:lnTo>
                    <a:pt x="1004" y="2350"/>
                  </a:lnTo>
                  <a:lnTo>
                    <a:pt x="662" y="2715"/>
                  </a:lnTo>
                  <a:lnTo>
                    <a:pt x="388" y="3080"/>
                  </a:lnTo>
                  <a:lnTo>
                    <a:pt x="160" y="3422"/>
                  </a:lnTo>
                  <a:lnTo>
                    <a:pt x="92" y="3581"/>
                  </a:lnTo>
                  <a:lnTo>
                    <a:pt x="24" y="3695"/>
                  </a:lnTo>
                  <a:lnTo>
                    <a:pt x="1" y="3809"/>
                  </a:lnTo>
                  <a:lnTo>
                    <a:pt x="1" y="3923"/>
                  </a:lnTo>
                  <a:lnTo>
                    <a:pt x="1" y="3992"/>
                  </a:lnTo>
                  <a:lnTo>
                    <a:pt x="46" y="4060"/>
                  </a:lnTo>
                  <a:lnTo>
                    <a:pt x="138" y="4129"/>
                  </a:lnTo>
                  <a:lnTo>
                    <a:pt x="252" y="4151"/>
                  </a:lnTo>
                  <a:lnTo>
                    <a:pt x="411" y="4129"/>
                  </a:lnTo>
                  <a:lnTo>
                    <a:pt x="594" y="4060"/>
                  </a:lnTo>
                  <a:lnTo>
                    <a:pt x="822" y="3969"/>
                  </a:lnTo>
                  <a:lnTo>
                    <a:pt x="1073" y="3832"/>
                  </a:lnTo>
                  <a:lnTo>
                    <a:pt x="1437" y="3581"/>
                  </a:lnTo>
                  <a:lnTo>
                    <a:pt x="1848" y="3285"/>
                  </a:lnTo>
                  <a:lnTo>
                    <a:pt x="2281" y="2965"/>
                  </a:lnTo>
                  <a:lnTo>
                    <a:pt x="2715" y="2578"/>
                  </a:lnTo>
                  <a:lnTo>
                    <a:pt x="3125" y="2190"/>
                  </a:lnTo>
                  <a:lnTo>
                    <a:pt x="3513" y="1802"/>
                  </a:lnTo>
                  <a:lnTo>
                    <a:pt x="3832" y="1415"/>
                  </a:lnTo>
                  <a:lnTo>
                    <a:pt x="4128" y="1073"/>
                  </a:lnTo>
                  <a:lnTo>
                    <a:pt x="4334" y="731"/>
                  </a:lnTo>
                  <a:lnTo>
                    <a:pt x="4425" y="571"/>
                  </a:lnTo>
                  <a:lnTo>
                    <a:pt x="4470" y="457"/>
                  </a:lnTo>
                  <a:lnTo>
                    <a:pt x="4516" y="343"/>
                  </a:lnTo>
                  <a:lnTo>
                    <a:pt x="4516" y="229"/>
                  </a:lnTo>
                  <a:lnTo>
                    <a:pt x="4493" y="161"/>
                  </a:lnTo>
                  <a:lnTo>
                    <a:pt x="4448" y="92"/>
                  </a:lnTo>
                  <a:lnTo>
                    <a:pt x="4402" y="47"/>
                  </a:lnTo>
                  <a:lnTo>
                    <a:pt x="43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7"/>
            <p:cNvSpPr/>
            <p:nvPr/>
          </p:nvSpPr>
          <p:spPr>
            <a:xfrm rot="10800000">
              <a:off x="428139" y="2405633"/>
              <a:ext cx="106933" cy="455543"/>
            </a:xfrm>
            <a:custGeom>
              <a:avLst/>
              <a:gdLst/>
              <a:ahLst/>
              <a:cxnLst/>
              <a:rect l="l" t="t" r="r" b="b"/>
              <a:pathLst>
                <a:path w="1392" h="5930" extrusionOk="0">
                  <a:moveTo>
                    <a:pt x="867" y="160"/>
                  </a:moveTo>
                  <a:lnTo>
                    <a:pt x="913" y="206"/>
                  </a:lnTo>
                  <a:lnTo>
                    <a:pt x="981" y="320"/>
                  </a:lnTo>
                  <a:lnTo>
                    <a:pt x="1072" y="571"/>
                  </a:lnTo>
                  <a:lnTo>
                    <a:pt x="1164" y="958"/>
                  </a:lnTo>
                  <a:lnTo>
                    <a:pt x="1209" y="1392"/>
                  </a:lnTo>
                  <a:lnTo>
                    <a:pt x="1232" y="1893"/>
                  </a:lnTo>
                  <a:lnTo>
                    <a:pt x="1232" y="2418"/>
                  </a:lnTo>
                  <a:lnTo>
                    <a:pt x="1232" y="2988"/>
                  </a:lnTo>
                  <a:lnTo>
                    <a:pt x="1186" y="3558"/>
                  </a:lnTo>
                  <a:lnTo>
                    <a:pt x="1118" y="4083"/>
                  </a:lnTo>
                  <a:lnTo>
                    <a:pt x="1050" y="4561"/>
                  </a:lnTo>
                  <a:lnTo>
                    <a:pt x="958" y="4995"/>
                  </a:lnTo>
                  <a:lnTo>
                    <a:pt x="821" y="5382"/>
                  </a:lnTo>
                  <a:lnTo>
                    <a:pt x="730" y="5610"/>
                  </a:lnTo>
                  <a:lnTo>
                    <a:pt x="639" y="5724"/>
                  </a:lnTo>
                  <a:lnTo>
                    <a:pt x="593" y="5770"/>
                  </a:lnTo>
                  <a:lnTo>
                    <a:pt x="571" y="5770"/>
                  </a:lnTo>
                  <a:lnTo>
                    <a:pt x="525" y="5747"/>
                  </a:lnTo>
                  <a:lnTo>
                    <a:pt x="479" y="5724"/>
                  </a:lnTo>
                  <a:lnTo>
                    <a:pt x="388" y="5565"/>
                  </a:lnTo>
                  <a:lnTo>
                    <a:pt x="320" y="5337"/>
                  </a:lnTo>
                  <a:lnTo>
                    <a:pt x="251" y="4995"/>
                  </a:lnTo>
                  <a:lnTo>
                    <a:pt x="206" y="4584"/>
                  </a:lnTo>
                  <a:lnTo>
                    <a:pt x="160" y="4105"/>
                  </a:lnTo>
                  <a:lnTo>
                    <a:pt x="160" y="3558"/>
                  </a:lnTo>
                  <a:lnTo>
                    <a:pt x="183" y="2942"/>
                  </a:lnTo>
                  <a:lnTo>
                    <a:pt x="229" y="2372"/>
                  </a:lnTo>
                  <a:lnTo>
                    <a:pt x="274" y="1848"/>
                  </a:lnTo>
                  <a:lnTo>
                    <a:pt x="365" y="1346"/>
                  </a:lnTo>
                  <a:lnTo>
                    <a:pt x="457" y="913"/>
                  </a:lnTo>
                  <a:lnTo>
                    <a:pt x="571" y="548"/>
                  </a:lnTo>
                  <a:lnTo>
                    <a:pt x="685" y="320"/>
                  </a:lnTo>
                  <a:lnTo>
                    <a:pt x="776" y="183"/>
                  </a:lnTo>
                  <a:lnTo>
                    <a:pt x="821" y="160"/>
                  </a:lnTo>
                  <a:close/>
                  <a:moveTo>
                    <a:pt x="776" y="1"/>
                  </a:moveTo>
                  <a:lnTo>
                    <a:pt x="707" y="46"/>
                  </a:lnTo>
                  <a:lnTo>
                    <a:pt x="616" y="115"/>
                  </a:lnTo>
                  <a:lnTo>
                    <a:pt x="548" y="206"/>
                  </a:lnTo>
                  <a:lnTo>
                    <a:pt x="479" y="343"/>
                  </a:lnTo>
                  <a:lnTo>
                    <a:pt x="434" y="479"/>
                  </a:lnTo>
                  <a:lnTo>
                    <a:pt x="297" y="890"/>
                  </a:lnTo>
                  <a:lnTo>
                    <a:pt x="206" y="1323"/>
                  </a:lnTo>
                  <a:lnTo>
                    <a:pt x="115" y="1825"/>
                  </a:lnTo>
                  <a:lnTo>
                    <a:pt x="69" y="2349"/>
                  </a:lnTo>
                  <a:lnTo>
                    <a:pt x="23" y="2920"/>
                  </a:lnTo>
                  <a:lnTo>
                    <a:pt x="1" y="3490"/>
                  </a:lnTo>
                  <a:lnTo>
                    <a:pt x="1" y="4014"/>
                  </a:lnTo>
                  <a:lnTo>
                    <a:pt x="46" y="4516"/>
                  </a:lnTo>
                  <a:lnTo>
                    <a:pt x="92" y="4972"/>
                  </a:lnTo>
                  <a:lnTo>
                    <a:pt x="160" y="5360"/>
                  </a:lnTo>
                  <a:lnTo>
                    <a:pt x="206" y="5519"/>
                  </a:lnTo>
                  <a:lnTo>
                    <a:pt x="274" y="5656"/>
                  </a:lnTo>
                  <a:lnTo>
                    <a:pt x="320" y="5770"/>
                  </a:lnTo>
                  <a:lnTo>
                    <a:pt x="388" y="5861"/>
                  </a:lnTo>
                  <a:lnTo>
                    <a:pt x="479" y="5907"/>
                  </a:lnTo>
                  <a:lnTo>
                    <a:pt x="548" y="5930"/>
                  </a:lnTo>
                  <a:lnTo>
                    <a:pt x="571" y="5930"/>
                  </a:lnTo>
                  <a:lnTo>
                    <a:pt x="639" y="5907"/>
                  </a:lnTo>
                  <a:lnTo>
                    <a:pt x="707" y="5884"/>
                  </a:lnTo>
                  <a:lnTo>
                    <a:pt x="776" y="5793"/>
                  </a:lnTo>
                  <a:lnTo>
                    <a:pt x="844" y="5702"/>
                  </a:lnTo>
                  <a:lnTo>
                    <a:pt x="913" y="5588"/>
                  </a:lnTo>
                  <a:lnTo>
                    <a:pt x="981" y="5428"/>
                  </a:lnTo>
                  <a:lnTo>
                    <a:pt x="1095" y="5040"/>
                  </a:lnTo>
                  <a:lnTo>
                    <a:pt x="1209" y="4607"/>
                  </a:lnTo>
                  <a:lnTo>
                    <a:pt x="1278" y="4105"/>
                  </a:lnTo>
                  <a:lnTo>
                    <a:pt x="1346" y="3558"/>
                  </a:lnTo>
                  <a:lnTo>
                    <a:pt x="1392" y="2988"/>
                  </a:lnTo>
                  <a:lnTo>
                    <a:pt x="1392" y="2418"/>
                  </a:lnTo>
                  <a:lnTo>
                    <a:pt x="1392" y="1893"/>
                  </a:lnTo>
                  <a:lnTo>
                    <a:pt x="1369" y="1392"/>
                  </a:lnTo>
                  <a:lnTo>
                    <a:pt x="1300" y="936"/>
                  </a:lnTo>
                  <a:lnTo>
                    <a:pt x="1232" y="525"/>
                  </a:lnTo>
                  <a:lnTo>
                    <a:pt x="1186" y="365"/>
                  </a:lnTo>
                  <a:lnTo>
                    <a:pt x="1118" y="251"/>
                  </a:lnTo>
                  <a:lnTo>
                    <a:pt x="1072" y="137"/>
                  </a:lnTo>
                  <a:lnTo>
                    <a:pt x="1004" y="69"/>
                  </a:lnTo>
                  <a:lnTo>
                    <a:pt x="935" y="23"/>
                  </a:lnTo>
                  <a:lnTo>
                    <a:pt x="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7"/>
            <p:cNvSpPr/>
            <p:nvPr/>
          </p:nvSpPr>
          <p:spPr>
            <a:xfrm rot="10800000">
              <a:off x="252989" y="2579016"/>
              <a:ext cx="455543" cy="108700"/>
            </a:xfrm>
            <a:custGeom>
              <a:avLst/>
              <a:gdLst/>
              <a:ahLst/>
              <a:cxnLst/>
              <a:rect l="l" t="t" r="r" b="b"/>
              <a:pathLst>
                <a:path w="5930" h="1415" extrusionOk="0">
                  <a:moveTo>
                    <a:pt x="2304" y="160"/>
                  </a:moveTo>
                  <a:lnTo>
                    <a:pt x="2988" y="183"/>
                  </a:lnTo>
                  <a:lnTo>
                    <a:pt x="3558" y="228"/>
                  </a:lnTo>
                  <a:lnTo>
                    <a:pt x="4083" y="274"/>
                  </a:lnTo>
                  <a:lnTo>
                    <a:pt x="4562" y="365"/>
                  </a:lnTo>
                  <a:lnTo>
                    <a:pt x="4995" y="456"/>
                  </a:lnTo>
                  <a:lnTo>
                    <a:pt x="5383" y="570"/>
                  </a:lnTo>
                  <a:lnTo>
                    <a:pt x="5611" y="684"/>
                  </a:lnTo>
                  <a:lnTo>
                    <a:pt x="5725" y="776"/>
                  </a:lnTo>
                  <a:lnTo>
                    <a:pt x="5748" y="821"/>
                  </a:lnTo>
                  <a:lnTo>
                    <a:pt x="5770" y="844"/>
                  </a:lnTo>
                  <a:lnTo>
                    <a:pt x="5748" y="890"/>
                  </a:lnTo>
                  <a:lnTo>
                    <a:pt x="5702" y="935"/>
                  </a:lnTo>
                  <a:lnTo>
                    <a:pt x="5565" y="1004"/>
                  </a:lnTo>
                  <a:lnTo>
                    <a:pt x="5314" y="1095"/>
                  </a:lnTo>
                  <a:lnTo>
                    <a:pt x="4995" y="1163"/>
                  </a:lnTo>
                  <a:lnTo>
                    <a:pt x="4585" y="1209"/>
                  </a:lnTo>
                  <a:lnTo>
                    <a:pt x="4106" y="1232"/>
                  </a:lnTo>
                  <a:lnTo>
                    <a:pt x="3558" y="1254"/>
                  </a:lnTo>
                  <a:lnTo>
                    <a:pt x="2943" y="1232"/>
                  </a:lnTo>
                  <a:lnTo>
                    <a:pt x="2373" y="1186"/>
                  </a:lnTo>
                  <a:lnTo>
                    <a:pt x="1848" y="1118"/>
                  </a:lnTo>
                  <a:lnTo>
                    <a:pt x="1346" y="1049"/>
                  </a:lnTo>
                  <a:lnTo>
                    <a:pt x="913" y="958"/>
                  </a:lnTo>
                  <a:lnTo>
                    <a:pt x="548" y="844"/>
                  </a:lnTo>
                  <a:lnTo>
                    <a:pt x="297" y="730"/>
                  </a:lnTo>
                  <a:lnTo>
                    <a:pt x="183" y="639"/>
                  </a:lnTo>
                  <a:lnTo>
                    <a:pt x="161" y="593"/>
                  </a:lnTo>
                  <a:lnTo>
                    <a:pt x="161" y="570"/>
                  </a:lnTo>
                  <a:lnTo>
                    <a:pt x="161" y="525"/>
                  </a:lnTo>
                  <a:lnTo>
                    <a:pt x="183" y="502"/>
                  </a:lnTo>
                  <a:lnTo>
                    <a:pt x="297" y="411"/>
                  </a:lnTo>
                  <a:lnTo>
                    <a:pt x="480" y="365"/>
                  </a:lnTo>
                  <a:lnTo>
                    <a:pt x="731" y="297"/>
                  </a:lnTo>
                  <a:lnTo>
                    <a:pt x="1027" y="251"/>
                  </a:lnTo>
                  <a:lnTo>
                    <a:pt x="1392" y="205"/>
                  </a:lnTo>
                  <a:lnTo>
                    <a:pt x="1825" y="183"/>
                  </a:lnTo>
                  <a:lnTo>
                    <a:pt x="2304" y="160"/>
                  </a:lnTo>
                  <a:close/>
                  <a:moveTo>
                    <a:pt x="2441" y="0"/>
                  </a:moveTo>
                  <a:lnTo>
                    <a:pt x="1916" y="23"/>
                  </a:lnTo>
                  <a:lnTo>
                    <a:pt x="1415" y="46"/>
                  </a:lnTo>
                  <a:lnTo>
                    <a:pt x="959" y="91"/>
                  </a:lnTo>
                  <a:lnTo>
                    <a:pt x="571" y="160"/>
                  </a:lnTo>
                  <a:lnTo>
                    <a:pt x="411" y="228"/>
                  </a:lnTo>
                  <a:lnTo>
                    <a:pt x="275" y="274"/>
                  </a:lnTo>
                  <a:lnTo>
                    <a:pt x="161" y="342"/>
                  </a:lnTo>
                  <a:lnTo>
                    <a:pt x="69" y="411"/>
                  </a:lnTo>
                  <a:lnTo>
                    <a:pt x="24" y="479"/>
                  </a:lnTo>
                  <a:lnTo>
                    <a:pt x="1" y="547"/>
                  </a:lnTo>
                  <a:lnTo>
                    <a:pt x="1" y="639"/>
                  </a:lnTo>
                  <a:lnTo>
                    <a:pt x="46" y="707"/>
                  </a:lnTo>
                  <a:lnTo>
                    <a:pt x="115" y="776"/>
                  </a:lnTo>
                  <a:lnTo>
                    <a:pt x="206" y="844"/>
                  </a:lnTo>
                  <a:lnTo>
                    <a:pt x="343" y="912"/>
                  </a:lnTo>
                  <a:lnTo>
                    <a:pt x="480" y="981"/>
                  </a:lnTo>
                  <a:lnTo>
                    <a:pt x="867" y="1095"/>
                  </a:lnTo>
                  <a:lnTo>
                    <a:pt x="1324" y="1209"/>
                  </a:lnTo>
                  <a:lnTo>
                    <a:pt x="1825" y="1277"/>
                  </a:lnTo>
                  <a:lnTo>
                    <a:pt x="2350" y="1346"/>
                  </a:lnTo>
                  <a:lnTo>
                    <a:pt x="2920" y="1391"/>
                  </a:lnTo>
                  <a:lnTo>
                    <a:pt x="3604" y="1414"/>
                  </a:lnTo>
                  <a:lnTo>
                    <a:pt x="4060" y="1391"/>
                  </a:lnTo>
                  <a:lnTo>
                    <a:pt x="4493" y="1368"/>
                  </a:lnTo>
                  <a:lnTo>
                    <a:pt x="4881" y="1323"/>
                  </a:lnTo>
                  <a:lnTo>
                    <a:pt x="5223" y="1277"/>
                  </a:lnTo>
                  <a:lnTo>
                    <a:pt x="5497" y="1186"/>
                  </a:lnTo>
                  <a:lnTo>
                    <a:pt x="5725" y="1095"/>
                  </a:lnTo>
                  <a:lnTo>
                    <a:pt x="5816" y="1049"/>
                  </a:lnTo>
                  <a:lnTo>
                    <a:pt x="5862" y="981"/>
                  </a:lnTo>
                  <a:lnTo>
                    <a:pt x="5907" y="912"/>
                  </a:lnTo>
                  <a:lnTo>
                    <a:pt x="5930" y="844"/>
                  </a:lnTo>
                  <a:lnTo>
                    <a:pt x="5907" y="776"/>
                  </a:lnTo>
                  <a:lnTo>
                    <a:pt x="5884" y="707"/>
                  </a:lnTo>
                  <a:lnTo>
                    <a:pt x="5816" y="639"/>
                  </a:lnTo>
                  <a:lnTo>
                    <a:pt x="5702" y="570"/>
                  </a:lnTo>
                  <a:lnTo>
                    <a:pt x="5588" y="502"/>
                  </a:lnTo>
                  <a:lnTo>
                    <a:pt x="5428" y="433"/>
                  </a:lnTo>
                  <a:lnTo>
                    <a:pt x="5041" y="297"/>
                  </a:lnTo>
                  <a:lnTo>
                    <a:pt x="4607" y="205"/>
                  </a:lnTo>
                  <a:lnTo>
                    <a:pt x="4106" y="114"/>
                  </a:lnTo>
                  <a:lnTo>
                    <a:pt x="3558" y="69"/>
                  </a:lnTo>
                  <a:lnTo>
                    <a:pt x="2988" y="23"/>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5" name="Google Shape;905;p17"/>
          <p:cNvSpPr txBox="1">
            <a:spLocks noGrp="1"/>
          </p:cNvSpPr>
          <p:nvPr>
            <p:ph type="ctrTitle"/>
          </p:nvPr>
        </p:nvSpPr>
        <p:spPr>
          <a:xfrm>
            <a:off x="6745200" y="2114350"/>
            <a:ext cx="1303500" cy="2823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466269"/>
              </a:buClr>
              <a:buSzPts val="1600"/>
              <a:buNone/>
              <a:defRPr sz="2600"/>
            </a:lvl1pPr>
            <a:lvl2pPr lvl="1" algn="r" rtl="0">
              <a:spcBef>
                <a:spcPts val="0"/>
              </a:spcBef>
              <a:spcAft>
                <a:spcPts val="0"/>
              </a:spcAft>
              <a:buClr>
                <a:srgbClr val="466269"/>
              </a:buClr>
              <a:buSzPts val="1600"/>
              <a:buNone/>
              <a:defRPr sz="1600">
                <a:solidFill>
                  <a:srgbClr val="466269"/>
                </a:solidFill>
              </a:defRPr>
            </a:lvl2pPr>
            <a:lvl3pPr lvl="2" algn="r" rtl="0">
              <a:spcBef>
                <a:spcPts val="0"/>
              </a:spcBef>
              <a:spcAft>
                <a:spcPts val="0"/>
              </a:spcAft>
              <a:buClr>
                <a:srgbClr val="466269"/>
              </a:buClr>
              <a:buSzPts val="1600"/>
              <a:buNone/>
              <a:defRPr sz="1600">
                <a:solidFill>
                  <a:srgbClr val="466269"/>
                </a:solidFill>
              </a:defRPr>
            </a:lvl3pPr>
            <a:lvl4pPr lvl="3" algn="r" rtl="0">
              <a:spcBef>
                <a:spcPts val="0"/>
              </a:spcBef>
              <a:spcAft>
                <a:spcPts val="0"/>
              </a:spcAft>
              <a:buClr>
                <a:srgbClr val="466269"/>
              </a:buClr>
              <a:buSzPts val="1600"/>
              <a:buNone/>
              <a:defRPr sz="1600">
                <a:solidFill>
                  <a:srgbClr val="466269"/>
                </a:solidFill>
              </a:defRPr>
            </a:lvl4pPr>
            <a:lvl5pPr lvl="4" algn="r" rtl="0">
              <a:spcBef>
                <a:spcPts val="0"/>
              </a:spcBef>
              <a:spcAft>
                <a:spcPts val="0"/>
              </a:spcAft>
              <a:buClr>
                <a:srgbClr val="466269"/>
              </a:buClr>
              <a:buSzPts val="1600"/>
              <a:buNone/>
              <a:defRPr sz="1600">
                <a:solidFill>
                  <a:srgbClr val="466269"/>
                </a:solidFill>
              </a:defRPr>
            </a:lvl5pPr>
            <a:lvl6pPr lvl="5" algn="r" rtl="0">
              <a:spcBef>
                <a:spcPts val="0"/>
              </a:spcBef>
              <a:spcAft>
                <a:spcPts val="0"/>
              </a:spcAft>
              <a:buClr>
                <a:srgbClr val="466269"/>
              </a:buClr>
              <a:buSzPts val="1600"/>
              <a:buNone/>
              <a:defRPr sz="1600">
                <a:solidFill>
                  <a:srgbClr val="466269"/>
                </a:solidFill>
              </a:defRPr>
            </a:lvl6pPr>
            <a:lvl7pPr lvl="6" algn="r" rtl="0">
              <a:spcBef>
                <a:spcPts val="0"/>
              </a:spcBef>
              <a:spcAft>
                <a:spcPts val="0"/>
              </a:spcAft>
              <a:buClr>
                <a:srgbClr val="466269"/>
              </a:buClr>
              <a:buSzPts val="1600"/>
              <a:buNone/>
              <a:defRPr sz="1600">
                <a:solidFill>
                  <a:srgbClr val="466269"/>
                </a:solidFill>
              </a:defRPr>
            </a:lvl7pPr>
            <a:lvl8pPr lvl="7" algn="r" rtl="0">
              <a:spcBef>
                <a:spcPts val="0"/>
              </a:spcBef>
              <a:spcAft>
                <a:spcPts val="0"/>
              </a:spcAft>
              <a:buClr>
                <a:srgbClr val="466269"/>
              </a:buClr>
              <a:buSzPts val="1600"/>
              <a:buNone/>
              <a:defRPr sz="1600">
                <a:solidFill>
                  <a:srgbClr val="466269"/>
                </a:solidFill>
              </a:defRPr>
            </a:lvl8pPr>
            <a:lvl9pPr lvl="8" algn="r" rtl="0">
              <a:spcBef>
                <a:spcPts val="0"/>
              </a:spcBef>
              <a:spcAft>
                <a:spcPts val="0"/>
              </a:spcAft>
              <a:buClr>
                <a:srgbClr val="466269"/>
              </a:buClr>
              <a:buSzPts val="1600"/>
              <a:buNone/>
              <a:defRPr sz="1600">
                <a:solidFill>
                  <a:srgbClr val="466269"/>
                </a:solidFill>
              </a:defRPr>
            </a:lvl9pPr>
          </a:lstStyle>
          <a:p>
            <a:endParaRPr/>
          </a:p>
        </p:txBody>
      </p:sp>
      <p:sp>
        <p:nvSpPr>
          <p:cNvPr id="906" name="Google Shape;906;p17"/>
          <p:cNvSpPr txBox="1">
            <a:spLocks noGrp="1"/>
          </p:cNvSpPr>
          <p:nvPr>
            <p:ph type="subTitle" idx="1"/>
          </p:nvPr>
        </p:nvSpPr>
        <p:spPr>
          <a:xfrm>
            <a:off x="5819400" y="2408900"/>
            <a:ext cx="2229300" cy="837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1600"/>
            </a:lvl1pPr>
            <a:lvl2pPr lvl="1" algn="r" rtl="0">
              <a:lnSpc>
                <a:spcPct val="100000"/>
              </a:lnSpc>
              <a:spcBef>
                <a:spcPts val="0"/>
              </a:spcBef>
              <a:spcAft>
                <a:spcPts val="0"/>
              </a:spcAft>
              <a:buNone/>
              <a:defRPr sz="1600"/>
            </a:lvl2pPr>
            <a:lvl3pPr lvl="2" algn="r" rtl="0">
              <a:lnSpc>
                <a:spcPct val="100000"/>
              </a:lnSpc>
              <a:spcBef>
                <a:spcPts val="0"/>
              </a:spcBef>
              <a:spcAft>
                <a:spcPts val="0"/>
              </a:spcAft>
              <a:buNone/>
              <a:defRPr sz="1600"/>
            </a:lvl3pPr>
            <a:lvl4pPr lvl="3" algn="r" rtl="0">
              <a:lnSpc>
                <a:spcPct val="100000"/>
              </a:lnSpc>
              <a:spcBef>
                <a:spcPts val="0"/>
              </a:spcBef>
              <a:spcAft>
                <a:spcPts val="0"/>
              </a:spcAft>
              <a:buNone/>
              <a:defRPr sz="1600"/>
            </a:lvl4pPr>
            <a:lvl5pPr lvl="4" algn="r" rtl="0">
              <a:lnSpc>
                <a:spcPct val="100000"/>
              </a:lnSpc>
              <a:spcBef>
                <a:spcPts val="0"/>
              </a:spcBef>
              <a:spcAft>
                <a:spcPts val="0"/>
              </a:spcAft>
              <a:buNone/>
              <a:defRPr sz="1600"/>
            </a:lvl5pPr>
            <a:lvl6pPr lvl="5" algn="r" rtl="0">
              <a:lnSpc>
                <a:spcPct val="100000"/>
              </a:lnSpc>
              <a:spcBef>
                <a:spcPts val="0"/>
              </a:spcBef>
              <a:spcAft>
                <a:spcPts val="0"/>
              </a:spcAft>
              <a:buNone/>
              <a:defRPr sz="1600"/>
            </a:lvl6pPr>
            <a:lvl7pPr lvl="6" algn="r" rtl="0">
              <a:lnSpc>
                <a:spcPct val="100000"/>
              </a:lnSpc>
              <a:spcBef>
                <a:spcPts val="0"/>
              </a:spcBef>
              <a:spcAft>
                <a:spcPts val="0"/>
              </a:spcAft>
              <a:buNone/>
              <a:defRPr sz="1600"/>
            </a:lvl7pPr>
            <a:lvl8pPr lvl="7" algn="r" rtl="0">
              <a:lnSpc>
                <a:spcPct val="100000"/>
              </a:lnSpc>
              <a:spcBef>
                <a:spcPts val="0"/>
              </a:spcBef>
              <a:spcAft>
                <a:spcPts val="0"/>
              </a:spcAft>
              <a:buNone/>
              <a:defRPr sz="1600"/>
            </a:lvl8pPr>
            <a:lvl9pPr lvl="8" algn="r" rtl="0">
              <a:lnSpc>
                <a:spcPct val="100000"/>
              </a:lnSpc>
              <a:spcBef>
                <a:spcPts val="0"/>
              </a:spcBef>
              <a:spcAft>
                <a:spcPts val="0"/>
              </a:spcAft>
              <a:buNone/>
              <a:defRPr sz="1600"/>
            </a:lvl9pPr>
          </a:lstStyle>
          <a:p>
            <a:endParaRPr/>
          </a:p>
        </p:txBody>
      </p:sp>
      <p:sp>
        <p:nvSpPr>
          <p:cNvPr id="907" name="Google Shape;907;p17"/>
          <p:cNvSpPr txBox="1">
            <a:spLocks noGrp="1"/>
          </p:cNvSpPr>
          <p:nvPr>
            <p:ph type="ctrTitle" idx="2"/>
          </p:nvPr>
        </p:nvSpPr>
        <p:spPr>
          <a:xfrm>
            <a:off x="6745200" y="3472000"/>
            <a:ext cx="1303500" cy="2823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466269"/>
              </a:buClr>
              <a:buSzPts val="1600"/>
              <a:buNone/>
              <a:defRPr sz="2600"/>
            </a:lvl1pPr>
            <a:lvl2pPr lvl="1" algn="r" rtl="0">
              <a:spcBef>
                <a:spcPts val="0"/>
              </a:spcBef>
              <a:spcAft>
                <a:spcPts val="0"/>
              </a:spcAft>
              <a:buClr>
                <a:srgbClr val="466269"/>
              </a:buClr>
              <a:buSzPts val="1600"/>
              <a:buNone/>
              <a:defRPr sz="1600">
                <a:solidFill>
                  <a:srgbClr val="466269"/>
                </a:solidFill>
              </a:defRPr>
            </a:lvl2pPr>
            <a:lvl3pPr lvl="2" algn="r" rtl="0">
              <a:spcBef>
                <a:spcPts val="0"/>
              </a:spcBef>
              <a:spcAft>
                <a:spcPts val="0"/>
              </a:spcAft>
              <a:buClr>
                <a:srgbClr val="466269"/>
              </a:buClr>
              <a:buSzPts val="1600"/>
              <a:buNone/>
              <a:defRPr sz="1600">
                <a:solidFill>
                  <a:srgbClr val="466269"/>
                </a:solidFill>
              </a:defRPr>
            </a:lvl3pPr>
            <a:lvl4pPr lvl="3" algn="r" rtl="0">
              <a:spcBef>
                <a:spcPts val="0"/>
              </a:spcBef>
              <a:spcAft>
                <a:spcPts val="0"/>
              </a:spcAft>
              <a:buClr>
                <a:srgbClr val="466269"/>
              </a:buClr>
              <a:buSzPts val="1600"/>
              <a:buNone/>
              <a:defRPr sz="1600">
                <a:solidFill>
                  <a:srgbClr val="466269"/>
                </a:solidFill>
              </a:defRPr>
            </a:lvl4pPr>
            <a:lvl5pPr lvl="4" algn="r" rtl="0">
              <a:spcBef>
                <a:spcPts val="0"/>
              </a:spcBef>
              <a:spcAft>
                <a:spcPts val="0"/>
              </a:spcAft>
              <a:buClr>
                <a:srgbClr val="466269"/>
              </a:buClr>
              <a:buSzPts val="1600"/>
              <a:buNone/>
              <a:defRPr sz="1600">
                <a:solidFill>
                  <a:srgbClr val="466269"/>
                </a:solidFill>
              </a:defRPr>
            </a:lvl5pPr>
            <a:lvl6pPr lvl="5" algn="r" rtl="0">
              <a:spcBef>
                <a:spcPts val="0"/>
              </a:spcBef>
              <a:spcAft>
                <a:spcPts val="0"/>
              </a:spcAft>
              <a:buClr>
                <a:srgbClr val="466269"/>
              </a:buClr>
              <a:buSzPts val="1600"/>
              <a:buNone/>
              <a:defRPr sz="1600">
                <a:solidFill>
                  <a:srgbClr val="466269"/>
                </a:solidFill>
              </a:defRPr>
            </a:lvl6pPr>
            <a:lvl7pPr lvl="6" algn="r" rtl="0">
              <a:spcBef>
                <a:spcPts val="0"/>
              </a:spcBef>
              <a:spcAft>
                <a:spcPts val="0"/>
              </a:spcAft>
              <a:buClr>
                <a:srgbClr val="466269"/>
              </a:buClr>
              <a:buSzPts val="1600"/>
              <a:buNone/>
              <a:defRPr sz="1600">
                <a:solidFill>
                  <a:srgbClr val="466269"/>
                </a:solidFill>
              </a:defRPr>
            </a:lvl7pPr>
            <a:lvl8pPr lvl="7" algn="r" rtl="0">
              <a:spcBef>
                <a:spcPts val="0"/>
              </a:spcBef>
              <a:spcAft>
                <a:spcPts val="0"/>
              </a:spcAft>
              <a:buClr>
                <a:srgbClr val="466269"/>
              </a:buClr>
              <a:buSzPts val="1600"/>
              <a:buNone/>
              <a:defRPr sz="1600">
                <a:solidFill>
                  <a:srgbClr val="466269"/>
                </a:solidFill>
              </a:defRPr>
            </a:lvl8pPr>
            <a:lvl9pPr lvl="8" algn="r" rtl="0">
              <a:spcBef>
                <a:spcPts val="0"/>
              </a:spcBef>
              <a:spcAft>
                <a:spcPts val="0"/>
              </a:spcAft>
              <a:buClr>
                <a:srgbClr val="466269"/>
              </a:buClr>
              <a:buSzPts val="1600"/>
              <a:buNone/>
              <a:defRPr sz="1600">
                <a:solidFill>
                  <a:srgbClr val="466269"/>
                </a:solidFill>
              </a:defRPr>
            </a:lvl9pPr>
          </a:lstStyle>
          <a:p>
            <a:endParaRPr/>
          </a:p>
        </p:txBody>
      </p:sp>
      <p:sp>
        <p:nvSpPr>
          <p:cNvPr id="908" name="Google Shape;908;p17"/>
          <p:cNvSpPr txBox="1">
            <a:spLocks noGrp="1"/>
          </p:cNvSpPr>
          <p:nvPr>
            <p:ph type="subTitle" idx="3"/>
          </p:nvPr>
        </p:nvSpPr>
        <p:spPr>
          <a:xfrm>
            <a:off x="5819400" y="3766550"/>
            <a:ext cx="2229300" cy="837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1600"/>
            </a:lvl1pPr>
            <a:lvl2pPr lvl="1" algn="r" rtl="0">
              <a:lnSpc>
                <a:spcPct val="100000"/>
              </a:lnSpc>
              <a:spcBef>
                <a:spcPts val="0"/>
              </a:spcBef>
              <a:spcAft>
                <a:spcPts val="0"/>
              </a:spcAft>
              <a:buNone/>
              <a:defRPr sz="1600"/>
            </a:lvl2pPr>
            <a:lvl3pPr lvl="2" algn="r" rtl="0">
              <a:lnSpc>
                <a:spcPct val="100000"/>
              </a:lnSpc>
              <a:spcBef>
                <a:spcPts val="0"/>
              </a:spcBef>
              <a:spcAft>
                <a:spcPts val="0"/>
              </a:spcAft>
              <a:buNone/>
              <a:defRPr sz="1600"/>
            </a:lvl3pPr>
            <a:lvl4pPr lvl="3" algn="r" rtl="0">
              <a:lnSpc>
                <a:spcPct val="100000"/>
              </a:lnSpc>
              <a:spcBef>
                <a:spcPts val="0"/>
              </a:spcBef>
              <a:spcAft>
                <a:spcPts val="0"/>
              </a:spcAft>
              <a:buNone/>
              <a:defRPr sz="1600"/>
            </a:lvl4pPr>
            <a:lvl5pPr lvl="4" algn="r" rtl="0">
              <a:lnSpc>
                <a:spcPct val="100000"/>
              </a:lnSpc>
              <a:spcBef>
                <a:spcPts val="0"/>
              </a:spcBef>
              <a:spcAft>
                <a:spcPts val="0"/>
              </a:spcAft>
              <a:buNone/>
              <a:defRPr sz="1600"/>
            </a:lvl5pPr>
            <a:lvl6pPr lvl="5" algn="r" rtl="0">
              <a:lnSpc>
                <a:spcPct val="100000"/>
              </a:lnSpc>
              <a:spcBef>
                <a:spcPts val="0"/>
              </a:spcBef>
              <a:spcAft>
                <a:spcPts val="0"/>
              </a:spcAft>
              <a:buNone/>
              <a:defRPr sz="1600"/>
            </a:lvl6pPr>
            <a:lvl7pPr lvl="6" algn="r" rtl="0">
              <a:lnSpc>
                <a:spcPct val="100000"/>
              </a:lnSpc>
              <a:spcBef>
                <a:spcPts val="0"/>
              </a:spcBef>
              <a:spcAft>
                <a:spcPts val="0"/>
              </a:spcAft>
              <a:buNone/>
              <a:defRPr sz="1600"/>
            </a:lvl7pPr>
            <a:lvl8pPr lvl="7" algn="r" rtl="0">
              <a:lnSpc>
                <a:spcPct val="100000"/>
              </a:lnSpc>
              <a:spcBef>
                <a:spcPts val="0"/>
              </a:spcBef>
              <a:spcAft>
                <a:spcPts val="0"/>
              </a:spcAft>
              <a:buNone/>
              <a:defRPr sz="1600"/>
            </a:lvl8pPr>
            <a:lvl9pPr lvl="8" algn="r" rtl="0">
              <a:lnSpc>
                <a:spcPct val="100000"/>
              </a:lnSpc>
              <a:spcBef>
                <a:spcPts val="0"/>
              </a:spcBef>
              <a:spcAft>
                <a:spcPts val="0"/>
              </a:spcAft>
              <a:buNone/>
              <a:defRPr sz="1600"/>
            </a:lvl9pPr>
          </a:lstStyle>
          <a:p>
            <a:endParaRPr/>
          </a:p>
        </p:txBody>
      </p:sp>
      <p:sp>
        <p:nvSpPr>
          <p:cNvPr id="909" name="Google Shape;909;p17"/>
          <p:cNvSpPr txBox="1">
            <a:spLocks noGrp="1"/>
          </p:cNvSpPr>
          <p:nvPr>
            <p:ph type="ctrTitle" idx="4"/>
          </p:nvPr>
        </p:nvSpPr>
        <p:spPr>
          <a:xfrm>
            <a:off x="1065700" y="2114350"/>
            <a:ext cx="1303500" cy="2823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466269"/>
              </a:buClr>
              <a:buSzPts val="1600"/>
              <a:buNone/>
              <a:defRPr sz="2600"/>
            </a:lvl1pPr>
            <a:lvl2pPr lvl="1" rtl="0">
              <a:spcBef>
                <a:spcPts val="0"/>
              </a:spcBef>
              <a:spcAft>
                <a:spcPts val="0"/>
              </a:spcAft>
              <a:buClr>
                <a:srgbClr val="466269"/>
              </a:buClr>
              <a:buSzPts val="1600"/>
              <a:buNone/>
              <a:defRPr sz="1600">
                <a:solidFill>
                  <a:srgbClr val="466269"/>
                </a:solidFill>
              </a:defRPr>
            </a:lvl2pPr>
            <a:lvl3pPr lvl="2" rtl="0">
              <a:spcBef>
                <a:spcPts val="0"/>
              </a:spcBef>
              <a:spcAft>
                <a:spcPts val="0"/>
              </a:spcAft>
              <a:buClr>
                <a:srgbClr val="466269"/>
              </a:buClr>
              <a:buSzPts val="1600"/>
              <a:buNone/>
              <a:defRPr sz="1600">
                <a:solidFill>
                  <a:srgbClr val="466269"/>
                </a:solidFill>
              </a:defRPr>
            </a:lvl3pPr>
            <a:lvl4pPr lvl="3" rtl="0">
              <a:spcBef>
                <a:spcPts val="0"/>
              </a:spcBef>
              <a:spcAft>
                <a:spcPts val="0"/>
              </a:spcAft>
              <a:buClr>
                <a:srgbClr val="466269"/>
              </a:buClr>
              <a:buSzPts val="1600"/>
              <a:buNone/>
              <a:defRPr sz="1600">
                <a:solidFill>
                  <a:srgbClr val="466269"/>
                </a:solidFill>
              </a:defRPr>
            </a:lvl4pPr>
            <a:lvl5pPr lvl="4" rtl="0">
              <a:spcBef>
                <a:spcPts val="0"/>
              </a:spcBef>
              <a:spcAft>
                <a:spcPts val="0"/>
              </a:spcAft>
              <a:buClr>
                <a:srgbClr val="466269"/>
              </a:buClr>
              <a:buSzPts val="1600"/>
              <a:buNone/>
              <a:defRPr sz="1600">
                <a:solidFill>
                  <a:srgbClr val="466269"/>
                </a:solidFill>
              </a:defRPr>
            </a:lvl5pPr>
            <a:lvl6pPr lvl="5" rtl="0">
              <a:spcBef>
                <a:spcPts val="0"/>
              </a:spcBef>
              <a:spcAft>
                <a:spcPts val="0"/>
              </a:spcAft>
              <a:buClr>
                <a:srgbClr val="466269"/>
              </a:buClr>
              <a:buSzPts val="1600"/>
              <a:buNone/>
              <a:defRPr sz="1600">
                <a:solidFill>
                  <a:srgbClr val="466269"/>
                </a:solidFill>
              </a:defRPr>
            </a:lvl6pPr>
            <a:lvl7pPr lvl="6" rtl="0">
              <a:spcBef>
                <a:spcPts val="0"/>
              </a:spcBef>
              <a:spcAft>
                <a:spcPts val="0"/>
              </a:spcAft>
              <a:buClr>
                <a:srgbClr val="466269"/>
              </a:buClr>
              <a:buSzPts val="1600"/>
              <a:buNone/>
              <a:defRPr sz="1600">
                <a:solidFill>
                  <a:srgbClr val="466269"/>
                </a:solidFill>
              </a:defRPr>
            </a:lvl7pPr>
            <a:lvl8pPr lvl="7" rtl="0">
              <a:spcBef>
                <a:spcPts val="0"/>
              </a:spcBef>
              <a:spcAft>
                <a:spcPts val="0"/>
              </a:spcAft>
              <a:buClr>
                <a:srgbClr val="466269"/>
              </a:buClr>
              <a:buSzPts val="1600"/>
              <a:buNone/>
              <a:defRPr sz="1600">
                <a:solidFill>
                  <a:srgbClr val="466269"/>
                </a:solidFill>
              </a:defRPr>
            </a:lvl8pPr>
            <a:lvl9pPr lvl="8" rtl="0">
              <a:spcBef>
                <a:spcPts val="0"/>
              </a:spcBef>
              <a:spcAft>
                <a:spcPts val="0"/>
              </a:spcAft>
              <a:buClr>
                <a:srgbClr val="466269"/>
              </a:buClr>
              <a:buSzPts val="1600"/>
              <a:buNone/>
              <a:defRPr sz="1600">
                <a:solidFill>
                  <a:srgbClr val="466269"/>
                </a:solidFill>
              </a:defRPr>
            </a:lvl9pPr>
          </a:lstStyle>
          <a:p>
            <a:endParaRPr/>
          </a:p>
        </p:txBody>
      </p:sp>
      <p:sp>
        <p:nvSpPr>
          <p:cNvPr id="910" name="Google Shape;910;p17"/>
          <p:cNvSpPr txBox="1">
            <a:spLocks noGrp="1"/>
          </p:cNvSpPr>
          <p:nvPr>
            <p:ph type="subTitle" idx="5"/>
          </p:nvPr>
        </p:nvSpPr>
        <p:spPr>
          <a:xfrm>
            <a:off x="1065725" y="2408900"/>
            <a:ext cx="2229300" cy="837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911" name="Google Shape;911;p17"/>
          <p:cNvSpPr txBox="1">
            <a:spLocks noGrp="1"/>
          </p:cNvSpPr>
          <p:nvPr>
            <p:ph type="ctrTitle" idx="6"/>
          </p:nvPr>
        </p:nvSpPr>
        <p:spPr>
          <a:xfrm>
            <a:off x="1065700" y="3484250"/>
            <a:ext cx="1303500" cy="2823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466269"/>
              </a:buClr>
              <a:buSzPts val="1600"/>
              <a:buNone/>
              <a:defRPr sz="2600"/>
            </a:lvl1pPr>
            <a:lvl2pPr lvl="1" rtl="0">
              <a:spcBef>
                <a:spcPts val="0"/>
              </a:spcBef>
              <a:spcAft>
                <a:spcPts val="0"/>
              </a:spcAft>
              <a:buClr>
                <a:srgbClr val="466269"/>
              </a:buClr>
              <a:buSzPts val="1600"/>
              <a:buNone/>
              <a:defRPr sz="1600">
                <a:solidFill>
                  <a:srgbClr val="466269"/>
                </a:solidFill>
              </a:defRPr>
            </a:lvl2pPr>
            <a:lvl3pPr lvl="2" rtl="0">
              <a:spcBef>
                <a:spcPts val="0"/>
              </a:spcBef>
              <a:spcAft>
                <a:spcPts val="0"/>
              </a:spcAft>
              <a:buClr>
                <a:srgbClr val="466269"/>
              </a:buClr>
              <a:buSzPts val="1600"/>
              <a:buNone/>
              <a:defRPr sz="1600">
                <a:solidFill>
                  <a:srgbClr val="466269"/>
                </a:solidFill>
              </a:defRPr>
            </a:lvl3pPr>
            <a:lvl4pPr lvl="3" rtl="0">
              <a:spcBef>
                <a:spcPts val="0"/>
              </a:spcBef>
              <a:spcAft>
                <a:spcPts val="0"/>
              </a:spcAft>
              <a:buClr>
                <a:srgbClr val="466269"/>
              </a:buClr>
              <a:buSzPts val="1600"/>
              <a:buNone/>
              <a:defRPr sz="1600">
                <a:solidFill>
                  <a:srgbClr val="466269"/>
                </a:solidFill>
              </a:defRPr>
            </a:lvl4pPr>
            <a:lvl5pPr lvl="4" rtl="0">
              <a:spcBef>
                <a:spcPts val="0"/>
              </a:spcBef>
              <a:spcAft>
                <a:spcPts val="0"/>
              </a:spcAft>
              <a:buClr>
                <a:srgbClr val="466269"/>
              </a:buClr>
              <a:buSzPts val="1600"/>
              <a:buNone/>
              <a:defRPr sz="1600">
                <a:solidFill>
                  <a:srgbClr val="466269"/>
                </a:solidFill>
              </a:defRPr>
            </a:lvl5pPr>
            <a:lvl6pPr lvl="5" rtl="0">
              <a:spcBef>
                <a:spcPts val="0"/>
              </a:spcBef>
              <a:spcAft>
                <a:spcPts val="0"/>
              </a:spcAft>
              <a:buClr>
                <a:srgbClr val="466269"/>
              </a:buClr>
              <a:buSzPts val="1600"/>
              <a:buNone/>
              <a:defRPr sz="1600">
                <a:solidFill>
                  <a:srgbClr val="466269"/>
                </a:solidFill>
              </a:defRPr>
            </a:lvl6pPr>
            <a:lvl7pPr lvl="6" rtl="0">
              <a:spcBef>
                <a:spcPts val="0"/>
              </a:spcBef>
              <a:spcAft>
                <a:spcPts val="0"/>
              </a:spcAft>
              <a:buClr>
                <a:srgbClr val="466269"/>
              </a:buClr>
              <a:buSzPts val="1600"/>
              <a:buNone/>
              <a:defRPr sz="1600">
                <a:solidFill>
                  <a:srgbClr val="466269"/>
                </a:solidFill>
              </a:defRPr>
            </a:lvl7pPr>
            <a:lvl8pPr lvl="7" rtl="0">
              <a:spcBef>
                <a:spcPts val="0"/>
              </a:spcBef>
              <a:spcAft>
                <a:spcPts val="0"/>
              </a:spcAft>
              <a:buClr>
                <a:srgbClr val="466269"/>
              </a:buClr>
              <a:buSzPts val="1600"/>
              <a:buNone/>
              <a:defRPr sz="1600">
                <a:solidFill>
                  <a:srgbClr val="466269"/>
                </a:solidFill>
              </a:defRPr>
            </a:lvl8pPr>
            <a:lvl9pPr lvl="8" rtl="0">
              <a:spcBef>
                <a:spcPts val="0"/>
              </a:spcBef>
              <a:spcAft>
                <a:spcPts val="0"/>
              </a:spcAft>
              <a:buClr>
                <a:srgbClr val="466269"/>
              </a:buClr>
              <a:buSzPts val="1600"/>
              <a:buNone/>
              <a:defRPr sz="1600">
                <a:solidFill>
                  <a:srgbClr val="466269"/>
                </a:solidFill>
              </a:defRPr>
            </a:lvl9pPr>
          </a:lstStyle>
          <a:p>
            <a:endParaRPr/>
          </a:p>
        </p:txBody>
      </p:sp>
      <p:sp>
        <p:nvSpPr>
          <p:cNvPr id="912" name="Google Shape;912;p17"/>
          <p:cNvSpPr txBox="1">
            <a:spLocks noGrp="1"/>
          </p:cNvSpPr>
          <p:nvPr>
            <p:ph type="subTitle" idx="7"/>
          </p:nvPr>
        </p:nvSpPr>
        <p:spPr>
          <a:xfrm>
            <a:off x="1065700" y="3766550"/>
            <a:ext cx="2229300" cy="837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grpSp>
        <p:nvGrpSpPr>
          <p:cNvPr id="913" name="Google Shape;913;p17"/>
          <p:cNvGrpSpPr/>
          <p:nvPr/>
        </p:nvGrpSpPr>
        <p:grpSpPr>
          <a:xfrm rot="7612950">
            <a:off x="5546695" y="585282"/>
            <a:ext cx="234848" cy="212032"/>
            <a:chOff x="6393135" y="471613"/>
            <a:chExt cx="234839" cy="212023"/>
          </a:xfrm>
        </p:grpSpPr>
        <p:sp>
          <p:nvSpPr>
            <p:cNvPr id="914" name="Google Shape;914;p17"/>
            <p:cNvSpPr/>
            <p:nvPr/>
          </p:nvSpPr>
          <p:spPr>
            <a:xfrm rot="10800000">
              <a:off x="6393135" y="471613"/>
              <a:ext cx="234839" cy="173460"/>
            </a:xfrm>
            <a:custGeom>
              <a:avLst/>
              <a:gdLst/>
              <a:ahLst/>
              <a:cxnLst/>
              <a:rect l="l" t="t" r="r" b="b"/>
              <a:pathLst>
                <a:path w="3057" h="2258" extrusionOk="0">
                  <a:moveTo>
                    <a:pt x="115" y="0"/>
                  </a:moveTo>
                  <a:lnTo>
                    <a:pt x="69" y="23"/>
                  </a:lnTo>
                  <a:lnTo>
                    <a:pt x="46" y="46"/>
                  </a:lnTo>
                  <a:lnTo>
                    <a:pt x="1" y="69"/>
                  </a:lnTo>
                  <a:lnTo>
                    <a:pt x="1" y="114"/>
                  </a:lnTo>
                  <a:lnTo>
                    <a:pt x="1" y="137"/>
                  </a:lnTo>
                  <a:lnTo>
                    <a:pt x="24" y="183"/>
                  </a:lnTo>
                  <a:lnTo>
                    <a:pt x="46" y="205"/>
                  </a:lnTo>
                  <a:lnTo>
                    <a:pt x="92" y="228"/>
                  </a:lnTo>
                  <a:lnTo>
                    <a:pt x="320" y="251"/>
                  </a:lnTo>
                  <a:lnTo>
                    <a:pt x="548" y="342"/>
                  </a:lnTo>
                  <a:lnTo>
                    <a:pt x="776" y="456"/>
                  </a:lnTo>
                  <a:lnTo>
                    <a:pt x="1027" y="570"/>
                  </a:lnTo>
                  <a:lnTo>
                    <a:pt x="1255" y="730"/>
                  </a:lnTo>
                  <a:lnTo>
                    <a:pt x="1483" y="890"/>
                  </a:lnTo>
                  <a:lnTo>
                    <a:pt x="1916" y="1254"/>
                  </a:lnTo>
                  <a:lnTo>
                    <a:pt x="2304" y="1596"/>
                  </a:lnTo>
                  <a:lnTo>
                    <a:pt x="2601" y="1916"/>
                  </a:lnTo>
                  <a:lnTo>
                    <a:pt x="2874" y="2212"/>
                  </a:lnTo>
                  <a:lnTo>
                    <a:pt x="2920" y="2235"/>
                  </a:lnTo>
                  <a:lnTo>
                    <a:pt x="2965" y="2258"/>
                  </a:lnTo>
                  <a:lnTo>
                    <a:pt x="3034" y="2235"/>
                  </a:lnTo>
                  <a:lnTo>
                    <a:pt x="3057" y="2189"/>
                  </a:lnTo>
                  <a:lnTo>
                    <a:pt x="3057" y="2144"/>
                  </a:lnTo>
                  <a:lnTo>
                    <a:pt x="3057" y="2121"/>
                  </a:lnTo>
                  <a:lnTo>
                    <a:pt x="3034" y="2075"/>
                  </a:lnTo>
                  <a:lnTo>
                    <a:pt x="2737" y="1733"/>
                  </a:lnTo>
                  <a:lnTo>
                    <a:pt x="2418" y="1414"/>
                  </a:lnTo>
                  <a:lnTo>
                    <a:pt x="2030" y="1072"/>
                  </a:lnTo>
                  <a:lnTo>
                    <a:pt x="1574" y="707"/>
                  </a:lnTo>
                  <a:lnTo>
                    <a:pt x="1346" y="525"/>
                  </a:lnTo>
                  <a:lnTo>
                    <a:pt x="1095" y="388"/>
                  </a:lnTo>
                  <a:lnTo>
                    <a:pt x="845" y="251"/>
                  </a:lnTo>
                  <a:lnTo>
                    <a:pt x="594" y="137"/>
                  </a:lnTo>
                  <a:lnTo>
                    <a:pt x="343" y="46"/>
                  </a:lnTo>
                  <a:lnTo>
                    <a:pt x="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7"/>
            <p:cNvSpPr/>
            <p:nvPr/>
          </p:nvSpPr>
          <p:spPr>
            <a:xfrm rot="10800000">
              <a:off x="6496458" y="511867"/>
              <a:ext cx="131516" cy="171770"/>
            </a:xfrm>
            <a:custGeom>
              <a:avLst/>
              <a:gdLst/>
              <a:ahLst/>
              <a:cxnLst/>
              <a:rect l="l" t="t" r="r" b="b"/>
              <a:pathLst>
                <a:path w="1712" h="2236" extrusionOk="0">
                  <a:moveTo>
                    <a:pt x="1574" y="0"/>
                  </a:moveTo>
                  <a:lnTo>
                    <a:pt x="69" y="525"/>
                  </a:lnTo>
                  <a:lnTo>
                    <a:pt x="24" y="548"/>
                  </a:lnTo>
                  <a:lnTo>
                    <a:pt x="1" y="571"/>
                  </a:lnTo>
                  <a:lnTo>
                    <a:pt x="1" y="616"/>
                  </a:lnTo>
                  <a:lnTo>
                    <a:pt x="1" y="662"/>
                  </a:lnTo>
                  <a:lnTo>
                    <a:pt x="525" y="2167"/>
                  </a:lnTo>
                  <a:lnTo>
                    <a:pt x="571" y="2212"/>
                  </a:lnTo>
                  <a:lnTo>
                    <a:pt x="617" y="2235"/>
                  </a:lnTo>
                  <a:lnTo>
                    <a:pt x="662" y="2212"/>
                  </a:lnTo>
                  <a:lnTo>
                    <a:pt x="685" y="2190"/>
                  </a:lnTo>
                  <a:lnTo>
                    <a:pt x="708" y="2167"/>
                  </a:lnTo>
                  <a:lnTo>
                    <a:pt x="731" y="2121"/>
                  </a:lnTo>
                  <a:lnTo>
                    <a:pt x="731" y="2098"/>
                  </a:lnTo>
                  <a:lnTo>
                    <a:pt x="229" y="685"/>
                  </a:lnTo>
                  <a:lnTo>
                    <a:pt x="1643" y="183"/>
                  </a:lnTo>
                  <a:lnTo>
                    <a:pt x="1666" y="183"/>
                  </a:lnTo>
                  <a:lnTo>
                    <a:pt x="1688" y="137"/>
                  </a:lnTo>
                  <a:lnTo>
                    <a:pt x="1711" y="92"/>
                  </a:lnTo>
                  <a:lnTo>
                    <a:pt x="1711" y="69"/>
                  </a:lnTo>
                  <a:lnTo>
                    <a:pt x="1688" y="23"/>
                  </a:lnTo>
                  <a:lnTo>
                    <a:pt x="1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6" name="Google Shape;916;p17"/>
          <p:cNvSpPr txBox="1">
            <a:spLocks noGrp="1"/>
          </p:cNvSpPr>
          <p:nvPr>
            <p:ph type="ctrTitle" idx="8"/>
          </p:nvPr>
        </p:nvSpPr>
        <p:spPr>
          <a:xfrm>
            <a:off x="1277300" y="562250"/>
            <a:ext cx="6569100" cy="665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sz="4000"/>
            </a:lvl1pPr>
            <a:lvl2pPr lvl="1" algn="r" rtl="0">
              <a:spcBef>
                <a:spcPts val="0"/>
              </a:spcBef>
              <a:spcAft>
                <a:spcPts val="0"/>
              </a:spcAft>
              <a:buClr>
                <a:schemeClr val="lt1"/>
              </a:buClr>
              <a:buSzPts val="2400"/>
              <a:buNone/>
              <a:defRPr sz="2400">
                <a:solidFill>
                  <a:schemeClr val="lt1"/>
                </a:solidFill>
              </a:defRPr>
            </a:lvl2pPr>
            <a:lvl3pPr lvl="2" algn="r" rtl="0">
              <a:spcBef>
                <a:spcPts val="0"/>
              </a:spcBef>
              <a:spcAft>
                <a:spcPts val="0"/>
              </a:spcAft>
              <a:buClr>
                <a:schemeClr val="lt1"/>
              </a:buClr>
              <a:buSzPts val="2400"/>
              <a:buNone/>
              <a:defRPr sz="2400">
                <a:solidFill>
                  <a:schemeClr val="lt1"/>
                </a:solidFill>
              </a:defRPr>
            </a:lvl3pPr>
            <a:lvl4pPr lvl="3" algn="r" rtl="0">
              <a:spcBef>
                <a:spcPts val="0"/>
              </a:spcBef>
              <a:spcAft>
                <a:spcPts val="0"/>
              </a:spcAft>
              <a:buClr>
                <a:schemeClr val="lt1"/>
              </a:buClr>
              <a:buSzPts val="2400"/>
              <a:buNone/>
              <a:defRPr sz="2400">
                <a:solidFill>
                  <a:schemeClr val="lt1"/>
                </a:solidFill>
              </a:defRPr>
            </a:lvl4pPr>
            <a:lvl5pPr lvl="4" algn="r" rtl="0">
              <a:spcBef>
                <a:spcPts val="0"/>
              </a:spcBef>
              <a:spcAft>
                <a:spcPts val="0"/>
              </a:spcAft>
              <a:buClr>
                <a:schemeClr val="lt1"/>
              </a:buClr>
              <a:buSzPts val="2400"/>
              <a:buNone/>
              <a:defRPr sz="2400">
                <a:solidFill>
                  <a:schemeClr val="lt1"/>
                </a:solidFill>
              </a:defRPr>
            </a:lvl5pPr>
            <a:lvl6pPr lvl="5" algn="r" rtl="0">
              <a:spcBef>
                <a:spcPts val="0"/>
              </a:spcBef>
              <a:spcAft>
                <a:spcPts val="0"/>
              </a:spcAft>
              <a:buClr>
                <a:schemeClr val="lt1"/>
              </a:buClr>
              <a:buSzPts val="2400"/>
              <a:buNone/>
              <a:defRPr sz="2400">
                <a:solidFill>
                  <a:schemeClr val="lt1"/>
                </a:solidFill>
              </a:defRPr>
            </a:lvl6pPr>
            <a:lvl7pPr lvl="6" algn="r" rtl="0">
              <a:spcBef>
                <a:spcPts val="0"/>
              </a:spcBef>
              <a:spcAft>
                <a:spcPts val="0"/>
              </a:spcAft>
              <a:buClr>
                <a:schemeClr val="lt1"/>
              </a:buClr>
              <a:buSzPts val="2400"/>
              <a:buNone/>
              <a:defRPr sz="2400">
                <a:solidFill>
                  <a:schemeClr val="lt1"/>
                </a:solidFill>
              </a:defRPr>
            </a:lvl7pPr>
            <a:lvl8pPr lvl="7" algn="r" rtl="0">
              <a:spcBef>
                <a:spcPts val="0"/>
              </a:spcBef>
              <a:spcAft>
                <a:spcPts val="0"/>
              </a:spcAft>
              <a:buClr>
                <a:schemeClr val="lt1"/>
              </a:buClr>
              <a:buSzPts val="2400"/>
              <a:buNone/>
              <a:defRPr sz="2400">
                <a:solidFill>
                  <a:schemeClr val="lt1"/>
                </a:solidFill>
              </a:defRPr>
            </a:lvl8pPr>
            <a:lvl9pPr lvl="8" algn="r" rtl="0">
              <a:spcBef>
                <a:spcPts val="0"/>
              </a:spcBef>
              <a:spcAft>
                <a:spcPts val="0"/>
              </a:spcAft>
              <a:buClr>
                <a:schemeClr val="lt1"/>
              </a:buClr>
              <a:buSzPts val="2400"/>
              <a:buNone/>
              <a:defRPr sz="2400">
                <a:solidFill>
                  <a:schemeClr val="lt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s">
  <p:cSld name="TITLE_1_1_1_1_1">
    <p:bg>
      <p:bgPr>
        <a:solidFill>
          <a:schemeClr val="accent5"/>
        </a:solidFill>
        <a:effectLst/>
      </p:bgPr>
    </p:bg>
    <p:spTree>
      <p:nvGrpSpPr>
        <p:cNvPr id="1" name="Shape 917"/>
        <p:cNvGrpSpPr/>
        <p:nvPr/>
      </p:nvGrpSpPr>
      <p:grpSpPr>
        <a:xfrm>
          <a:off x="0" y="0"/>
          <a:ext cx="0" cy="0"/>
          <a:chOff x="0" y="0"/>
          <a:chExt cx="0" cy="0"/>
        </a:xfrm>
      </p:grpSpPr>
      <p:grpSp>
        <p:nvGrpSpPr>
          <p:cNvPr id="918" name="Google Shape;918;p18"/>
          <p:cNvGrpSpPr/>
          <p:nvPr/>
        </p:nvGrpSpPr>
        <p:grpSpPr>
          <a:xfrm>
            <a:off x="-196575" y="304775"/>
            <a:ext cx="9522816" cy="4950721"/>
            <a:chOff x="1701" y="399186"/>
            <a:chExt cx="9125842" cy="4744342"/>
          </a:xfrm>
        </p:grpSpPr>
        <p:sp>
          <p:nvSpPr>
            <p:cNvPr id="919" name="Google Shape;919;p18"/>
            <p:cNvSpPr/>
            <p:nvPr/>
          </p:nvSpPr>
          <p:spPr>
            <a:xfrm>
              <a:off x="1701" y="399186"/>
              <a:ext cx="9125842" cy="4744292"/>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8"/>
            <p:cNvSpPr/>
            <p:nvPr/>
          </p:nvSpPr>
          <p:spPr>
            <a:xfrm>
              <a:off x="1701" y="3036178"/>
              <a:ext cx="9125842" cy="2107350"/>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1" name="Google Shape;921;p18"/>
          <p:cNvGrpSpPr/>
          <p:nvPr/>
        </p:nvGrpSpPr>
        <p:grpSpPr>
          <a:xfrm rot="10800000">
            <a:off x="-196581" y="193672"/>
            <a:ext cx="9028974" cy="4759321"/>
            <a:chOff x="1033250" y="4061275"/>
            <a:chExt cx="2670425" cy="1407625"/>
          </a:xfrm>
        </p:grpSpPr>
        <p:sp>
          <p:nvSpPr>
            <p:cNvPr id="922" name="Google Shape;922;p18"/>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8"/>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8"/>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8"/>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8"/>
            <p:cNvSpPr/>
            <p:nvPr/>
          </p:nvSpPr>
          <p:spPr>
            <a:xfrm>
              <a:off x="1035525" y="4565825"/>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8"/>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8"/>
            <p:cNvSpPr/>
            <p:nvPr/>
          </p:nvSpPr>
          <p:spPr>
            <a:xfrm>
              <a:off x="1033250" y="5104000"/>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8"/>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8"/>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8"/>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8"/>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8"/>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8"/>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8"/>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8"/>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8"/>
            <p:cNvSpPr/>
            <p:nvPr/>
          </p:nvSpPr>
          <p:spPr>
            <a:xfrm>
              <a:off x="1183200" y="5029325"/>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8"/>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8"/>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8"/>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8"/>
            <p:cNvSpPr/>
            <p:nvPr/>
          </p:nvSpPr>
          <p:spPr>
            <a:xfrm>
              <a:off x="1208850" y="4406775"/>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8"/>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8"/>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8"/>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8"/>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8"/>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8"/>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8"/>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8"/>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8"/>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8"/>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8"/>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8"/>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8"/>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8"/>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8"/>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8"/>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8"/>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8"/>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8"/>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8"/>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8"/>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3" name="Google Shape;963;p18"/>
          <p:cNvGrpSpPr/>
          <p:nvPr/>
        </p:nvGrpSpPr>
        <p:grpSpPr>
          <a:xfrm flipH="1">
            <a:off x="337042" y="190509"/>
            <a:ext cx="8355795" cy="4533963"/>
            <a:chOff x="3994975" y="2327000"/>
            <a:chExt cx="2656175" cy="1441275"/>
          </a:xfrm>
        </p:grpSpPr>
        <p:sp>
          <p:nvSpPr>
            <p:cNvPr id="964" name="Google Shape;964;p18"/>
            <p:cNvSpPr/>
            <p:nvPr/>
          </p:nvSpPr>
          <p:spPr>
            <a:xfrm>
              <a:off x="6202450" y="2830400"/>
              <a:ext cx="107775" cy="124325"/>
            </a:xfrm>
            <a:custGeom>
              <a:avLst/>
              <a:gdLst/>
              <a:ahLst/>
              <a:cxnLst/>
              <a:rect l="l" t="t" r="r" b="b"/>
              <a:pathLst>
                <a:path w="4311" h="4973" extrusionOk="0">
                  <a:moveTo>
                    <a:pt x="1003" y="1"/>
                  </a:moveTo>
                  <a:lnTo>
                    <a:pt x="821" y="24"/>
                  </a:lnTo>
                  <a:lnTo>
                    <a:pt x="639" y="69"/>
                  </a:lnTo>
                  <a:lnTo>
                    <a:pt x="456" y="138"/>
                  </a:lnTo>
                  <a:lnTo>
                    <a:pt x="319" y="252"/>
                  </a:lnTo>
                  <a:lnTo>
                    <a:pt x="183" y="388"/>
                  </a:lnTo>
                  <a:lnTo>
                    <a:pt x="91" y="548"/>
                  </a:lnTo>
                  <a:lnTo>
                    <a:pt x="23" y="731"/>
                  </a:lnTo>
                  <a:lnTo>
                    <a:pt x="0" y="913"/>
                  </a:lnTo>
                  <a:lnTo>
                    <a:pt x="0" y="1095"/>
                  </a:lnTo>
                  <a:lnTo>
                    <a:pt x="46" y="1278"/>
                  </a:lnTo>
                  <a:lnTo>
                    <a:pt x="114" y="1437"/>
                  </a:lnTo>
                  <a:lnTo>
                    <a:pt x="228" y="1597"/>
                  </a:lnTo>
                  <a:lnTo>
                    <a:pt x="3010" y="4721"/>
                  </a:lnTo>
                  <a:lnTo>
                    <a:pt x="3124" y="4835"/>
                  </a:lnTo>
                  <a:lnTo>
                    <a:pt x="3261" y="4904"/>
                  </a:lnTo>
                  <a:lnTo>
                    <a:pt x="3421" y="4949"/>
                  </a:lnTo>
                  <a:lnTo>
                    <a:pt x="3558" y="4972"/>
                  </a:lnTo>
                  <a:lnTo>
                    <a:pt x="3694" y="4972"/>
                  </a:lnTo>
                  <a:lnTo>
                    <a:pt x="3831" y="4927"/>
                  </a:lnTo>
                  <a:lnTo>
                    <a:pt x="3945" y="4858"/>
                  </a:lnTo>
                  <a:lnTo>
                    <a:pt x="4059" y="4790"/>
                  </a:lnTo>
                  <a:lnTo>
                    <a:pt x="4173" y="4676"/>
                  </a:lnTo>
                  <a:lnTo>
                    <a:pt x="4242" y="4539"/>
                  </a:lnTo>
                  <a:lnTo>
                    <a:pt x="4287" y="4402"/>
                  </a:lnTo>
                  <a:lnTo>
                    <a:pt x="4310" y="4265"/>
                  </a:lnTo>
                  <a:lnTo>
                    <a:pt x="4310" y="4128"/>
                  </a:lnTo>
                  <a:lnTo>
                    <a:pt x="4265" y="3992"/>
                  </a:lnTo>
                  <a:lnTo>
                    <a:pt x="4219" y="3855"/>
                  </a:lnTo>
                  <a:lnTo>
                    <a:pt x="4128" y="3718"/>
                  </a:lnTo>
                  <a:lnTo>
                    <a:pt x="1596" y="890"/>
                  </a:lnTo>
                  <a:lnTo>
                    <a:pt x="1528" y="822"/>
                  </a:lnTo>
                  <a:lnTo>
                    <a:pt x="1460" y="776"/>
                  </a:lnTo>
                  <a:lnTo>
                    <a:pt x="1368" y="731"/>
                  </a:lnTo>
                  <a:lnTo>
                    <a:pt x="1163" y="731"/>
                  </a:lnTo>
                  <a:lnTo>
                    <a:pt x="1072" y="753"/>
                  </a:lnTo>
                  <a:lnTo>
                    <a:pt x="1003" y="776"/>
                  </a:lnTo>
                  <a:lnTo>
                    <a:pt x="912" y="845"/>
                  </a:lnTo>
                  <a:lnTo>
                    <a:pt x="844" y="913"/>
                  </a:lnTo>
                  <a:lnTo>
                    <a:pt x="798" y="981"/>
                  </a:lnTo>
                  <a:lnTo>
                    <a:pt x="775" y="1073"/>
                  </a:lnTo>
                  <a:lnTo>
                    <a:pt x="753" y="1164"/>
                  </a:lnTo>
                  <a:lnTo>
                    <a:pt x="753" y="1278"/>
                  </a:lnTo>
                  <a:lnTo>
                    <a:pt x="775" y="1369"/>
                  </a:lnTo>
                  <a:lnTo>
                    <a:pt x="821" y="1437"/>
                  </a:lnTo>
                  <a:lnTo>
                    <a:pt x="867" y="1529"/>
                  </a:lnTo>
                  <a:lnTo>
                    <a:pt x="3033" y="3946"/>
                  </a:lnTo>
                  <a:lnTo>
                    <a:pt x="3079" y="3969"/>
                  </a:lnTo>
                  <a:lnTo>
                    <a:pt x="3147" y="3969"/>
                  </a:lnTo>
                  <a:lnTo>
                    <a:pt x="3170" y="3900"/>
                  </a:lnTo>
                  <a:lnTo>
                    <a:pt x="3147" y="3855"/>
                  </a:lnTo>
                  <a:lnTo>
                    <a:pt x="1003" y="1415"/>
                  </a:lnTo>
                  <a:lnTo>
                    <a:pt x="935" y="1301"/>
                  </a:lnTo>
                  <a:lnTo>
                    <a:pt x="912" y="1187"/>
                  </a:lnTo>
                  <a:lnTo>
                    <a:pt x="958" y="1073"/>
                  </a:lnTo>
                  <a:lnTo>
                    <a:pt x="1026" y="959"/>
                  </a:lnTo>
                  <a:lnTo>
                    <a:pt x="1140" y="890"/>
                  </a:lnTo>
                  <a:lnTo>
                    <a:pt x="1254" y="890"/>
                  </a:lnTo>
                  <a:lnTo>
                    <a:pt x="1391" y="913"/>
                  </a:lnTo>
                  <a:lnTo>
                    <a:pt x="1482" y="981"/>
                  </a:lnTo>
                  <a:lnTo>
                    <a:pt x="4014" y="3832"/>
                  </a:lnTo>
                  <a:lnTo>
                    <a:pt x="4082" y="3923"/>
                  </a:lnTo>
                  <a:lnTo>
                    <a:pt x="4128" y="4037"/>
                  </a:lnTo>
                  <a:lnTo>
                    <a:pt x="4151" y="4151"/>
                  </a:lnTo>
                  <a:lnTo>
                    <a:pt x="4151" y="4265"/>
                  </a:lnTo>
                  <a:lnTo>
                    <a:pt x="4128" y="4379"/>
                  </a:lnTo>
                  <a:lnTo>
                    <a:pt x="4105" y="4470"/>
                  </a:lnTo>
                  <a:lnTo>
                    <a:pt x="4036" y="4584"/>
                  </a:lnTo>
                  <a:lnTo>
                    <a:pt x="3968" y="4676"/>
                  </a:lnTo>
                  <a:lnTo>
                    <a:pt x="3854" y="4744"/>
                  </a:lnTo>
                  <a:lnTo>
                    <a:pt x="3763" y="4790"/>
                  </a:lnTo>
                  <a:lnTo>
                    <a:pt x="3649" y="4813"/>
                  </a:lnTo>
                  <a:lnTo>
                    <a:pt x="3535" y="4813"/>
                  </a:lnTo>
                  <a:lnTo>
                    <a:pt x="3421" y="4790"/>
                  </a:lnTo>
                  <a:lnTo>
                    <a:pt x="3307" y="4767"/>
                  </a:lnTo>
                  <a:lnTo>
                    <a:pt x="3216" y="4699"/>
                  </a:lnTo>
                  <a:lnTo>
                    <a:pt x="3124" y="4607"/>
                  </a:lnTo>
                  <a:lnTo>
                    <a:pt x="342" y="1506"/>
                  </a:lnTo>
                  <a:lnTo>
                    <a:pt x="251" y="1369"/>
                  </a:lnTo>
                  <a:lnTo>
                    <a:pt x="183" y="1232"/>
                  </a:lnTo>
                  <a:lnTo>
                    <a:pt x="160" y="1073"/>
                  </a:lnTo>
                  <a:lnTo>
                    <a:pt x="160" y="913"/>
                  </a:lnTo>
                  <a:lnTo>
                    <a:pt x="183" y="776"/>
                  </a:lnTo>
                  <a:lnTo>
                    <a:pt x="228" y="617"/>
                  </a:lnTo>
                  <a:lnTo>
                    <a:pt x="297" y="480"/>
                  </a:lnTo>
                  <a:lnTo>
                    <a:pt x="411" y="366"/>
                  </a:lnTo>
                  <a:lnTo>
                    <a:pt x="547" y="274"/>
                  </a:lnTo>
                  <a:lnTo>
                    <a:pt x="684" y="206"/>
                  </a:lnTo>
                  <a:lnTo>
                    <a:pt x="844" y="183"/>
                  </a:lnTo>
                  <a:lnTo>
                    <a:pt x="1003" y="160"/>
                  </a:lnTo>
                  <a:lnTo>
                    <a:pt x="1140" y="183"/>
                  </a:lnTo>
                  <a:lnTo>
                    <a:pt x="1300" y="252"/>
                  </a:lnTo>
                  <a:lnTo>
                    <a:pt x="1437" y="320"/>
                  </a:lnTo>
                  <a:lnTo>
                    <a:pt x="1551" y="434"/>
                  </a:lnTo>
                  <a:lnTo>
                    <a:pt x="3284" y="2372"/>
                  </a:lnTo>
                  <a:lnTo>
                    <a:pt x="3330" y="2418"/>
                  </a:lnTo>
                  <a:lnTo>
                    <a:pt x="3398" y="2395"/>
                  </a:lnTo>
                  <a:lnTo>
                    <a:pt x="3421" y="2327"/>
                  </a:lnTo>
                  <a:lnTo>
                    <a:pt x="3398" y="2281"/>
                  </a:lnTo>
                  <a:lnTo>
                    <a:pt x="1665" y="320"/>
                  </a:lnTo>
                  <a:lnTo>
                    <a:pt x="1528" y="206"/>
                  </a:lnTo>
                  <a:lnTo>
                    <a:pt x="1368" y="115"/>
                  </a:lnTo>
                  <a:lnTo>
                    <a:pt x="1186" y="46"/>
                  </a:lnTo>
                  <a:lnTo>
                    <a:pt x="10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8"/>
            <p:cNvSpPr/>
            <p:nvPr/>
          </p:nvSpPr>
          <p:spPr>
            <a:xfrm>
              <a:off x="4827325" y="2327000"/>
              <a:ext cx="145425" cy="63875"/>
            </a:xfrm>
            <a:custGeom>
              <a:avLst/>
              <a:gdLst/>
              <a:ahLst/>
              <a:cxnLst/>
              <a:rect l="l" t="t" r="r" b="b"/>
              <a:pathLst>
                <a:path w="5817" h="2555" extrusionOk="0">
                  <a:moveTo>
                    <a:pt x="4790" y="0"/>
                  </a:moveTo>
                  <a:lnTo>
                    <a:pt x="4607" y="23"/>
                  </a:lnTo>
                  <a:lnTo>
                    <a:pt x="571" y="1072"/>
                  </a:lnTo>
                  <a:lnTo>
                    <a:pt x="434" y="1141"/>
                  </a:lnTo>
                  <a:lnTo>
                    <a:pt x="297" y="1209"/>
                  </a:lnTo>
                  <a:lnTo>
                    <a:pt x="183" y="1300"/>
                  </a:lnTo>
                  <a:lnTo>
                    <a:pt x="115" y="1414"/>
                  </a:lnTo>
                  <a:lnTo>
                    <a:pt x="47" y="1551"/>
                  </a:lnTo>
                  <a:lnTo>
                    <a:pt x="24" y="1688"/>
                  </a:lnTo>
                  <a:lnTo>
                    <a:pt x="1" y="1848"/>
                  </a:lnTo>
                  <a:lnTo>
                    <a:pt x="24" y="1984"/>
                  </a:lnTo>
                  <a:lnTo>
                    <a:pt x="69" y="2121"/>
                  </a:lnTo>
                  <a:lnTo>
                    <a:pt x="138" y="2235"/>
                  </a:lnTo>
                  <a:lnTo>
                    <a:pt x="206" y="2327"/>
                  </a:lnTo>
                  <a:lnTo>
                    <a:pt x="297" y="2395"/>
                  </a:lnTo>
                  <a:lnTo>
                    <a:pt x="411" y="2463"/>
                  </a:lnTo>
                  <a:lnTo>
                    <a:pt x="525" y="2509"/>
                  </a:lnTo>
                  <a:lnTo>
                    <a:pt x="639" y="2555"/>
                  </a:lnTo>
                  <a:lnTo>
                    <a:pt x="753" y="2555"/>
                  </a:lnTo>
                  <a:lnTo>
                    <a:pt x="936" y="2532"/>
                  </a:lnTo>
                  <a:lnTo>
                    <a:pt x="4630" y="1574"/>
                  </a:lnTo>
                  <a:lnTo>
                    <a:pt x="4721" y="1551"/>
                  </a:lnTo>
                  <a:lnTo>
                    <a:pt x="4790" y="1483"/>
                  </a:lnTo>
                  <a:lnTo>
                    <a:pt x="4858" y="1437"/>
                  </a:lnTo>
                  <a:lnTo>
                    <a:pt x="4927" y="1346"/>
                  </a:lnTo>
                  <a:lnTo>
                    <a:pt x="4972" y="1255"/>
                  </a:lnTo>
                  <a:lnTo>
                    <a:pt x="4972" y="1163"/>
                  </a:lnTo>
                  <a:lnTo>
                    <a:pt x="4995" y="1072"/>
                  </a:lnTo>
                  <a:lnTo>
                    <a:pt x="4972" y="981"/>
                  </a:lnTo>
                  <a:lnTo>
                    <a:pt x="4949" y="890"/>
                  </a:lnTo>
                  <a:lnTo>
                    <a:pt x="4881" y="821"/>
                  </a:lnTo>
                  <a:lnTo>
                    <a:pt x="4835" y="753"/>
                  </a:lnTo>
                  <a:lnTo>
                    <a:pt x="4744" y="685"/>
                  </a:lnTo>
                  <a:lnTo>
                    <a:pt x="4653" y="639"/>
                  </a:lnTo>
                  <a:lnTo>
                    <a:pt x="4562" y="616"/>
                  </a:lnTo>
                  <a:lnTo>
                    <a:pt x="4471" y="616"/>
                  </a:lnTo>
                  <a:lnTo>
                    <a:pt x="4379" y="639"/>
                  </a:lnTo>
                  <a:lnTo>
                    <a:pt x="1232" y="1460"/>
                  </a:lnTo>
                  <a:lnTo>
                    <a:pt x="1187" y="1483"/>
                  </a:lnTo>
                  <a:lnTo>
                    <a:pt x="1187" y="1551"/>
                  </a:lnTo>
                  <a:lnTo>
                    <a:pt x="1210" y="1597"/>
                  </a:lnTo>
                  <a:lnTo>
                    <a:pt x="1278" y="1620"/>
                  </a:lnTo>
                  <a:lnTo>
                    <a:pt x="4425" y="799"/>
                  </a:lnTo>
                  <a:lnTo>
                    <a:pt x="4539" y="776"/>
                  </a:lnTo>
                  <a:lnTo>
                    <a:pt x="4676" y="821"/>
                  </a:lnTo>
                  <a:lnTo>
                    <a:pt x="4767" y="913"/>
                  </a:lnTo>
                  <a:lnTo>
                    <a:pt x="4813" y="1027"/>
                  </a:lnTo>
                  <a:lnTo>
                    <a:pt x="4835" y="1141"/>
                  </a:lnTo>
                  <a:lnTo>
                    <a:pt x="4790" y="1278"/>
                  </a:lnTo>
                  <a:lnTo>
                    <a:pt x="4699" y="1369"/>
                  </a:lnTo>
                  <a:lnTo>
                    <a:pt x="4585" y="1414"/>
                  </a:lnTo>
                  <a:lnTo>
                    <a:pt x="913" y="2372"/>
                  </a:lnTo>
                  <a:lnTo>
                    <a:pt x="799" y="2395"/>
                  </a:lnTo>
                  <a:lnTo>
                    <a:pt x="685" y="2395"/>
                  </a:lnTo>
                  <a:lnTo>
                    <a:pt x="571" y="2372"/>
                  </a:lnTo>
                  <a:lnTo>
                    <a:pt x="457" y="2327"/>
                  </a:lnTo>
                  <a:lnTo>
                    <a:pt x="366" y="2258"/>
                  </a:lnTo>
                  <a:lnTo>
                    <a:pt x="275" y="2167"/>
                  </a:lnTo>
                  <a:lnTo>
                    <a:pt x="229" y="2053"/>
                  </a:lnTo>
                  <a:lnTo>
                    <a:pt x="183" y="1962"/>
                  </a:lnTo>
                  <a:lnTo>
                    <a:pt x="161" y="1848"/>
                  </a:lnTo>
                  <a:lnTo>
                    <a:pt x="161" y="1734"/>
                  </a:lnTo>
                  <a:lnTo>
                    <a:pt x="206" y="1620"/>
                  </a:lnTo>
                  <a:lnTo>
                    <a:pt x="252" y="1506"/>
                  </a:lnTo>
                  <a:lnTo>
                    <a:pt x="320" y="1414"/>
                  </a:lnTo>
                  <a:lnTo>
                    <a:pt x="389" y="1323"/>
                  </a:lnTo>
                  <a:lnTo>
                    <a:pt x="503" y="1278"/>
                  </a:lnTo>
                  <a:lnTo>
                    <a:pt x="617" y="1232"/>
                  </a:lnTo>
                  <a:lnTo>
                    <a:pt x="4653" y="183"/>
                  </a:lnTo>
                  <a:lnTo>
                    <a:pt x="4813" y="160"/>
                  </a:lnTo>
                  <a:lnTo>
                    <a:pt x="4972" y="160"/>
                  </a:lnTo>
                  <a:lnTo>
                    <a:pt x="5109" y="206"/>
                  </a:lnTo>
                  <a:lnTo>
                    <a:pt x="5246" y="274"/>
                  </a:lnTo>
                  <a:lnTo>
                    <a:pt x="5383" y="343"/>
                  </a:lnTo>
                  <a:lnTo>
                    <a:pt x="5474" y="457"/>
                  </a:lnTo>
                  <a:lnTo>
                    <a:pt x="5565" y="593"/>
                  </a:lnTo>
                  <a:lnTo>
                    <a:pt x="5611" y="753"/>
                  </a:lnTo>
                  <a:lnTo>
                    <a:pt x="5656" y="913"/>
                  </a:lnTo>
                  <a:lnTo>
                    <a:pt x="5634" y="1072"/>
                  </a:lnTo>
                  <a:lnTo>
                    <a:pt x="5611" y="1209"/>
                  </a:lnTo>
                  <a:lnTo>
                    <a:pt x="5542" y="1369"/>
                  </a:lnTo>
                  <a:lnTo>
                    <a:pt x="5451" y="1483"/>
                  </a:lnTo>
                  <a:lnTo>
                    <a:pt x="5337" y="1597"/>
                  </a:lnTo>
                  <a:lnTo>
                    <a:pt x="5200" y="1665"/>
                  </a:lnTo>
                  <a:lnTo>
                    <a:pt x="5041" y="1734"/>
                  </a:lnTo>
                  <a:lnTo>
                    <a:pt x="2532" y="2395"/>
                  </a:lnTo>
                  <a:lnTo>
                    <a:pt x="2487" y="2418"/>
                  </a:lnTo>
                  <a:lnTo>
                    <a:pt x="2464" y="2486"/>
                  </a:lnTo>
                  <a:lnTo>
                    <a:pt x="2509" y="2532"/>
                  </a:lnTo>
                  <a:lnTo>
                    <a:pt x="2578" y="2532"/>
                  </a:lnTo>
                  <a:lnTo>
                    <a:pt x="5086" y="1870"/>
                  </a:lnTo>
                  <a:lnTo>
                    <a:pt x="5269" y="1825"/>
                  </a:lnTo>
                  <a:lnTo>
                    <a:pt x="5428" y="1711"/>
                  </a:lnTo>
                  <a:lnTo>
                    <a:pt x="5565" y="1597"/>
                  </a:lnTo>
                  <a:lnTo>
                    <a:pt x="5679" y="1437"/>
                  </a:lnTo>
                  <a:lnTo>
                    <a:pt x="5748" y="1278"/>
                  </a:lnTo>
                  <a:lnTo>
                    <a:pt x="5793" y="1095"/>
                  </a:lnTo>
                  <a:lnTo>
                    <a:pt x="5816" y="890"/>
                  </a:lnTo>
                  <a:lnTo>
                    <a:pt x="5770" y="707"/>
                  </a:lnTo>
                  <a:lnTo>
                    <a:pt x="5702" y="525"/>
                  </a:lnTo>
                  <a:lnTo>
                    <a:pt x="5611" y="365"/>
                  </a:lnTo>
                  <a:lnTo>
                    <a:pt x="5497" y="229"/>
                  </a:lnTo>
                  <a:lnTo>
                    <a:pt x="5337" y="137"/>
                  </a:lnTo>
                  <a:lnTo>
                    <a:pt x="5155" y="46"/>
                  </a:lnTo>
                  <a:lnTo>
                    <a:pt x="4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8"/>
            <p:cNvSpPr/>
            <p:nvPr/>
          </p:nvSpPr>
          <p:spPr>
            <a:xfrm>
              <a:off x="6530825" y="3655350"/>
              <a:ext cx="120325" cy="112925"/>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8"/>
            <p:cNvSpPr/>
            <p:nvPr/>
          </p:nvSpPr>
          <p:spPr>
            <a:xfrm>
              <a:off x="4018925" y="3654800"/>
              <a:ext cx="75275" cy="37075"/>
            </a:xfrm>
            <a:custGeom>
              <a:avLst/>
              <a:gdLst/>
              <a:ahLst/>
              <a:cxnLst/>
              <a:rect l="l" t="t" r="r" b="b"/>
              <a:pathLst>
                <a:path w="3011" h="1483" extrusionOk="0">
                  <a:moveTo>
                    <a:pt x="46" y="0"/>
                  </a:moveTo>
                  <a:lnTo>
                    <a:pt x="0" y="23"/>
                  </a:lnTo>
                  <a:lnTo>
                    <a:pt x="0" y="91"/>
                  </a:lnTo>
                  <a:lnTo>
                    <a:pt x="46" y="251"/>
                  </a:lnTo>
                  <a:lnTo>
                    <a:pt x="92" y="388"/>
                  </a:lnTo>
                  <a:lnTo>
                    <a:pt x="183" y="570"/>
                  </a:lnTo>
                  <a:lnTo>
                    <a:pt x="320" y="753"/>
                  </a:lnTo>
                  <a:lnTo>
                    <a:pt x="479" y="935"/>
                  </a:lnTo>
                  <a:lnTo>
                    <a:pt x="684" y="1117"/>
                  </a:lnTo>
                  <a:lnTo>
                    <a:pt x="912" y="1277"/>
                  </a:lnTo>
                  <a:lnTo>
                    <a:pt x="1118" y="1368"/>
                  </a:lnTo>
                  <a:lnTo>
                    <a:pt x="1323" y="1437"/>
                  </a:lnTo>
                  <a:lnTo>
                    <a:pt x="1528" y="1460"/>
                  </a:lnTo>
                  <a:lnTo>
                    <a:pt x="1756" y="1482"/>
                  </a:lnTo>
                  <a:lnTo>
                    <a:pt x="2030" y="1460"/>
                  </a:lnTo>
                  <a:lnTo>
                    <a:pt x="2326" y="1414"/>
                  </a:lnTo>
                  <a:lnTo>
                    <a:pt x="2646" y="1323"/>
                  </a:lnTo>
                  <a:lnTo>
                    <a:pt x="2965" y="1209"/>
                  </a:lnTo>
                  <a:lnTo>
                    <a:pt x="3010" y="1163"/>
                  </a:lnTo>
                  <a:lnTo>
                    <a:pt x="3010" y="1095"/>
                  </a:lnTo>
                  <a:lnTo>
                    <a:pt x="2965" y="1049"/>
                  </a:lnTo>
                  <a:lnTo>
                    <a:pt x="2896" y="1049"/>
                  </a:lnTo>
                  <a:lnTo>
                    <a:pt x="2623" y="1163"/>
                  </a:lnTo>
                  <a:lnTo>
                    <a:pt x="2349" y="1231"/>
                  </a:lnTo>
                  <a:lnTo>
                    <a:pt x="2098" y="1277"/>
                  </a:lnTo>
                  <a:lnTo>
                    <a:pt x="1847" y="1323"/>
                  </a:lnTo>
                  <a:lnTo>
                    <a:pt x="1619" y="1300"/>
                  </a:lnTo>
                  <a:lnTo>
                    <a:pt x="1391" y="1277"/>
                  </a:lnTo>
                  <a:lnTo>
                    <a:pt x="1186" y="1231"/>
                  </a:lnTo>
                  <a:lnTo>
                    <a:pt x="1004" y="1140"/>
                  </a:lnTo>
                  <a:lnTo>
                    <a:pt x="776" y="1003"/>
                  </a:lnTo>
                  <a:lnTo>
                    <a:pt x="593" y="821"/>
                  </a:lnTo>
                  <a:lnTo>
                    <a:pt x="434" y="661"/>
                  </a:lnTo>
                  <a:lnTo>
                    <a:pt x="320" y="479"/>
                  </a:lnTo>
                  <a:lnTo>
                    <a:pt x="251" y="319"/>
                  </a:lnTo>
                  <a:lnTo>
                    <a:pt x="183" y="182"/>
                  </a:lnTo>
                  <a:lnTo>
                    <a:pt x="137" y="46"/>
                  </a:lnTo>
                  <a:lnTo>
                    <a:pt x="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8"/>
            <p:cNvSpPr/>
            <p:nvPr/>
          </p:nvSpPr>
          <p:spPr>
            <a:xfrm>
              <a:off x="4036025" y="3638825"/>
              <a:ext cx="16550" cy="16550"/>
            </a:xfrm>
            <a:custGeom>
              <a:avLst/>
              <a:gdLst/>
              <a:ahLst/>
              <a:cxnLst/>
              <a:rect l="l" t="t" r="r" b="b"/>
              <a:pathLst>
                <a:path w="662" h="662" extrusionOk="0">
                  <a:moveTo>
                    <a:pt x="388" y="160"/>
                  </a:moveTo>
                  <a:lnTo>
                    <a:pt x="457" y="206"/>
                  </a:lnTo>
                  <a:lnTo>
                    <a:pt x="479" y="251"/>
                  </a:lnTo>
                  <a:lnTo>
                    <a:pt x="502" y="320"/>
                  </a:lnTo>
                  <a:lnTo>
                    <a:pt x="479" y="388"/>
                  </a:lnTo>
                  <a:lnTo>
                    <a:pt x="457" y="457"/>
                  </a:lnTo>
                  <a:lnTo>
                    <a:pt x="388" y="479"/>
                  </a:lnTo>
                  <a:lnTo>
                    <a:pt x="320" y="502"/>
                  </a:lnTo>
                  <a:lnTo>
                    <a:pt x="251" y="479"/>
                  </a:lnTo>
                  <a:lnTo>
                    <a:pt x="206" y="457"/>
                  </a:lnTo>
                  <a:lnTo>
                    <a:pt x="160" y="388"/>
                  </a:lnTo>
                  <a:lnTo>
                    <a:pt x="160" y="320"/>
                  </a:lnTo>
                  <a:lnTo>
                    <a:pt x="160" y="251"/>
                  </a:lnTo>
                  <a:lnTo>
                    <a:pt x="206" y="206"/>
                  </a:lnTo>
                  <a:lnTo>
                    <a:pt x="251" y="160"/>
                  </a:lnTo>
                  <a:close/>
                  <a:moveTo>
                    <a:pt x="320" y="0"/>
                  </a:moveTo>
                  <a:lnTo>
                    <a:pt x="206" y="23"/>
                  </a:lnTo>
                  <a:lnTo>
                    <a:pt x="92" y="92"/>
                  </a:lnTo>
                  <a:lnTo>
                    <a:pt x="23" y="206"/>
                  </a:lnTo>
                  <a:lnTo>
                    <a:pt x="0" y="320"/>
                  </a:lnTo>
                  <a:lnTo>
                    <a:pt x="23" y="457"/>
                  </a:lnTo>
                  <a:lnTo>
                    <a:pt x="92" y="571"/>
                  </a:lnTo>
                  <a:lnTo>
                    <a:pt x="206" y="639"/>
                  </a:lnTo>
                  <a:lnTo>
                    <a:pt x="320" y="662"/>
                  </a:lnTo>
                  <a:lnTo>
                    <a:pt x="457" y="639"/>
                  </a:lnTo>
                  <a:lnTo>
                    <a:pt x="571" y="571"/>
                  </a:lnTo>
                  <a:lnTo>
                    <a:pt x="639" y="457"/>
                  </a:lnTo>
                  <a:lnTo>
                    <a:pt x="662" y="320"/>
                  </a:lnTo>
                  <a:lnTo>
                    <a:pt x="639" y="206"/>
                  </a:lnTo>
                  <a:lnTo>
                    <a:pt x="571" y="92"/>
                  </a:lnTo>
                  <a:lnTo>
                    <a:pt x="457" y="23"/>
                  </a:lnTo>
                  <a:lnTo>
                    <a:pt x="3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8"/>
            <p:cNvSpPr/>
            <p:nvPr/>
          </p:nvSpPr>
          <p:spPr>
            <a:xfrm>
              <a:off x="4067950" y="3651925"/>
              <a:ext cx="16550" cy="16575"/>
            </a:xfrm>
            <a:custGeom>
              <a:avLst/>
              <a:gdLst/>
              <a:ahLst/>
              <a:cxnLst/>
              <a:rect l="l" t="t" r="r" b="b"/>
              <a:pathLst>
                <a:path w="662" h="663" extrusionOk="0">
                  <a:moveTo>
                    <a:pt x="320" y="138"/>
                  </a:moveTo>
                  <a:lnTo>
                    <a:pt x="388" y="161"/>
                  </a:lnTo>
                  <a:lnTo>
                    <a:pt x="457" y="206"/>
                  </a:lnTo>
                  <a:lnTo>
                    <a:pt x="479" y="252"/>
                  </a:lnTo>
                  <a:lnTo>
                    <a:pt x="502" y="320"/>
                  </a:lnTo>
                  <a:lnTo>
                    <a:pt x="479" y="389"/>
                  </a:lnTo>
                  <a:lnTo>
                    <a:pt x="457" y="434"/>
                  </a:lnTo>
                  <a:lnTo>
                    <a:pt x="388" y="480"/>
                  </a:lnTo>
                  <a:lnTo>
                    <a:pt x="320" y="503"/>
                  </a:lnTo>
                  <a:lnTo>
                    <a:pt x="251" y="480"/>
                  </a:lnTo>
                  <a:lnTo>
                    <a:pt x="206" y="434"/>
                  </a:lnTo>
                  <a:lnTo>
                    <a:pt x="160" y="389"/>
                  </a:lnTo>
                  <a:lnTo>
                    <a:pt x="160" y="320"/>
                  </a:lnTo>
                  <a:lnTo>
                    <a:pt x="160" y="252"/>
                  </a:lnTo>
                  <a:lnTo>
                    <a:pt x="206" y="206"/>
                  </a:lnTo>
                  <a:lnTo>
                    <a:pt x="251" y="161"/>
                  </a:lnTo>
                  <a:lnTo>
                    <a:pt x="320" y="138"/>
                  </a:lnTo>
                  <a:close/>
                  <a:moveTo>
                    <a:pt x="320" y="1"/>
                  </a:moveTo>
                  <a:lnTo>
                    <a:pt x="206" y="24"/>
                  </a:lnTo>
                  <a:lnTo>
                    <a:pt x="92" y="92"/>
                  </a:lnTo>
                  <a:lnTo>
                    <a:pt x="23" y="183"/>
                  </a:lnTo>
                  <a:lnTo>
                    <a:pt x="0" y="320"/>
                  </a:lnTo>
                  <a:lnTo>
                    <a:pt x="23" y="457"/>
                  </a:lnTo>
                  <a:lnTo>
                    <a:pt x="92" y="548"/>
                  </a:lnTo>
                  <a:lnTo>
                    <a:pt x="206" y="617"/>
                  </a:lnTo>
                  <a:lnTo>
                    <a:pt x="320" y="662"/>
                  </a:lnTo>
                  <a:lnTo>
                    <a:pt x="457" y="617"/>
                  </a:lnTo>
                  <a:lnTo>
                    <a:pt x="571" y="548"/>
                  </a:lnTo>
                  <a:lnTo>
                    <a:pt x="639" y="457"/>
                  </a:lnTo>
                  <a:lnTo>
                    <a:pt x="662" y="320"/>
                  </a:lnTo>
                  <a:lnTo>
                    <a:pt x="639" y="183"/>
                  </a:lnTo>
                  <a:lnTo>
                    <a:pt x="571" y="92"/>
                  </a:lnTo>
                  <a:lnTo>
                    <a:pt x="457" y="24"/>
                  </a:lnTo>
                  <a:lnTo>
                    <a:pt x="3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8"/>
            <p:cNvSpPr/>
            <p:nvPr/>
          </p:nvSpPr>
          <p:spPr>
            <a:xfrm>
              <a:off x="3994975" y="2593250"/>
              <a:ext cx="79850" cy="108900"/>
            </a:xfrm>
            <a:custGeom>
              <a:avLst/>
              <a:gdLst/>
              <a:ahLst/>
              <a:cxnLst/>
              <a:rect l="l" t="t" r="r" b="b"/>
              <a:pathLst>
                <a:path w="3194" h="4356" extrusionOk="0">
                  <a:moveTo>
                    <a:pt x="92" y="0"/>
                  </a:moveTo>
                  <a:lnTo>
                    <a:pt x="46" y="23"/>
                  </a:lnTo>
                  <a:lnTo>
                    <a:pt x="23" y="69"/>
                  </a:lnTo>
                  <a:lnTo>
                    <a:pt x="1" y="137"/>
                  </a:lnTo>
                  <a:lnTo>
                    <a:pt x="23" y="183"/>
                  </a:lnTo>
                  <a:lnTo>
                    <a:pt x="274" y="798"/>
                  </a:lnTo>
                  <a:lnTo>
                    <a:pt x="548" y="1368"/>
                  </a:lnTo>
                  <a:lnTo>
                    <a:pt x="913" y="2030"/>
                  </a:lnTo>
                  <a:lnTo>
                    <a:pt x="1118" y="2372"/>
                  </a:lnTo>
                  <a:lnTo>
                    <a:pt x="1346" y="2737"/>
                  </a:lnTo>
                  <a:lnTo>
                    <a:pt x="1574" y="3056"/>
                  </a:lnTo>
                  <a:lnTo>
                    <a:pt x="1825" y="3398"/>
                  </a:lnTo>
                  <a:lnTo>
                    <a:pt x="2099" y="3672"/>
                  </a:lnTo>
                  <a:lnTo>
                    <a:pt x="2395" y="3945"/>
                  </a:lnTo>
                  <a:lnTo>
                    <a:pt x="2669" y="4173"/>
                  </a:lnTo>
                  <a:lnTo>
                    <a:pt x="2988" y="4333"/>
                  </a:lnTo>
                  <a:lnTo>
                    <a:pt x="3034" y="4356"/>
                  </a:lnTo>
                  <a:lnTo>
                    <a:pt x="3125" y="4333"/>
                  </a:lnTo>
                  <a:lnTo>
                    <a:pt x="3170" y="4265"/>
                  </a:lnTo>
                  <a:lnTo>
                    <a:pt x="3193" y="4196"/>
                  </a:lnTo>
                  <a:lnTo>
                    <a:pt x="3170" y="4151"/>
                  </a:lnTo>
                  <a:lnTo>
                    <a:pt x="3148" y="4105"/>
                  </a:lnTo>
                  <a:lnTo>
                    <a:pt x="3102" y="4059"/>
                  </a:lnTo>
                  <a:lnTo>
                    <a:pt x="2828" y="3900"/>
                  </a:lnTo>
                  <a:lnTo>
                    <a:pt x="2555" y="3694"/>
                  </a:lnTo>
                  <a:lnTo>
                    <a:pt x="2281" y="3444"/>
                  </a:lnTo>
                  <a:lnTo>
                    <a:pt x="2030" y="3147"/>
                  </a:lnTo>
                  <a:lnTo>
                    <a:pt x="1779" y="2828"/>
                  </a:lnTo>
                  <a:lnTo>
                    <a:pt x="1551" y="2509"/>
                  </a:lnTo>
                  <a:lnTo>
                    <a:pt x="1323" y="2167"/>
                  </a:lnTo>
                  <a:lnTo>
                    <a:pt x="1118" y="1825"/>
                  </a:lnTo>
                  <a:lnTo>
                    <a:pt x="776" y="1163"/>
                  </a:lnTo>
                  <a:lnTo>
                    <a:pt x="525" y="616"/>
                  </a:lnTo>
                  <a:lnTo>
                    <a:pt x="297" y="91"/>
                  </a:lnTo>
                  <a:lnTo>
                    <a:pt x="251" y="46"/>
                  </a:lnTo>
                  <a:lnTo>
                    <a:pt x="2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8"/>
            <p:cNvSpPr/>
            <p:nvPr/>
          </p:nvSpPr>
          <p:spPr>
            <a:xfrm>
              <a:off x="4010950" y="2637700"/>
              <a:ext cx="63875" cy="64450"/>
            </a:xfrm>
            <a:custGeom>
              <a:avLst/>
              <a:gdLst/>
              <a:ahLst/>
              <a:cxnLst/>
              <a:rect l="l" t="t" r="r" b="b"/>
              <a:pathLst>
                <a:path w="2555" h="2578" extrusionOk="0">
                  <a:moveTo>
                    <a:pt x="2395" y="1"/>
                  </a:moveTo>
                  <a:lnTo>
                    <a:pt x="2349" y="24"/>
                  </a:lnTo>
                  <a:lnTo>
                    <a:pt x="2303" y="47"/>
                  </a:lnTo>
                  <a:lnTo>
                    <a:pt x="2258" y="92"/>
                  </a:lnTo>
                  <a:lnTo>
                    <a:pt x="2258" y="161"/>
                  </a:lnTo>
                  <a:lnTo>
                    <a:pt x="2258" y="2281"/>
                  </a:lnTo>
                  <a:lnTo>
                    <a:pt x="68" y="2281"/>
                  </a:lnTo>
                  <a:lnTo>
                    <a:pt x="23" y="2327"/>
                  </a:lnTo>
                  <a:lnTo>
                    <a:pt x="0" y="2373"/>
                  </a:lnTo>
                  <a:lnTo>
                    <a:pt x="0" y="2418"/>
                  </a:lnTo>
                  <a:lnTo>
                    <a:pt x="0" y="2487"/>
                  </a:lnTo>
                  <a:lnTo>
                    <a:pt x="23" y="2532"/>
                  </a:lnTo>
                  <a:lnTo>
                    <a:pt x="68" y="2555"/>
                  </a:lnTo>
                  <a:lnTo>
                    <a:pt x="137" y="2578"/>
                  </a:lnTo>
                  <a:lnTo>
                    <a:pt x="2395" y="2578"/>
                  </a:lnTo>
                  <a:lnTo>
                    <a:pt x="2463" y="2555"/>
                  </a:lnTo>
                  <a:lnTo>
                    <a:pt x="2509" y="2532"/>
                  </a:lnTo>
                  <a:lnTo>
                    <a:pt x="2531" y="2487"/>
                  </a:lnTo>
                  <a:lnTo>
                    <a:pt x="2554" y="2418"/>
                  </a:lnTo>
                  <a:lnTo>
                    <a:pt x="2554" y="161"/>
                  </a:lnTo>
                  <a:lnTo>
                    <a:pt x="2531" y="92"/>
                  </a:lnTo>
                  <a:lnTo>
                    <a:pt x="2509" y="47"/>
                  </a:lnTo>
                  <a:lnTo>
                    <a:pt x="2463" y="24"/>
                  </a:lnTo>
                  <a:lnTo>
                    <a:pt x="23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8"/>
            <p:cNvSpPr/>
            <p:nvPr/>
          </p:nvSpPr>
          <p:spPr>
            <a:xfrm>
              <a:off x="4635200" y="3698125"/>
              <a:ext cx="76425" cy="56450"/>
            </a:xfrm>
            <a:custGeom>
              <a:avLst/>
              <a:gdLst/>
              <a:ahLst/>
              <a:cxnLst/>
              <a:rect l="l" t="t" r="r" b="b"/>
              <a:pathLst>
                <a:path w="3057" h="2258" extrusionOk="0">
                  <a:moveTo>
                    <a:pt x="115" y="0"/>
                  </a:moveTo>
                  <a:lnTo>
                    <a:pt x="69" y="23"/>
                  </a:lnTo>
                  <a:lnTo>
                    <a:pt x="46" y="46"/>
                  </a:lnTo>
                  <a:lnTo>
                    <a:pt x="1" y="69"/>
                  </a:lnTo>
                  <a:lnTo>
                    <a:pt x="1" y="114"/>
                  </a:lnTo>
                  <a:lnTo>
                    <a:pt x="1" y="137"/>
                  </a:lnTo>
                  <a:lnTo>
                    <a:pt x="24" y="183"/>
                  </a:lnTo>
                  <a:lnTo>
                    <a:pt x="46" y="205"/>
                  </a:lnTo>
                  <a:lnTo>
                    <a:pt x="92" y="228"/>
                  </a:lnTo>
                  <a:lnTo>
                    <a:pt x="320" y="251"/>
                  </a:lnTo>
                  <a:lnTo>
                    <a:pt x="548" y="342"/>
                  </a:lnTo>
                  <a:lnTo>
                    <a:pt x="776" y="456"/>
                  </a:lnTo>
                  <a:lnTo>
                    <a:pt x="1027" y="570"/>
                  </a:lnTo>
                  <a:lnTo>
                    <a:pt x="1255" y="730"/>
                  </a:lnTo>
                  <a:lnTo>
                    <a:pt x="1483" y="890"/>
                  </a:lnTo>
                  <a:lnTo>
                    <a:pt x="1916" y="1254"/>
                  </a:lnTo>
                  <a:lnTo>
                    <a:pt x="2304" y="1596"/>
                  </a:lnTo>
                  <a:lnTo>
                    <a:pt x="2601" y="1916"/>
                  </a:lnTo>
                  <a:lnTo>
                    <a:pt x="2874" y="2212"/>
                  </a:lnTo>
                  <a:lnTo>
                    <a:pt x="2920" y="2235"/>
                  </a:lnTo>
                  <a:lnTo>
                    <a:pt x="2965" y="2258"/>
                  </a:lnTo>
                  <a:lnTo>
                    <a:pt x="3034" y="2235"/>
                  </a:lnTo>
                  <a:lnTo>
                    <a:pt x="3057" y="2189"/>
                  </a:lnTo>
                  <a:lnTo>
                    <a:pt x="3057" y="2144"/>
                  </a:lnTo>
                  <a:lnTo>
                    <a:pt x="3057" y="2121"/>
                  </a:lnTo>
                  <a:lnTo>
                    <a:pt x="3034" y="2075"/>
                  </a:lnTo>
                  <a:lnTo>
                    <a:pt x="2737" y="1733"/>
                  </a:lnTo>
                  <a:lnTo>
                    <a:pt x="2418" y="1414"/>
                  </a:lnTo>
                  <a:lnTo>
                    <a:pt x="2030" y="1072"/>
                  </a:lnTo>
                  <a:lnTo>
                    <a:pt x="1574" y="707"/>
                  </a:lnTo>
                  <a:lnTo>
                    <a:pt x="1346" y="525"/>
                  </a:lnTo>
                  <a:lnTo>
                    <a:pt x="1095" y="388"/>
                  </a:lnTo>
                  <a:lnTo>
                    <a:pt x="845" y="251"/>
                  </a:lnTo>
                  <a:lnTo>
                    <a:pt x="594" y="137"/>
                  </a:lnTo>
                  <a:lnTo>
                    <a:pt x="343" y="46"/>
                  </a:lnTo>
                  <a:lnTo>
                    <a:pt x="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8"/>
            <p:cNvSpPr/>
            <p:nvPr/>
          </p:nvSpPr>
          <p:spPr>
            <a:xfrm>
              <a:off x="4635200" y="3685575"/>
              <a:ext cx="42800" cy="55900"/>
            </a:xfrm>
            <a:custGeom>
              <a:avLst/>
              <a:gdLst/>
              <a:ahLst/>
              <a:cxnLst/>
              <a:rect l="l" t="t" r="r" b="b"/>
              <a:pathLst>
                <a:path w="1712" h="2236" extrusionOk="0">
                  <a:moveTo>
                    <a:pt x="1574" y="0"/>
                  </a:moveTo>
                  <a:lnTo>
                    <a:pt x="69" y="525"/>
                  </a:lnTo>
                  <a:lnTo>
                    <a:pt x="24" y="548"/>
                  </a:lnTo>
                  <a:lnTo>
                    <a:pt x="1" y="571"/>
                  </a:lnTo>
                  <a:lnTo>
                    <a:pt x="1" y="616"/>
                  </a:lnTo>
                  <a:lnTo>
                    <a:pt x="1" y="662"/>
                  </a:lnTo>
                  <a:lnTo>
                    <a:pt x="525" y="2167"/>
                  </a:lnTo>
                  <a:lnTo>
                    <a:pt x="571" y="2212"/>
                  </a:lnTo>
                  <a:lnTo>
                    <a:pt x="617" y="2235"/>
                  </a:lnTo>
                  <a:lnTo>
                    <a:pt x="662" y="2212"/>
                  </a:lnTo>
                  <a:lnTo>
                    <a:pt x="685" y="2190"/>
                  </a:lnTo>
                  <a:lnTo>
                    <a:pt x="708" y="2167"/>
                  </a:lnTo>
                  <a:lnTo>
                    <a:pt x="731" y="2121"/>
                  </a:lnTo>
                  <a:lnTo>
                    <a:pt x="731" y="2098"/>
                  </a:lnTo>
                  <a:lnTo>
                    <a:pt x="229" y="685"/>
                  </a:lnTo>
                  <a:lnTo>
                    <a:pt x="1643" y="183"/>
                  </a:lnTo>
                  <a:lnTo>
                    <a:pt x="1666" y="183"/>
                  </a:lnTo>
                  <a:lnTo>
                    <a:pt x="1688" y="137"/>
                  </a:lnTo>
                  <a:lnTo>
                    <a:pt x="1711" y="92"/>
                  </a:lnTo>
                  <a:lnTo>
                    <a:pt x="1711" y="69"/>
                  </a:lnTo>
                  <a:lnTo>
                    <a:pt x="1688" y="23"/>
                  </a:lnTo>
                  <a:lnTo>
                    <a:pt x="1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8"/>
            <p:cNvSpPr/>
            <p:nvPr/>
          </p:nvSpPr>
          <p:spPr>
            <a:xfrm>
              <a:off x="5563350" y="2346950"/>
              <a:ext cx="88950" cy="2967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8"/>
            <p:cNvSpPr/>
            <p:nvPr/>
          </p:nvSpPr>
          <p:spPr>
            <a:xfrm>
              <a:off x="5609525" y="2333850"/>
              <a:ext cx="42775" cy="55875"/>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6" name="Google Shape;976;p18"/>
          <p:cNvSpPr/>
          <p:nvPr/>
        </p:nvSpPr>
        <p:spPr>
          <a:xfrm rot="-5400000">
            <a:off x="1954100" y="22700"/>
            <a:ext cx="5178600" cy="5098200"/>
          </a:xfrm>
          <a:prstGeom prst="rect">
            <a:avLst/>
          </a:prstGeom>
          <a:solidFill>
            <a:srgbClr val="FFFFFF">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C1130"/>
              </a:solidFill>
            </a:endParaRPr>
          </a:p>
        </p:txBody>
      </p:sp>
      <p:sp>
        <p:nvSpPr>
          <p:cNvPr id="977" name="Google Shape;977;p18"/>
          <p:cNvSpPr txBox="1">
            <a:spLocks noGrp="1"/>
          </p:cNvSpPr>
          <p:nvPr>
            <p:ph type="subTitle" idx="1"/>
          </p:nvPr>
        </p:nvSpPr>
        <p:spPr>
          <a:xfrm>
            <a:off x="2399625" y="1590775"/>
            <a:ext cx="4344900" cy="26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78" name="Google Shape;978;p18"/>
          <p:cNvSpPr txBox="1">
            <a:spLocks noGrp="1"/>
          </p:cNvSpPr>
          <p:nvPr>
            <p:ph type="subTitle" idx="2"/>
          </p:nvPr>
        </p:nvSpPr>
        <p:spPr>
          <a:xfrm>
            <a:off x="2399625" y="2824302"/>
            <a:ext cx="4344900" cy="26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79" name="Google Shape;979;p18"/>
          <p:cNvSpPr txBox="1">
            <a:spLocks noGrp="1"/>
          </p:cNvSpPr>
          <p:nvPr>
            <p:ph type="subTitle" idx="3"/>
          </p:nvPr>
        </p:nvSpPr>
        <p:spPr>
          <a:xfrm>
            <a:off x="2399625" y="4018325"/>
            <a:ext cx="4344900" cy="26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80" name="Google Shape;980;p18"/>
          <p:cNvSpPr txBox="1">
            <a:spLocks noGrp="1"/>
          </p:cNvSpPr>
          <p:nvPr>
            <p:ph type="title" hasCustomPrompt="1"/>
          </p:nvPr>
        </p:nvSpPr>
        <p:spPr>
          <a:xfrm>
            <a:off x="2428650" y="2090488"/>
            <a:ext cx="4286700" cy="65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6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981" name="Google Shape;981;p18"/>
          <p:cNvSpPr txBox="1">
            <a:spLocks noGrp="1"/>
          </p:cNvSpPr>
          <p:nvPr>
            <p:ph type="title" idx="4" hasCustomPrompt="1"/>
          </p:nvPr>
        </p:nvSpPr>
        <p:spPr>
          <a:xfrm>
            <a:off x="2428650" y="3284525"/>
            <a:ext cx="4286700" cy="65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6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982" name="Google Shape;982;p18"/>
          <p:cNvSpPr txBox="1">
            <a:spLocks noGrp="1"/>
          </p:cNvSpPr>
          <p:nvPr>
            <p:ph type="title" idx="5" hasCustomPrompt="1"/>
          </p:nvPr>
        </p:nvSpPr>
        <p:spPr>
          <a:xfrm>
            <a:off x="2428650" y="856975"/>
            <a:ext cx="4286700" cy="65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6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Tree>
  </p:cSld>
  <p:clrMapOvr>
    <a:masterClrMapping/>
  </p:clrMapOvr>
  <p:extLst>
    <p:ext uri="{DCECCB84-F9BA-43D5-87BE-67443E8EF086}">
      <p15:sldGuideLst xmlns:p15="http://schemas.microsoft.com/office/powerpoint/2012/main">
        <p15:guide id="1" orient="horz" pos="1620">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2">
  <p:cSld name="TITLE_1_1_3_1_2">
    <p:bg>
      <p:bgPr>
        <a:solidFill>
          <a:schemeClr val="accent6"/>
        </a:solidFill>
        <a:effectLst/>
      </p:bgPr>
    </p:bg>
    <p:spTree>
      <p:nvGrpSpPr>
        <p:cNvPr id="1" name="Shape 983"/>
        <p:cNvGrpSpPr/>
        <p:nvPr/>
      </p:nvGrpSpPr>
      <p:grpSpPr>
        <a:xfrm>
          <a:off x="0" y="0"/>
          <a:ext cx="0" cy="0"/>
          <a:chOff x="0" y="0"/>
          <a:chExt cx="0" cy="0"/>
        </a:xfrm>
      </p:grpSpPr>
      <p:grpSp>
        <p:nvGrpSpPr>
          <p:cNvPr id="984" name="Google Shape;984;p19"/>
          <p:cNvGrpSpPr/>
          <p:nvPr/>
        </p:nvGrpSpPr>
        <p:grpSpPr>
          <a:xfrm rot="10800000" flipH="1">
            <a:off x="-199564" y="-15066"/>
            <a:ext cx="9522828" cy="4696803"/>
            <a:chOff x="1685" y="798588"/>
            <a:chExt cx="9125853" cy="4344869"/>
          </a:xfrm>
        </p:grpSpPr>
        <p:sp>
          <p:nvSpPr>
            <p:cNvPr id="985" name="Google Shape;985;p19"/>
            <p:cNvSpPr/>
            <p:nvPr/>
          </p:nvSpPr>
          <p:spPr>
            <a:xfrm>
              <a:off x="1697" y="798588"/>
              <a:ext cx="9125842" cy="4344860"/>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9"/>
            <p:cNvSpPr/>
            <p:nvPr/>
          </p:nvSpPr>
          <p:spPr>
            <a:xfrm flipH="1">
              <a:off x="1697" y="1660222"/>
              <a:ext cx="9125842" cy="330176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9"/>
            <p:cNvSpPr/>
            <p:nvPr/>
          </p:nvSpPr>
          <p:spPr>
            <a:xfrm flipH="1">
              <a:off x="1685" y="3110919"/>
              <a:ext cx="9125842" cy="2032538"/>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8" name="Google Shape;988;p19"/>
          <p:cNvGrpSpPr/>
          <p:nvPr/>
        </p:nvGrpSpPr>
        <p:grpSpPr>
          <a:xfrm rot="10800000" flipH="1">
            <a:off x="51918" y="478034"/>
            <a:ext cx="8489973" cy="4501022"/>
            <a:chOff x="1048650" y="4061275"/>
            <a:chExt cx="2655025" cy="1407625"/>
          </a:xfrm>
        </p:grpSpPr>
        <p:sp>
          <p:nvSpPr>
            <p:cNvPr id="989" name="Google Shape;989;p19"/>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9"/>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9"/>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9"/>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9"/>
            <p:cNvSpPr/>
            <p:nvPr/>
          </p:nvSpPr>
          <p:spPr>
            <a:xfrm>
              <a:off x="1098397" y="4556671"/>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9"/>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9"/>
            <p:cNvSpPr/>
            <p:nvPr/>
          </p:nvSpPr>
          <p:spPr>
            <a:xfrm>
              <a:off x="1089822" y="5128504"/>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9"/>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9"/>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9"/>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9"/>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9"/>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9"/>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9"/>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9"/>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9"/>
            <p:cNvSpPr/>
            <p:nvPr/>
          </p:nvSpPr>
          <p:spPr>
            <a:xfrm>
              <a:off x="1122990" y="4959200"/>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9"/>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9"/>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9"/>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9"/>
            <p:cNvSpPr/>
            <p:nvPr/>
          </p:nvSpPr>
          <p:spPr>
            <a:xfrm>
              <a:off x="1123279" y="4317839"/>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9"/>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9"/>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9"/>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9"/>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9"/>
            <p:cNvSpPr/>
            <p:nvPr/>
          </p:nvSpPr>
          <p:spPr>
            <a:xfrm>
              <a:off x="3533175" y="4959200"/>
              <a:ext cx="9150" cy="8575"/>
            </a:xfrm>
            <a:custGeom>
              <a:avLst/>
              <a:gdLst/>
              <a:ahLst/>
              <a:cxnLst/>
              <a:rect l="l" t="t" r="r" b="b"/>
              <a:pathLst>
                <a:path w="366" h="343" extrusionOk="0">
                  <a:moveTo>
                    <a:pt x="115" y="1"/>
                  </a:moveTo>
                  <a:lnTo>
                    <a:pt x="69" y="46"/>
                  </a:lnTo>
                  <a:lnTo>
                    <a:pt x="24" y="92"/>
                  </a:lnTo>
                  <a:lnTo>
                    <a:pt x="1" y="160"/>
                  </a:lnTo>
                  <a:lnTo>
                    <a:pt x="24" y="229"/>
                  </a:lnTo>
                  <a:lnTo>
                    <a:pt x="69" y="297"/>
                  </a:lnTo>
                  <a:lnTo>
                    <a:pt x="115" y="343"/>
                  </a:lnTo>
                  <a:lnTo>
                    <a:pt x="252" y="343"/>
                  </a:lnTo>
                  <a:lnTo>
                    <a:pt x="320" y="297"/>
                  </a:lnTo>
                  <a:lnTo>
                    <a:pt x="343" y="229"/>
                  </a:lnTo>
                  <a:lnTo>
                    <a:pt x="366" y="160"/>
                  </a:lnTo>
                  <a:lnTo>
                    <a:pt x="343" y="92"/>
                  </a:lnTo>
                  <a:lnTo>
                    <a:pt x="320"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9"/>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9"/>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9"/>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9"/>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9"/>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9"/>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9"/>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9"/>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9"/>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9"/>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9"/>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9"/>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9"/>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9"/>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9"/>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9"/>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9"/>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1" name="Google Shape;1031;p19"/>
          <p:cNvSpPr/>
          <p:nvPr/>
        </p:nvSpPr>
        <p:spPr>
          <a:xfrm>
            <a:off x="710150" y="-17850"/>
            <a:ext cx="3541800" cy="5198400"/>
          </a:xfrm>
          <a:prstGeom prst="rect">
            <a:avLst/>
          </a:prstGeom>
          <a:solidFill>
            <a:srgbClr val="FFFFFF">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9"/>
          <p:cNvSpPr/>
          <p:nvPr/>
        </p:nvSpPr>
        <p:spPr>
          <a:xfrm rot="10800000">
            <a:off x="1277288" y="4430353"/>
            <a:ext cx="369735" cy="346996"/>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3" name="Google Shape;1033;p19"/>
          <p:cNvGrpSpPr/>
          <p:nvPr/>
        </p:nvGrpSpPr>
        <p:grpSpPr>
          <a:xfrm rot="-3283723" flipH="1">
            <a:off x="4482324" y="286735"/>
            <a:ext cx="273350" cy="171708"/>
            <a:chOff x="3502629" y="4665524"/>
            <a:chExt cx="273326" cy="171693"/>
          </a:xfrm>
        </p:grpSpPr>
        <p:sp>
          <p:nvSpPr>
            <p:cNvPr id="1034" name="Google Shape;1034;p19"/>
            <p:cNvSpPr/>
            <p:nvPr/>
          </p:nvSpPr>
          <p:spPr>
            <a:xfrm rot="10800000">
              <a:off x="3502629" y="4705778"/>
              <a:ext cx="273326" cy="9118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9"/>
            <p:cNvSpPr/>
            <p:nvPr/>
          </p:nvSpPr>
          <p:spPr>
            <a:xfrm rot="10800000">
              <a:off x="3502629" y="4665524"/>
              <a:ext cx="131439" cy="171693"/>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6" name="Google Shape;1036;p19"/>
          <p:cNvGrpSpPr/>
          <p:nvPr/>
        </p:nvGrpSpPr>
        <p:grpSpPr>
          <a:xfrm>
            <a:off x="7975364" y="533758"/>
            <a:ext cx="455543" cy="455543"/>
            <a:chOff x="252989" y="2405633"/>
            <a:chExt cx="455543" cy="455543"/>
          </a:xfrm>
        </p:grpSpPr>
        <p:sp>
          <p:nvSpPr>
            <p:cNvPr id="1037" name="Google Shape;1037;p19"/>
            <p:cNvSpPr/>
            <p:nvPr/>
          </p:nvSpPr>
          <p:spPr>
            <a:xfrm rot="10800000">
              <a:off x="307224" y="2473926"/>
              <a:ext cx="346996" cy="318957"/>
            </a:xfrm>
            <a:custGeom>
              <a:avLst/>
              <a:gdLst/>
              <a:ahLst/>
              <a:cxnLst/>
              <a:rect l="l" t="t" r="r" b="b"/>
              <a:pathLst>
                <a:path w="4517" h="4152" extrusionOk="0">
                  <a:moveTo>
                    <a:pt x="4242" y="161"/>
                  </a:moveTo>
                  <a:lnTo>
                    <a:pt x="4311" y="183"/>
                  </a:lnTo>
                  <a:lnTo>
                    <a:pt x="4334" y="183"/>
                  </a:lnTo>
                  <a:lnTo>
                    <a:pt x="4356" y="229"/>
                  </a:lnTo>
                  <a:lnTo>
                    <a:pt x="4356" y="252"/>
                  </a:lnTo>
                  <a:lnTo>
                    <a:pt x="4311" y="411"/>
                  </a:lnTo>
                  <a:lnTo>
                    <a:pt x="4197" y="639"/>
                  </a:lnTo>
                  <a:lnTo>
                    <a:pt x="3992" y="981"/>
                  </a:lnTo>
                  <a:lnTo>
                    <a:pt x="3718" y="1324"/>
                  </a:lnTo>
                  <a:lnTo>
                    <a:pt x="3399" y="1688"/>
                  </a:lnTo>
                  <a:lnTo>
                    <a:pt x="3011" y="2076"/>
                  </a:lnTo>
                  <a:lnTo>
                    <a:pt x="2601" y="2464"/>
                  </a:lnTo>
                  <a:lnTo>
                    <a:pt x="2167" y="2829"/>
                  </a:lnTo>
                  <a:lnTo>
                    <a:pt x="1757" y="3171"/>
                  </a:lnTo>
                  <a:lnTo>
                    <a:pt x="1346" y="3444"/>
                  </a:lnTo>
                  <a:lnTo>
                    <a:pt x="981" y="3695"/>
                  </a:lnTo>
                  <a:lnTo>
                    <a:pt x="639" y="3878"/>
                  </a:lnTo>
                  <a:lnTo>
                    <a:pt x="388" y="3969"/>
                  </a:lnTo>
                  <a:lnTo>
                    <a:pt x="229" y="3992"/>
                  </a:lnTo>
                  <a:lnTo>
                    <a:pt x="183" y="3969"/>
                  </a:lnTo>
                  <a:lnTo>
                    <a:pt x="160" y="3969"/>
                  </a:lnTo>
                  <a:lnTo>
                    <a:pt x="160" y="3923"/>
                  </a:lnTo>
                  <a:lnTo>
                    <a:pt x="160" y="3878"/>
                  </a:lnTo>
                  <a:lnTo>
                    <a:pt x="183" y="3741"/>
                  </a:lnTo>
                  <a:lnTo>
                    <a:pt x="297" y="3513"/>
                  </a:lnTo>
                  <a:lnTo>
                    <a:pt x="525" y="3171"/>
                  </a:lnTo>
                  <a:lnTo>
                    <a:pt x="799" y="2829"/>
                  </a:lnTo>
                  <a:lnTo>
                    <a:pt x="1118" y="2464"/>
                  </a:lnTo>
                  <a:lnTo>
                    <a:pt x="1483" y="2076"/>
                  </a:lnTo>
                  <a:lnTo>
                    <a:pt x="1894" y="1688"/>
                  </a:lnTo>
                  <a:lnTo>
                    <a:pt x="2327" y="1324"/>
                  </a:lnTo>
                  <a:lnTo>
                    <a:pt x="2737" y="981"/>
                  </a:lnTo>
                  <a:lnTo>
                    <a:pt x="3148" y="685"/>
                  </a:lnTo>
                  <a:lnTo>
                    <a:pt x="3513" y="457"/>
                  </a:lnTo>
                  <a:lnTo>
                    <a:pt x="3786" y="320"/>
                  </a:lnTo>
                  <a:lnTo>
                    <a:pt x="3992" y="229"/>
                  </a:lnTo>
                  <a:lnTo>
                    <a:pt x="4151" y="183"/>
                  </a:lnTo>
                  <a:lnTo>
                    <a:pt x="4242" y="161"/>
                  </a:lnTo>
                  <a:close/>
                  <a:moveTo>
                    <a:pt x="4220" y="1"/>
                  </a:moveTo>
                  <a:lnTo>
                    <a:pt x="4106" y="24"/>
                  </a:lnTo>
                  <a:lnTo>
                    <a:pt x="3969" y="69"/>
                  </a:lnTo>
                  <a:lnTo>
                    <a:pt x="3809" y="138"/>
                  </a:lnTo>
                  <a:lnTo>
                    <a:pt x="3444" y="320"/>
                  </a:lnTo>
                  <a:lnTo>
                    <a:pt x="3057" y="571"/>
                  </a:lnTo>
                  <a:lnTo>
                    <a:pt x="2646" y="845"/>
                  </a:lnTo>
                  <a:lnTo>
                    <a:pt x="2236" y="1187"/>
                  </a:lnTo>
                  <a:lnTo>
                    <a:pt x="1802" y="1574"/>
                  </a:lnTo>
                  <a:lnTo>
                    <a:pt x="1369" y="1962"/>
                  </a:lnTo>
                  <a:lnTo>
                    <a:pt x="1004" y="2350"/>
                  </a:lnTo>
                  <a:lnTo>
                    <a:pt x="662" y="2715"/>
                  </a:lnTo>
                  <a:lnTo>
                    <a:pt x="388" y="3080"/>
                  </a:lnTo>
                  <a:lnTo>
                    <a:pt x="160" y="3422"/>
                  </a:lnTo>
                  <a:lnTo>
                    <a:pt x="92" y="3581"/>
                  </a:lnTo>
                  <a:lnTo>
                    <a:pt x="24" y="3695"/>
                  </a:lnTo>
                  <a:lnTo>
                    <a:pt x="1" y="3809"/>
                  </a:lnTo>
                  <a:lnTo>
                    <a:pt x="1" y="3923"/>
                  </a:lnTo>
                  <a:lnTo>
                    <a:pt x="1" y="3992"/>
                  </a:lnTo>
                  <a:lnTo>
                    <a:pt x="46" y="4060"/>
                  </a:lnTo>
                  <a:lnTo>
                    <a:pt x="138" y="4129"/>
                  </a:lnTo>
                  <a:lnTo>
                    <a:pt x="252" y="4151"/>
                  </a:lnTo>
                  <a:lnTo>
                    <a:pt x="411" y="4129"/>
                  </a:lnTo>
                  <a:lnTo>
                    <a:pt x="594" y="4060"/>
                  </a:lnTo>
                  <a:lnTo>
                    <a:pt x="822" y="3969"/>
                  </a:lnTo>
                  <a:lnTo>
                    <a:pt x="1073" y="3832"/>
                  </a:lnTo>
                  <a:lnTo>
                    <a:pt x="1437" y="3581"/>
                  </a:lnTo>
                  <a:lnTo>
                    <a:pt x="1848" y="3285"/>
                  </a:lnTo>
                  <a:lnTo>
                    <a:pt x="2281" y="2965"/>
                  </a:lnTo>
                  <a:lnTo>
                    <a:pt x="2715" y="2578"/>
                  </a:lnTo>
                  <a:lnTo>
                    <a:pt x="3125" y="2190"/>
                  </a:lnTo>
                  <a:lnTo>
                    <a:pt x="3513" y="1802"/>
                  </a:lnTo>
                  <a:lnTo>
                    <a:pt x="3832" y="1415"/>
                  </a:lnTo>
                  <a:lnTo>
                    <a:pt x="4128" y="1073"/>
                  </a:lnTo>
                  <a:lnTo>
                    <a:pt x="4334" y="731"/>
                  </a:lnTo>
                  <a:lnTo>
                    <a:pt x="4425" y="571"/>
                  </a:lnTo>
                  <a:lnTo>
                    <a:pt x="4470" y="457"/>
                  </a:lnTo>
                  <a:lnTo>
                    <a:pt x="4516" y="343"/>
                  </a:lnTo>
                  <a:lnTo>
                    <a:pt x="4516" y="229"/>
                  </a:lnTo>
                  <a:lnTo>
                    <a:pt x="4493" y="161"/>
                  </a:lnTo>
                  <a:lnTo>
                    <a:pt x="4448" y="92"/>
                  </a:lnTo>
                  <a:lnTo>
                    <a:pt x="4402" y="47"/>
                  </a:lnTo>
                  <a:lnTo>
                    <a:pt x="43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9"/>
            <p:cNvSpPr/>
            <p:nvPr/>
          </p:nvSpPr>
          <p:spPr>
            <a:xfrm rot="10800000">
              <a:off x="428139" y="2405633"/>
              <a:ext cx="106933" cy="455543"/>
            </a:xfrm>
            <a:custGeom>
              <a:avLst/>
              <a:gdLst/>
              <a:ahLst/>
              <a:cxnLst/>
              <a:rect l="l" t="t" r="r" b="b"/>
              <a:pathLst>
                <a:path w="1392" h="5930" extrusionOk="0">
                  <a:moveTo>
                    <a:pt x="867" y="160"/>
                  </a:moveTo>
                  <a:lnTo>
                    <a:pt x="913" y="206"/>
                  </a:lnTo>
                  <a:lnTo>
                    <a:pt x="981" y="320"/>
                  </a:lnTo>
                  <a:lnTo>
                    <a:pt x="1072" y="571"/>
                  </a:lnTo>
                  <a:lnTo>
                    <a:pt x="1164" y="958"/>
                  </a:lnTo>
                  <a:lnTo>
                    <a:pt x="1209" y="1392"/>
                  </a:lnTo>
                  <a:lnTo>
                    <a:pt x="1232" y="1893"/>
                  </a:lnTo>
                  <a:lnTo>
                    <a:pt x="1232" y="2418"/>
                  </a:lnTo>
                  <a:lnTo>
                    <a:pt x="1232" y="2988"/>
                  </a:lnTo>
                  <a:lnTo>
                    <a:pt x="1186" y="3558"/>
                  </a:lnTo>
                  <a:lnTo>
                    <a:pt x="1118" y="4083"/>
                  </a:lnTo>
                  <a:lnTo>
                    <a:pt x="1050" y="4561"/>
                  </a:lnTo>
                  <a:lnTo>
                    <a:pt x="958" y="4995"/>
                  </a:lnTo>
                  <a:lnTo>
                    <a:pt x="821" y="5382"/>
                  </a:lnTo>
                  <a:lnTo>
                    <a:pt x="730" y="5610"/>
                  </a:lnTo>
                  <a:lnTo>
                    <a:pt x="639" y="5724"/>
                  </a:lnTo>
                  <a:lnTo>
                    <a:pt x="593" y="5770"/>
                  </a:lnTo>
                  <a:lnTo>
                    <a:pt x="571" y="5770"/>
                  </a:lnTo>
                  <a:lnTo>
                    <a:pt x="525" y="5747"/>
                  </a:lnTo>
                  <a:lnTo>
                    <a:pt x="479" y="5724"/>
                  </a:lnTo>
                  <a:lnTo>
                    <a:pt x="388" y="5565"/>
                  </a:lnTo>
                  <a:lnTo>
                    <a:pt x="320" y="5337"/>
                  </a:lnTo>
                  <a:lnTo>
                    <a:pt x="251" y="4995"/>
                  </a:lnTo>
                  <a:lnTo>
                    <a:pt x="206" y="4584"/>
                  </a:lnTo>
                  <a:lnTo>
                    <a:pt x="160" y="4105"/>
                  </a:lnTo>
                  <a:lnTo>
                    <a:pt x="160" y="3558"/>
                  </a:lnTo>
                  <a:lnTo>
                    <a:pt x="183" y="2942"/>
                  </a:lnTo>
                  <a:lnTo>
                    <a:pt x="229" y="2372"/>
                  </a:lnTo>
                  <a:lnTo>
                    <a:pt x="274" y="1848"/>
                  </a:lnTo>
                  <a:lnTo>
                    <a:pt x="365" y="1346"/>
                  </a:lnTo>
                  <a:lnTo>
                    <a:pt x="457" y="913"/>
                  </a:lnTo>
                  <a:lnTo>
                    <a:pt x="571" y="548"/>
                  </a:lnTo>
                  <a:lnTo>
                    <a:pt x="685" y="320"/>
                  </a:lnTo>
                  <a:lnTo>
                    <a:pt x="776" y="183"/>
                  </a:lnTo>
                  <a:lnTo>
                    <a:pt x="821" y="160"/>
                  </a:lnTo>
                  <a:close/>
                  <a:moveTo>
                    <a:pt x="776" y="1"/>
                  </a:moveTo>
                  <a:lnTo>
                    <a:pt x="707" y="46"/>
                  </a:lnTo>
                  <a:lnTo>
                    <a:pt x="616" y="115"/>
                  </a:lnTo>
                  <a:lnTo>
                    <a:pt x="548" y="206"/>
                  </a:lnTo>
                  <a:lnTo>
                    <a:pt x="479" y="343"/>
                  </a:lnTo>
                  <a:lnTo>
                    <a:pt x="434" y="479"/>
                  </a:lnTo>
                  <a:lnTo>
                    <a:pt x="297" y="890"/>
                  </a:lnTo>
                  <a:lnTo>
                    <a:pt x="206" y="1323"/>
                  </a:lnTo>
                  <a:lnTo>
                    <a:pt x="115" y="1825"/>
                  </a:lnTo>
                  <a:lnTo>
                    <a:pt x="69" y="2349"/>
                  </a:lnTo>
                  <a:lnTo>
                    <a:pt x="23" y="2920"/>
                  </a:lnTo>
                  <a:lnTo>
                    <a:pt x="1" y="3490"/>
                  </a:lnTo>
                  <a:lnTo>
                    <a:pt x="1" y="4014"/>
                  </a:lnTo>
                  <a:lnTo>
                    <a:pt x="46" y="4516"/>
                  </a:lnTo>
                  <a:lnTo>
                    <a:pt x="92" y="4972"/>
                  </a:lnTo>
                  <a:lnTo>
                    <a:pt x="160" y="5360"/>
                  </a:lnTo>
                  <a:lnTo>
                    <a:pt x="206" y="5519"/>
                  </a:lnTo>
                  <a:lnTo>
                    <a:pt x="274" y="5656"/>
                  </a:lnTo>
                  <a:lnTo>
                    <a:pt x="320" y="5770"/>
                  </a:lnTo>
                  <a:lnTo>
                    <a:pt x="388" y="5861"/>
                  </a:lnTo>
                  <a:lnTo>
                    <a:pt x="479" y="5907"/>
                  </a:lnTo>
                  <a:lnTo>
                    <a:pt x="548" y="5930"/>
                  </a:lnTo>
                  <a:lnTo>
                    <a:pt x="571" y="5930"/>
                  </a:lnTo>
                  <a:lnTo>
                    <a:pt x="639" y="5907"/>
                  </a:lnTo>
                  <a:lnTo>
                    <a:pt x="707" y="5884"/>
                  </a:lnTo>
                  <a:lnTo>
                    <a:pt x="776" y="5793"/>
                  </a:lnTo>
                  <a:lnTo>
                    <a:pt x="844" y="5702"/>
                  </a:lnTo>
                  <a:lnTo>
                    <a:pt x="913" y="5588"/>
                  </a:lnTo>
                  <a:lnTo>
                    <a:pt x="981" y="5428"/>
                  </a:lnTo>
                  <a:lnTo>
                    <a:pt x="1095" y="5040"/>
                  </a:lnTo>
                  <a:lnTo>
                    <a:pt x="1209" y="4607"/>
                  </a:lnTo>
                  <a:lnTo>
                    <a:pt x="1278" y="4105"/>
                  </a:lnTo>
                  <a:lnTo>
                    <a:pt x="1346" y="3558"/>
                  </a:lnTo>
                  <a:lnTo>
                    <a:pt x="1392" y="2988"/>
                  </a:lnTo>
                  <a:lnTo>
                    <a:pt x="1392" y="2418"/>
                  </a:lnTo>
                  <a:lnTo>
                    <a:pt x="1392" y="1893"/>
                  </a:lnTo>
                  <a:lnTo>
                    <a:pt x="1369" y="1392"/>
                  </a:lnTo>
                  <a:lnTo>
                    <a:pt x="1300" y="936"/>
                  </a:lnTo>
                  <a:lnTo>
                    <a:pt x="1232" y="525"/>
                  </a:lnTo>
                  <a:lnTo>
                    <a:pt x="1186" y="365"/>
                  </a:lnTo>
                  <a:lnTo>
                    <a:pt x="1118" y="251"/>
                  </a:lnTo>
                  <a:lnTo>
                    <a:pt x="1072" y="137"/>
                  </a:lnTo>
                  <a:lnTo>
                    <a:pt x="1004" y="69"/>
                  </a:lnTo>
                  <a:lnTo>
                    <a:pt x="935" y="23"/>
                  </a:lnTo>
                  <a:lnTo>
                    <a:pt x="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9"/>
            <p:cNvSpPr/>
            <p:nvPr/>
          </p:nvSpPr>
          <p:spPr>
            <a:xfrm rot="10800000">
              <a:off x="252989" y="2579016"/>
              <a:ext cx="455543" cy="108700"/>
            </a:xfrm>
            <a:custGeom>
              <a:avLst/>
              <a:gdLst/>
              <a:ahLst/>
              <a:cxnLst/>
              <a:rect l="l" t="t" r="r" b="b"/>
              <a:pathLst>
                <a:path w="5930" h="1415" extrusionOk="0">
                  <a:moveTo>
                    <a:pt x="2304" y="160"/>
                  </a:moveTo>
                  <a:lnTo>
                    <a:pt x="2988" y="183"/>
                  </a:lnTo>
                  <a:lnTo>
                    <a:pt x="3558" y="228"/>
                  </a:lnTo>
                  <a:lnTo>
                    <a:pt x="4083" y="274"/>
                  </a:lnTo>
                  <a:lnTo>
                    <a:pt x="4562" y="365"/>
                  </a:lnTo>
                  <a:lnTo>
                    <a:pt x="4995" y="456"/>
                  </a:lnTo>
                  <a:lnTo>
                    <a:pt x="5383" y="570"/>
                  </a:lnTo>
                  <a:lnTo>
                    <a:pt x="5611" y="684"/>
                  </a:lnTo>
                  <a:lnTo>
                    <a:pt x="5725" y="776"/>
                  </a:lnTo>
                  <a:lnTo>
                    <a:pt x="5748" y="821"/>
                  </a:lnTo>
                  <a:lnTo>
                    <a:pt x="5770" y="844"/>
                  </a:lnTo>
                  <a:lnTo>
                    <a:pt x="5748" y="890"/>
                  </a:lnTo>
                  <a:lnTo>
                    <a:pt x="5702" y="935"/>
                  </a:lnTo>
                  <a:lnTo>
                    <a:pt x="5565" y="1004"/>
                  </a:lnTo>
                  <a:lnTo>
                    <a:pt x="5314" y="1095"/>
                  </a:lnTo>
                  <a:lnTo>
                    <a:pt x="4995" y="1163"/>
                  </a:lnTo>
                  <a:lnTo>
                    <a:pt x="4585" y="1209"/>
                  </a:lnTo>
                  <a:lnTo>
                    <a:pt x="4106" y="1232"/>
                  </a:lnTo>
                  <a:lnTo>
                    <a:pt x="3558" y="1254"/>
                  </a:lnTo>
                  <a:lnTo>
                    <a:pt x="2943" y="1232"/>
                  </a:lnTo>
                  <a:lnTo>
                    <a:pt x="2373" y="1186"/>
                  </a:lnTo>
                  <a:lnTo>
                    <a:pt x="1848" y="1118"/>
                  </a:lnTo>
                  <a:lnTo>
                    <a:pt x="1346" y="1049"/>
                  </a:lnTo>
                  <a:lnTo>
                    <a:pt x="913" y="958"/>
                  </a:lnTo>
                  <a:lnTo>
                    <a:pt x="548" y="844"/>
                  </a:lnTo>
                  <a:lnTo>
                    <a:pt x="297" y="730"/>
                  </a:lnTo>
                  <a:lnTo>
                    <a:pt x="183" y="639"/>
                  </a:lnTo>
                  <a:lnTo>
                    <a:pt x="161" y="593"/>
                  </a:lnTo>
                  <a:lnTo>
                    <a:pt x="161" y="570"/>
                  </a:lnTo>
                  <a:lnTo>
                    <a:pt x="161" y="525"/>
                  </a:lnTo>
                  <a:lnTo>
                    <a:pt x="183" y="502"/>
                  </a:lnTo>
                  <a:lnTo>
                    <a:pt x="297" y="411"/>
                  </a:lnTo>
                  <a:lnTo>
                    <a:pt x="480" y="365"/>
                  </a:lnTo>
                  <a:lnTo>
                    <a:pt x="731" y="297"/>
                  </a:lnTo>
                  <a:lnTo>
                    <a:pt x="1027" y="251"/>
                  </a:lnTo>
                  <a:lnTo>
                    <a:pt x="1392" y="205"/>
                  </a:lnTo>
                  <a:lnTo>
                    <a:pt x="1825" y="183"/>
                  </a:lnTo>
                  <a:lnTo>
                    <a:pt x="2304" y="160"/>
                  </a:lnTo>
                  <a:close/>
                  <a:moveTo>
                    <a:pt x="2441" y="0"/>
                  </a:moveTo>
                  <a:lnTo>
                    <a:pt x="1916" y="23"/>
                  </a:lnTo>
                  <a:lnTo>
                    <a:pt x="1415" y="46"/>
                  </a:lnTo>
                  <a:lnTo>
                    <a:pt x="959" y="91"/>
                  </a:lnTo>
                  <a:lnTo>
                    <a:pt x="571" y="160"/>
                  </a:lnTo>
                  <a:lnTo>
                    <a:pt x="411" y="228"/>
                  </a:lnTo>
                  <a:lnTo>
                    <a:pt x="275" y="274"/>
                  </a:lnTo>
                  <a:lnTo>
                    <a:pt x="161" y="342"/>
                  </a:lnTo>
                  <a:lnTo>
                    <a:pt x="69" y="411"/>
                  </a:lnTo>
                  <a:lnTo>
                    <a:pt x="24" y="479"/>
                  </a:lnTo>
                  <a:lnTo>
                    <a:pt x="1" y="547"/>
                  </a:lnTo>
                  <a:lnTo>
                    <a:pt x="1" y="639"/>
                  </a:lnTo>
                  <a:lnTo>
                    <a:pt x="46" y="707"/>
                  </a:lnTo>
                  <a:lnTo>
                    <a:pt x="115" y="776"/>
                  </a:lnTo>
                  <a:lnTo>
                    <a:pt x="206" y="844"/>
                  </a:lnTo>
                  <a:lnTo>
                    <a:pt x="343" y="912"/>
                  </a:lnTo>
                  <a:lnTo>
                    <a:pt x="480" y="981"/>
                  </a:lnTo>
                  <a:lnTo>
                    <a:pt x="867" y="1095"/>
                  </a:lnTo>
                  <a:lnTo>
                    <a:pt x="1324" y="1209"/>
                  </a:lnTo>
                  <a:lnTo>
                    <a:pt x="1825" y="1277"/>
                  </a:lnTo>
                  <a:lnTo>
                    <a:pt x="2350" y="1346"/>
                  </a:lnTo>
                  <a:lnTo>
                    <a:pt x="2920" y="1391"/>
                  </a:lnTo>
                  <a:lnTo>
                    <a:pt x="3604" y="1414"/>
                  </a:lnTo>
                  <a:lnTo>
                    <a:pt x="4060" y="1391"/>
                  </a:lnTo>
                  <a:lnTo>
                    <a:pt x="4493" y="1368"/>
                  </a:lnTo>
                  <a:lnTo>
                    <a:pt x="4881" y="1323"/>
                  </a:lnTo>
                  <a:lnTo>
                    <a:pt x="5223" y="1277"/>
                  </a:lnTo>
                  <a:lnTo>
                    <a:pt x="5497" y="1186"/>
                  </a:lnTo>
                  <a:lnTo>
                    <a:pt x="5725" y="1095"/>
                  </a:lnTo>
                  <a:lnTo>
                    <a:pt x="5816" y="1049"/>
                  </a:lnTo>
                  <a:lnTo>
                    <a:pt x="5862" y="981"/>
                  </a:lnTo>
                  <a:lnTo>
                    <a:pt x="5907" y="912"/>
                  </a:lnTo>
                  <a:lnTo>
                    <a:pt x="5930" y="844"/>
                  </a:lnTo>
                  <a:lnTo>
                    <a:pt x="5907" y="776"/>
                  </a:lnTo>
                  <a:lnTo>
                    <a:pt x="5884" y="707"/>
                  </a:lnTo>
                  <a:lnTo>
                    <a:pt x="5816" y="639"/>
                  </a:lnTo>
                  <a:lnTo>
                    <a:pt x="5702" y="570"/>
                  </a:lnTo>
                  <a:lnTo>
                    <a:pt x="5588" y="502"/>
                  </a:lnTo>
                  <a:lnTo>
                    <a:pt x="5428" y="433"/>
                  </a:lnTo>
                  <a:lnTo>
                    <a:pt x="5041" y="297"/>
                  </a:lnTo>
                  <a:lnTo>
                    <a:pt x="4607" y="205"/>
                  </a:lnTo>
                  <a:lnTo>
                    <a:pt x="4106" y="114"/>
                  </a:lnTo>
                  <a:lnTo>
                    <a:pt x="3558" y="69"/>
                  </a:lnTo>
                  <a:lnTo>
                    <a:pt x="2988" y="23"/>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0" name="Google Shape;1040;p19"/>
          <p:cNvSpPr txBox="1">
            <a:spLocks noGrp="1"/>
          </p:cNvSpPr>
          <p:nvPr>
            <p:ph type="subTitle" idx="1"/>
          </p:nvPr>
        </p:nvSpPr>
        <p:spPr>
          <a:xfrm>
            <a:off x="1277300" y="2391900"/>
            <a:ext cx="2447700" cy="13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1041" name="Google Shape;1041;p19"/>
          <p:cNvSpPr txBox="1">
            <a:spLocks noGrp="1"/>
          </p:cNvSpPr>
          <p:nvPr>
            <p:ph type="ctrTitle"/>
          </p:nvPr>
        </p:nvSpPr>
        <p:spPr>
          <a:xfrm>
            <a:off x="1277300" y="562250"/>
            <a:ext cx="2447700" cy="665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000"/>
              <a:buNone/>
              <a:defRPr sz="4000"/>
            </a:lvl1pPr>
            <a:lvl2pPr lvl="1" algn="r" rtl="0">
              <a:spcBef>
                <a:spcPts val="0"/>
              </a:spcBef>
              <a:spcAft>
                <a:spcPts val="0"/>
              </a:spcAft>
              <a:buClr>
                <a:schemeClr val="lt1"/>
              </a:buClr>
              <a:buSzPts val="2400"/>
              <a:buNone/>
              <a:defRPr sz="2400">
                <a:solidFill>
                  <a:schemeClr val="lt1"/>
                </a:solidFill>
              </a:defRPr>
            </a:lvl2pPr>
            <a:lvl3pPr lvl="2" algn="r" rtl="0">
              <a:spcBef>
                <a:spcPts val="0"/>
              </a:spcBef>
              <a:spcAft>
                <a:spcPts val="0"/>
              </a:spcAft>
              <a:buClr>
                <a:schemeClr val="lt1"/>
              </a:buClr>
              <a:buSzPts val="2400"/>
              <a:buNone/>
              <a:defRPr sz="2400">
                <a:solidFill>
                  <a:schemeClr val="lt1"/>
                </a:solidFill>
              </a:defRPr>
            </a:lvl3pPr>
            <a:lvl4pPr lvl="3" algn="r" rtl="0">
              <a:spcBef>
                <a:spcPts val="0"/>
              </a:spcBef>
              <a:spcAft>
                <a:spcPts val="0"/>
              </a:spcAft>
              <a:buClr>
                <a:schemeClr val="lt1"/>
              </a:buClr>
              <a:buSzPts val="2400"/>
              <a:buNone/>
              <a:defRPr sz="2400">
                <a:solidFill>
                  <a:schemeClr val="lt1"/>
                </a:solidFill>
              </a:defRPr>
            </a:lvl4pPr>
            <a:lvl5pPr lvl="4" algn="r" rtl="0">
              <a:spcBef>
                <a:spcPts val="0"/>
              </a:spcBef>
              <a:spcAft>
                <a:spcPts val="0"/>
              </a:spcAft>
              <a:buClr>
                <a:schemeClr val="lt1"/>
              </a:buClr>
              <a:buSzPts val="2400"/>
              <a:buNone/>
              <a:defRPr sz="2400">
                <a:solidFill>
                  <a:schemeClr val="lt1"/>
                </a:solidFill>
              </a:defRPr>
            </a:lvl5pPr>
            <a:lvl6pPr lvl="5" algn="r" rtl="0">
              <a:spcBef>
                <a:spcPts val="0"/>
              </a:spcBef>
              <a:spcAft>
                <a:spcPts val="0"/>
              </a:spcAft>
              <a:buClr>
                <a:schemeClr val="lt1"/>
              </a:buClr>
              <a:buSzPts val="2400"/>
              <a:buNone/>
              <a:defRPr sz="2400">
                <a:solidFill>
                  <a:schemeClr val="lt1"/>
                </a:solidFill>
              </a:defRPr>
            </a:lvl6pPr>
            <a:lvl7pPr lvl="6" algn="r" rtl="0">
              <a:spcBef>
                <a:spcPts val="0"/>
              </a:spcBef>
              <a:spcAft>
                <a:spcPts val="0"/>
              </a:spcAft>
              <a:buClr>
                <a:schemeClr val="lt1"/>
              </a:buClr>
              <a:buSzPts val="2400"/>
              <a:buNone/>
              <a:defRPr sz="2400">
                <a:solidFill>
                  <a:schemeClr val="lt1"/>
                </a:solidFill>
              </a:defRPr>
            </a:lvl7pPr>
            <a:lvl8pPr lvl="7" algn="r" rtl="0">
              <a:spcBef>
                <a:spcPts val="0"/>
              </a:spcBef>
              <a:spcAft>
                <a:spcPts val="0"/>
              </a:spcAft>
              <a:buClr>
                <a:schemeClr val="lt1"/>
              </a:buClr>
              <a:buSzPts val="2400"/>
              <a:buNone/>
              <a:defRPr sz="2400">
                <a:solidFill>
                  <a:schemeClr val="lt1"/>
                </a:solidFill>
              </a:defRPr>
            </a:lvl8pPr>
            <a:lvl9pPr lvl="8" algn="r" rtl="0">
              <a:spcBef>
                <a:spcPts val="0"/>
              </a:spcBef>
              <a:spcAft>
                <a:spcPts val="0"/>
              </a:spcAft>
              <a:buClr>
                <a:schemeClr val="lt1"/>
              </a:buClr>
              <a:buSzPts val="2400"/>
              <a:buNone/>
              <a:defRPr sz="2400">
                <a:solidFill>
                  <a:schemeClr val="lt1"/>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CUSTOM_4">
    <p:bg>
      <p:bgPr>
        <a:solidFill>
          <a:schemeClr val="accent6"/>
        </a:solidFill>
        <a:effectLst/>
      </p:bgPr>
    </p:bg>
    <p:spTree>
      <p:nvGrpSpPr>
        <p:cNvPr id="1" name="Shape 1135"/>
        <p:cNvGrpSpPr/>
        <p:nvPr/>
      </p:nvGrpSpPr>
      <p:grpSpPr>
        <a:xfrm>
          <a:off x="0" y="0"/>
          <a:ext cx="0" cy="0"/>
          <a:chOff x="0" y="0"/>
          <a:chExt cx="0" cy="0"/>
        </a:xfrm>
      </p:grpSpPr>
      <p:grpSp>
        <p:nvGrpSpPr>
          <p:cNvPr id="1136" name="Google Shape;1136;p22"/>
          <p:cNvGrpSpPr/>
          <p:nvPr/>
        </p:nvGrpSpPr>
        <p:grpSpPr>
          <a:xfrm rot="10800000" flipH="1">
            <a:off x="-196579" y="-17854"/>
            <a:ext cx="9522816" cy="4533898"/>
            <a:chOff x="1697" y="798588"/>
            <a:chExt cx="9125842" cy="4344895"/>
          </a:xfrm>
        </p:grpSpPr>
        <p:sp>
          <p:nvSpPr>
            <p:cNvPr id="1137" name="Google Shape;1137;p22"/>
            <p:cNvSpPr/>
            <p:nvPr/>
          </p:nvSpPr>
          <p:spPr>
            <a:xfrm>
              <a:off x="1697" y="798588"/>
              <a:ext cx="9125842" cy="4344860"/>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2"/>
            <p:cNvSpPr/>
            <p:nvPr/>
          </p:nvSpPr>
          <p:spPr>
            <a:xfrm>
              <a:off x="1697" y="1841697"/>
              <a:ext cx="9125842" cy="330176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2"/>
            <p:cNvSpPr/>
            <p:nvPr/>
          </p:nvSpPr>
          <p:spPr>
            <a:xfrm>
              <a:off x="1697" y="3723891"/>
              <a:ext cx="9125842" cy="1419593"/>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0" name="Google Shape;1140;p22"/>
          <p:cNvGrpSpPr/>
          <p:nvPr/>
        </p:nvGrpSpPr>
        <p:grpSpPr>
          <a:xfrm rot="10800000">
            <a:off x="22977" y="155610"/>
            <a:ext cx="9028974" cy="4759321"/>
            <a:chOff x="1033250" y="4061275"/>
            <a:chExt cx="2670425" cy="1407625"/>
          </a:xfrm>
        </p:grpSpPr>
        <p:sp>
          <p:nvSpPr>
            <p:cNvPr id="1141" name="Google Shape;1141;p22"/>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2"/>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2"/>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2"/>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2"/>
            <p:cNvSpPr/>
            <p:nvPr/>
          </p:nvSpPr>
          <p:spPr>
            <a:xfrm>
              <a:off x="1035525" y="4565825"/>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2"/>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2"/>
            <p:cNvSpPr/>
            <p:nvPr/>
          </p:nvSpPr>
          <p:spPr>
            <a:xfrm>
              <a:off x="1033250" y="5104000"/>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2"/>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2"/>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2"/>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2"/>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2"/>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2"/>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2"/>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2"/>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2"/>
            <p:cNvSpPr/>
            <p:nvPr/>
          </p:nvSpPr>
          <p:spPr>
            <a:xfrm>
              <a:off x="1183200" y="5029325"/>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2"/>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2"/>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2"/>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2"/>
            <p:cNvSpPr/>
            <p:nvPr/>
          </p:nvSpPr>
          <p:spPr>
            <a:xfrm>
              <a:off x="1208850" y="4406775"/>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2"/>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2"/>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2"/>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2"/>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2"/>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2"/>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2"/>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2"/>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2"/>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2"/>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2"/>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2"/>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2"/>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2"/>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2"/>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2"/>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2"/>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2"/>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2"/>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2"/>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2"/>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2" name="Google Shape;1182;p22"/>
          <p:cNvGrpSpPr/>
          <p:nvPr/>
        </p:nvGrpSpPr>
        <p:grpSpPr>
          <a:xfrm flipH="1">
            <a:off x="556601" y="152446"/>
            <a:ext cx="8355795" cy="4533963"/>
            <a:chOff x="3994975" y="2327000"/>
            <a:chExt cx="2656175" cy="1441275"/>
          </a:xfrm>
        </p:grpSpPr>
        <p:sp>
          <p:nvSpPr>
            <p:cNvPr id="1183" name="Google Shape;1183;p22"/>
            <p:cNvSpPr/>
            <p:nvPr/>
          </p:nvSpPr>
          <p:spPr>
            <a:xfrm>
              <a:off x="6202450" y="2830400"/>
              <a:ext cx="107775" cy="124325"/>
            </a:xfrm>
            <a:custGeom>
              <a:avLst/>
              <a:gdLst/>
              <a:ahLst/>
              <a:cxnLst/>
              <a:rect l="l" t="t" r="r" b="b"/>
              <a:pathLst>
                <a:path w="4311" h="4973" extrusionOk="0">
                  <a:moveTo>
                    <a:pt x="1003" y="1"/>
                  </a:moveTo>
                  <a:lnTo>
                    <a:pt x="821" y="24"/>
                  </a:lnTo>
                  <a:lnTo>
                    <a:pt x="639" y="69"/>
                  </a:lnTo>
                  <a:lnTo>
                    <a:pt x="456" y="138"/>
                  </a:lnTo>
                  <a:lnTo>
                    <a:pt x="319" y="252"/>
                  </a:lnTo>
                  <a:lnTo>
                    <a:pt x="183" y="388"/>
                  </a:lnTo>
                  <a:lnTo>
                    <a:pt x="91" y="548"/>
                  </a:lnTo>
                  <a:lnTo>
                    <a:pt x="23" y="731"/>
                  </a:lnTo>
                  <a:lnTo>
                    <a:pt x="0" y="913"/>
                  </a:lnTo>
                  <a:lnTo>
                    <a:pt x="0" y="1095"/>
                  </a:lnTo>
                  <a:lnTo>
                    <a:pt x="46" y="1278"/>
                  </a:lnTo>
                  <a:lnTo>
                    <a:pt x="114" y="1437"/>
                  </a:lnTo>
                  <a:lnTo>
                    <a:pt x="228" y="1597"/>
                  </a:lnTo>
                  <a:lnTo>
                    <a:pt x="3010" y="4721"/>
                  </a:lnTo>
                  <a:lnTo>
                    <a:pt x="3124" y="4835"/>
                  </a:lnTo>
                  <a:lnTo>
                    <a:pt x="3261" y="4904"/>
                  </a:lnTo>
                  <a:lnTo>
                    <a:pt x="3421" y="4949"/>
                  </a:lnTo>
                  <a:lnTo>
                    <a:pt x="3558" y="4972"/>
                  </a:lnTo>
                  <a:lnTo>
                    <a:pt x="3694" y="4972"/>
                  </a:lnTo>
                  <a:lnTo>
                    <a:pt x="3831" y="4927"/>
                  </a:lnTo>
                  <a:lnTo>
                    <a:pt x="3945" y="4858"/>
                  </a:lnTo>
                  <a:lnTo>
                    <a:pt x="4059" y="4790"/>
                  </a:lnTo>
                  <a:lnTo>
                    <a:pt x="4173" y="4676"/>
                  </a:lnTo>
                  <a:lnTo>
                    <a:pt x="4242" y="4539"/>
                  </a:lnTo>
                  <a:lnTo>
                    <a:pt x="4287" y="4402"/>
                  </a:lnTo>
                  <a:lnTo>
                    <a:pt x="4310" y="4265"/>
                  </a:lnTo>
                  <a:lnTo>
                    <a:pt x="4310" y="4128"/>
                  </a:lnTo>
                  <a:lnTo>
                    <a:pt x="4265" y="3992"/>
                  </a:lnTo>
                  <a:lnTo>
                    <a:pt x="4219" y="3855"/>
                  </a:lnTo>
                  <a:lnTo>
                    <a:pt x="4128" y="3718"/>
                  </a:lnTo>
                  <a:lnTo>
                    <a:pt x="1596" y="890"/>
                  </a:lnTo>
                  <a:lnTo>
                    <a:pt x="1528" y="822"/>
                  </a:lnTo>
                  <a:lnTo>
                    <a:pt x="1460" y="776"/>
                  </a:lnTo>
                  <a:lnTo>
                    <a:pt x="1368" y="731"/>
                  </a:lnTo>
                  <a:lnTo>
                    <a:pt x="1163" y="731"/>
                  </a:lnTo>
                  <a:lnTo>
                    <a:pt x="1072" y="753"/>
                  </a:lnTo>
                  <a:lnTo>
                    <a:pt x="1003" y="776"/>
                  </a:lnTo>
                  <a:lnTo>
                    <a:pt x="912" y="845"/>
                  </a:lnTo>
                  <a:lnTo>
                    <a:pt x="844" y="913"/>
                  </a:lnTo>
                  <a:lnTo>
                    <a:pt x="798" y="981"/>
                  </a:lnTo>
                  <a:lnTo>
                    <a:pt x="775" y="1073"/>
                  </a:lnTo>
                  <a:lnTo>
                    <a:pt x="753" y="1164"/>
                  </a:lnTo>
                  <a:lnTo>
                    <a:pt x="753" y="1278"/>
                  </a:lnTo>
                  <a:lnTo>
                    <a:pt x="775" y="1369"/>
                  </a:lnTo>
                  <a:lnTo>
                    <a:pt x="821" y="1437"/>
                  </a:lnTo>
                  <a:lnTo>
                    <a:pt x="867" y="1529"/>
                  </a:lnTo>
                  <a:lnTo>
                    <a:pt x="3033" y="3946"/>
                  </a:lnTo>
                  <a:lnTo>
                    <a:pt x="3079" y="3969"/>
                  </a:lnTo>
                  <a:lnTo>
                    <a:pt x="3147" y="3969"/>
                  </a:lnTo>
                  <a:lnTo>
                    <a:pt x="3170" y="3900"/>
                  </a:lnTo>
                  <a:lnTo>
                    <a:pt x="3147" y="3855"/>
                  </a:lnTo>
                  <a:lnTo>
                    <a:pt x="1003" y="1415"/>
                  </a:lnTo>
                  <a:lnTo>
                    <a:pt x="935" y="1301"/>
                  </a:lnTo>
                  <a:lnTo>
                    <a:pt x="912" y="1187"/>
                  </a:lnTo>
                  <a:lnTo>
                    <a:pt x="958" y="1073"/>
                  </a:lnTo>
                  <a:lnTo>
                    <a:pt x="1026" y="959"/>
                  </a:lnTo>
                  <a:lnTo>
                    <a:pt x="1140" y="890"/>
                  </a:lnTo>
                  <a:lnTo>
                    <a:pt x="1254" y="890"/>
                  </a:lnTo>
                  <a:lnTo>
                    <a:pt x="1391" y="913"/>
                  </a:lnTo>
                  <a:lnTo>
                    <a:pt x="1482" y="981"/>
                  </a:lnTo>
                  <a:lnTo>
                    <a:pt x="4014" y="3832"/>
                  </a:lnTo>
                  <a:lnTo>
                    <a:pt x="4082" y="3923"/>
                  </a:lnTo>
                  <a:lnTo>
                    <a:pt x="4128" y="4037"/>
                  </a:lnTo>
                  <a:lnTo>
                    <a:pt x="4151" y="4151"/>
                  </a:lnTo>
                  <a:lnTo>
                    <a:pt x="4151" y="4265"/>
                  </a:lnTo>
                  <a:lnTo>
                    <a:pt x="4128" y="4379"/>
                  </a:lnTo>
                  <a:lnTo>
                    <a:pt x="4105" y="4470"/>
                  </a:lnTo>
                  <a:lnTo>
                    <a:pt x="4036" y="4584"/>
                  </a:lnTo>
                  <a:lnTo>
                    <a:pt x="3968" y="4676"/>
                  </a:lnTo>
                  <a:lnTo>
                    <a:pt x="3854" y="4744"/>
                  </a:lnTo>
                  <a:lnTo>
                    <a:pt x="3763" y="4790"/>
                  </a:lnTo>
                  <a:lnTo>
                    <a:pt x="3649" y="4813"/>
                  </a:lnTo>
                  <a:lnTo>
                    <a:pt x="3535" y="4813"/>
                  </a:lnTo>
                  <a:lnTo>
                    <a:pt x="3421" y="4790"/>
                  </a:lnTo>
                  <a:lnTo>
                    <a:pt x="3307" y="4767"/>
                  </a:lnTo>
                  <a:lnTo>
                    <a:pt x="3216" y="4699"/>
                  </a:lnTo>
                  <a:lnTo>
                    <a:pt x="3124" y="4607"/>
                  </a:lnTo>
                  <a:lnTo>
                    <a:pt x="342" y="1506"/>
                  </a:lnTo>
                  <a:lnTo>
                    <a:pt x="251" y="1369"/>
                  </a:lnTo>
                  <a:lnTo>
                    <a:pt x="183" y="1232"/>
                  </a:lnTo>
                  <a:lnTo>
                    <a:pt x="160" y="1073"/>
                  </a:lnTo>
                  <a:lnTo>
                    <a:pt x="160" y="913"/>
                  </a:lnTo>
                  <a:lnTo>
                    <a:pt x="183" y="776"/>
                  </a:lnTo>
                  <a:lnTo>
                    <a:pt x="228" y="617"/>
                  </a:lnTo>
                  <a:lnTo>
                    <a:pt x="297" y="480"/>
                  </a:lnTo>
                  <a:lnTo>
                    <a:pt x="411" y="366"/>
                  </a:lnTo>
                  <a:lnTo>
                    <a:pt x="547" y="274"/>
                  </a:lnTo>
                  <a:lnTo>
                    <a:pt x="684" y="206"/>
                  </a:lnTo>
                  <a:lnTo>
                    <a:pt x="844" y="183"/>
                  </a:lnTo>
                  <a:lnTo>
                    <a:pt x="1003" y="160"/>
                  </a:lnTo>
                  <a:lnTo>
                    <a:pt x="1140" y="183"/>
                  </a:lnTo>
                  <a:lnTo>
                    <a:pt x="1300" y="252"/>
                  </a:lnTo>
                  <a:lnTo>
                    <a:pt x="1437" y="320"/>
                  </a:lnTo>
                  <a:lnTo>
                    <a:pt x="1551" y="434"/>
                  </a:lnTo>
                  <a:lnTo>
                    <a:pt x="3284" y="2372"/>
                  </a:lnTo>
                  <a:lnTo>
                    <a:pt x="3330" y="2418"/>
                  </a:lnTo>
                  <a:lnTo>
                    <a:pt x="3398" y="2395"/>
                  </a:lnTo>
                  <a:lnTo>
                    <a:pt x="3421" y="2327"/>
                  </a:lnTo>
                  <a:lnTo>
                    <a:pt x="3398" y="2281"/>
                  </a:lnTo>
                  <a:lnTo>
                    <a:pt x="1665" y="320"/>
                  </a:lnTo>
                  <a:lnTo>
                    <a:pt x="1528" y="206"/>
                  </a:lnTo>
                  <a:lnTo>
                    <a:pt x="1368" y="115"/>
                  </a:lnTo>
                  <a:lnTo>
                    <a:pt x="1186" y="46"/>
                  </a:lnTo>
                  <a:lnTo>
                    <a:pt x="10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2"/>
            <p:cNvSpPr/>
            <p:nvPr/>
          </p:nvSpPr>
          <p:spPr>
            <a:xfrm>
              <a:off x="4827325" y="2327000"/>
              <a:ext cx="145425" cy="63875"/>
            </a:xfrm>
            <a:custGeom>
              <a:avLst/>
              <a:gdLst/>
              <a:ahLst/>
              <a:cxnLst/>
              <a:rect l="l" t="t" r="r" b="b"/>
              <a:pathLst>
                <a:path w="5817" h="2555" extrusionOk="0">
                  <a:moveTo>
                    <a:pt x="4790" y="0"/>
                  </a:moveTo>
                  <a:lnTo>
                    <a:pt x="4607" y="23"/>
                  </a:lnTo>
                  <a:lnTo>
                    <a:pt x="571" y="1072"/>
                  </a:lnTo>
                  <a:lnTo>
                    <a:pt x="434" y="1141"/>
                  </a:lnTo>
                  <a:lnTo>
                    <a:pt x="297" y="1209"/>
                  </a:lnTo>
                  <a:lnTo>
                    <a:pt x="183" y="1300"/>
                  </a:lnTo>
                  <a:lnTo>
                    <a:pt x="115" y="1414"/>
                  </a:lnTo>
                  <a:lnTo>
                    <a:pt x="47" y="1551"/>
                  </a:lnTo>
                  <a:lnTo>
                    <a:pt x="24" y="1688"/>
                  </a:lnTo>
                  <a:lnTo>
                    <a:pt x="1" y="1848"/>
                  </a:lnTo>
                  <a:lnTo>
                    <a:pt x="24" y="1984"/>
                  </a:lnTo>
                  <a:lnTo>
                    <a:pt x="69" y="2121"/>
                  </a:lnTo>
                  <a:lnTo>
                    <a:pt x="138" y="2235"/>
                  </a:lnTo>
                  <a:lnTo>
                    <a:pt x="206" y="2327"/>
                  </a:lnTo>
                  <a:lnTo>
                    <a:pt x="297" y="2395"/>
                  </a:lnTo>
                  <a:lnTo>
                    <a:pt x="411" y="2463"/>
                  </a:lnTo>
                  <a:lnTo>
                    <a:pt x="525" y="2509"/>
                  </a:lnTo>
                  <a:lnTo>
                    <a:pt x="639" y="2555"/>
                  </a:lnTo>
                  <a:lnTo>
                    <a:pt x="753" y="2555"/>
                  </a:lnTo>
                  <a:lnTo>
                    <a:pt x="936" y="2532"/>
                  </a:lnTo>
                  <a:lnTo>
                    <a:pt x="4630" y="1574"/>
                  </a:lnTo>
                  <a:lnTo>
                    <a:pt x="4721" y="1551"/>
                  </a:lnTo>
                  <a:lnTo>
                    <a:pt x="4790" y="1483"/>
                  </a:lnTo>
                  <a:lnTo>
                    <a:pt x="4858" y="1437"/>
                  </a:lnTo>
                  <a:lnTo>
                    <a:pt x="4927" y="1346"/>
                  </a:lnTo>
                  <a:lnTo>
                    <a:pt x="4972" y="1255"/>
                  </a:lnTo>
                  <a:lnTo>
                    <a:pt x="4972" y="1163"/>
                  </a:lnTo>
                  <a:lnTo>
                    <a:pt x="4995" y="1072"/>
                  </a:lnTo>
                  <a:lnTo>
                    <a:pt x="4972" y="981"/>
                  </a:lnTo>
                  <a:lnTo>
                    <a:pt x="4949" y="890"/>
                  </a:lnTo>
                  <a:lnTo>
                    <a:pt x="4881" y="821"/>
                  </a:lnTo>
                  <a:lnTo>
                    <a:pt x="4835" y="753"/>
                  </a:lnTo>
                  <a:lnTo>
                    <a:pt x="4744" y="685"/>
                  </a:lnTo>
                  <a:lnTo>
                    <a:pt x="4653" y="639"/>
                  </a:lnTo>
                  <a:lnTo>
                    <a:pt x="4562" y="616"/>
                  </a:lnTo>
                  <a:lnTo>
                    <a:pt x="4471" y="616"/>
                  </a:lnTo>
                  <a:lnTo>
                    <a:pt x="4379" y="639"/>
                  </a:lnTo>
                  <a:lnTo>
                    <a:pt x="1232" y="1460"/>
                  </a:lnTo>
                  <a:lnTo>
                    <a:pt x="1187" y="1483"/>
                  </a:lnTo>
                  <a:lnTo>
                    <a:pt x="1187" y="1551"/>
                  </a:lnTo>
                  <a:lnTo>
                    <a:pt x="1210" y="1597"/>
                  </a:lnTo>
                  <a:lnTo>
                    <a:pt x="1278" y="1620"/>
                  </a:lnTo>
                  <a:lnTo>
                    <a:pt x="4425" y="799"/>
                  </a:lnTo>
                  <a:lnTo>
                    <a:pt x="4539" y="776"/>
                  </a:lnTo>
                  <a:lnTo>
                    <a:pt x="4676" y="821"/>
                  </a:lnTo>
                  <a:lnTo>
                    <a:pt x="4767" y="913"/>
                  </a:lnTo>
                  <a:lnTo>
                    <a:pt x="4813" y="1027"/>
                  </a:lnTo>
                  <a:lnTo>
                    <a:pt x="4835" y="1141"/>
                  </a:lnTo>
                  <a:lnTo>
                    <a:pt x="4790" y="1278"/>
                  </a:lnTo>
                  <a:lnTo>
                    <a:pt x="4699" y="1369"/>
                  </a:lnTo>
                  <a:lnTo>
                    <a:pt x="4585" y="1414"/>
                  </a:lnTo>
                  <a:lnTo>
                    <a:pt x="913" y="2372"/>
                  </a:lnTo>
                  <a:lnTo>
                    <a:pt x="799" y="2395"/>
                  </a:lnTo>
                  <a:lnTo>
                    <a:pt x="685" y="2395"/>
                  </a:lnTo>
                  <a:lnTo>
                    <a:pt x="571" y="2372"/>
                  </a:lnTo>
                  <a:lnTo>
                    <a:pt x="457" y="2327"/>
                  </a:lnTo>
                  <a:lnTo>
                    <a:pt x="366" y="2258"/>
                  </a:lnTo>
                  <a:lnTo>
                    <a:pt x="275" y="2167"/>
                  </a:lnTo>
                  <a:lnTo>
                    <a:pt x="229" y="2053"/>
                  </a:lnTo>
                  <a:lnTo>
                    <a:pt x="183" y="1962"/>
                  </a:lnTo>
                  <a:lnTo>
                    <a:pt x="161" y="1848"/>
                  </a:lnTo>
                  <a:lnTo>
                    <a:pt x="161" y="1734"/>
                  </a:lnTo>
                  <a:lnTo>
                    <a:pt x="206" y="1620"/>
                  </a:lnTo>
                  <a:lnTo>
                    <a:pt x="252" y="1506"/>
                  </a:lnTo>
                  <a:lnTo>
                    <a:pt x="320" y="1414"/>
                  </a:lnTo>
                  <a:lnTo>
                    <a:pt x="389" y="1323"/>
                  </a:lnTo>
                  <a:lnTo>
                    <a:pt x="503" y="1278"/>
                  </a:lnTo>
                  <a:lnTo>
                    <a:pt x="617" y="1232"/>
                  </a:lnTo>
                  <a:lnTo>
                    <a:pt x="4653" y="183"/>
                  </a:lnTo>
                  <a:lnTo>
                    <a:pt x="4813" y="160"/>
                  </a:lnTo>
                  <a:lnTo>
                    <a:pt x="4972" y="160"/>
                  </a:lnTo>
                  <a:lnTo>
                    <a:pt x="5109" y="206"/>
                  </a:lnTo>
                  <a:lnTo>
                    <a:pt x="5246" y="274"/>
                  </a:lnTo>
                  <a:lnTo>
                    <a:pt x="5383" y="343"/>
                  </a:lnTo>
                  <a:lnTo>
                    <a:pt x="5474" y="457"/>
                  </a:lnTo>
                  <a:lnTo>
                    <a:pt x="5565" y="593"/>
                  </a:lnTo>
                  <a:lnTo>
                    <a:pt x="5611" y="753"/>
                  </a:lnTo>
                  <a:lnTo>
                    <a:pt x="5656" y="913"/>
                  </a:lnTo>
                  <a:lnTo>
                    <a:pt x="5634" y="1072"/>
                  </a:lnTo>
                  <a:lnTo>
                    <a:pt x="5611" y="1209"/>
                  </a:lnTo>
                  <a:lnTo>
                    <a:pt x="5542" y="1369"/>
                  </a:lnTo>
                  <a:lnTo>
                    <a:pt x="5451" y="1483"/>
                  </a:lnTo>
                  <a:lnTo>
                    <a:pt x="5337" y="1597"/>
                  </a:lnTo>
                  <a:lnTo>
                    <a:pt x="5200" y="1665"/>
                  </a:lnTo>
                  <a:lnTo>
                    <a:pt x="5041" y="1734"/>
                  </a:lnTo>
                  <a:lnTo>
                    <a:pt x="2532" y="2395"/>
                  </a:lnTo>
                  <a:lnTo>
                    <a:pt x="2487" y="2418"/>
                  </a:lnTo>
                  <a:lnTo>
                    <a:pt x="2464" y="2486"/>
                  </a:lnTo>
                  <a:lnTo>
                    <a:pt x="2509" y="2532"/>
                  </a:lnTo>
                  <a:lnTo>
                    <a:pt x="2578" y="2532"/>
                  </a:lnTo>
                  <a:lnTo>
                    <a:pt x="5086" y="1870"/>
                  </a:lnTo>
                  <a:lnTo>
                    <a:pt x="5269" y="1825"/>
                  </a:lnTo>
                  <a:lnTo>
                    <a:pt x="5428" y="1711"/>
                  </a:lnTo>
                  <a:lnTo>
                    <a:pt x="5565" y="1597"/>
                  </a:lnTo>
                  <a:lnTo>
                    <a:pt x="5679" y="1437"/>
                  </a:lnTo>
                  <a:lnTo>
                    <a:pt x="5748" y="1278"/>
                  </a:lnTo>
                  <a:lnTo>
                    <a:pt x="5793" y="1095"/>
                  </a:lnTo>
                  <a:lnTo>
                    <a:pt x="5816" y="890"/>
                  </a:lnTo>
                  <a:lnTo>
                    <a:pt x="5770" y="707"/>
                  </a:lnTo>
                  <a:lnTo>
                    <a:pt x="5702" y="525"/>
                  </a:lnTo>
                  <a:lnTo>
                    <a:pt x="5611" y="365"/>
                  </a:lnTo>
                  <a:lnTo>
                    <a:pt x="5497" y="229"/>
                  </a:lnTo>
                  <a:lnTo>
                    <a:pt x="5337" y="137"/>
                  </a:lnTo>
                  <a:lnTo>
                    <a:pt x="5155" y="46"/>
                  </a:lnTo>
                  <a:lnTo>
                    <a:pt x="4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2"/>
            <p:cNvSpPr/>
            <p:nvPr/>
          </p:nvSpPr>
          <p:spPr>
            <a:xfrm>
              <a:off x="6530825" y="3655350"/>
              <a:ext cx="120325" cy="112925"/>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2"/>
            <p:cNvSpPr/>
            <p:nvPr/>
          </p:nvSpPr>
          <p:spPr>
            <a:xfrm>
              <a:off x="4018925" y="3654800"/>
              <a:ext cx="75275" cy="37075"/>
            </a:xfrm>
            <a:custGeom>
              <a:avLst/>
              <a:gdLst/>
              <a:ahLst/>
              <a:cxnLst/>
              <a:rect l="l" t="t" r="r" b="b"/>
              <a:pathLst>
                <a:path w="3011" h="1483" extrusionOk="0">
                  <a:moveTo>
                    <a:pt x="46" y="0"/>
                  </a:moveTo>
                  <a:lnTo>
                    <a:pt x="0" y="23"/>
                  </a:lnTo>
                  <a:lnTo>
                    <a:pt x="0" y="91"/>
                  </a:lnTo>
                  <a:lnTo>
                    <a:pt x="46" y="251"/>
                  </a:lnTo>
                  <a:lnTo>
                    <a:pt x="92" y="388"/>
                  </a:lnTo>
                  <a:lnTo>
                    <a:pt x="183" y="570"/>
                  </a:lnTo>
                  <a:lnTo>
                    <a:pt x="320" y="753"/>
                  </a:lnTo>
                  <a:lnTo>
                    <a:pt x="479" y="935"/>
                  </a:lnTo>
                  <a:lnTo>
                    <a:pt x="684" y="1117"/>
                  </a:lnTo>
                  <a:lnTo>
                    <a:pt x="912" y="1277"/>
                  </a:lnTo>
                  <a:lnTo>
                    <a:pt x="1118" y="1368"/>
                  </a:lnTo>
                  <a:lnTo>
                    <a:pt x="1323" y="1437"/>
                  </a:lnTo>
                  <a:lnTo>
                    <a:pt x="1528" y="1460"/>
                  </a:lnTo>
                  <a:lnTo>
                    <a:pt x="1756" y="1482"/>
                  </a:lnTo>
                  <a:lnTo>
                    <a:pt x="2030" y="1460"/>
                  </a:lnTo>
                  <a:lnTo>
                    <a:pt x="2326" y="1414"/>
                  </a:lnTo>
                  <a:lnTo>
                    <a:pt x="2646" y="1323"/>
                  </a:lnTo>
                  <a:lnTo>
                    <a:pt x="2965" y="1209"/>
                  </a:lnTo>
                  <a:lnTo>
                    <a:pt x="3010" y="1163"/>
                  </a:lnTo>
                  <a:lnTo>
                    <a:pt x="3010" y="1095"/>
                  </a:lnTo>
                  <a:lnTo>
                    <a:pt x="2965" y="1049"/>
                  </a:lnTo>
                  <a:lnTo>
                    <a:pt x="2896" y="1049"/>
                  </a:lnTo>
                  <a:lnTo>
                    <a:pt x="2623" y="1163"/>
                  </a:lnTo>
                  <a:lnTo>
                    <a:pt x="2349" y="1231"/>
                  </a:lnTo>
                  <a:lnTo>
                    <a:pt x="2098" y="1277"/>
                  </a:lnTo>
                  <a:lnTo>
                    <a:pt x="1847" y="1323"/>
                  </a:lnTo>
                  <a:lnTo>
                    <a:pt x="1619" y="1300"/>
                  </a:lnTo>
                  <a:lnTo>
                    <a:pt x="1391" y="1277"/>
                  </a:lnTo>
                  <a:lnTo>
                    <a:pt x="1186" y="1231"/>
                  </a:lnTo>
                  <a:lnTo>
                    <a:pt x="1004" y="1140"/>
                  </a:lnTo>
                  <a:lnTo>
                    <a:pt x="776" y="1003"/>
                  </a:lnTo>
                  <a:lnTo>
                    <a:pt x="593" y="821"/>
                  </a:lnTo>
                  <a:lnTo>
                    <a:pt x="434" y="661"/>
                  </a:lnTo>
                  <a:lnTo>
                    <a:pt x="320" y="479"/>
                  </a:lnTo>
                  <a:lnTo>
                    <a:pt x="251" y="319"/>
                  </a:lnTo>
                  <a:lnTo>
                    <a:pt x="183" y="182"/>
                  </a:lnTo>
                  <a:lnTo>
                    <a:pt x="137" y="46"/>
                  </a:lnTo>
                  <a:lnTo>
                    <a:pt x="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2"/>
            <p:cNvSpPr/>
            <p:nvPr/>
          </p:nvSpPr>
          <p:spPr>
            <a:xfrm>
              <a:off x="4036025" y="3638825"/>
              <a:ext cx="16550" cy="16550"/>
            </a:xfrm>
            <a:custGeom>
              <a:avLst/>
              <a:gdLst/>
              <a:ahLst/>
              <a:cxnLst/>
              <a:rect l="l" t="t" r="r" b="b"/>
              <a:pathLst>
                <a:path w="662" h="662" extrusionOk="0">
                  <a:moveTo>
                    <a:pt x="388" y="160"/>
                  </a:moveTo>
                  <a:lnTo>
                    <a:pt x="457" y="206"/>
                  </a:lnTo>
                  <a:lnTo>
                    <a:pt x="479" y="251"/>
                  </a:lnTo>
                  <a:lnTo>
                    <a:pt x="502" y="320"/>
                  </a:lnTo>
                  <a:lnTo>
                    <a:pt x="479" y="388"/>
                  </a:lnTo>
                  <a:lnTo>
                    <a:pt x="457" y="457"/>
                  </a:lnTo>
                  <a:lnTo>
                    <a:pt x="388" y="479"/>
                  </a:lnTo>
                  <a:lnTo>
                    <a:pt x="320" y="502"/>
                  </a:lnTo>
                  <a:lnTo>
                    <a:pt x="251" y="479"/>
                  </a:lnTo>
                  <a:lnTo>
                    <a:pt x="206" y="457"/>
                  </a:lnTo>
                  <a:lnTo>
                    <a:pt x="160" y="388"/>
                  </a:lnTo>
                  <a:lnTo>
                    <a:pt x="160" y="320"/>
                  </a:lnTo>
                  <a:lnTo>
                    <a:pt x="160" y="251"/>
                  </a:lnTo>
                  <a:lnTo>
                    <a:pt x="206" y="206"/>
                  </a:lnTo>
                  <a:lnTo>
                    <a:pt x="251" y="160"/>
                  </a:lnTo>
                  <a:close/>
                  <a:moveTo>
                    <a:pt x="320" y="0"/>
                  </a:moveTo>
                  <a:lnTo>
                    <a:pt x="206" y="23"/>
                  </a:lnTo>
                  <a:lnTo>
                    <a:pt x="92" y="92"/>
                  </a:lnTo>
                  <a:lnTo>
                    <a:pt x="23" y="206"/>
                  </a:lnTo>
                  <a:lnTo>
                    <a:pt x="0" y="320"/>
                  </a:lnTo>
                  <a:lnTo>
                    <a:pt x="23" y="457"/>
                  </a:lnTo>
                  <a:lnTo>
                    <a:pt x="92" y="571"/>
                  </a:lnTo>
                  <a:lnTo>
                    <a:pt x="206" y="639"/>
                  </a:lnTo>
                  <a:lnTo>
                    <a:pt x="320" y="662"/>
                  </a:lnTo>
                  <a:lnTo>
                    <a:pt x="457" y="639"/>
                  </a:lnTo>
                  <a:lnTo>
                    <a:pt x="571" y="571"/>
                  </a:lnTo>
                  <a:lnTo>
                    <a:pt x="639" y="457"/>
                  </a:lnTo>
                  <a:lnTo>
                    <a:pt x="662" y="320"/>
                  </a:lnTo>
                  <a:lnTo>
                    <a:pt x="639" y="206"/>
                  </a:lnTo>
                  <a:lnTo>
                    <a:pt x="571" y="92"/>
                  </a:lnTo>
                  <a:lnTo>
                    <a:pt x="457" y="23"/>
                  </a:lnTo>
                  <a:lnTo>
                    <a:pt x="3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2"/>
            <p:cNvSpPr/>
            <p:nvPr/>
          </p:nvSpPr>
          <p:spPr>
            <a:xfrm>
              <a:off x="4067950" y="3651925"/>
              <a:ext cx="16550" cy="16575"/>
            </a:xfrm>
            <a:custGeom>
              <a:avLst/>
              <a:gdLst/>
              <a:ahLst/>
              <a:cxnLst/>
              <a:rect l="l" t="t" r="r" b="b"/>
              <a:pathLst>
                <a:path w="662" h="663" extrusionOk="0">
                  <a:moveTo>
                    <a:pt x="320" y="138"/>
                  </a:moveTo>
                  <a:lnTo>
                    <a:pt x="388" y="161"/>
                  </a:lnTo>
                  <a:lnTo>
                    <a:pt x="457" y="206"/>
                  </a:lnTo>
                  <a:lnTo>
                    <a:pt x="479" y="252"/>
                  </a:lnTo>
                  <a:lnTo>
                    <a:pt x="502" y="320"/>
                  </a:lnTo>
                  <a:lnTo>
                    <a:pt x="479" y="389"/>
                  </a:lnTo>
                  <a:lnTo>
                    <a:pt x="457" y="434"/>
                  </a:lnTo>
                  <a:lnTo>
                    <a:pt x="388" y="480"/>
                  </a:lnTo>
                  <a:lnTo>
                    <a:pt x="320" y="503"/>
                  </a:lnTo>
                  <a:lnTo>
                    <a:pt x="251" y="480"/>
                  </a:lnTo>
                  <a:lnTo>
                    <a:pt x="206" y="434"/>
                  </a:lnTo>
                  <a:lnTo>
                    <a:pt x="160" y="389"/>
                  </a:lnTo>
                  <a:lnTo>
                    <a:pt x="160" y="320"/>
                  </a:lnTo>
                  <a:lnTo>
                    <a:pt x="160" y="252"/>
                  </a:lnTo>
                  <a:lnTo>
                    <a:pt x="206" y="206"/>
                  </a:lnTo>
                  <a:lnTo>
                    <a:pt x="251" y="161"/>
                  </a:lnTo>
                  <a:lnTo>
                    <a:pt x="320" y="138"/>
                  </a:lnTo>
                  <a:close/>
                  <a:moveTo>
                    <a:pt x="320" y="1"/>
                  </a:moveTo>
                  <a:lnTo>
                    <a:pt x="206" y="24"/>
                  </a:lnTo>
                  <a:lnTo>
                    <a:pt x="92" y="92"/>
                  </a:lnTo>
                  <a:lnTo>
                    <a:pt x="23" y="183"/>
                  </a:lnTo>
                  <a:lnTo>
                    <a:pt x="0" y="320"/>
                  </a:lnTo>
                  <a:lnTo>
                    <a:pt x="23" y="457"/>
                  </a:lnTo>
                  <a:lnTo>
                    <a:pt x="92" y="548"/>
                  </a:lnTo>
                  <a:lnTo>
                    <a:pt x="206" y="617"/>
                  </a:lnTo>
                  <a:lnTo>
                    <a:pt x="320" y="662"/>
                  </a:lnTo>
                  <a:lnTo>
                    <a:pt x="457" y="617"/>
                  </a:lnTo>
                  <a:lnTo>
                    <a:pt x="571" y="548"/>
                  </a:lnTo>
                  <a:lnTo>
                    <a:pt x="639" y="457"/>
                  </a:lnTo>
                  <a:lnTo>
                    <a:pt x="662" y="320"/>
                  </a:lnTo>
                  <a:lnTo>
                    <a:pt x="639" y="183"/>
                  </a:lnTo>
                  <a:lnTo>
                    <a:pt x="571" y="92"/>
                  </a:lnTo>
                  <a:lnTo>
                    <a:pt x="457" y="24"/>
                  </a:lnTo>
                  <a:lnTo>
                    <a:pt x="3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2"/>
            <p:cNvSpPr/>
            <p:nvPr/>
          </p:nvSpPr>
          <p:spPr>
            <a:xfrm>
              <a:off x="3994975" y="2593250"/>
              <a:ext cx="79850" cy="108900"/>
            </a:xfrm>
            <a:custGeom>
              <a:avLst/>
              <a:gdLst/>
              <a:ahLst/>
              <a:cxnLst/>
              <a:rect l="l" t="t" r="r" b="b"/>
              <a:pathLst>
                <a:path w="3194" h="4356" extrusionOk="0">
                  <a:moveTo>
                    <a:pt x="92" y="0"/>
                  </a:moveTo>
                  <a:lnTo>
                    <a:pt x="46" y="23"/>
                  </a:lnTo>
                  <a:lnTo>
                    <a:pt x="23" y="69"/>
                  </a:lnTo>
                  <a:lnTo>
                    <a:pt x="1" y="137"/>
                  </a:lnTo>
                  <a:lnTo>
                    <a:pt x="23" y="183"/>
                  </a:lnTo>
                  <a:lnTo>
                    <a:pt x="274" y="798"/>
                  </a:lnTo>
                  <a:lnTo>
                    <a:pt x="548" y="1368"/>
                  </a:lnTo>
                  <a:lnTo>
                    <a:pt x="913" y="2030"/>
                  </a:lnTo>
                  <a:lnTo>
                    <a:pt x="1118" y="2372"/>
                  </a:lnTo>
                  <a:lnTo>
                    <a:pt x="1346" y="2737"/>
                  </a:lnTo>
                  <a:lnTo>
                    <a:pt x="1574" y="3056"/>
                  </a:lnTo>
                  <a:lnTo>
                    <a:pt x="1825" y="3398"/>
                  </a:lnTo>
                  <a:lnTo>
                    <a:pt x="2099" y="3672"/>
                  </a:lnTo>
                  <a:lnTo>
                    <a:pt x="2395" y="3945"/>
                  </a:lnTo>
                  <a:lnTo>
                    <a:pt x="2669" y="4173"/>
                  </a:lnTo>
                  <a:lnTo>
                    <a:pt x="2988" y="4333"/>
                  </a:lnTo>
                  <a:lnTo>
                    <a:pt x="3034" y="4356"/>
                  </a:lnTo>
                  <a:lnTo>
                    <a:pt x="3125" y="4333"/>
                  </a:lnTo>
                  <a:lnTo>
                    <a:pt x="3170" y="4265"/>
                  </a:lnTo>
                  <a:lnTo>
                    <a:pt x="3193" y="4196"/>
                  </a:lnTo>
                  <a:lnTo>
                    <a:pt x="3170" y="4151"/>
                  </a:lnTo>
                  <a:lnTo>
                    <a:pt x="3148" y="4105"/>
                  </a:lnTo>
                  <a:lnTo>
                    <a:pt x="3102" y="4059"/>
                  </a:lnTo>
                  <a:lnTo>
                    <a:pt x="2828" y="3900"/>
                  </a:lnTo>
                  <a:lnTo>
                    <a:pt x="2555" y="3694"/>
                  </a:lnTo>
                  <a:lnTo>
                    <a:pt x="2281" y="3444"/>
                  </a:lnTo>
                  <a:lnTo>
                    <a:pt x="2030" y="3147"/>
                  </a:lnTo>
                  <a:lnTo>
                    <a:pt x="1779" y="2828"/>
                  </a:lnTo>
                  <a:lnTo>
                    <a:pt x="1551" y="2509"/>
                  </a:lnTo>
                  <a:lnTo>
                    <a:pt x="1323" y="2167"/>
                  </a:lnTo>
                  <a:lnTo>
                    <a:pt x="1118" y="1825"/>
                  </a:lnTo>
                  <a:lnTo>
                    <a:pt x="776" y="1163"/>
                  </a:lnTo>
                  <a:lnTo>
                    <a:pt x="525" y="616"/>
                  </a:lnTo>
                  <a:lnTo>
                    <a:pt x="297" y="91"/>
                  </a:lnTo>
                  <a:lnTo>
                    <a:pt x="251" y="46"/>
                  </a:lnTo>
                  <a:lnTo>
                    <a:pt x="2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2"/>
            <p:cNvSpPr/>
            <p:nvPr/>
          </p:nvSpPr>
          <p:spPr>
            <a:xfrm>
              <a:off x="4010950" y="2637700"/>
              <a:ext cx="63875" cy="64450"/>
            </a:xfrm>
            <a:custGeom>
              <a:avLst/>
              <a:gdLst/>
              <a:ahLst/>
              <a:cxnLst/>
              <a:rect l="l" t="t" r="r" b="b"/>
              <a:pathLst>
                <a:path w="2555" h="2578" extrusionOk="0">
                  <a:moveTo>
                    <a:pt x="2395" y="1"/>
                  </a:moveTo>
                  <a:lnTo>
                    <a:pt x="2349" y="24"/>
                  </a:lnTo>
                  <a:lnTo>
                    <a:pt x="2303" y="47"/>
                  </a:lnTo>
                  <a:lnTo>
                    <a:pt x="2258" y="92"/>
                  </a:lnTo>
                  <a:lnTo>
                    <a:pt x="2258" y="161"/>
                  </a:lnTo>
                  <a:lnTo>
                    <a:pt x="2258" y="2281"/>
                  </a:lnTo>
                  <a:lnTo>
                    <a:pt x="68" y="2281"/>
                  </a:lnTo>
                  <a:lnTo>
                    <a:pt x="23" y="2327"/>
                  </a:lnTo>
                  <a:lnTo>
                    <a:pt x="0" y="2373"/>
                  </a:lnTo>
                  <a:lnTo>
                    <a:pt x="0" y="2418"/>
                  </a:lnTo>
                  <a:lnTo>
                    <a:pt x="0" y="2487"/>
                  </a:lnTo>
                  <a:lnTo>
                    <a:pt x="23" y="2532"/>
                  </a:lnTo>
                  <a:lnTo>
                    <a:pt x="68" y="2555"/>
                  </a:lnTo>
                  <a:lnTo>
                    <a:pt x="137" y="2578"/>
                  </a:lnTo>
                  <a:lnTo>
                    <a:pt x="2395" y="2578"/>
                  </a:lnTo>
                  <a:lnTo>
                    <a:pt x="2463" y="2555"/>
                  </a:lnTo>
                  <a:lnTo>
                    <a:pt x="2509" y="2532"/>
                  </a:lnTo>
                  <a:lnTo>
                    <a:pt x="2531" y="2487"/>
                  </a:lnTo>
                  <a:lnTo>
                    <a:pt x="2554" y="2418"/>
                  </a:lnTo>
                  <a:lnTo>
                    <a:pt x="2554" y="161"/>
                  </a:lnTo>
                  <a:lnTo>
                    <a:pt x="2531" y="92"/>
                  </a:lnTo>
                  <a:lnTo>
                    <a:pt x="2509" y="47"/>
                  </a:lnTo>
                  <a:lnTo>
                    <a:pt x="2463" y="24"/>
                  </a:lnTo>
                  <a:lnTo>
                    <a:pt x="23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2"/>
            <p:cNvSpPr/>
            <p:nvPr/>
          </p:nvSpPr>
          <p:spPr>
            <a:xfrm>
              <a:off x="4635200" y="3698125"/>
              <a:ext cx="76425" cy="56450"/>
            </a:xfrm>
            <a:custGeom>
              <a:avLst/>
              <a:gdLst/>
              <a:ahLst/>
              <a:cxnLst/>
              <a:rect l="l" t="t" r="r" b="b"/>
              <a:pathLst>
                <a:path w="3057" h="2258" extrusionOk="0">
                  <a:moveTo>
                    <a:pt x="115" y="0"/>
                  </a:moveTo>
                  <a:lnTo>
                    <a:pt x="69" y="23"/>
                  </a:lnTo>
                  <a:lnTo>
                    <a:pt x="46" y="46"/>
                  </a:lnTo>
                  <a:lnTo>
                    <a:pt x="1" y="69"/>
                  </a:lnTo>
                  <a:lnTo>
                    <a:pt x="1" y="114"/>
                  </a:lnTo>
                  <a:lnTo>
                    <a:pt x="1" y="137"/>
                  </a:lnTo>
                  <a:lnTo>
                    <a:pt x="24" y="183"/>
                  </a:lnTo>
                  <a:lnTo>
                    <a:pt x="46" y="205"/>
                  </a:lnTo>
                  <a:lnTo>
                    <a:pt x="92" y="228"/>
                  </a:lnTo>
                  <a:lnTo>
                    <a:pt x="320" y="251"/>
                  </a:lnTo>
                  <a:lnTo>
                    <a:pt x="548" y="342"/>
                  </a:lnTo>
                  <a:lnTo>
                    <a:pt x="776" y="456"/>
                  </a:lnTo>
                  <a:lnTo>
                    <a:pt x="1027" y="570"/>
                  </a:lnTo>
                  <a:lnTo>
                    <a:pt x="1255" y="730"/>
                  </a:lnTo>
                  <a:lnTo>
                    <a:pt x="1483" y="890"/>
                  </a:lnTo>
                  <a:lnTo>
                    <a:pt x="1916" y="1254"/>
                  </a:lnTo>
                  <a:lnTo>
                    <a:pt x="2304" y="1596"/>
                  </a:lnTo>
                  <a:lnTo>
                    <a:pt x="2601" y="1916"/>
                  </a:lnTo>
                  <a:lnTo>
                    <a:pt x="2874" y="2212"/>
                  </a:lnTo>
                  <a:lnTo>
                    <a:pt x="2920" y="2235"/>
                  </a:lnTo>
                  <a:lnTo>
                    <a:pt x="2965" y="2258"/>
                  </a:lnTo>
                  <a:lnTo>
                    <a:pt x="3034" y="2235"/>
                  </a:lnTo>
                  <a:lnTo>
                    <a:pt x="3057" y="2189"/>
                  </a:lnTo>
                  <a:lnTo>
                    <a:pt x="3057" y="2144"/>
                  </a:lnTo>
                  <a:lnTo>
                    <a:pt x="3057" y="2121"/>
                  </a:lnTo>
                  <a:lnTo>
                    <a:pt x="3034" y="2075"/>
                  </a:lnTo>
                  <a:lnTo>
                    <a:pt x="2737" y="1733"/>
                  </a:lnTo>
                  <a:lnTo>
                    <a:pt x="2418" y="1414"/>
                  </a:lnTo>
                  <a:lnTo>
                    <a:pt x="2030" y="1072"/>
                  </a:lnTo>
                  <a:lnTo>
                    <a:pt x="1574" y="707"/>
                  </a:lnTo>
                  <a:lnTo>
                    <a:pt x="1346" y="525"/>
                  </a:lnTo>
                  <a:lnTo>
                    <a:pt x="1095" y="388"/>
                  </a:lnTo>
                  <a:lnTo>
                    <a:pt x="845" y="251"/>
                  </a:lnTo>
                  <a:lnTo>
                    <a:pt x="594" y="137"/>
                  </a:lnTo>
                  <a:lnTo>
                    <a:pt x="343" y="46"/>
                  </a:lnTo>
                  <a:lnTo>
                    <a:pt x="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2"/>
            <p:cNvSpPr/>
            <p:nvPr/>
          </p:nvSpPr>
          <p:spPr>
            <a:xfrm>
              <a:off x="4635200" y="3685575"/>
              <a:ext cx="42800" cy="55900"/>
            </a:xfrm>
            <a:custGeom>
              <a:avLst/>
              <a:gdLst/>
              <a:ahLst/>
              <a:cxnLst/>
              <a:rect l="l" t="t" r="r" b="b"/>
              <a:pathLst>
                <a:path w="1712" h="2236" extrusionOk="0">
                  <a:moveTo>
                    <a:pt x="1574" y="0"/>
                  </a:moveTo>
                  <a:lnTo>
                    <a:pt x="69" y="525"/>
                  </a:lnTo>
                  <a:lnTo>
                    <a:pt x="24" y="548"/>
                  </a:lnTo>
                  <a:lnTo>
                    <a:pt x="1" y="571"/>
                  </a:lnTo>
                  <a:lnTo>
                    <a:pt x="1" y="616"/>
                  </a:lnTo>
                  <a:lnTo>
                    <a:pt x="1" y="662"/>
                  </a:lnTo>
                  <a:lnTo>
                    <a:pt x="525" y="2167"/>
                  </a:lnTo>
                  <a:lnTo>
                    <a:pt x="571" y="2212"/>
                  </a:lnTo>
                  <a:lnTo>
                    <a:pt x="617" y="2235"/>
                  </a:lnTo>
                  <a:lnTo>
                    <a:pt x="662" y="2212"/>
                  </a:lnTo>
                  <a:lnTo>
                    <a:pt x="685" y="2190"/>
                  </a:lnTo>
                  <a:lnTo>
                    <a:pt x="708" y="2167"/>
                  </a:lnTo>
                  <a:lnTo>
                    <a:pt x="731" y="2121"/>
                  </a:lnTo>
                  <a:lnTo>
                    <a:pt x="731" y="2098"/>
                  </a:lnTo>
                  <a:lnTo>
                    <a:pt x="229" y="685"/>
                  </a:lnTo>
                  <a:lnTo>
                    <a:pt x="1643" y="183"/>
                  </a:lnTo>
                  <a:lnTo>
                    <a:pt x="1666" y="183"/>
                  </a:lnTo>
                  <a:lnTo>
                    <a:pt x="1688" y="137"/>
                  </a:lnTo>
                  <a:lnTo>
                    <a:pt x="1711" y="92"/>
                  </a:lnTo>
                  <a:lnTo>
                    <a:pt x="1711" y="69"/>
                  </a:lnTo>
                  <a:lnTo>
                    <a:pt x="1688" y="23"/>
                  </a:lnTo>
                  <a:lnTo>
                    <a:pt x="1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2"/>
            <p:cNvSpPr/>
            <p:nvPr/>
          </p:nvSpPr>
          <p:spPr>
            <a:xfrm>
              <a:off x="5563350" y="2346950"/>
              <a:ext cx="88950" cy="2967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2"/>
            <p:cNvSpPr/>
            <p:nvPr/>
          </p:nvSpPr>
          <p:spPr>
            <a:xfrm>
              <a:off x="5609525" y="2333850"/>
              <a:ext cx="42775" cy="55875"/>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5" name="Google Shape;1195;p22"/>
          <p:cNvSpPr/>
          <p:nvPr/>
        </p:nvSpPr>
        <p:spPr>
          <a:xfrm>
            <a:off x="710150" y="-17850"/>
            <a:ext cx="7720800" cy="5198400"/>
          </a:xfrm>
          <a:prstGeom prst="rect">
            <a:avLst/>
          </a:prstGeom>
          <a:solidFill>
            <a:srgbClr val="FFFFFF">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2"/>
          <p:cNvSpPr txBox="1">
            <a:spLocks noGrp="1"/>
          </p:cNvSpPr>
          <p:nvPr>
            <p:ph type="ctrTitle"/>
          </p:nvPr>
        </p:nvSpPr>
        <p:spPr>
          <a:xfrm>
            <a:off x="1277300" y="562250"/>
            <a:ext cx="6569100" cy="665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sz="4000"/>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a:endParaRPr/>
          </a:p>
        </p:txBody>
      </p:sp>
      <p:sp>
        <p:nvSpPr>
          <p:cNvPr id="1197" name="Google Shape;1197;p22"/>
          <p:cNvSpPr txBox="1">
            <a:spLocks noGrp="1"/>
          </p:cNvSpPr>
          <p:nvPr>
            <p:ph type="ctrTitle" idx="2"/>
          </p:nvPr>
        </p:nvSpPr>
        <p:spPr>
          <a:xfrm>
            <a:off x="1068688" y="3492650"/>
            <a:ext cx="1901100" cy="27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66269"/>
              </a:buClr>
              <a:buSzPts val="1800"/>
              <a:buNone/>
              <a:defRPr sz="2600"/>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1198" name="Google Shape;1198;p22"/>
          <p:cNvSpPr txBox="1">
            <a:spLocks noGrp="1"/>
          </p:cNvSpPr>
          <p:nvPr>
            <p:ph type="subTitle" idx="1"/>
          </p:nvPr>
        </p:nvSpPr>
        <p:spPr>
          <a:xfrm>
            <a:off x="870700" y="3766450"/>
            <a:ext cx="2297100" cy="6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sp>
        <p:nvSpPr>
          <p:cNvPr id="1199" name="Google Shape;1199;p22"/>
          <p:cNvSpPr txBox="1">
            <a:spLocks noGrp="1"/>
          </p:cNvSpPr>
          <p:nvPr>
            <p:ph type="ctrTitle" idx="3"/>
          </p:nvPr>
        </p:nvSpPr>
        <p:spPr>
          <a:xfrm>
            <a:off x="3619494" y="2127075"/>
            <a:ext cx="1901100" cy="27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66269"/>
              </a:buClr>
              <a:buSzPts val="1800"/>
              <a:buNone/>
              <a:defRPr sz="2600"/>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1200" name="Google Shape;1200;p22"/>
          <p:cNvSpPr txBox="1">
            <a:spLocks noGrp="1"/>
          </p:cNvSpPr>
          <p:nvPr>
            <p:ph type="subTitle" idx="4"/>
          </p:nvPr>
        </p:nvSpPr>
        <p:spPr>
          <a:xfrm>
            <a:off x="3421450" y="2400875"/>
            <a:ext cx="2297100" cy="56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sp>
        <p:nvSpPr>
          <p:cNvPr id="1201" name="Google Shape;1201;p22"/>
          <p:cNvSpPr txBox="1">
            <a:spLocks noGrp="1"/>
          </p:cNvSpPr>
          <p:nvPr>
            <p:ph type="ctrTitle" idx="5"/>
          </p:nvPr>
        </p:nvSpPr>
        <p:spPr>
          <a:xfrm>
            <a:off x="6174225" y="3492650"/>
            <a:ext cx="1901100" cy="27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66269"/>
              </a:buClr>
              <a:buSzPts val="1800"/>
              <a:buNone/>
              <a:defRPr sz="2600"/>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1202" name="Google Shape;1202;p22"/>
          <p:cNvSpPr txBox="1">
            <a:spLocks noGrp="1"/>
          </p:cNvSpPr>
          <p:nvPr>
            <p:ph type="subTitle" idx="6"/>
          </p:nvPr>
        </p:nvSpPr>
        <p:spPr>
          <a:xfrm>
            <a:off x="5976225" y="3766450"/>
            <a:ext cx="2297100" cy="6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sp>
        <p:nvSpPr>
          <p:cNvPr id="1203" name="Google Shape;1203;p22"/>
          <p:cNvSpPr txBox="1">
            <a:spLocks noGrp="1"/>
          </p:cNvSpPr>
          <p:nvPr>
            <p:ph type="ctrTitle" idx="7"/>
          </p:nvPr>
        </p:nvSpPr>
        <p:spPr>
          <a:xfrm>
            <a:off x="1068719" y="2127075"/>
            <a:ext cx="1901100" cy="27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66269"/>
              </a:buClr>
              <a:buSzPts val="1800"/>
              <a:buNone/>
              <a:defRPr sz="2600"/>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1204" name="Google Shape;1204;p22"/>
          <p:cNvSpPr txBox="1">
            <a:spLocks noGrp="1"/>
          </p:cNvSpPr>
          <p:nvPr>
            <p:ph type="subTitle" idx="8"/>
          </p:nvPr>
        </p:nvSpPr>
        <p:spPr>
          <a:xfrm>
            <a:off x="870675" y="2400875"/>
            <a:ext cx="2297100" cy="56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sp>
        <p:nvSpPr>
          <p:cNvPr id="1205" name="Google Shape;1205;p22"/>
          <p:cNvSpPr txBox="1">
            <a:spLocks noGrp="1"/>
          </p:cNvSpPr>
          <p:nvPr>
            <p:ph type="ctrTitle" idx="9"/>
          </p:nvPr>
        </p:nvSpPr>
        <p:spPr>
          <a:xfrm>
            <a:off x="3621450" y="3492650"/>
            <a:ext cx="1901100" cy="27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66269"/>
              </a:buClr>
              <a:buSzPts val="1800"/>
              <a:buNone/>
              <a:defRPr sz="2600"/>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1206" name="Google Shape;1206;p22"/>
          <p:cNvSpPr txBox="1">
            <a:spLocks noGrp="1"/>
          </p:cNvSpPr>
          <p:nvPr>
            <p:ph type="subTitle" idx="13"/>
          </p:nvPr>
        </p:nvSpPr>
        <p:spPr>
          <a:xfrm>
            <a:off x="3423462" y="3766450"/>
            <a:ext cx="2297100" cy="6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sp>
        <p:nvSpPr>
          <p:cNvPr id="1207" name="Google Shape;1207;p22"/>
          <p:cNvSpPr txBox="1">
            <a:spLocks noGrp="1"/>
          </p:cNvSpPr>
          <p:nvPr>
            <p:ph type="ctrTitle" idx="14"/>
          </p:nvPr>
        </p:nvSpPr>
        <p:spPr>
          <a:xfrm>
            <a:off x="6170269" y="2127075"/>
            <a:ext cx="1901100" cy="27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66269"/>
              </a:buClr>
              <a:buSzPts val="1800"/>
              <a:buNone/>
              <a:defRPr sz="2600"/>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1208" name="Google Shape;1208;p22"/>
          <p:cNvSpPr txBox="1">
            <a:spLocks noGrp="1"/>
          </p:cNvSpPr>
          <p:nvPr>
            <p:ph type="subTitle" idx="15"/>
          </p:nvPr>
        </p:nvSpPr>
        <p:spPr>
          <a:xfrm>
            <a:off x="5972225" y="2400875"/>
            <a:ext cx="2297100" cy="56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5">
    <p:bg>
      <p:bgPr>
        <a:solidFill>
          <a:schemeClr val="accent6"/>
        </a:solidFill>
        <a:effectLst/>
      </p:bgPr>
    </p:bg>
    <p:spTree>
      <p:nvGrpSpPr>
        <p:cNvPr id="1" name="Shape 1264"/>
        <p:cNvGrpSpPr/>
        <p:nvPr/>
      </p:nvGrpSpPr>
      <p:grpSpPr>
        <a:xfrm>
          <a:off x="0" y="0"/>
          <a:ext cx="0" cy="0"/>
          <a:chOff x="0" y="0"/>
          <a:chExt cx="0" cy="0"/>
        </a:xfrm>
      </p:grpSpPr>
      <p:grpSp>
        <p:nvGrpSpPr>
          <p:cNvPr id="1265" name="Google Shape;1265;p24"/>
          <p:cNvGrpSpPr/>
          <p:nvPr/>
        </p:nvGrpSpPr>
        <p:grpSpPr>
          <a:xfrm>
            <a:off x="-196579" y="721552"/>
            <a:ext cx="9522816" cy="4533898"/>
            <a:chOff x="1697" y="798588"/>
            <a:chExt cx="9125842" cy="4344895"/>
          </a:xfrm>
        </p:grpSpPr>
        <p:sp>
          <p:nvSpPr>
            <p:cNvPr id="1266" name="Google Shape;1266;p24"/>
            <p:cNvSpPr/>
            <p:nvPr/>
          </p:nvSpPr>
          <p:spPr>
            <a:xfrm>
              <a:off x="1697" y="798588"/>
              <a:ext cx="9125842" cy="4344860"/>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4"/>
            <p:cNvSpPr/>
            <p:nvPr/>
          </p:nvSpPr>
          <p:spPr>
            <a:xfrm flipH="1">
              <a:off x="1697" y="1841697"/>
              <a:ext cx="9125842" cy="330176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4"/>
            <p:cNvSpPr/>
            <p:nvPr/>
          </p:nvSpPr>
          <p:spPr>
            <a:xfrm>
              <a:off x="1697" y="3723891"/>
              <a:ext cx="9125842" cy="1419593"/>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9" name="Google Shape;1269;p24"/>
          <p:cNvGrpSpPr/>
          <p:nvPr/>
        </p:nvGrpSpPr>
        <p:grpSpPr>
          <a:xfrm>
            <a:off x="76219" y="76246"/>
            <a:ext cx="9028974" cy="4759321"/>
            <a:chOff x="1033250" y="4061275"/>
            <a:chExt cx="2670425" cy="1407625"/>
          </a:xfrm>
        </p:grpSpPr>
        <p:sp>
          <p:nvSpPr>
            <p:cNvPr id="1270" name="Google Shape;1270;p24"/>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4"/>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4"/>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4"/>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4"/>
            <p:cNvSpPr/>
            <p:nvPr/>
          </p:nvSpPr>
          <p:spPr>
            <a:xfrm>
              <a:off x="1035525" y="4565825"/>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4"/>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4"/>
            <p:cNvSpPr/>
            <p:nvPr/>
          </p:nvSpPr>
          <p:spPr>
            <a:xfrm>
              <a:off x="1033250" y="5104000"/>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4"/>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4"/>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4"/>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4"/>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4"/>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4"/>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4"/>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4"/>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4"/>
            <p:cNvSpPr/>
            <p:nvPr/>
          </p:nvSpPr>
          <p:spPr>
            <a:xfrm>
              <a:off x="1183200" y="5029325"/>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4"/>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4"/>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4"/>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4"/>
            <p:cNvSpPr/>
            <p:nvPr/>
          </p:nvSpPr>
          <p:spPr>
            <a:xfrm>
              <a:off x="1208850" y="4406775"/>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4"/>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4"/>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4"/>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4"/>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4"/>
            <p:cNvSpPr/>
            <p:nvPr/>
          </p:nvSpPr>
          <p:spPr>
            <a:xfrm>
              <a:off x="3533175" y="4959200"/>
              <a:ext cx="9150" cy="8575"/>
            </a:xfrm>
            <a:custGeom>
              <a:avLst/>
              <a:gdLst/>
              <a:ahLst/>
              <a:cxnLst/>
              <a:rect l="l" t="t" r="r" b="b"/>
              <a:pathLst>
                <a:path w="366" h="343" extrusionOk="0">
                  <a:moveTo>
                    <a:pt x="115" y="1"/>
                  </a:moveTo>
                  <a:lnTo>
                    <a:pt x="69" y="46"/>
                  </a:lnTo>
                  <a:lnTo>
                    <a:pt x="24" y="92"/>
                  </a:lnTo>
                  <a:lnTo>
                    <a:pt x="1" y="160"/>
                  </a:lnTo>
                  <a:lnTo>
                    <a:pt x="24" y="229"/>
                  </a:lnTo>
                  <a:lnTo>
                    <a:pt x="69" y="297"/>
                  </a:lnTo>
                  <a:lnTo>
                    <a:pt x="115" y="343"/>
                  </a:lnTo>
                  <a:lnTo>
                    <a:pt x="252" y="343"/>
                  </a:lnTo>
                  <a:lnTo>
                    <a:pt x="320" y="297"/>
                  </a:lnTo>
                  <a:lnTo>
                    <a:pt x="343" y="229"/>
                  </a:lnTo>
                  <a:lnTo>
                    <a:pt x="366" y="160"/>
                  </a:lnTo>
                  <a:lnTo>
                    <a:pt x="343" y="92"/>
                  </a:lnTo>
                  <a:lnTo>
                    <a:pt x="320"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4"/>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4"/>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4"/>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4"/>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4"/>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4"/>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4"/>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4"/>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4"/>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4"/>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4"/>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4"/>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4"/>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4"/>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4"/>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4"/>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4"/>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2" name="Google Shape;1312;p24"/>
          <p:cNvGrpSpPr/>
          <p:nvPr/>
        </p:nvGrpSpPr>
        <p:grpSpPr>
          <a:xfrm flipH="1">
            <a:off x="196412" y="304768"/>
            <a:ext cx="8540454" cy="4533963"/>
            <a:chOff x="3994975" y="2327000"/>
            <a:chExt cx="2714875" cy="1441275"/>
          </a:xfrm>
        </p:grpSpPr>
        <p:sp>
          <p:nvSpPr>
            <p:cNvPr id="1313" name="Google Shape;1313;p24"/>
            <p:cNvSpPr/>
            <p:nvPr/>
          </p:nvSpPr>
          <p:spPr>
            <a:xfrm>
              <a:off x="6202450" y="2830400"/>
              <a:ext cx="107775" cy="124325"/>
            </a:xfrm>
            <a:custGeom>
              <a:avLst/>
              <a:gdLst/>
              <a:ahLst/>
              <a:cxnLst/>
              <a:rect l="l" t="t" r="r" b="b"/>
              <a:pathLst>
                <a:path w="4311" h="4973" extrusionOk="0">
                  <a:moveTo>
                    <a:pt x="1003" y="1"/>
                  </a:moveTo>
                  <a:lnTo>
                    <a:pt x="821" y="24"/>
                  </a:lnTo>
                  <a:lnTo>
                    <a:pt x="639" y="69"/>
                  </a:lnTo>
                  <a:lnTo>
                    <a:pt x="456" y="138"/>
                  </a:lnTo>
                  <a:lnTo>
                    <a:pt x="319" y="252"/>
                  </a:lnTo>
                  <a:lnTo>
                    <a:pt x="183" y="388"/>
                  </a:lnTo>
                  <a:lnTo>
                    <a:pt x="91" y="548"/>
                  </a:lnTo>
                  <a:lnTo>
                    <a:pt x="23" y="731"/>
                  </a:lnTo>
                  <a:lnTo>
                    <a:pt x="0" y="913"/>
                  </a:lnTo>
                  <a:lnTo>
                    <a:pt x="0" y="1095"/>
                  </a:lnTo>
                  <a:lnTo>
                    <a:pt x="46" y="1278"/>
                  </a:lnTo>
                  <a:lnTo>
                    <a:pt x="114" y="1437"/>
                  </a:lnTo>
                  <a:lnTo>
                    <a:pt x="228" y="1597"/>
                  </a:lnTo>
                  <a:lnTo>
                    <a:pt x="3010" y="4721"/>
                  </a:lnTo>
                  <a:lnTo>
                    <a:pt x="3124" y="4835"/>
                  </a:lnTo>
                  <a:lnTo>
                    <a:pt x="3261" y="4904"/>
                  </a:lnTo>
                  <a:lnTo>
                    <a:pt x="3421" y="4949"/>
                  </a:lnTo>
                  <a:lnTo>
                    <a:pt x="3558" y="4972"/>
                  </a:lnTo>
                  <a:lnTo>
                    <a:pt x="3694" y="4972"/>
                  </a:lnTo>
                  <a:lnTo>
                    <a:pt x="3831" y="4927"/>
                  </a:lnTo>
                  <a:lnTo>
                    <a:pt x="3945" y="4858"/>
                  </a:lnTo>
                  <a:lnTo>
                    <a:pt x="4059" y="4790"/>
                  </a:lnTo>
                  <a:lnTo>
                    <a:pt x="4173" y="4676"/>
                  </a:lnTo>
                  <a:lnTo>
                    <a:pt x="4242" y="4539"/>
                  </a:lnTo>
                  <a:lnTo>
                    <a:pt x="4287" y="4402"/>
                  </a:lnTo>
                  <a:lnTo>
                    <a:pt x="4310" y="4265"/>
                  </a:lnTo>
                  <a:lnTo>
                    <a:pt x="4310" y="4128"/>
                  </a:lnTo>
                  <a:lnTo>
                    <a:pt x="4265" y="3992"/>
                  </a:lnTo>
                  <a:lnTo>
                    <a:pt x="4219" y="3855"/>
                  </a:lnTo>
                  <a:lnTo>
                    <a:pt x="4128" y="3718"/>
                  </a:lnTo>
                  <a:lnTo>
                    <a:pt x="1596" y="890"/>
                  </a:lnTo>
                  <a:lnTo>
                    <a:pt x="1528" y="822"/>
                  </a:lnTo>
                  <a:lnTo>
                    <a:pt x="1460" y="776"/>
                  </a:lnTo>
                  <a:lnTo>
                    <a:pt x="1368" y="731"/>
                  </a:lnTo>
                  <a:lnTo>
                    <a:pt x="1163" y="731"/>
                  </a:lnTo>
                  <a:lnTo>
                    <a:pt x="1072" y="753"/>
                  </a:lnTo>
                  <a:lnTo>
                    <a:pt x="1003" y="776"/>
                  </a:lnTo>
                  <a:lnTo>
                    <a:pt x="912" y="845"/>
                  </a:lnTo>
                  <a:lnTo>
                    <a:pt x="844" y="913"/>
                  </a:lnTo>
                  <a:lnTo>
                    <a:pt x="798" y="981"/>
                  </a:lnTo>
                  <a:lnTo>
                    <a:pt x="775" y="1073"/>
                  </a:lnTo>
                  <a:lnTo>
                    <a:pt x="753" y="1164"/>
                  </a:lnTo>
                  <a:lnTo>
                    <a:pt x="753" y="1278"/>
                  </a:lnTo>
                  <a:lnTo>
                    <a:pt x="775" y="1369"/>
                  </a:lnTo>
                  <a:lnTo>
                    <a:pt x="821" y="1437"/>
                  </a:lnTo>
                  <a:lnTo>
                    <a:pt x="867" y="1529"/>
                  </a:lnTo>
                  <a:lnTo>
                    <a:pt x="3033" y="3946"/>
                  </a:lnTo>
                  <a:lnTo>
                    <a:pt x="3079" y="3969"/>
                  </a:lnTo>
                  <a:lnTo>
                    <a:pt x="3147" y="3969"/>
                  </a:lnTo>
                  <a:lnTo>
                    <a:pt x="3170" y="3900"/>
                  </a:lnTo>
                  <a:lnTo>
                    <a:pt x="3147" y="3855"/>
                  </a:lnTo>
                  <a:lnTo>
                    <a:pt x="1003" y="1415"/>
                  </a:lnTo>
                  <a:lnTo>
                    <a:pt x="935" y="1301"/>
                  </a:lnTo>
                  <a:lnTo>
                    <a:pt x="912" y="1187"/>
                  </a:lnTo>
                  <a:lnTo>
                    <a:pt x="958" y="1073"/>
                  </a:lnTo>
                  <a:lnTo>
                    <a:pt x="1026" y="959"/>
                  </a:lnTo>
                  <a:lnTo>
                    <a:pt x="1140" y="890"/>
                  </a:lnTo>
                  <a:lnTo>
                    <a:pt x="1254" y="890"/>
                  </a:lnTo>
                  <a:lnTo>
                    <a:pt x="1391" y="913"/>
                  </a:lnTo>
                  <a:lnTo>
                    <a:pt x="1482" y="981"/>
                  </a:lnTo>
                  <a:lnTo>
                    <a:pt x="4014" y="3832"/>
                  </a:lnTo>
                  <a:lnTo>
                    <a:pt x="4082" y="3923"/>
                  </a:lnTo>
                  <a:lnTo>
                    <a:pt x="4128" y="4037"/>
                  </a:lnTo>
                  <a:lnTo>
                    <a:pt x="4151" y="4151"/>
                  </a:lnTo>
                  <a:lnTo>
                    <a:pt x="4151" y="4265"/>
                  </a:lnTo>
                  <a:lnTo>
                    <a:pt x="4128" y="4379"/>
                  </a:lnTo>
                  <a:lnTo>
                    <a:pt x="4105" y="4470"/>
                  </a:lnTo>
                  <a:lnTo>
                    <a:pt x="4036" y="4584"/>
                  </a:lnTo>
                  <a:lnTo>
                    <a:pt x="3968" y="4676"/>
                  </a:lnTo>
                  <a:lnTo>
                    <a:pt x="3854" y="4744"/>
                  </a:lnTo>
                  <a:lnTo>
                    <a:pt x="3763" y="4790"/>
                  </a:lnTo>
                  <a:lnTo>
                    <a:pt x="3649" y="4813"/>
                  </a:lnTo>
                  <a:lnTo>
                    <a:pt x="3535" y="4813"/>
                  </a:lnTo>
                  <a:lnTo>
                    <a:pt x="3421" y="4790"/>
                  </a:lnTo>
                  <a:lnTo>
                    <a:pt x="3307" y="4767"/>
                  </a:lnTo>
                  <a:lnTo>
                    <a:pt x="3216" y="4699"/>
                  </a:lnTo>
                  <a:lnTo>
                    <a:pt x="3124" y="4607"/>
                  </a:lnTo>
                  <a:lnTo>
                    <a:pt x="342" y="1506"/>
                  </a:lnTo>
                  <a:lnTo>
                    <a:pt x="251" y="1369"/>
                  </a:lnTo>
                  <a:lnTo>
                    <a:pt x="183" y="1232"/>
                  </a:lnTo>
                  <a:lnTo>
                    <a:pt x="160" y="1073"/>
                  </a:lnTo>
                  <a:lnTo>
                    <a:pt x="160" y="913"/>
                  </a:lnTo>
                  <a:lnTo>
                    <a:pt x="183" y="776"/>
                  </a:lnTo>
                  <a:lnTo>
                    <a:pt x="228" y="617"/>
                  </a:lnTo>
                  <a:lnTo>
                    <a:pt x="297" y="480"/>
                  </a:lnTo>
                  <a:lnTo>
                    <a:pt x="411" y="366"/>
                  </a:lnTo>
                  <a:lnTo>
                    <a:pt x="547" y="274"/>
                  </a:lnTo>
                  <a:lnTo>
                    <a:pt x="684" y="206"/>
                  </a:lnTo>
                  <a:lnTo>
                    <a:pt x="844" y="183"/>
                  </a:lnTo>
                  <a:lnTo>
                    <a:pt x="1003" y="160"/>
                  </a:lnTo>
                  <a:lnTo>
                    <a:pt x="1140" y="183"/>
                  </a:lnTo>
                  <a:lnTo>
                    <a:pt x="1300" y="252"/>
                  </a:lnTo>
                  <a:lnTo>
                    <a:pt x="1437" y="320"/>
                  </a:lnTo>
                  <a:lnTo>
                    <a:pt x="1551" y="434"/>
                  </a:lnTo>
                  <a:lnTo>
                    <a:pt x="3284" y="2372"/>
                  </a:lnTo>
                  <a:lnTo>
                    <a:pt x="3330" y="2418"/>
                  </a:lnTo>
                  <a:lnTo>
                    <a:pt x="3398" y="2395"/>
                  </a:lnTo>
                  <a:lnTo>
                    <a:pt x="3421" y="2327"/>
                  </a:lnTo>
                  <a:lnTo>
                    <a:pt x="3398" y="2281"/>
                  </a:lnTo>
                  <a:lnTo>
                    <a:pt x="1665" y="320"/>
                  </a:lnTo>
                  <a:lnTo>
                    <a:pt x="1528" y="206"/>
                  </a:lnTo>
                  <a:lnTo>
                    <a:pt x="1368" y="115"/>
                  </a:lnTo>
                  <a:lnTo>
                    <a:pt x="1186" y="46"/>
                  </a:lnTo>
                  <a:lnTo>
                    <a:pt x="10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4"/>
            <p:cNvSpPr/>
            <p:nvPr/>
          </p:nvSpPr>
          <p:spPr>
            <a:xfrm>
              <a:off x="4827325" y="2327000"/>
              <a:ext cx="145425" cy="63875"/>
            </a:xfrm>
            <a:custGeom>
              <a:avLst/>
              <a:gdLst/>
              <a:ahLst/>
              <a:cxnLst/>
              <a:rect l="l" t="t" r="r" b="b"/>
              <a:pathLst>
                <a:path w="5817" h="2555" extrusionOk="0">
                  <a:moveTo>
                    <a:pt x="4790" y="0"/>
                  </a:moveTo>
                  <a:lnTo>
                    <a:pt x="4607" y="23"/>
                  </a:lnTo>
                  <a:lnTo>
                    <a:pt x="571" y="1072"/>
                  </a:lnTo>
                  <a:lnTo>
                    <a:pt x="434" y="1141"/>
                  </a:lnTo>
                  <a:lnTo>
                    <a:pt x="297" y="1209"/>
                  </a:lnTo>
                  <a:lnTo>
                    <a:pt x="183" y="1300"/>
                  </a:lnTo>
                  <a:lnTo>
                    <a:pt x="115" y="1414"/>
                  </a:lnTo>
                  <a:lnTo>
                    <a:pt x="47" y="1551"/>
                  </a:lnTo>
                  <a:lnTo>
                    <a:pt x="24" y="1688"/>
                  </a:lnTo>
                  <a:lnTo>
                    <a:pt x="1" y="1848"/>
                  </a:lnTo>
                  <a:lnTo>
                    <a:pt x="24" y="1984"/>
                  </a:lnTo>
                  <a:lnTo>
                    <a:pt x="69" y="2121"/>
                  </a:lnTo>
                  <a:lnTo>
                    <a:pt x="138" y="2235"/>
                  </a:lnTo>
                  <a:lnTo>
                    <a:pt x="206" y="2327"/>
                  </a:lnTo>
                  <a:lnTo>
                    <a:pt x="297" y="2395"/>
                  </a:lnTo>
                  <a:lnTo>
                    <a:pt x="411" y="2463"/>
                  </a:lnTo>
                  <a:lnTo>
                    <a:pt x="525" y="2509"/>
                  </a:lnTo>
                  <a:lnTo>
                    <a:pt x="639" y="2555"/>
                  </a:lnTo>
                  <a:lnTo>
                    <a:pt x="753" y="2555"/>
                  </a:lnTo>
                  <a:lnTo>
                    <a:pt x="936" y="2532"/>
                  </a:lnTo>
                  <a:lnTo>
                    <a:pt x="4630" y="1574"/>
                  </a:lnTo>
                  <a:lnTo>
                    <a:pt x="4721" y="1551"/>
                  </a:lnTo>
                  <a:lnTo>
                    <a:pt x="4790" y="1483"/>
                  </a:lnTo>
                  <a:lnTo>
                    <a:pt x="4858" y="1437"/>
                  </a:lnTo>
                  <a:lnTo>
                    <a:pt x="4927" y="1346"/>
                  </a:lnTo>
                  <a:lnTo>
                    <a:pt x="4972" y="1255"/>
                  </a:lnTo>
                  <a:lnTo>
                    <a:pt x="4972" y="1163"/>
                  </a:lnTo>
                  <a:lnTo>
                    <a:pt x="4995" y="1072"/>
                  </a:lnTo>
                  <a:lnTo>
                    <a:pt x="4972" y="981"/>
                  </a:lnTo>
                  <a:lnTo>
                    <a:pt x="4949" y="890"/>
                  </a:lnTo>
                  <a:lnTo>
                    <a:pt x="4881" y="821"/>
                  </a:lnTo>
                  <a:lnTo>
                    <a:pt x="4835" y="753"/>
                  </a:lnTo>
                  <a:lnTo>
                    <a:pt x="4744" y="685"/>
                  </a:lnTo>
                  <a:lnTo>
                    <a:pt x="4653" y="639"/>
                  </a:lnTo>
                  <a:lnTo>
                    <a:pt x="4562" y="616"/>
                  </a:lnTo>
                  <a:lnTo>
                    <a:pt x="4471" y="616"/>
                  </a:lnTo>
                  <a:lnTo>
                    <a:pt x="4379" y="639"/>
                  </a:lnTo>
                  <a:lnTo>
                    <a:pt x="1232" y="1460"/>
                  </a:lnTo>
                  <a:lnTo>
                    <a:pt x="1187" y="1483"/>
                  </a:lnTo>
                  <a:lnTo>
                    <a:pt x="1187" y="1551"/>
                  </a:lnTo>
                  <a:lnTo>
                    <a:pt x="1210" y="1597"/>
                  </a:lnTo>
                  <a:lnTo>
                    <a:pt x="1278" y="1620"/>
                  </a:lnTo>
                  <a:lnTo>
                    <a:pt x="4425" y="799"/>
                  </a:lnTo>
                  <a:lnTo>
                    <a:pt x="4539" y="776"/>
                  </a:lnTo>
                  <a:lnTo>
                    <a:pt x="4676" y="821"/>
                  </a:lnTo>
                  <a:lnTo>
                    <a:pt x="4767" y="913"/>
                  </a:lnTo>
                  <a:lnTo>
                    <a:pt x="4813" y="1027"/>
                  </a:lnTo>
                  <a:lnTo>
                    <a:pt x="4835" y="1141"/>
                  </a:lnTo>
                  <a:lnTo>
                    <a:pt x="4790" y="1278"/>
                  </a:lnTo>
                  <a:lnTo>
                    <a:pt x="4699" y="1369"/>
                  </a:lnTo>
                  <a:lnTo>
                    <a:pt x="4585" y="1414"/>
                  </a:lnTo>
                  <a:lnTo>
                    <a:pt x="913" y="2372"/>
                  </a:lnTo>
                  <a:lnTo>
                    <a:pt x="799" y="2395"/>
                  </a:lnTo>
                  <a:lnTo>
                    <a:pt x="685" y="2395"/>
                  </a:lnTo>
                  <a:lnTo>
                    <a:pt x="571" y="2372"/>
                  </a:lnTo>
                  <a:lnTo>
                    <a:pt x="457" y="2327"/>
                  </a:lnTo>
                  <a:lnTo>
                    <a:pt x="366" y="2258"/>
                  </a:lnTo>
                  <a:lnTo>
                    <a:pt x="275" y="2167"/>
                  </a:lnTo>
                  <a:lnTo>
                    <a:pt x="229" y="2053"/>
                  </a:lnTo>
                  <a:lnTo>
                    <a:pt x="183" y="1962"/>
                  </a:lnTo>
                  <a:lnTo>
                    <a:pt x="161" y="1848"/>
                  </a:lnTo>
                  <a:lnTo>
                    <a:pt x="161" y="1734"/>
                  </a:lnTo>
                  <a:lnTo>
                    <a:pt x="206" y="1620"/>
                  </a:lnTo>
                  <a:lnTo>
                    <a:pt x="252" y="1506"/>
                  </a:lnTo>
                  <a:lnTo>
                    <a:pt x="320" y="1414"/>
                  </a:lnTo>
                  <a:lnTo>
                    <a:pt x="389" y="1323"/>
                  </a:lnTo>
                  <a:lnTo>
                    <a:pt x="503" y="1278"/>
                  </a:lnTo>
                  <a:lnTo>
                    <a:pt x="617" y="1232"/>
                  </a:lnTo>
                  <a:lnTo>
                    <a:pt x="4653" y="183"/>
                  </a:lnTo>
                  <a:lnTo>
                    <a:pt x="4813" y="160"/>
                  </a:lnTo>
                  <a:lnTo>
                    <a:pt x="4972" y="160"/>
                  </a:lnTo>
                  <a:lnTo>
                    <a:pt x="5109" y="206"/>
                  </a:lnTo>
                  <a:lnTo>
                    <a:pt x="5246" y="274"/>
                  </a:lnTo>
                  <a:lnTo>
                    <a:pt x="5383" y="343"/>
                  </a:lnTo>
                  <a:lnTo>
                    <a:pt x="5474" y="457"/>
                  </a:lnTo>
                  <a:lnTo>
                    <a:pt x="5565" y="593"/>
                  </a:lnTo>
                  <a:lnTo>
                    <a:pt x="5611" y="753"/>
                  </a:lnTo>
                  <a:lnTo>
                    <a:pt x="5656" y="913"/>
                  </a:lnTo>
                  <a:lnTo>
                    <a:pt x="5634" y="1072"/>
                  </a:lnTo>
                  <a:lnTo>
                    <a:pt x="5611" y="1209"/>
                  </a:lnTo>
                  <a:lnTo>
                    <a:pt x="5542" y="1369"/>
                  </a:lnTo>
                  <a:lnTo>
                    <a:pt x="5451" y="1483"/>
                  </a:lnTo>
                  <a:lnTo>
                    <a:pt x="5337" y="1597"/>
                  </a:lnTo>
                  <a:lnTo>
                    <a:pt x="5200" y="1665"/>
                  </a:lnTo>
                  <a:lnTo>
                    <a:pt x="5041" y="1734"/>
                  </a:lnTo>
                  <a:lnTo>
                    <a:pt x="2532" y="2395"/>
                  </a:lnTo>
                  <a:lnTo>
                    <a:pt x="2487" y="2418"/>
                  </a:lnTo>
                  <a:lnTo>
                    <a:pt x="2464" y="2486"/>
                  </a:lnTo>
                  <a:lnTo>
                    <a:pt x="2509" y="2532"/>
                  </a:lnTo>
                  <a:lnTo>
                    <a:pt x="2578" y="2532"/>
                  </a:lnTo>
                  <a:lnTo>
                    <a:pt x="5086" y="1870"/>
                  </a:lnTo>
                  <a:lnTo>
                    <a:pt x="5269" y="1825"/>
                  </a:lnTo>
                  <a:lnTo>
                    <a:pt x="5428" y="1711"/>
                  </a:lnTo>
                  <a:lnTo>
                    <a:pt x="5565" y="1597"/>
                  </a:lnTo>
                  <a:lnTo>
                    <a:pt x="5679" y="1437"/>
                  </a:lnTo>
                  <a:lnTo>
                    <a:pt x="5748" y="1278"/>
                  </a:lnTo>
                  <a:lnTo>
                    <a:pt x="5793" y="1095"/>
                  </a:lnTo>
                  <a:lnTo>
                    <a:pt x="5816" y="890"/>
                  </a:lnTo>
                  <a:lnTo>
                    <a:pt x="5770" y="707"/>
                  </a:lnTo>
                  <a:lnTo>
                    <a:pt x="5702" y="525"/>
                  </a:lnTo>
                  <a:lnTo>
                    <a:pt x="5611" y="365"/>
                  </a:lnTo>
                  <a:lnTo>
                    <a:pt x="5497" y="229"/>
                  </a:lnTo>
                  <a:lnTo>
                    <a:pt x="5337" y="137"/>
                  </a:lnTo>
                  <a:lnTo>
                    <a:pt x="5155" y="46"/>
                  </a:lnTo>
                  <a:lnTo>
                    <a:pt x="4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4"/>
            <p:cNvSpPr/>
            <p:nvPr/>
          </p:nvSpPr>
          <p:spPr>
            <a:xfrm>
              <a:off x="6530825" y="3655350"/>
              <a:ext cx="120325" cy="112925"/>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4"/>
            <p:cNvSpPr/>
            <p:nvPr/>
          </p:nvSpPr>
          <p:spPr>
            <a:xfrm>
              <a:off x="4018925" y="3654800"/>
              <a:ext cx="75275" cy="37075"/>
            </a:xfrm>
            <a:custGeom>
              <a:avLst/>
              <a:gdLst/>
              <a:ahLst/>
              <a:cxnLst/>
              <a:rect l="l" t="t" r="r" b="b"/>
              <a:pathLst>
                <a:path w="3011" h="1483" extrusionOk="0">
                  <a:moveTo>
                    <a:pt x="46" y="0"/>
                  </a:moveTo>
                  <a:lnTo>
                    <a:pt x="0" y="23"/>
                  </a:lnTo>
                  <a:lnTo>
                    <a:pt x="0" y="91"/>
                  </a:lnTo>
                  <a:lnTo>
                    <a:pt x="46" y="251"/>
                  </a:lnTo>
                  <a:lnTo>
                    <a:pt x="92" y="388"/>
                  </a:lnTo>
                  <a:lnTo>
                    <a:pt x="183" y="570"/>
                  </a:lnTo>
                  <a:lnTo>
                    <a:pt x="320" y="753"/>
                  </a:lnTo>
                  <a:lnTo>
                    <a:pt x="479" y="935"/>
                  </a:lnTo>
                  <a:lnTo>
                    <a:pt x="684" y="1117"/>
                  </a:lnTo>
                  <a:lnTo>
                    <a:pt x="912" y="1277"/>
                  </a:lnTo>
                  <a:lnTo>
                    <a:pt x="1118" y="1368"/>
                  </a:lnTo>
                  <a:lnTo>
                    <a:pt x="1323" y="1437"/>
                  </a:lnTo>
                  <a:lnTo>
                    <a:pt x="1528" y="1460"/>
                  </a:lnTo>
                  <a:lnTo>
                    <a:pt x="1756" y="1482"/>
                  </a:lnTo>
                  <a:lnTo>
                    <a:pt x="2030" y="1460"/>
                  </a:lnTo>
                  <a:lnTo>
                    <a:pt x="2326" y="1414"/>
                  </a:lnTo>
                  <a:lnTo>
                    <a:pt x="2646" y="1323"/>
                  </a:lnTo>
                  <a:lnTo>
                    <a:pt x="2965" y="1209"/>
                  </a:lnTo>
                  <a:lnTo>
                    <a:pt x="3010" y="1163"/>
                  </a:lnTo>
                  <a:lnTo>
                    <a:pt x="3010" y="1095"/>
                  </a:lnTo>
                  <a:lnTo>
                    <a:pt x="2965" y="1049"/>
                  </a:lnTo>
                  <a:lnTo>
                    <a:pt x="2896" y="1049"/>
                  </a:lnTo>
                  <a:lnTo>
                    <a:pt x="2623" y="1163"/>
                  </a:lnTo>
                  <a:lnTo>
                    <a:pt x="2349" y="1231"/>
                  </a:lnTo>
                  <a:lnTo>
                    <a:pt x="2098" y="1277"/>
                  </a:lnTo>
                  <a:lnTo>
                    <a:pt x="1847" y="1323"/>
                  </a:lnTo>
                  <a:lnTo>
                    <a:pt x="1619" y="1300"/>
                  </a:lnTo>
                  <a:lnTo>
                    <a:pt x="1391" y="1277"/>
                  </a:lnTo>
                  <a:lnTo>
                    <a:pt x="1186" y="1231"/>
                  </a:lnTo>
                  <a:lnTo>
                    <a:pt x="1004" y="1140"/>
                  </a:lnTo>
                  <a:lnTo>
                    <a:pt x="776" y="1003"/>
                  </a:lnTo>
                  <a:lnTo>
                    <a:pt x="593" y="821"/>
                  </a:lnTo>
                  <a:lnTo>
                    <a:pt x="434" y="661"/>
                  </a:lnTo>
                  <a:lnTo>
                    <a:pt x="320" y="479"/>
                  </a:lnTo>
                  <a:lnTo>
                    <a:pt x="251" y="319"/>
                  </a:lnTo>
                  <a:lnTo>
                    <a:pt x="183" y="182"/>
                  </a:lnTo>
                  <a:lnTo>
                    <a:pt x="137" y="46"/>
                  </a:lnTo>
                  <a:lnTo>
                    <a:pt x="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4"/>
            <p:cNvSpPr/>
            <p:nvPr/>
          </p:nvSpPr>
          <p:spPr>
            <a:xfrm>
              <a:off x="4036025" y="3638825"/>
              <a:ext cx="16550" cy="16550"/>
            </a:xfrm>
            <a:custGeom>
              <a:avLst/>
              <a:gdLst/>
              <a:ahLst/>
              <a:cxnLst/>
              <a:rect l="l" t="t" r="r" b="b"/>
              <a:pathLst>
                <a:path w="662" h="662" extrusionOk="0">
                  <a:moveTo>
                    <a:pt x="388" y="160"/>
                  </a:moveTo>
                  <a:lnTo>
                    <a:pt x="457" y="206"/>
                  </a:lnTo>
                  <a:lnTo>
                    <a:pt x="479" y="251"/>
                  </a:lnTo>
                  <a:lnTo>
                    <a:pt x="502" y="320"/>
                  </a:lnTo>
                  <a:lnTo>
                    <a:pt x="479" y="388"/>
                  </a:lnTo>
                  <a:lnTo>
                    <a:pt x="457" y="457"/>
                  </a:lnTo>
                  <a:lnTo>
                    <a:pt x="388" y="479"/>
                  </a:lnTo>
                  <a:lnTo>
                    <a:pt x="320" y="502"/>
                  </a:lnTo>
                  <a:lnTo>
                    <a:pt x="251" y="479"/>
                  </a:lnTo>
                  <a:lnTo>
                    <a:pt x="206" y="457"/>
                  </a:lnTo>
                  <a:lnTo>
                    <a:pt x="160" y="388"/>
                  </a:lnTo>
                  <a:lnTo>
                    <a:pt x="160" y="320"/>
                  </a:lnTo>
                  <a:lnTo>
                    <a:pt x="160" y="251"/>
                  </a:lnTo>
                  <a:lnTo>
                    <a:pt x="206" y="206"/>
                  </a:lnTo>
                  <a:lnTo>
                    <a:pt x="251" y="160"/>
                  </a:lnTo>
                  <a:close/>
                  <a:moveTo>
                    <a:pt x="320" y="0"/>
                  </a:moveTo>
                  <a:lnTo>
                    <a:pt x="206" y="23"/>
                  </a:lnTo>
                  <a:lnTo>
                    <a:pt x="92" y="92"/>
                  </a:lnTo>
                  <a:lnTo>
                    <a:pt x="23" y="206"/>
                  </a:lnTo>
                  <a:lnTo>
                    <a:pt x="0" y="320"/>
                  </a:lnTo>
                  <a:lnTo>
                    <a:pt x="23" y="457"/>
                  </a:lnTo>
                  <a:lnTo>
                    <a:pt x="92" y="571"/>
                  </a:lnTo>
                  <a:lnTo>
                    <a:pt x="206" y="639"/>
                  </a:lnTo>
                  <a:lnTo>
                    <a:pt x="320" y="662"/>
                  </a:lnTo>
                  <a:lnTo>
                    <a:pt x="457" y="639"/>
                  </a:lnTo>
                  <a:lnTo>
                    <a:pt x="571" y="571"/>
                  </a:lnTo>
                  <a:lnTo>
                    <a:pt x="639" y="457"/>
                  </a:lnTo>
                  <a:lnTo>
                    <a:pt x="662" y="320"/>
                  </a:lnTo>
                  <a:lnTo>
                    <a:pt x="639" y="206"/>
                  </a:lnTo>
                  <a:lnTo>
                    <a:pt x="571" y="92"/>
                  </a:lnTo>
                  <a:lnTo>
                    <a:pt x="457" y="23"/>
                  </a:lnTo>
                  <a:lnTo>
                    <a:pt x="3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4"/>
            <p:cNvSpPr/>
            <p:nvPr/>
          </p:nvSpPr>
          <p:spPr>
            <a:xfrm>
              <a:off x="4067950" y="3651925"/>
              <a:ext cx="16550" cy="16575"/>
            </a:xfrm>
            <a:custGeom>
              <a:avLst/>
              <a:gdLst/>
              <a:ahLst/>
              <a:cxnLst/>
              <a:rect l="l" t="t" r="r" b="b"/>
              <a:pathLst>
                <a:path w="662" h="663" extrusionOk="0">
                  <a:moveTo>
                    <a:pt x="320" y="138"/>
                  </a:moveTo>
                  <a:lnTo>
                    <a:pt x="388" y="161"/>
                  </a:lnTo>
                  <a:lnTo>
                    <a:pt x="457" y="206"/>
                  </a:lnTo>
                  <a:lnTo>
                    <a:pt x="479" y="252"/>
                  </a:lnTo>
                  <a:lnTo>
                    <a:pt x="502" y="320"/>
                  </a:lnTo>
                  <a:lnTo>
                    <a:pt x="479" y="389"/>
                  </a:lnTo>
                  <a:lnTo>
                    <a:pt x="457" y="434"/>
                  </a:lnTo>
                  <a:lnTo>
                    <a:pt x="388" y="480"/>
                  </a:lnTo>
                  <a:lnTo>
                    <a:pt x="320" y="503"/>
                  </a:lnTo>
                  <a:lnTo>
                    <a:pt x="251" y="480"/>
                  </a:lnTo>
                  <a:lnTo>
                    <a:pt x="206" y="434"/>
                  </a:lnTo>
                  <a:lnTo>
                    <a:pt x="160" y="389"/>
                  </a:lnTo>
                  <a:lnTo>
                    <a:pt x="160" y="320"/>
                  </a:lnTo>
                  <a:lnTo>
                    <a:pt x="160" y="252"/>
                  </a:lnTo>
                  <a:lnTo>
                    <a:pt x="206" y="206"/>
                  </a:lnTo>
                  <a:lnTo>
                    <a:pt x="251" y="161"/>
                  </a:lnTo>
                  <a:lnTo>
                    <a:pt x="320" y="138"/>
                  </a:lnTo>
                  <a:close/>
                  <a:moveTo>
                    <a:pt x="320" y="1"/>
                  </a:moveTo>
                  <a:lnTo>
                    <a:pt x="206" y="24"/>
                  </a:lnTo>
                  <a:lnTo>
                    <a:pt x="92" y="92"/>
                  </a:lnTo>
                  <a:lnTo>
                    <a:pt x="23" y="183"/>
                  </a:lnTo>
                  <a:lnTo>
                    <a:pt x="0" y="320"/>
                  </a:lnTo>
                  <a:lnTo>
                    <a:pt x="23" y="457"/>
                  </a:lnTo>
                  <a:lnTo>
                    <a:pt x="92" y="548"/>
                  </a:lnTo>
                  <a:lnTo>
                    <a:pt x="206" y="617"/>
                  </a:lnTo>
                  <a:lnTo>
                    <a:pt x="320" y="662"/>
                  </a:lnTo>
                  <a:lnTo>
                    <a:pt x="457" y="617"/>
                  </a:lnTo>
                  <a:lnTo>
                    <a:pt x="571" y="548"/>
                  </a:lnTo>
                  <a:lnTo>
                    <a:pt x="639" y="457"/>
                  </a:lnTo>
                  <a:lnTo>
                    <a:pt x="662" y="320"/>
                  </a:lnTo>
                  <a:lnTo>
                    <a:pt x="639" y="183"/>
                  </a:lnTo>
                  <a:lnTo>
                    <a:pt x="571" y="92"/>
                  </a:lnTo>
                  <a:lnTo>
                    <a:pt x="457" y="24"/>
                  </a:lnTo>
                  <a:lnTo>
                    <a:pt x="3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4"/>
            <p:cNvSpPr/>
            <p:nvPr/>
          </p:nvSpPr>
          <p:spPr>
            <a:xfrm>
              <a:off x="3994975" y="2593250"/>
              <a:ext cx="79850" cy="108900"/>
            </a:xfrm>
            <a:custGeom>
              <a:avLst/>
              <a:gdLst/>
              <a:ahLst/>
              <a:cxnLst/>
              <a:rect l="l" t="t" r="r" b="b"/>
              <a:pathLst>
                <a:path w="3194" h="4356" extrusionOk="0">
                  <a:moveTo>
                    <a:pt x="92" y="0"/>
                  </a:moveTo>
                  <a:lnTo>
                    <a:pt x="46" y="23"/>
                  </a:lnTo>
                  <a:lnTo>
                    <a:pt x="23" y="69"/>
                  </a:lnTo>
                  <a:lnTo>
                    <a:pt x="1" y="137"/>
                  </a:lnTo>
                  <a:lnTo>
                    <a:pt x="23" y="183"/>
                  </a:lnTo>
                  <a:lnTo>
                    <a:pt x="274" y="798"/>
                  </a:lnTo>
                  <a:lnTo>
                    <a:pt x="548" y="1368"/>
                  </a:lnTo>
                  <a:lnTo>
                    <a:pt x="913" y="2030"/>
                  </a:lnTo>
                  <a:lnTo>
                    <a:pt x="1118" y="2372"/>
                  </a:lnTo>
                  <a:lnTo>
                    <a:pt x="1346" y="2737"/>
                  </a:lnTo>
                  <a:lnTo>
                    <a:pt x="1574" y="3056"/>
                  </a:lnTo>
                  <a:lnTo>
                    <a:pt x="1825" y="3398"/>
                  </a:lnTo>
                  <a:lnTo>
                    <a:pt x="2099" y="3672"/>
                  </a:lnTo>
                  <a:lnTo>
                    <a:pt x="2395" y="3945"/>
                  </a:lnTo>
                  <a:lnTo>
                    <a:pt x="2669" y="4173"/>
                  </a:lnTo>
                  <a:lnTo>
                    <a:pt x="2988" y="4333"/>
                  </a:lnTo>
                  <a:lnTo>
                    <a:pt x="3034" y="4356"/>
                  </a:lnTo>
                  <a:lnTo>
                    <a:pt x="3125" y="4333"/>
                  </a:lnTo>
                  <a:lnTo>
                    <a:pt x="3170" y="4265"/>
                  </a:lnTo>
                  <a:lnTo>
                    <a:pt x="3193" y="4196"/>
                  </a:lnTo>
                  <a:lnTo>
                    <a:pt x="3170" y="4151"/>
                  </a:lnTo>
                  <a:lnTo>
                    <a:pt x="3148" y="4105"/>
                  </a:lnTo>
                  <a:lnTo>
                    <a:pt x="3102" y="4059"/>
                  </a:lnTo>
                  <a:lnTo>
                    <a:pt x="2828" y="3900"/>
                  </a:lnTo>
                  <a:lnTo>
                    <a:pt x="2555" y="3694"/>
                  </a:lnTo>
                  <a:lnTo>
                    <a:pt x="2281" y="3444"/>
                  </a:lnTo>
                  <a:lnTo>
                    <a:pt x="2030" y="3147"/>
                  </a:lnTo>
                  <a:lnTo>
                    <a:pt x="1779" y="2828"/>
                  </a:lnTo>
                  <a:lnTo>
                    <a:pt x="1551" y="2509"/>
                  </a:lnTo>
                  <a:lnTo>
                    <a:pt x="1323" y="2167"/>
                  </a:lnTo>
                  <a:lnTo>
                    <a:pt x="1118" y="1825"/>
                  </a:lnTo>
                  <a:lnTo>
                    <a:pt x="776" y="1163"/>
                  </a:lnTo>
                  <a:lnTo>
                    <a:pt x="525" y="616"/>
                  </a:lnTo>
                  <a:lnTo>
                    <a:pt x="297" y="91"/>
                  </a:lnTo>
                  <a:lnTo>
                    <a:pt x="251" y="46"/>
                  </a:lnTo>
                  <a:lnTo>
                    <a:pt x="2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4"/>
            <p:cNvSpPr/>
            <p:nvPr/>
          </p:nvSpPr>
          <p:spPr>
            <a:xfrm>
              <a:off x="4010950" y="2637700"/>
              <a:ext cx="63875" cy="64450"/>
            </a:xfrm>
            <a:custGeom>
              <a:avLst/>
              <a:gdLst/>
              <a:ahLst/>
              <a:cxnLst/>
              <a:rect l="l" t="t" r="r" b="b"/>
              <a:pathLst>
                <a:path w="2555" h="2578" extrusionOk="0">
                  <a:moveTo>
                    <a:pt x="2395" y="1"/>
                  </a:moveTo>
                  <a:lnTo>
                    <a:pt x="2349" y="24"/>
                  </a:lnTo>
                  <a:lnTo>
                    <a:pt x="2303" y="47"/>
                  </a:lnTo>
                  <a:lnTo>
                    <a:pt x="2258" y="92"/>
                  </a:lnTo>
                  <a:lnTo>
                    <a:pt x="2258" y="161"/>
                  </a:lnTo>
                  <a:lnTo>
                    <a:pt x="2258" y="2281"/>
                  </a:lnTo>
                  <a:lnTo>
                    <a:pt x="68" y="2281"/>
                  </a:lnTo>
                  <a:lnTo>
                    <a:pt x="23" y="2327"/>
                  </a:lnTo>
                  <a:lnTo>
                    <a:pt x="0" y="2373"/>
                  </a:lnTo>
                  <a:lnTo>
                    <a:pt x="0" y="2418"/>
                  </a:lnTo>
                  <a:lnTo>
                    <a:pt x="0" y="2487"/>
                  </a:lnTo>
                  <a:lnTo>
                    <a:pt x="23" y="2532"/>
                  </a:lnTo>
                  <a:lnTo>
                    <a:pt x="68" y="2555"/>
                  </a:lnTo>
                  <a:lnTo>
                    <a:pt x="137" y="2578"/>
                  </a:lnTo>
                  <a:lnTo>
                    <a:pt x="2395" y="2578"/>
                  </a:lnTo>
                  <a:lnTo>
                    <a:pt x="2463" y="2555"/>
                  </a:lnTo>
                  <a:lnTo>
                    <a:pt x="2509" y="2532"/>
                  </a:lnTo>
                  <a:lnTo>
                    <a:pt x="2531" y="2487"/>
                  </a:lnTo>
                  <a:lnTo>
                    <a:pt x="2554" y="2418"/>
                  </a:lnTo>
                  <a:lnTo>
                    <a:pt x="2554" y="161"/>
                  </a:lnTo>
                  <a:lnTo>
                    <a:pt x="2531" y="92"/>
                  </a:lnTo>
                  <a:lnTo>
                    <a:pt x="2509" y="47"/>
                  </a:lnTo>
                  <a:lnTo>
                    <a:pt x="2463" y="24"/>
                  </a:lnTo>
                  <a:lnTo>
                    <a:pt x="23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4"/>
            <p:cNvSpPr/>
            <p:nvPr/>
          </p:nvSpPr>
          <p:spPr>
            <a:xfrm>
              <a:off x="4635200" y="3698125"/>
              <a:ext cx="76425" cy="56450"/>
            </a:xfrm>
            <a:custGeom>
              <a:avLst/>
              <a:gdLst/>
              <a:ahLst/>
              <a:cxnLst/>
              <a:rect l="l" t="t" r="r" b="b"/>
              <a:pathLst>
                <a:path w="3057" h="2258" extrusionOk="0">
                  <a:moveTo>
                    <a:pt x="115" y="0"/>
                  </a:moveTo>
                  <a:lnTo>
                    <a:pt x="69" y="23"/>
                  </a:lnTo>
                  <a:lnTo>
                    <a:pt x="46" y="46"/>
                  </a:lnTo>
                  <a:lnTo>
                    <a:pt x="1" y="69"/>
                  </a:lnTo>
                  <a:lnTo>
                    <a:pt x="1" y="114"/>
                  </a:lnTo>
                  <a:lnTo>
                    <a:pt x="1" y="137"/>
                  </a:lnTo>
                  <a:lnTo>
                    <a:pt x="24" y="183"/>
                  </a:lnTo>
                  <a:lnTo>
                    <a:pt x="46" y="205"/>
                  </a:lnTo>
                  <a:lnTo>
                    <a:pt x="92" y="228"/>
                  </a:lnTo>
                  <a:lnTo>
                    <a:pt x="320" y="251"/>
                  </a:lnTo>
                  <a:lnTo>
                    <a:pt x="548" y="342"/>
                  </a:lnTo>
                  <a:lnTo>
                    <a:pt x="776" y="456"/>
                  </a:lnTo>
                  <a:lnTo>
                    <a:pt x="1027" y="570"/>
                  </a:lnTo>
                  <a:lnTo>
                    <a:pt x="1255" y="730"/>
                  </a:lnTo>
                  <a:lnTo>
                    <a:pt x="1483" y="890"/>
                  </a:lnTo>
                  <a:lnTo>
                    <a:pt x="1916" y="1254"/>
                  </a:lnTo>
                  <a:lnTo>
                    <a:pt x="2304" y="1596"/>
                  </a:lnTo>
                  <a:lnTo>
                    <a:pt x="2601" y="1916"/>
                  </a:lnTo>
                  <a:lnTo>
                    <a:pt x="2874" y="2212"/>
                  </a:lnTo>
                  <a:lnTo>
                    <a:pt x="2920" y="2235"/>
                  </a:lnTo>
                  <a:lnTo>
                    <a:pt x="2965" y="2258"/>
                  </a:lnTo>
                  <a:lnTo>
                    <a:pt x="3034" y="2235"/>
                  </a:lnTo>
                  <a:lnTo>
                    <a:pt x="3057" y="2189"/>
                  </a:lnTo>
                  <a:lnTo>
                    <a:pt x="3057" y="2144"/>
                  </a:lnTo>
                  <a:lnTo>
                    <a:pt x="3057" y="2121"/>
                  </a:lnTo>
                  <a:lnTo>
                    <a:pt x="3034" y="2075"/>
                  </a:lnTo>
                  <a:lnTo>
                    <a:pt x="2737" y="1733"/>
                  </a:lnTo>
                  <a:lnTo>
                    <a:pt x="2418" y="1414"/>
                  </a:lnTo>
                  <a:lnTo>
                    <a:pt x="2030" y="1072"/>
                  </a:lnTo>
                  <a:lnTo>
                    <a:pt x="1574" y="707"/>
                  </a:lnTo>
                  <a:lnTo>
                    <a:pt x="1346" y="525"/>
                  </a:lnTo>
                  <a:lnTo>
                    <a:pt x="1095" y="388"/>
                  </a:lnTo>
                  <a:lnTo>
                    <a:pt x="845" y="251"/>
                  </a:lnTo>
                  <a:lnTo>
                    <a:pt x="594" y="137"/>
                  </a:lnTo>
                  <a:lnTo>
                    <a:pt x="343" y="46"/>
                  </a:lnTo>
                  <a:lnTo>
                    <a:pt x="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4"/>
            <p:cNvSpPr/>
            <p:nvPr/>
          </p:nvSpPr>
          <p:spPr>
            <a:xfrm>
              <a:off x="4635200" y="3685575"/>
              <a:ext cx="42800" cy="55900"/>
            </a:xfrm>
            <a:custGeom>
              <a:avLst/>
              <a:gdLst/>
              <a:ahLst/>
              <a:cxnLst/>
              <a:rect l="l" t="t" r="r" b="b"/>
              <a:pathLst>
                <a:path w="1712" h="2236" extrusionOk="0">
                  <a:moveTo>
                    <a:pt x="1574" y="0"/>
                  </a:moveTo>
                  <a:lnTo>
                    <a:pt x="69" y="525"/>
                  </a:lnTo>
                  <a:lnTo>
                    <a:pt x="24" y="548"/>
                  </a:lnTo>
                  <a:lnTo>
                    <a:pt x="1" y="571"/>
                  </a:lnTo>
                  <a:lnTo>
                    <a:pt x="1" y="616"/>
                  </a:lnTo>
                  <a:lnTo>
                    <a:pt x="1" y="662"/>
                  </a:lnTo>
                  <a:lnTo>
                    <a:pt x="525" y="2167"/>
                  </a:lnTo>
                  <a:lnTo>
                    <a:pt x="571" y="2212"/>
                  </a:lnTo>
                  <a:lnTo>
                    <a:pt x="617" y="2235"/>
                  </a:lnTo>
                  <a:lnTo>
                    <a:pt x="662" y="2212"/>
                  </a:lnTo>
                  <a:lnTo>
                    <a:pt x="685" y="2190"/>
                  </a:lnTo>
                  <a:lnTo>
                    <a:pt x="708" y="2167"/>
                  </a:lnTo>
                  <a:lnTo>
                    <a:pt x="731" y="2121"/>
                  </a:lnTo>
                  <a:lnTo>
                    <a:pt x="731" y="2098"/>
                  </a:lnTo>
                  <a:lnTo>
                    <a:pt x="229" y="685"/>
                  </a:lnTo>
                  <a:lnTo>
                    <a:pt x="1643" y="183"/>
                  </a:lnTo>
                  <a:lnTo>
                    <a:pt x="1666" y="183"/>
                  </a:lnTo>
                  <a:lnTo>
                    <a:pt x="1688" y="137"/>
                  </a:lnTo>
                  <a:lnTo>
                    <a:pt x="1711" y="92"/>
                  </a:lnTo>
                  <a:lnTo>
                    <a:pt x="1711" y="69"/>
                  </a:lnTo>
                  <a:lnTo>
                    <a:pt x="1688" y="23"/>
                  </a:lnTo>
                  <a:lnTo>
                    <a:pt x="1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4"/>
            <p:cNvSpPr/>
            <p:nvPr/>
          </p:nvSpPr>
          <p:spPr>
            <a:xfrm>
              <a:off x="5563350" y="2346950"/>
              <a:ext cx="88950" cy="2967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4"/>
            <p:cNvSpPr/>
            <p:nvPr/>
          </p:nvSpPr>
          <p:spPr>
            <a:xfrm>
              <a:off x="5609525" y="2333850"/>
              <a:ext cx="42775" cy="55875"/>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4"/>
            <p:cNvSpPr/>
            <p:nvPr/>
          </p:nvSpPr>
          <p:spPr>
            <a:xfrm>
              <a:off x="6579275" y="2999150"/>
              <a:ext cx="112925" cy="103800"/>
            </a:xfrm>
            <a:custGeom>
              <a:avLst/>
              <a:gdLst/>
              <a:ahLst/>
              <a:cxnLst/>
              <a:rect l="l" t="t" r="r" b="b"/>
              <a:pathLst>
                <a:path w="4517" h="4152" extrusionOk="0">
                  <a:moveTo>
                    <a:pt x="4242" y="161"/>
                  </a:moveTo>
                  <a:lnTo>
                    <a:pt x="4311" y="183"/>
                  </a:lnTo>
                  <a:lnTo>
                    <a:pt x="4334" y="183"/>
                  </a:lnTo>
                  <a:lnTo>
                    <a:pt x="4356" y="229"/>
                  </a:lnTo>
                  <a:lnTo>
                    <a:pt x="4356" y="252"/>
                  </a:lnTo>
                  <a:lnTo>
                    <a:pt x="4311" y="411"/>
                  </a:lnTo>
                  <a:lnTo>
                    <a:pt x="4197" y="639"/>
                  </a:lnTo>
                  <a:lnTo>
                    <a:pt x="3992" y="981"/>
                  </a:lnTo>
                  <a:lnTo>
                    <a:pt x="3718" y="1324"/>
                  </a:lnTo>
                  <a:lnTo>
                    <a:pt x="3399" y="1688"/>
                  </a:lnTo>
                  <a:lnTo>
                    <a:pt x="3011" y="2076"/>
                  </a:lnTo>
                  <a:lnTo>
                    <a:pt x="2601" y="2464"/>
                  </a:lnTo>
                  <a:lnTo>
                    <a:pt x="2167" y="2829"/>
                  </a:lnTo>
                  <a:lnTo>
                    <a:pt x="1757" y="3171"/>
                  </a:lnTo>
                  <a:lnTo>
                    <a:pt x="1346" y="3444"/>
                  </a:lnTo>
                  <a:lnTo>
                    <a:pt x="981" y="3695"/>
                  </a:lnTo>
                  <a:lnTo>
                    <a:pt x="639" y="3878"/>
                  </a:lnTo>
                  <a:lnTo>
                    <a:pt x="388" y="3969"/>
                  </a:lnTo>
                  <a:lnTo>
                    <a:pt x="229" y="3992"/>
                  </a:lnTo>
                  <a:lnTo>
                    <a:pt x="183" y="3969"/>
                  </a:lnTo>
                  <a:lnTo>
                    <a:pt x="160" y="3969"/>
                  </a:lnTo>
                  <a:lnTo>
                    <a:pt x="160" y="3923"/>
                  </a:lnTo>
                  <a:lnTo>
                    <a:pt x="160" y="3878"/>
                  </a:lnTo>
                  <a:lnTo>
                    <a:pt x="183" y="3741"/>
                  </a:lnTo>
                  <a:lnTo>
                    <a:pt x="297" y="3513"/>
                  </a:lnTo>
                  <a:lnTo>
                    <a:pt x="525" y="3171"/>
                  </a:lnTo>
                  <a:lnTo>
                    <a:pt x="799" y="2829"/>
                  </a:lnTo>
                  <a:lnTo>
                    <a:pt x="1118" y="2464"/>
                  </a:lnTo>
                  <a:lnTo>
                    <a:pt x="1483" y="2076"/>
                  </a:lnTo>
                  <a:lnTo>
                    <a:pt x="1894" y="1688"/>
                  </a:lnTo>
                  <a:lnTo>
                    <a:pt x="2327" y="1324"/>
                  </a:lnTo>
                  <a:lnTo>
                    <a:pt x="2737" y="981"/>
                  </a:lnTo>
                  <a:lnTo>
                    <a:pt x="3148" y="685"/>
                  </a:lnTo>
                  <a:lnTo>
                    <a:pt x="3513" y="457"/>
                  </a:lnTo>
                  <a:lnTo>
                    <a:pt x="3786" y="320"/>
                  </a:lnTo>
                  <a:lnTo>
                    <a:pt x="3992" y="229"/>
                  </a:lnTo>
                  <a:lnTo>
                    <a:pt x="4151" y="183"/>
                  </a:lnTo>
                  <a:lnTo>
                    <a:pt x="4242" y="161"/>
                  </a:lnTo>
                  <a:close/>
                  <a:moveTo>
                    <a:pt x="4220" y="1"/>
                  </a:moveTo>
                  <a:lnTo>
                    <a:pt x="4106" y="24"/>
                  </a:lnTo>
                  <a:lnTo>
                    <a:pt x="3969" y="69"/>
                  </a:lnTo>
                  <a:lnTo>
                    <a:pt x="3809" y="138"/>
                  </a:lnTo>
                  <a:lnTo>
                    <a:pt x="3444" y="320"/>
                  </a:lnTo>
                  <a:lnTo>
                    <a:pt x="3057" y="571"/>
                  </a:lnTo>
                  <a:lnTo>
                    <a:pt x="2646" y="845"/>
                  </a:lnTo>
                  <a:lnTo>
                    <a:pt x="2236" y="1187"/>
                  </a:lnTo>
                  <a:lnTo>
                    <a:pt x="1802" y="1574"/>
                  </a:lnTo>
                  <a:lnTo>
                    <a:pt x="1369" y="1962"/>
                  </a:lnTo>
                  <a:lnTo>
                    <a:pt x="1004" y="2350"/>
                  </a:lnTo>
                  <a:lnTo>
                    <a:pt x="662" y="2715"/>
                  </a:lnTo>
                  <a:lnTo>
                    <a:pt x="388" y="3080"/>
                  </a:lnTo>
                  <a:lnTo>
                    <a:pt x="160" y="3422"/>
                  </a:lnTo>
                  <a:lnTo>
                    <a:pt x="92" y="3581"/>
                  </a:lnTo>
                  <a:lnTo>
                    <a:pt x="24" y="3695"/>
                  </a:lnTo>
                  <a:lnTo>
                    <a:pt x="1" y="3809"/>
                  </a:lnTo>
                  <a:lnTo>
                    <a:pt x="1" y="3923"/>
                  </a:lnTo>
                  <a:lnTo>
                    <a:pt x="1" y="3992"/>
                  </a:lnTo>
                  <a:lnTo>
                    <a:pt x="46" y="4060"/>
                  </a:lnTo>
                  <a:lnTo>
                    <a:pt x="138" y="4129"/>
                  </a:lnTo>
                  <a:lnTo>
                    <a:pt x="252" y="4151"/>
                  </a:lnTo>
                  <a:lnTo>
                    <a:pt x="411" y="4129"/>
                  </a:lnTo>
                  <a:lnTo>
                    <a:pt x="594" y="4060"/>
                  </a:lnTo>
                  <a:lnTo>
                    <a:pt x="822" y="3969"/>
                  </a:lnTo>
                  <a:lnTo>
                    <a:pt x="1073" y="3832"/>
                  </a:lnTo>
                  <a:lnTo>
                    <a:pt x="1437" y="3581"/>
                  </a:lnTo>
                  <a:lnTo>
                    <a:pt x="1848" y="3285"/>
                  </a:lnTo>
                  <a:lnTo>
                    <a:pt x="2281" y="2965"/>
                  </a:lnTo>
                  <a:lnTo>
                    <a:pt x="2715" y="2578"/>
                  </a:lnTo>
                  <a:lnTo>
                    <a:pt x="3125" y="2190"/>
                  </a:lnTo>
                  <a:lnTo>
                    <a:pt x="3513" y="1802"/>
                  </a:lnTo>
                  <a:lnTo>
                    <a:pt x="3832" y="1415"/>
                  </a:lnTo>
                  <a:lnTo>
                    <a:pt x="4128" y="1073"/>
                  </a:lnTo>
                  <a:lnTo>
                    <a:pt x="4334" y="731"/>
                  </a:lnTo>
                  <a:lnTo>
                    <a:pt x="4425" y="571"/>
                  </a:lnTo>
                  <a:lnTo>
                    <a:pt x="4470" y="457"/>
                  </a:lnTo>
                  <a:lnTo>
                    <a:pt x="4516" y="343"/>
                  </a:lnTo>
                  <a:lnTo>
                    <a:pt x="4516" y="229"/>
                  </a:lnTo>
                  <a:lnTo>
                    <a:pt x="4493" y="161"/>
                  </a:lnTo>
                  <a:lnTo>
                    <a:pt x="4448" y="92"/>
                  </a:lnTo>
                  <a:lnTo>
                    <a:pt x="4402" y="47"/>
                  </a:lnTo>
                  <a:lnTo>
                    <a:pt x="43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4"/>
            <p:cNvSpPr/>
            <p:nvPr/>
          </p:nvSpPr>
          <p:spPr>
            <a:xfrm>
              <a:off x="6618050" y="2976925"/>
              <a:ext cx="34800" cy="148250"/>
            </a:xfrm>
            <a:custGeom>
              <a:avLst/>
              <a:gdLst/>
              <a:ahLst/>
              <a:cxnLst/>
              <a:rect l="l" t="t" r="r" b="b"/>
              <a:pathLst>
                <a:path w="1392" h="5930" extrusionOk="0">
                  <a:moveTo>
                    <a:pt x="867" y="160"/>
                  </a:moveTo>
                  <a:lnTo>
                    <a:pt x="913" y="206"/>
                  </a:lnTo>
                  <a:lnTo>
                    <a:pt x="981" y="320"/>
                  </a:lnTo>
                  <a:lnTo>
                    <a:pt x="1072" y="571"/>
                  </a:lnTo>
                  <a:lnTo>
                    <a:pt x="1164" y="958"/>
                  </a:lnTo>
                  <a:lnTo>
                    <a:pt x="1209" y="1392"/>
                  </a:lnTo>
                  <a:lnTo>
                    <a:pt x="1232" y="1893"/>
                  </a:lnTo>
                  <a:lnTo>
                    <a:pt x="1232" y="2418"/>
                  </a:lnTo>
                  <a:lnTo>
                    <a:pt x="1232" y="2988"/>
                  </a:lnTo>
                  <a:lnTo>
                    <a:pt x="1186" y="3558"/>
                  </a:lnTo>
                  <a:lnTo>
                    <a:pt x="1118" y="4083"/>
                  </a:lnTo>
                  <a:lnTo>
                    <a:pt x="1050" y="4561"/>
                  </a:lnTo>
                  <a:lnTo>
                    <a:pt x="958" y="4995"/>
                  </a:lnTo>
                  <a:lnTo>
                    <a:pt x="821" y="5382"/>
                  </a:lnTo>
                  <a:lnTo>
                    <a:pt x="730" y="5610"/>
                  </a:lnTo>
                  <a:lnTo>
                    <a:pt x="639" y="5724"/>
                  </a:lnTo>
                  <a:lnTo>
                    <a:pt x="593" y="5770"/>
                  </a:lnTo>
                  <a:lnTo>
                    <a:pt x="571" y="5770"/>
                  </a:lnTo>
                  <a:lnTo>
                    <a:pt x="525" y="5747"/>
                  </a:lnTo>
                  <a:lnTo>
                    <a:pt x="479" y="5724"/>
                  </a:lnTo>
                  <a:lnTo>
                    <a:pt x="388" y="5565"/>
                  </a:lnTo>
                  <a:lnTo>
                    <a:pt x="320" y="5337"/>
                  </a:lnTo>
                  <a:lnTo>
                    <a:pt x="251" y="4995"/>
                  </a:lnTo>
                  <a:lnTo>
                    <a:pt x="206" y="4584"/>
                  </a:lnTo>
                  <a:lnTo>
                    <a:pt x="160" y="4105"/>
                  </a:lnTo>
                  <a:lnTo>
                    <a:pt x="160" y="3558"/>
                  </a:lnTo>
                  <a:lnTo>
                    <a:pt x="183" y="2942"/>
                  </a:lnTo>
                  <a:lnTo>
                    <a:pt x="229" y="2372"/>
                  </a:lnTo>
                  <a:lnTo>
                    <a:pt x="274" y="1848"/>
                  </a:lnTo>
                  <a:lnTo>
                    <a:pt x="365" y="1346"/>
                  </a:lnTo>
                  <a:lnTo>
                    <a:pt x="457" y="913"/>
                  </a:lnTo>
                  <a:lnTo>
                    <a:pt x="571" y="548"/>
                  </a:lnTo>
                  <a:lnTo>
                    <a:pt x="685" y="320"/>
                  </a:lnTo>
                  <a:lnTo>
                    <a:pt x="776" y="183"/>
                  </a:lnTo>
                  <a:lnTo>
                    <a:pt x="821" y="160"/>
                  </a:lnTo>
                  <a:close/>
                  <a:moveTo>
                    <a:pt x="776" y="1"/>
                  </a:moveTo>
                  <a:lnTo>
                    <a:pt x="707" y="46"/>
                  </a:lnTo>
                  <a:lnTo>
                    <a:pt x="616" y="115"/>
                  </a:lnTo>
                  <a:lnTo>
                    <a:pt x="548" y="206"/>
                  </a:lnTo>
                  <a:lnTo>
                    <a:pt x="479" y="343"/>
                  </a:lnTo>
                  <a:lnTo>
                    <a:pt x="434" y="479"/>
                  </a:lnTo>
                  <a:lnTo>
                    <a:pt x="297" y="890"/>
                  </a:lnTo>
                  <a:lnTo>
                    <a:pt x="206" y="1323"/>
                  </a:lnTo>
                  <a:lnTo>
                    <a:pt x="115" y="1825"/>
                  </a:lnTo>
                  <a:lnTo>
                    <a:pt x="69" y="2349"/>
                  </a:lnTo>
                  <a:lnTo>
                    <a:pt x="23" y="2920"/>
                  </a:lnTo>
                  <a:lnTo>
                    <a:pt x="1" y="3490"/>
                  </a:lnTo>
                  <a:lnTo>
                    <a:pt x="1" y="4014"/>
                  </a:lnTo>
                  <a:lnTo>
                    <a:pt x="46" y="4516"/>
                  </a:lnTo>
                  <a:lnTo>
                    <a:pt x="92" y="4972"/>
                  </a:lnTo>
                  <a:lnTo>
                    <a:pt x="160" y="5360"/>
                  </a:lnTo>
                  <a:lnTo>
                    <a:pt x="206" y="5519"/>
                  </a:lnTo>
                  <a:lnTo>
                    <a:pt x="274" y="5656"/>
                  </a:lnTo>
                  <a:lnTo>
                    <a:pt x="320" y="5770"/>
                  </a:lnTo>
                  <a:lnTo>
                    <a:pt x="388" y="5861"/>
                  </a:lnTo>
                  <a:lnTo>
                    <a:pt x="479" y="5907"/>
                  </a:lnTo>
                  <a:lnTo>
                    <a:pt x="548" y="5930"/>
                  </a:lnTo>
                  <a:lnTo>
                    <a:pt x="571" y="5930"/>
                  </a:lnTo>
                  <a:lnTo>
                    <a:pt x="639" y="5907"/>
                  </a:lnTo>
                  <a:lnTo>
                    <a:pt x="707" y="5884"/>
                  </a:lnTo>
                  <a:lnTo>
                    <a:pt x="776" y="5793"/>
                  </a:lnTo>
                  <a:lnTo>
                    <a:pt x="844" y="5702"/>
                  </a:lnTo>
                  <a:lnTo>
                    <a:pt x="913" y="5588"/>
                  </a:lnTo>
                  <a:lnTo>
                    <a:pt x="981" y="5428"/>
                  </a:lnTo>
                  <a:lnTo>
                    <a:pt x="1095" y="5040"/>
                  </a:lnTo>
                  <a:lnTo>
                    <a:pt x="1209" y="4607"/>
                  </a:lnTo>
                  <a:lnTo>
                    <a:pt x="1278" y="4105"/>
                  </a:lnTo>
                  <a:lnTo>
                    <a:pt x="1346" y="3558"/>
                  </a:lnTo>
                  <a:lnTo>
                    <a:pt x="1392" y="2988"/>
                  </a:lnTo>
                  <a:lnTo>
                    <a:pt x="1392" y="2418"/>
                  </a:lnTo>
                  <a:lnTo>
                    <a:pt x="1392" y="1893"/>
                  </a:lnTo>
                  <a:lnTo>
                    <a:pt x="1369" y="1392"/>
                  </a:lnTo>
                  <a:lnTo>
                    <a:pt x="1300" y="936"/>
                  </a:lnTo>
                  <a:lnTo>
                    <a:pt x="1232" y="525"/>
                  </a:lnTo>
                  <a:lnTo>
                    <a:pt x="1186" y="365"/>
                  </a:lnTo>
                  <a:lnTo>
                    <a:pt x="1118" y="251"/>
                  </a:lnTo>
                  <a:lnTo>
                    <a:pt x="1072" y="137"/>
                  </a:lnTo>
                  <a:lnTo>
                    <a:pt x="1004" y="69"/>
                  </a:lnTo>
                  <a:lnTo>
                    <a:pt x="935" y="23"/>
                  </a:lnTo>
                  <a:lnTo>
                    <a:pt x="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4"/>
            <p:cNvSpPr/>
            <p:nvPr/>
          </p:nvSpPr>
          <p:spPr>
            <a:xfrm>
              <a:off x="6561600" y="3033375"/>
              <a:ext cx="148250" cy="35375"/>
            </a:xfrm>
            <a:custGeom>
              <a:avLst/>
              <a:gdLst/>
              <a:ahLst/>
              <a:cxnLst/>
              <a:rect l="l" t="t" r="r" b="b"/>
              <a:pathLst>
                <a:path w="5930" h="1415" extrusionOk="0">
                  <a:moveTo>
                    <a:pt x="2304" y="160"/>
                  </a:moveTo>
                  <a:lnTo>
                    <a:pt x="2988" y="183"/>
                  </a:lnTo>
                  <a:lnTo>
                    <a:pt x="3558" y="228"/>
                  </a:lnTo>
                  <a:lnTo>
                    <a:pt x="4083" y="274"/>
                  </a:lnTo>
                  <a:lnTo>
                    <a:pt x="4562" y="365"/>
                  </a:lnTo>
                  <a:lnTo>
                    <a:pt x="4995" y="456"/>
                  </a:lnTo>
                  <a:lnTo>
                    <a:pt x="5383" y="570"/>
                  </a:lnTo>
                  <a:lnTo>
                    <a:pt x="5611" y="684"/>
                  </a:lnTo>
                  <a:lnTo>
                    <a:pt x="5725" y="776"/>
                  </a:lnTo>
                  <a:lnTo>
                    <a:pt x="5748" y="821"/>
                  </a:lnTo>
                  <a:lnTo>
                    <a:pt x="5770" y="844"/>
                  </a:lnTo>
                  <a:lnTo>
                    <a:pt x="5748" y="890"/>
                  </a:lnTo>
                  <a:lnTo>
                    <a:pt x="5702" y="935"/>
                  </a:lnTo>
                  <a:lnTo>
                    <a:pt x="5565" y="1004"/>
                  </a:lnTo>
                  <a:lnTo>
                    <a:pt x="5314" y="1095"/>
                  </a:lnTo>
                  <a:lnTo>
                    <a:pt x="4995" y="1163"/>
                  </a:lnTo>
                  <a:lnTo>
                    <a:pt x="4585" y="1209"/>
                  </a:lnTo>
                  <a:lnTo>
                    <a:pt x="4106" y="1232"/>
                  </a:lnTo>
                  <a:lnTo>
                    <a:pt x="3558" y="1254"/>
                  </a:lnTo>
                  <a:lnTo>
                    <a:pt x="2943" y="1232"/>
                  </a:lnTo>
                  <a:lnTo>
                    <a:pt x="2373" y="1186"/>
                  </a:lnTo>
                  <a:lnTo>
                    <a:pt x="1848" y="1118"/>
                  </a:lnTo>
                  <a:lnTo>
                    <a:pt x="1346" y="1049"/>
                  </a:lnTo>
                  <a:lnTo>
                    <a:pt x="913" y="958"/>
                  </a:lnTo>
                  <a:lnTo>
                    <a:pt x="548" y="844"/>
                  </a:lnTo>
                  <a:lnTo>
                    <a:pt x="297" y="730"/>
                  </a:lnTo>
                  <a:lnTo>
                    <a:pt x="183" y="639"/>
                  </a:lnTo>
                  <a:lnTo>
                    <a:pt x="161" y="593"/>
                  </a:lnTo>
                  <a:lnTo>
                    <a:pt x="161" y="570"/>
                  </a:lnTo>
                  <a:lnTo>
                    <a:pt x="161" y="525"/>
                  </a:lnTo>
                  <a:lnTo>
                    <a:pt x="183" y="502"/>
                  </a:lnTo>
                  <a:lnTo>
                    <a:pt x="297" y="411"/>
                  </a:lnTo>
                  <a:lnTo>
                    <a:pt x="480" y="365"/>
                  </a:lnTo>
                  <a:lnTo>
                    <a:pt x="731" y="297"/>
                  </a:lnTo>
                  <a:lnTo>
                    <a:pt x="1027" y="251"/>
                  </a:lnTo>
                  <a:lnTo>
                    <a:pt x="1392" y="205"/>
                  </a:lnTo>
                  <a:lnTo>
                    <a:pt x="1825" y="183"/>
                  </a:lnTo>
                  <a:lnTo>
                    <a:pt x="2304" y="160"/>
                  </a:lnTo>
                  <a:close/>
                  <a:moveTo>
                    <a:pt x="2441" y="0"/>
                  </a:moveTo>
                  <a:lnTo>
                    <a:pt x="1916" y="23"/>
                  </a:lnTo>
                  <a:lnTo>
                    <a:pt x="1415" y="46"/>
                  </a:lnTo>
                  <a:lnTo>
                    <a:pt x="959" y="91"/>
                  </a:lnTo>
                  <a:lnTo>
                    <a:pt x="571" y="160"/>
                  </a:lnTo>
                  <a:lnTo>
                    <a:pt x="411" y="228"/>
                  </a:lnTo>
                  <a:lnTo>
                    <a:pt x="275" y="274"/>
                  </a:lnTo>
                  <a:lnTo>
                    <a:pt x="161" y="342"/>
                  </a:lnTo>
                  <a:lnTo>
                    <a:pt x="69" y="411"/>
                  </a:lnTo>
                  <a:lnTo>
                    <a:pt x="24" y="479"/>
                  </a:lnTo>
                  <a:lnTo>
                    <a:pt x="1" y="547"/>
                  </a:lnTo>
                  <a:lnTo>
                    <a:pt x="1" y="639"/>
                  </a:lnTo>
                  <a:lnTo>
                    <a:pt x="46" y="707"/>
                  </a:lnTo>
                  <a:lnTo>
                    <a:pt x="115" y="776"/>
                  </a:lnTo>
                  <a:lnTo>
                    <a:pt x="206" y="844"/>
                  </a:lnTo>
                  <a:lnTo>
                    <a:pt x="343" y="912"/>
                  </a:lnTo>
                  <a:lnTo>
                    <a:pt x="480" y="981"/>
                  </a:lnTo>
                  <a:lnTo>
                    <a:pt x="867" y="1095"/>
                  </a:lnTo>
                  <a:lnTo>
                    <a:pt x="1324" y="1209"/>
                  </a:lnTo>
                  <a:lnTo>
                    <a:pt x="1825" y="1277"/>
                  </a:lnTo>
                  <a:lnTo>
                    <a:pt x="2350" y="1346"/>
                  </a:lnTo>
                  <a:lnTo>
                    <a:pt x="2920" y="1391"/>
                  </a:lnTo>
                  <a:lnTo>
                    <a:pt x="3604" y="1414"/>
                  </a:lnTo>
                  <a:lnTo>
                    <a:pt x="4060" y="1391"/>
                  </a:lnTo>
                  <a:lnTo>
                    <a:pt x="4493" y="1368"/>
                  </a:lnTo>
                  <a:lnTo>
                    <a:pt x="4881" y="1323"/>
                  </a:lnTo>
                  <a:lnTo>
                    <a:pt x="5223" y="1277"/>
                  </a:lnTo>
                  <a:lnTo>
                    <a:pt x="5497" y="1186"/>
                  </a:lnTo>
                  <a:lnTo>
                    <a:pt x="5725" y="1095"/>
                  </a:lnTo>
                  <a:lnTo>
                    <a:pt x="5816" y="1049"/>
                  </a:lnTo>
                  <a:lnTo>
                    <a:pt x="5862" y="981"/>
                  </a:lnTo>
                  <a:lnTo>
                    <a:pt x="5907" y="912"/>
                  </a:lnTo>
                  <a:lnTo>
                    <a:pt x="5930" y="844"/>
                  </a:lnTo>
                  <a:lnTo>
                    <a:pt x="5907" y="776"/>
                  </a:lnTo>
                  <a:lnTo>
                    <a:pt x="5884" y="707"/>
                  </a:lnTo>
                  <a:lnTo>
                    <a:pt x="5816" y="639"/>
                  </a:lnTo>
                  <a:lnTo>
                    <a:pt x="5702" y="570"/>
                  </a:lnTo>
                  <a:lnTo>
                    <a:pt x="5588" y="502"/>
                  </a:lnTo>
                  <a:lnTo>
                    <a:pt x="5428" y="433"/>
                  </a:lnTo>
                  <a:lnTo>
                    <a:pt x="5041" y="297"/>
                  </a:lnTo>
                  <a:lnTo>
                    <a:pt x="4607" y="205"/>
                  </a:lnTo>
                  <a:lnTo>
                    <a:pt x="4106" y="114"/>
                  </a:lnTo>
                  <a:lnTo>
                    <a:pt x="3558" y="69"/>
                  </a:lnTo>
                  <a:lnTo>
                    <a:pt x="2988" y="23"/>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8" name="Google Shape;1328;p24"/>
          <p:cNvSpPr/>
          <p:nvPr/>
        </p:nvSpPr>
        <p:spPr>
          <a:xfrm>
            <a:off x="2753276" y="2986154"/>
            <a:ext cx="204196" cy="204250"/>
          </a:xfrm>
          <a:custGeom>
            <a:avLst/>
            <a:gdLst/>
            <a:ahLst/>
            <a:cxnLst/>
            <a:rect l="l" t="t" r="r" b="b"/>
            <a:pathLst>
              <a:path w="3818" h="3819" fill="none" extrusionOk="0">
                <a:moveTo>
                  <a:pt x="1948" y="3818"/>
                </a:moveTo>
                <a:lnTo>
                  <a:pt x="1948" y="3818"/>
                </a:lnTo>
                <a:lnTo>
                  <a:pt x="1792" y="3818"/>
                </a:lnTo>
                <a:lnTo>
                  <a:pt x="1792" y="3818"/>
                </a:lnTo>
                <a:lnTo>
                  <a:pt x="1403" y="3740"/>
                </a:lnTo>
                <a:lnTo>
                  <a:pt x="1013" y="3585"/>
                </a:lnTo>
                <a:lnTo>
                  <a:pt x="701" y="3351"/>
                </a:lnTo>
                <a:lnTo>
                  <a:pt x="468" y="3117"/>
                </a:lnTo>
                <a:lnTo>
                  <a:pt x="234" y="2805"/>
                </a:lnTo>
                <a:lnTo>
                  <a:pt x="78" y="2494"/>
                </a:lnTo>
                <a:lnTo>
                  <a:pt x="0" y="2104"/>
                </a:lnTo>
                <a:lnTo>
                  <a:pt x="0" y="1715"/>
                </a:lnTo>
                <a:lnTo>
                  <a:pt x="0" y="1715"/>
                </a:lnTo>
                <a:lnTo>
                  <a:pt x="78" y="1325"/>
                </a:lnTo>
                <a:lnTo>
                  <a:pt x="234" y="1014"/>
                </a:lnTo>
                <a:lnTo>
                  <a:pt x="390" y="702"/>
                </a:lnTo>
                <a:lnTo>
                  <a:pt x="624" y="468"/>
                </a:lnTo>
                <a:lnTo>
                  <a:pt x="935" y="235"/>
                </a:lnTo>
                <a:lnTo>
                  <a:pt x="1247" y="79"/>
                </a:lnTo>
                <a:lnTo>
                  <a:pt x="1558" y="1"/>
                </a:lnTo>
                <a:lnTo>
                  <a:pt x="1948" y="1"/>
                </a:lnTo>
                <a:lnTo>
                  <a:pt x="1948" y="1"/>
                </a:lnTo>
                <a:lnTo>
                  <a:pt x="2104" y="1"/>
                </a:lnTo>
                <a:lnTo>
                  <a:pt x="2104" y="1"/>
                </a:lnTo>
                <a:lnTo>
                  <a:pt x="2493" y="79"/>
                </a:lnTo>
                <a:lnTo>
                  <a:pt x="2805" y="157"/>
                </a:lnTo>
                <a:lnTo>
                  <a:pt x="3116" y="391"/>
                </a:lnTo>
                <a:lnTo>
                  <a:pt x="3428" y="624"/>
                </a:lnTo>
                <a:lnTo>
                  <a:pt x="3584" y="936"/>
                </a:lnTo>
                <a:lnTo>
                  <a:pt x="3740" y="1325"/>
                </a:lnTo>
                <a:lnTo>
                  <a:pt x="3818" y="1637"/>
                </a:lnTo>
                <a:lnTo>
                  <a:pt x="3818" y="2026"/>
                </a:lnTo>
                <a:lnTo>
                  <a:pt x="3818" y="2026"/>
                </a:lnTo>
                <a:lnTo>
                  <a:pt x="3740" y="2416"/>
                </a:lnTo>
                <a:lnTo>
                  <a:pt x="3662" y="2728"/>
                </a:lnTo>
                <a:lnTo>
                  <a:pt x="3428" y="3039"/>
                </a:lnTo>
                <a:lnTo>
                  <a:pt x="3194" y="3273"/>
                </a:lnTo>
                <a:lnTo>
                  <a:pt x="2961" y="3507"/>
                </a:lnTo>
                <a:lnTo>
                  <a:pt x="2649" y="3662"/>
                </a:lnTo>
                <a:lnTo>
                  <a:pt x="2260" y="3740"/>
                </a:lnTo>
                <a:lnTo>
                  <a:pt x="1948" y="38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4"/>
          <p:cNvSpPr/>
          <p:nvPr/>
        </p:nvSpPr>
        <p:spPr>
          <a:xfrm>
            <a:off x="2790767" y="2594560"/>
            <a:ext cx="200025" cy="204196"/>
          </a:xfrm>
          <a:custGeom>
            <a:avLst/>
            <a:gdLst/>
            <a:ahLst/>
            <a:cxnLst/>
            <a:rect l="l" t="t" r="r" b="b"/>
            <a:pathLst>
              <a:path w="3740" h="3818" fill="none" extrusionOk="0">
                <a:moveTo>
                  <a:pt x="1870" y="3817"/>
                </a:moveTo>
                <a:lnTo>
                  <a:pt x="1870" y="3817"/>
                </a:lnTo>
                <a:lnTo>
                  <a:pt x="1714" y="3817"/>
                </a:lnTo>
                <a:lnTo>
                  <a:pt x="1714" y="3817"/>
                </a:lnTo>
                <a:lnTo>
                  <a:pt x="1325" y="3739"/>
                </a:lnTo>
                <a:lnTo>
                  <a:pt x="935" y="3584"/>
                </a:lnTo>
                <a:lnTo>
                  <a:pt x="702" y="3428"/>
                </a:lnTo>
                <a:lnTo>
                  <a:pt x="390" y="3116"/>
                </a:lnTo>
                <a:lnTo>
                  <a:pt x="234" y="2883"/>
                </a:lnTo>
                <a:lnTo>
                  <a:pt x="78" y="2493"/>
                </a:lnTo>
                <a:lnTo>
                  <a:pt x="0" y="2103"/>
                </a:lnTo>
                <a:lnTo>
                  <a:pt x="0" y="1714"/>
                </a:lnTo>
                <a:lnTo>
                  <a:pt x="0" y="1714"/>
                </a:lnTo>
                <a:lnTo>
                  <a:pt x="0" y="1402"/>
                </a:lnTo>
                <a:lnTo>
                  <a:pt x="156" y="1091"/>
                </a:lnTo>
                <a:lnTo>
                  <a:pt x="312" y="779"/>
                </a:lnTo>
                <a:lnTo>
                  <a:pt x="546" y="545"/>
                </a:lnTo>
                <a:lnTo>
                  <a:pt x="857" y="312"/>
                </a:lnTo>
                <a:lnTo>
                  <a:pt x="1169" y="156"/>
                </a:lnTo>
                <a:lnTo>
                  <a:pt x="1481" y="78"/>
                </a:lnTo>
                <a:lnTo>
                  <a:pt x="1870" y="0"/>
                </a:lnTo>
                <a:lnTo>
                  <a:pt x="1870" y="0"/>
                </a:lnTo>
                <a:lnTo>
                  <a:pt x="2026" y="0"/>
                </a:lnTo>
                <a:lnTo>
                  <a:pt x="2026" y="0"/>
                </a:lnTo>
                <a:lnTo>
                  <a:pt x="2415" y="78"/>
                </a:lnTo>
                <a:lnTo>
                  <a:pt x="2805" y="234"/>
                </a:lnTo>
                <a:lnTo>
                  <a:pt x="3039" y="468"/>
                </a:lnTo>
                <a:lnTo>
                  <a:pt x="3350" y="701"/>
                </a:lnTo>
                <a:lnTo>
                  <a:pt x="3506" y="1013"/>
                </a:lnTo>
                <a:lnTo>
                  <a:pt x="3662" y="1324"/>
                </a:lnTo>
                <a:lnTo>
                  <a:pt x="3740" y="1714"/>
                </a:lnTo>
                <a:lnTo>
                  <a:pt x="3740" y="2103"/>
                </a:lnTo>
                <a:lnTo>
                  <a:pt x="3740" y="2103"/>
                </a:lnTo>
                <a:lnTo>
                  <a:pt x="3740" y="2415"/>
                </a:lnTo>
                <a:lnTo>
                  <a:pt x="3584" y="2805"/>
                </a:lnTo>
                <a:lnTo>
                  <a:pt x="3428" y="3116"/>
                </a:lnTo>
                <a:lnTo>
                  <a:pt x="3194" y="3350"/>
                </a:lnTo>
                <a:lnTo>
                  <a:pt x="2883" y="3506"/>
                </a:lnTo>
                <a:lnTo>
                  <a:pt x="2571" y="3739"/>
                </a:lnTo>
                <a:lnTo>
                  <a:pt x="2260" y="3817"/>
                </a:lnTo>
                <a:lnTo>
                  <a:pt x="1870" y="38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4"/>
          <p:cNvSpPr/>
          <p:nvPr/>
        </p:nvSpPr>
        <p:spPr>
          <a:xfrm>
            <a:off x="2824086" y="2207084"/>
            <a:ext cx="204196" cy="204196"/>
          </a:xfrm>
          <a:custGeom>
            <a:avLst/>
            <a:gdLst/>
            <a:ahLst/>
            <a:cxnLst/>
            <a:rect l="l" t="t" r="r" b="b"/>
            <a:pathLst>
              <a:path w="3818" h="3818" fill="none" extrusionOk="0">
                <a:moveTo>
                  <a:pt x="1870" y="3817"/>
                </a:moveTo>
                <a:lnTo>
                  <a:pt x="1870" y="3817"/>
                </a:lnTo>
                <a:lnTo>
                  <a:pt x="1715" y="3817"/>
                </a:lnTo>
                <a:lnTo>
                  <a:pt x="1715" y="3817"/>
                </a:lnTo>
                <a:lnTo>
                  <a:pt x="1325" y="3739"/>
                </a:lnTo>
                <a:lnTo>
                  <a:pt x="1013" y="3584"/>
                </a:lnTo>
                <a:lnTo>
                  <a:pt x="702" y="3350"/>
                </a:lnTo>
                <a:lnTo>
                  <a:pt x="390" y="3116"/>
                </a:lnTo>
                <a:lnTo>
                  <a:pt x="234" y="2805"/>
                </a:lnTo>
                <a:lnTo>
                  <a:pt x="79" y="2493"/>
                </a:lnTo>
                <a:lnTo>
                  <a:pt x="1" y="2103"/>
                </a:lnTo>
                <a:lnTo>
                  <a:pt x="1" y="1714"/>
                </a:lnTo>
                <a:lnTo>
                  <a:pt x="1" y="1714"/>
                </a:lnTo>
                <a:lnTo>
                  <a:pt x="79" y="1324"/>
                </a:lnTo>
                <a:lnTo>
                  <a:pt x="156" y="1013"/>
                </a:lnTo>
                <a:lnTo>
                  <a:pt x="390" y="701"/>
                </a:lnTo>
                <a:lnTo>
                  <a:pt x="624" y="468"/>
                </a:lnTo>
                <a:lnTo>
                  <a:pt x="858" y="234"/>
                </a:lnTo>
                <a:lnTo>
                  <a:pt x="1169" y="78"/>
                </a:lnTo>
                <a:lnTo>
                  <a:pt x="1559" y="0"/>
                </a:lnTo>
                <a:lnTo>
                  <a:pt x="1870" y="0"/>
                </a:lnTo>
                <a:lnTo>
                  <a:pt x="1870" y="0"/>
                </a:lnTo>
                <a:lnTo>
                  <a:pt x="2026" y="0"/>
                </a:lnTo>
                <a:lnTo>
                  <a:pt x="2026" y="0"/>
                </a:lnTo>
                <a:lnTo>
                  <a:pt x="2416" y="78"/>
                </a:lnTo>
                <a:lnTo>
                  <a:pt x="2805" y="156"/>
                </a:lnTo>
                <a:lnTo>
                  <a:pt x="3117" y="390"/>
                </a:lnTo>
                <a:lnTo>
                  <a:pt x="3351" y="623"/>
                </a:lnTo>
                <a:lnTo>
                  <a:pt x="3584" y="935"/>
                </a:lnTo>
                <a:lnTo>
                  <a:pt x="3740" y="1324"/>
                </a:lnTo>
                <a:lnTo>
                  <a:pt x="3818" y="1636"/>
                </a:lnTo>
                <a:lnTo>
                  <a:pt x="3818" y="2026"/>
                </a:lnTo>
                <a:lnTo>
                  <a:pt x="3818" y="2026"/>
                </a:lnTo>
                <a:lnTo>
                  <a:pt x="3740" y="2415"/>
                </a:lnTo>
                <a:lnTo>
                  <a:pt x="3584" y="2727"/>
                </a:lnTo>
                <a:lnTo>
                  <a:pt x="3428" y="3038"/>
                </a:lnTo>
                <a:lnTo>
                  <a:pt x="3195" y="3272"/>
                </a:lnTo>
                <a:lnTo>
                  <a:pt x="2883" y="3506"/>
                </a:lnTo>
                <a:lnTo>
                  <a:pt x="2571" y="3662"/>
                </a:lnTo>
                <a:lnTo>
                  <a:pt x="2260" y="3739"/>
                </a:lnTo>
                <a:lnTo>
                  <a:pt x="1870" y="38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4"/>
          <p:cNvSpPr/>
          <p:nvPr/>
        </p:nvSpPr>
        <p:spPr>
          <a:xfrm>
            <a:off x="2857405" y="1815436"/>
            <a:ext cx="204250" cy="204196"/>
          </a:xfrm>
          <a:custGeom>
            <a:avLst/>
            <a:gdLst/>
            <a:ahLst/>
            <a:cxnLst/>
            <a:rect l="l" t="t" r="r" b="b"/>
            <a:pathLst>
              <a:path w="3819" h="3818" fill="none" extrusionOk="0">
                <a:moveTo>
                  <a:pt x="1948" y="3817"/>
                </a:moveTo>
                <a:lnTo>
                  <a:pt x="1948" y="3817"/>
                </a:lnTo>
                <a:lnTo>
                  <a:pt x="1715" y="3817"/>
                </a:lnTo>
                <a:lnTo>
                  <a:pt x="1715" y="3817"/>
                </a:lnTo>
                <a:lnTo>
                  <a:pt x="1325" y="3740"/>
                </a:lnTo>
                <a:lnTo>
                  <a:pt x="1014" y="3584"/>
                </a:lnTo>
                <a:lnTo>
                  <a:pt x="702" y="3428"/>
                </a:lnTo>
                <a:lnTo>
                  <a:pt x="468" y="3116"/>
                </a:lnTo>
                <a:lnTo>
                  <a:pt x="235" y="2883"/>
                </a:lnTo>
                <a:lnTo>
                  <a:pt x="79" y="2493"/>
                </a:lnTo>
                <a:lnTo>
                  <a:pt x="1" y="2104"/>
                </a:lnTo>
                <a:lnTo>
                  <a:pt x="1" y="1792"/>
                </a:lnTo>
                <a:lnTo>
                  <a:pt x="1" y="1792"/>
                </a:lnTo>
                <a:lnTo>
                  <a:pt x="79" y="1402"/>
                </a:lnTo>
                <a:lnTo>
                  <a:pt x="235" y="1091"/>
                </a:lnTo>
                <a:lnTo>
                  <a:pt x="390" y="779"/>
                </a:lnTo>
                <a:lnTo>
                  <a:pt x="624" y="546"/>
                </a:lnTo>
                <a:lnTo>
                  <a:pt x="936" y="312"/>
                </a:lnTo>
                <a:lnTo>
                  <a:pt x="1247" y="156"/>
                </a:lnTo>
                <a:lnTo>
                  <a:pt x="1559" y="78"/>
                </a:lnTo>
                <a:lnTo>
                  <a:pt x="1948" y="0"/>
                </a:lnTo>
                <a:lnTo>
                  <a:pt x="1948" y="0"/>
                </a:lnTo>
                <a:lnTo>
                  <a:pt x="2104" y="0"/>
                </a:lnTo>
                <a:lnTo>
                  <a:pt x="2104" y="0"/>
                </a:lnTo>
                <a:lnTo>
                  <a:pt x="2494" y="78"/>
                </a:lnTo>
                <a:lnTo>
                  <a:pt x="2805" y="234"/>
                </a:lnTo>
                <a:lnTo>
                  <a:pt x="3117" y="468"/>
                </a:lnTo>
                <a:lnTo>
                  <a:pt x="3351" y="701"/>
                </a:lnTo>
                <a:lnTo>
                  <a:pt x="3584" y="1013"/>
                </a:lnTo>
                <a:lnTo>
                  <a:pt x="3740" y="1325"/>
                </a:lnTo>
                <a:lnTo>
                  <a:pt x="3818" y="1714"/>
                </a:lnTo>
                <a:lnTo>
                  <a:pt x="3818" y="2104"/>
                </a:lnTo>
                <a:lnTo>
                  <a:pt x="3818" y="2104"/>
                </a:lnTo>
                <a:lnTo>
                  <a:pt x="3740" y="2415"/>
                </a:lnTo>
                <a:lnTo>
                  <a:pt x="3584" y="2805"/>
                </a:lnTo>
                <a:lnTo>
                  <a:pt x="3429" y="3116"/>
                </a:lnTo>
                <a:lnTo>
                  <a:pt x="3195" y="3350"/>
                </a:lnTo>
                <a:lnTo>
                  <a:pt x="2961" y="3584"/>
                </a:lnTo>
                <a:lnTo>
                  <a:pt x="2650" y="3740"/>
                </a:lnTo>
                <a:lnTo>
                  <a:pt x="2260" y="3817"/>
                </a:lnTo>
                <a:lnTo>
                  <a:pt x="1948" y="38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4"/>
          <p:cNvSpPr/>
          <p:nvPr/>
        </p:nvSpPr>
        <p:spPr>
          <a:xfrm>
            <a:off x="2890778" y="1427960"/>
            <a:ext cx="204196" cy="204196"/>
          </a:xfrm>
          <a:custGeom>
            <a:avLst/>
            <a:gdLst/>
            <a:ahLst/>
            <a:cxnLst/>
            <a:rect l="l" t="t" r="r" b="b"/>
            <a:pathLst>
              <a:path w="3818" h="3818" fill="none" extrusionOk="0">
                <a:moveTo>
                  <a:pt x="1948" y="3817"/>
                </a:moveTo>
                <a:lnTo>
                  <a:pt x="1948" y="3817"/>
                </a:lnTo>
                <a:lnTo>
                  <a:pt x="1792" y="3817"/>
                </a:lnTo>
                <a:lnTo>
                  <a:pt x="1792" y="3817"/>
                </a:lnTo>
                <a:lnTo>
                  <a:pt x="1402" y="3740"/>
                </a:lnTo>
                <a:lnTo>
                  <a:pt x="1013" y="3584"/>
                </a:lnTo>
                <a:lnTo>
                  <a:pt x="701" y="3350"/>
                </a:lnTo>
                <a:lnTo>
                  <a:pt x="468" y="3116"/>
                </a:lnTo>
                <a:lnTo>
                  <a:pt x="234" y="2805"/>
                </a:lnTo>
                <a:lnTo>
                  <a:pt x="78" y="2493"/>
                </a:lnTo>
                <a:lnTo>
                  <a:pt x="0" y="2104"/>
                </a:lnTo>
                <a:lnTo>
                  <a:pt x="0" y="1714"/>
                </a:lnTo>
                <a:lnTo>
                  <a:pt x="0" y="1714"/>
                </a:lnTo>
                <a:lnTo>
                  <a:pt x="78" y="1325"/>
                </a:lnTo>
                <a:lnTo>
                  <a:pt x="234" y="1013"/>
                </a:lnTo>
                <a:lnTo>
                  <a:pt x="390" y="701"/>
                </a:lnTo>
                <a:lnTo>
                  <a:pt x="623" y="468"/>
                </a:lnTo>
                <a:lnTo>
                  <a:pt x="935" y="234"/>
                </a:lnTo>
                <a:lnTo>
                  <a:pt x="1247" y="78"/>
                </a:lnTo>
                <a:lnTo>
                  <a:pt x="1558" y="0"/>
                </a:lnTo>
                <a:lnTo>
                  <a:pt x="1948" y="0"/>
                </a:lnTo>
                <a:lnTo>
                  <a:pt x="1948" y="0"/>
                </a:lnTo>
                <a:lnTo>
                  <a:pt x="2104" y="0"/>
                </a:lnTo>
                <a:lnTo>
                  <a:pt x="2104" y="0"/>
                </a:lnTo>
                <a:lnTo>
                  <a:pt x="2493" y="78"/>
                </a:lnTo>
                <a:lnTo>
                  <a:pt x="2805" y="234"/>
                </a:lnTo>
                <a:lnTo>
                  <a:pt x="3116" y="390"/>
                </a:lnTo>
                <a:lnTo>
                  <a:pt x="3428" y="623"/>
                </a:lnTo>
                <a:lnTo>
                  <a:pt x="3584" y="935"/>
                </a:lnTo>
                <a:lnTo>
                  <a:pt x="3740" y="1325"/>
                </a:lnTo>
                <a:lnTo>
                  <a:pt x="3817" y="1636"/>
                </a:lnTo>
                <a:lnTo>
                  <a:pt x="3817" y="2026"/>
                </a:lnTo>
                <a:lnTo>
                  <a:pt x="3817" y="2026"/>
                </a:lnTo>
                <a:lnTo>
                  <a:pt x="3740" y="2415"/>
                </a:lnTo>
                <a:lnTo>
                  <a:pt x="3662" y="2727"/>
                </a:lnTo>
                <a:lnTo>
                  <a:pt x="3428" y="3038"/>
                </a:lnTo>
                <a:lnTo>
                  <a:pt x="3194" y="3272"/>
                </a:lnTo>
                <a:lnTo>
                  <a:pt x="2960" y="3506"/>
                </a:lnTo>
                <a:lnTo>
                  <a:pt x="2649" y="3662"/>
                </a:lnTo>
                <a:lnTo>
                  <a:pt x="2259" y="3740"/>
                </a:lnTo>
                <a:lnTo>
                  <a:pt x="1948" y="38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4"/>
          <p:cNvSpPr/>
          <p:nvPr/>
        </p:nvSpPr>
        <p:spPr>
          <a:xfrm>
            <a:off x="2928269" y="1036313"/>
            <a:ext cx="204196" cy="204196"/>
          </a:xfrm>
          <a:custGeom>
            <a:avLst/>
            <a:gdLst/>
            <a:ahLst/>
            <a:cxnLst/>
            <a:rect l="l" t="t" r="r" b="b"/>
            <a:pathLst>
              <a:path w="3818" h="3818" fill="none" extrusionOk="0">
                <a:moveTo>
                  <a:pt x="1870" y="3818"/>
                </a:moveTo>
                <a:lnTo>
                  <a:pt x="1870" y="3818"/>
                </a:lnTo>
                <a:lnTo>
                  <a:pt x="1714" y="3818"/>
                </a:lnTo>
                <a:lnTo>
                  <a:pt x="1714" y="3818"/>
                </a:lnTo>
                <a:lnTo>
                  <a:pt x="1325" y="3740"/>
                </a:lnTo>
                <a:lnTo>
                  <a:pt x="1013" y="3584"/>
                </a:lnTo>
                <a:lnTo>
                  <a:pt x="701" y="3428"/>
                </a:lnTo>
                <a:lnTo>
                  <a:pt x="390" y="3116"/>
                </a:lnTo>
                <a:lnTo>
                  <a:pt x="234" y="2883"/>
                </a:lnTo>
                <a:lnTo>
                  <a:pt x="78" y="2493"/>
                </a:lnTo>
                <a:lnTo>
                  <a:pt x="0" y="2182"/>
                </a:lnTo>
                <a:lnTo>
                  <a:pt x="0" y="1792"/>
                </a:lnTo>
                <a:lnTo>
                  <a:pt x="0" y="1792"/>
                </a:lnTo>
                <a:lnTo>
                  <a:pt x="0" y="1403"/>
                </a:lnTo>
                <a:lnTo>
                  <a:pt x="156" y="1091"/>
                </a:lnTo>
                <a:lnTo>
                  <a:pt x="390" y="779"/>
                </a:lnTo>
                <a:lnTo>
                  <a:pt x="623" y="546"/>
                </a:lnTo>
                <a:lnTo>
                  <a:pt x="857" y="312"/>
                </a:lnTo>
                <a:lnTo>
                  <a:pt x="1169" y="156"/>
                </a:lnTo>
                <a:lnTo>
                  <a:pt x="1480" y="78"/>
                </a:lnTo>
                <a:lnTo>
                  <a:pt x="1870" y="0"/>
                </a:lnTo>
                <a:lnTo>
                  <a:pt x="1870" y="0"/>
                </a:lnTo>
                <a:lnTo>
                  <a:pt x="2026" y="0"/>
                </a:lnTo>
                <a:lnTo>
                  <a:pt x="2026" y="0"/>
                </a:lnTo>
                <a:lnTo>
                  <a:pt x="2415" y="78"/>
                </a:lnTo>
                <a:lnTo>
                  <a:pt x="2805" y="234"/>
                </a:lnTo>
                <a:lnTo>
                  <a:pt x="3116" y="468"/>
                </a:lnTo>
                <a:lnTo>
                  <a:pt x="3350" y="701"/>
                </a:lnTo>
                <a:lnTo>
                  <a:pt x="3584" y="1013"/>
                </a:lnTo>
                <a:lnTo>
                  <a:pt x="3662" y="1325"/>
                </a:lnTo>
                <a:lnTo>
                  <a:pt x="3740" y="1714"/>
                </a:lnTo>
                <a:lnTo>
                  <a:pt x="3818" y="2104"/>
                </a:lnTo>
                <a:lnTo>
                  <a:pt x="3818" y="2104"/>
                </a:lnTo>
                <a:lnTo>
                  <a:pt x="3740" y="2493"/>
                </a:lnTo>
                <a:lnTo>
                  <a:pt x="3584" y="2805"/>
                </a:lnTo>
                <a:lnTo>
                  <a:pt x="3428" y="3116"/>
                </a:lnTo>
                <a:lnTo>
                  <a:pt x="3194" y="3350"/>
                </a:lnTo>
                <a:lnTo>
                  <a:pt x="2883" y="3584"/>
                </a:lnTo>
                <a:lnTo>
                  <a:pt x="2571" y="3740"/>
                </a:lnTo>
                <a:lnTo>
                  <a:pt x="2259" y="3818"/>
                </a:lnTo>
                <a:lnTo>
                  <a:pt x="1870" y="38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4"/>
          <p:cNvSpPr/>
          <p:nvPr/>
        </p:nvSpPr>
        <p:spPr>
          <a:xfrm>
            <a:off x="2961588" y="648837"/>
            <a:ext cx="204196" cy="204196"/>
          </a:xfrm>
          <a:custGeom>
            <a:avLst/>
            <a:gdLst/>
            <a:ahLst/>
            <a:cxnLst/>
            <a:rect l="l" t="t" r="r" b="b"/>
            <a:pathLst>
              <a:path w="3818" h="3818" fill="none" extrusionOk="0">
                <a:moveTo>
                  <a:pt x="1870" y="3818"/>
                </a:moveTo>
                <a:lnTo>
                  <a:pt x="1870" y="3818"/>
                </a:lnTo>
                <a:lnTo>
                  <a:pt x="1714" y="3818"/>
                </a:lnTo>
                <a:lnTo>
                  <a:pt x="1714" y="3818"/>
                </a:lnTo>
                <a:lnTo>
                  <a:pt x="1325" y="3740"/>
                </a:lnTo>
                <a:lnTo>
                  <a:pt x="1013" y="3584"/>
                </a:lnTo>
                <a:lnTo>
                  <a:pt x="702" y="3350"/>
                </a:lnTo>
                <a:lnTo>
                  <a:pt x="468" y="3116"/>
                </a:lnTo>
                <a:lnTo>
                  <a:pt x="234" y="2805"/>
                </a:lnTo>
                <a:lnTo>
                  <a:pt x="78" y="2493"/>
                </a:lnTo>
                <a:lnTo>
                  <a:pt x="0" y="2104"/>
                </a:lnTo>
                <a:lnTo>
                  <a:pt x="0" y="1714"/>
                </a:lnTo>
                <a:lnTo>
                  <a:pt x="0" y="1714"/>
                </a:lnTo>
                <a:lnTo>
                  <a:pt x="78" y="1325"/>
                </a:lnTo>
                <a:lnTo>
                  <a:pt x="156" y="1013"/>
                </a:lnTo>
                <a:lnTo>
                  <a:pt x="390" y="701"/>
                </a:lnTo>
                <a:lnTo>
                  <a:pt x="624" y="468"/>
                </a:lnTo>
                <a:lnTo>
                  <a:pt x="857" y="234"/>
                </a:lnTo>
                <a:lnTo>
                  <a:pt x="1169" y="78"/>
                </a:lnTo>
                <a:lnTo>
                  <a:pt x="1559" y="0"/>
                </a:lnTo>
                <a:lnTo>
                  <a:pt x="1870" y="0"/>
                </a:lnTo>
                <a:lnTo>
                  <a:pt x="1870" y="0"/>
                </a:lnTo>
                <a:lnTo>
                  <a:pt x="2104" y="0"/>
                </a:lnTo>
                <a:lnTo>
                  <a:pt x="2104" y="0"/>
                </a:lnTo>
                <a:lnTo>
                  <a:pt x="2416" y="78"/>
                </a:lnTo>
                <a:lnTo>
                  <a:pt x="2805" y="234"/>
                </a:lnTo>
                <a:lnTo>
                  <a:pt x="3117" y="390"/>
                </a:lnTo>
                <a:lnTo>
                  <a:pt x="3350" y="624"/>
                </a:lnTo>
                <a:lnTo>
                  <a:pt x="3584" y="935"/>
                </a:lnTo>
                <a:lnTo>
                  <a:pt x="3740" y="1325"/>
                </a:lnTo>
                <a:lnTo>
                  <a:pt x="3818" y="1636"/>
                </a:lnTo>
                <a:lnTo>
                  <a:pt x="3818" y="2026"/>
                </a:lnTo>
                <a:lnTo>
                  <a:pt x="3818" y="2026"/>
                </a:lnTo>
                <a:lnTo>
                  <a:pt x="3740" y="2415"/>
                </a:lnTo>
                <a:lnTo>
                  <a:pt x="3584" y="2727"/>
                </a:lnTo>
                <a:lnTo>
                  <a:pt x="3428" y="3039"/>
                </a:lnTo>
                <a:lnTo>
                  <a:pt x="3195" y="3272"/>
                </a:lnTo>
                <a:lnTo>
                  <a:pt x="2883" y="3506"/>
                </a:lnTo>
                <a:lnTo>
                  <a:pt x="2571" y="3662"/>
                </a:lnTo>
                <a:lnTo>
                  <a:pt x="2260" y="3740"/>
                </a:lnTo>
                <a:lnTo>
                  <a:pt x="1870" y="38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4"/>
          <p:cNvSpPr/>
          <p:nvPr/>
        </p:nvSpPr>
        <p:spPr>
          <a:xfrm>
            <a:off x="2994908" y="257189"/>
            <a:ext cx="204196" cy="204196"/>
          </a:xfrm>
          <a:custGeom>
            <a:avLst/>
            <a:gdLst/>
            <a:ahLst/>
            <a:cxnLst/>
            <a:rect l="l" t="t" r="r" b="b"/>
            <a:pathLst>
              <a:path w="3818" h="3818" fill="none" extrusionOk="0">
                <a:moveTo>
                  <a:pt x="1948" y="3818"/>
                </a:moveTo>
                <a:lnTo>
                  <a:pt x="1948" y="3818"/>
                </a:lnTo>
                <a:lnTo>
                  <a:pt x="1715" y="3818"/>
                </a:lnTo>
                <a:lnTo>
                  <a:pt x="1715" y="3818"/>
                </a:lnTo>
                <a:lnTo>
                  <a:pt x="1403" y="3740"/>
                </a:lnTo>
                <a:lnTo>
                  <a:pt x="1013" y="3584"/>
                </a:lnTo>
                <a:lnTo>
                  <a:pt x="702" y="3428"/>
                </a:lnTo>
                <a:lnTo>
                  <a:pt x="468" y="3194"/>
                </a:lnTo>
                <a:lnTo>
                  <a:pt x="234" y="2883"/>
                </a:lnTo>
                <a:lnTo>
                  <a:pt x="79" y="2493"/>
                </a:lnTo>
                <a:lnTo>
                  <a:pt x="1" y="2182"/>
                </a:lnTo>
                <a:lnTo>
                  <a:pt x="1" y="1792"/>
                </a:lnTo>
                <a:lnTo>
                  <a:pt x="1" y="1792"/>
                </a:lnTo>
                <a:lnTo>
                  <a:pt x="79" y="1403"/>
                </a:lnTo>
                <a:lnTo>
                  <a:pt x="234" y="1091"/>
                </a:lnTo>
                <a:lnTo>
                  <a:pt x="390" y="779"/>
                </a:lnTo>
                <a:lnTo>
                  <a:pt x="624" y="546"/>
                </a:lnTo>
                <a:lnTo>
                  <a:pt x="936" y="312"/>
                </a:lnTo>
                <a:lnTo>
                  <a:pt x="1247" y="156"/>
                </a:lnTo>
                <a:lnTo>
                  <a:pt x="1559" y="78"/>
                </a:lnTo>
                <a:lnTo>
                  <a:pt x="1948" y="0"/>
                </a:lnTo>
                <a:lnTo>
                  <a:pt x="1948" y="0"/>
                </a:lnTo>
                <a:lnTo>
                  <a:pt x="2104" y="0"/>
                </a:lnTo>
                <a:lnTo>
                  <a:pt x="2104" y="0"/>
                </a:lnTo>
                <a:lnTo>
                  <a:pt x="2494" y="78"/>
                </a:lnTo>
                <a:lnTo>
                  <a:pt x="2805" y="234"/>
                </a:lnTo>
                <a:lnTo>
                  <a:pt x="3117" y="468"/>
                </a:lnTo>
                <a:lnTo>
                  <a:pt x="3351" y="702"/>
                </a:lnTo>
                <a:lnTo>
                  <a:pt x="3584" y="1013"/>
                </a:lnTo>
                <a:lnTo>
                  <a:pt x="3740" y="1325"/>
                </a:lnTo>
                <a:lnTo>
                  <a:pt x="3818" y="1714"/>
                </a:lnTo>
                <a:lnTo>
                  <a:pt x="3818" y="2104"/>
                </a:lnTo>
                <a:lnTo>
                  <a:pt x="3818" y="2104"/>
                </a:lnTo>
                <a:lnTo>
                  <a:pt x="3740" y="2493"/>
                </a:lnTo>
                <a:lnTo>
                  <a:pt x="3662" y="2805"/>
                </a:lnTo>
                <a:lnTo>
                  <a:pt x="3428" y="3117"/>
                </a:lnTo>
                <a:lnTo>
                  <a:pt x="3195" y="3350"/>
                </a:lnTo>
                <a:lnTo>
                  <a:pt x="2961" y="3584"/>
                </a:lnTo>
                <a:lnTo>
                  <a:pt x="2649" y="3740"/>
                </a:lnTo>
                <a:lnTo>
                  <a:pt x="2260" y="3818"/>
                </a:lnTo>
                <a:lnTo>
                  <a:pt x="1948" y="38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5_1">
    <p:bg>
      <p:bgPr>
        <a:solidFill>
          <a:schemeClr val="accent6"/>
        </a:solidFill>
        <a:effectLst/>
      </p:bgPr>
    </p:bg>
    <p:spTree>
      <p:nvGrpSpPr>
        <p:cNvPr id="1" name="Shape 1336"/>
        <p:cNvGrpSpPr/>
        <p:nvPr/>
      </p:nvGrpSpPr>
      <p:grpSpPr>
        <a:xfrm>
          <a:off x="0" y="0"/>
          <a:ext cx="0" cy="0"/>
          <a:chOff x="0" y="0"/>
          <a:chExt cx="0" cy="0"/>
        </a:xfrm>
      </p:grpSpPr>
      <p:grpSp>
        <p:nvGrpSpPr>
          <p:cNvPr id="1337" name="Google Shape;1337;p25"/>
          <p:cNvGrpSpPr/>
          <p:nvPr/>
        </p:nvGrpSpPr>
        <p:grpSpPr>
          <a:xfrm rot="10800000" flipH="1">
            <a:off x="-199564" y="-15066"/>
            <a:ext cx="9522828" cy="4696803"/>
            <a:chOff x="1685" y="798588"/>
            <a:chExt cx="9125853" cy="4344869"/>
          </a:xfrm>
        </p:grpSpPr>
        <p:sp>
          <p:nvSpPr>
            <p:cNvPr id="1338" name="Google Shape;1338;p25"/>
            <p:cNvSpPr/>
            <p:nvPr/>
          </p:nvSpPr>
          <p:spPr>
            <a:xfrm>
              <a:off x="1697" y="798588"/>
              <a:ext cx="9125842" cy="4344860"/>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5"/>
            <p:cNvSpPr/>
            <p:nvPr/>
          </p:nvSpPr>
          <p:spPr>
            <a:xfrm flipH="1">
              <a:off x="1697" y="1660222"/>
              <a:ext cx="9125842" cy="330176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5"/>
            <p:cNvSpPr/>
            <p:nvPr/>
          </p:nvSpPr>
          <p:spPr>
            <a:xfrm flipH="1">
              <a:off x="1685" y="3110919"/>
              <a:ext cx="9125842" cy="2032538"/>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1" name="Google Shape;1341;p25"/>
          <p:cNvGrpSpPr/>
          <p:nvPr/>
        </p:nvGrpSpPr>
        <p:grpSpPr>
          <a:xfrm rot="10800000" flipH="1">
            <a:off x="51918" y="478034"/>
            <a:ext cx="8489973" cy="4501022"/>
            <a:chOff x="1048650" y="4061275"/>
            <a:chExt cx="2655025" cy="1407625"/>
          </a:xfrm>
        </p:grpSpPr>
        <p:sp>
          <p:nvSpPr>
            <p:cNvPr id="1342" name="Google Shape;1342;p25"/>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5"/>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5"/>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5"/>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5"/>
            <p:cNvSpPr/>
            <p:nvPr/>
          </p:nvSpPr>
          <p:spPr>
            <a:xfrm>
              <a:off x="1098397" y="4556671"/>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5"/>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5"/>
            <p:cNvSpPr/>
            <p:nvPr/>
          </p:nvSpPr>
          <p:spPr>
            <a:xfrm>
              <a:off x="1089822" y="5128504"/>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5"/>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5"/>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5"/>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5"/>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5"/>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5"/>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5"/>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5"/>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5"/>
            <p:cNvSpPr/>
            <p:nvPr/>
          </p:nvSpPr>
          <p:spPr>
            <a:xfrm>
              <a:off x="1122990" y="4959200"/>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5"/>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5"/>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5"/>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5"/>
            <p:cNvSpPr/>
            <p:nvPr/>
          </p:nvSpPr>
          <p:spPr>
            <a:xfrm>
              <a:off x="1123279" y="4317839"/>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5"/>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5"/>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5"/>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5"/>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5"/>
            <p:cNvSpPr/>
            <p:nvPr/>
          </p:nvSpPr>
          <p:spPr>
            <a:xfrm>
              <a:off x="3533175" y="4959200"/>
              <a:ext cx="9150" cy="8575"/>
            </a:xfrm>
            <a:custGeom>
              <a:avLst/>
              <a:gdLst/>
              <a:ahLst/>
              <a:cxnLst/>
              <a:rect l="l" t="t" r="r" b="b"/>
              <a:pathLst>
                <a:path w="366" h="343" extrusionOk="0">
                  <a:moveTo>
                    <a:pt x="115" y="1"/>
                  </a:moveTo>
                  <a:lnTo>
                    <a:pt x="69" y="46"/>
                  </a:lnTo>
                  <a:lnTo>
                    <a:pt x="24" y="92"/>
                  </a:lnTo>
                  <a:lnTo>
                    <a:pt x="1" y="160"/>
                  </a:lnTo>
                  <a:lnTo>
                    <a:pt x="24" y="229"/>
                  </a:lnTo>
                  <a:lnTo>
                    <a:pt x="69" y="297"/>
                  </a:lnTo>
                  <a:lnTo>
                    <a:pt x="115" y="343"/>
                  </a:lnTo>
                  <a:lnTo>
                    <a:pt x="252" y="343"/>
                  </a:lnTo>
                  <a:lnTo>
                    <a:pt x="320" y="297"/>
                  </a:lnTo>
                  <a:lnTo>
                    <a:pt x="343" y="229"/>
                  </a:lnTo>
                  <a:lnTo>
                    <a:pt x="366" y="160"/>
                  </a:lnTo>
                  <a:lnTo>
                    <a:pt x="343" y="92"/>
                  </a:lnTo>
                  <a:lnTo>
                    <a:pt x="320"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5"/>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5"/>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5"/>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5"/>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5"/>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5"/>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5"/>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5"/>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5"/>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5"/>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5"/>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5"/>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5"/>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5"/>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5"/>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5"/>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5"/>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4" name="Google Shape;1384;p25"/>
          <p:cNvSpPr/>
          <p:nvPr/>
        </p:nvSpPr>
        <p:spPr>
          <a:xfrm rot="10800000">
            <a:off x="1277288" y="4430353"/>
            <a:ext cx="369735" cy="346996"/>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5" name="Google Shape;1385;p25"/>
          <p:cNvGrpSpPr/>
          <p:nvPr/>
        </p:nvGrpSpPr>
        <p:grpSpPr>
          <a:xfrm rot="-3283723" flipH="1">
            <a:off x="4482324" y="286735"/>
            <a:ext cx="273350" cy="171708"/>
            <a:chOff x="3502629" y="4665524"/>
            <a:chExt cx="273326" cy="171693"/>
          </a:xfrm>
        </p:grpSpPr>
        <p:sp>
          <p:nvSpPr>
            <p:cNvPr id="1386" name="Google Shape;1386;p25"/>
            <p:cNvSpPr/>
            <p:nvPr/>
          </p:nvSpPr>
          <p:spPr>
            <a:xfrm rot="10800000">
              <a:off x="3502629" y="4705778"/>
              <a:ext cx="273326" cy="9118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5"/>
            <p:cNvSpPr/>
            <p:nvPr/>
          </p:nvSpPr>
          <p:spPr>
            <a:xfrm rot="10800000">
              <a:off x="3502629" y="4665524"/>
              <a:ext cx="131439" cy="171693"/>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8" name="Google Shape;1388;p25"/>
          <p:cNvGrpSpPr/>
          <p:nvPr/>
        </p:nvGrpSpPr>
        <p:grpSpPr>
          <a:xfrm>
            <a:off x="7975364" y="533758"/>
            <a:ext cx="455543" cy="455543"/>
            <a:chOff x="252989" y="2405633"/>
            <a:chExt cx="455543" cy="455543"/>
          </a:xfrm>
        </p:grpSpPr>
        <p:sp>
          <p:nvSpPr>
            <p:cNvPr id="1389" name="Google Shape;1389;p25"/>
            <p:cNvSpPr/>
            <p:nvPr/>
          </p:nvSpPr>
          <p:spPr>
            <a:xfrm rot="10800000">
              <a:off x="307224" y="2473926"/>
              <a:ext cx="346996" cy="318957"/>
            </a:xfrm>
            <a:custGeom>
              <a:avLst/>
              <a:gdLst/>
              <a:ahLst/>
              <a:cxnLst/>
              <a:rect l="l" t="t" r="r" b="b"/>
              <a:pathLst>
                <a:path w="4517" h="4152" extrusionOk="0">
                  <a:moveTo>
                    <a:pt x="4242" y="161"/>
                  </a:moveTo>
                  <a:lnTo>
                    <a:pt x="4311" y="183"/>
                  </a:lnTo>
                  <a:lnTo>
                    <a:pt x="4334" y="183"/>
                  </a:lnTo>
                  <a:lnTo>
                    <a:pt x="4356" y="229"/>
                  </a:lnTo>
                  <a:lnTo>
                    <a:pt x="4356" y="252"/>
                  </a:lnTo>
                  <a:lnTo>
                    <a:pt x="4311" y="411"/>
                  </a:lnTo>
                  <a:lnTo>
                    <a:pt x="4197" y="639"/>
                  </a:lnTo>
                  <a:lnTo>
                    <a:pt x="3992" y="981"/>
                  </a:lnTo>
                  <a:lnTo>
                    <a:pt x="3718" y="1324"/>
                  </a:lnTo>
                  <a:lnTo>
                    <a:pt x="3399" y="1688"/>
                  </a:lnTo>
                  <a:lnTo>
                    <a:pt x="3011" y="2076"/>
                  </a:lnTo>
                  <a:lnTo>
                    <a:pt x="2601" y="2464"/>
                  </a:lnTo>
                  <a:lnTo>
                    <a:pt x="2167" y="2829"/>
                  </a:lnTo>
                  <a:lnTo>
                    <a:pt x="1757" y="3171"/>
                  </a:lnTo>
                  <a:lnTo>
                    <a:pt x="1346" y="3444"/>
                  </a:lnTo>
                  <a:lnTo>
                    <a:pt x="981" y="3695"/>
                  </a:lnTo>
                  <a:lnTo>
                    <a:pt x="639" y="3878"/>
                  </a:lnTo>
                  <a:lnTo>
                    <a:pt x="388" y="3969"/>
                  </a:lnTo>
                  <a:lnTo>
                    <a:pt x="229" y="3992"/>
                  </a:lnTo>
                  <a:lnTo>
                    <a:pt x="183" y="3969"/>
                  </a:lnTo>
                  <a:lnTo>
                    <a:pt x="160" y="3969"/>
                  </a:lnTo>
                  <a:lnTo>
                    <a:pt x="160" y="3923"/>
                  </a:lnTo>
                  <a:lnTo>
                    <a:pt x="160" y="3878"/>
                  </a:lnTo>
                  <a:lnTo>
                    <a:pt x="183" y="3741"/>
                  </a:lnTo>
                  <a:lnTo>
                    <a:pt x="297" y="3513"/>
                  </a:lnTo>
                  <a:lnTo>
                    <a:pt x="525" y="3171"/>
                  </a:lnTo>
                  <a:lnTo>
                    <a:pt x="799" y="2829"/>
                  </a:lnTo>
                  <a:lnTo>
                    <a:pt x="1118" y="2464"/>
                  </a:lnTo>
                  <a:lnTo>
                    <a:pt x="1483" y="2076"/>
                  </a:lnTo>
                  <a:lnTo>
                    <a:pt x="1894" y="1688"/>
                  </a:lnTo>
                  <a:lnTo>
                    <a:pt x="2327" y="1324"/>
                  </a:lnTo>
                  <a:lnTo>
                    <a:pt x="2737" y="981"/>
                  </a:lnTo>
                  <a:lnTo>
                    <a:pt x="3148" y="685"/>
                  </a:lnTo>
                  <a:lnTo>
                    <a:pt x="3513" y="457"/>
                  </a:lnTo>
                  <a:lnTo>
                    <a:pt x="3786" y="320"/>
                  </a:lnTo>
                  <a:lnTo>
                    <a:pt x="3992" y="229"/>
                  </a:lnTo>
                  <a:lnTo>
                    <a:pt x="4151" y="183"/>
                  </a:lnTo>
                  <a:lnTo>
                    <a:pt x="4242" y="161"/>
                  </a:lnTo>
                  <a:close/>
                  <a:moveTo>
                    <a:pt x="4220" y="1"/>
                  </a:moveTo>
                  <a:lnTo>
                    <a:pt x="4106" y="24"/>
                  </a:lnTo>
                  <a:lnTo>
                    <a:pt x="3969" y="69"/>
                  </a:lnTo>
                  <a:lnTo>
                    <a:pt x="3809" y="138"/>
                  </a:lnTo>
                  <a:lnTo>
                    <a:pt x="3444" y="320"/>
                  </a:lnTo>
                  <a:lnTo>
                    <a:pt x="3057" y="571"/>
                  </a:lnTo>
                  <a:lnTo>
                    <a:pt x="2646" y="845"/>
                  </a:lnTo>
                  <a:lnTo>
                    <a:pt x="2236" y="1187"/>
                  </a:lnTo>
                  <a:lnTo>
                    <a:pt x="1802" y="1574"/>
                  </a:lnTo>
                  <a:lnTo>
                    <a:pt x="1369" y="1962"/>
                  </a:lnTo>
                  <a:lnTo>
                    <a:pt x="1004" y="2350"/>
                  </a:lnTo>
                  <a:lnTo>
                    <a:pt x="662" y="2715"/>
                  </a:lnTo>
                  <a:lnTo>
                    <a:pt x="388" y="3080"/>
                  </a:lnTo>
                  <a:lnTo>
                    <a:pt x="160" y="3422"/>
                  </a:lnTo>
                  <a:lnTo>
                    <a:pt x="92" y="3581"/>
                  </a:lnTo>
                  <a:lnTo>
                    <a:pt x="24" y="3695"/>
                  </a:lnTo>
                  <a:lnTo>
                    <a:pt x="1" y="3809"/>
                  </a:lnTo>
                  <a:lnTo>
                    <a:pt x="1" y="3923"/>
                  </a:lnTo>
                  <a:lnTo>
                    <a:pt x="1" y="3992"/>
                  </a:lnTo>
                  <a:lnTo>
                    <a:pt x="46" y="4060"/>
                  </a:lnTo>
                  <a:lnTo>
                    <a:pt x="138" y="4129"/>
                  </a:lnTo>
                  <a:lnTo>
                    <a:pt x="252" y="4151"/>
                  </a:lnTo>
                  <a:lnTo>
                    <a:pt x="411" y="4129"/>
                  </a:lnTo>
                  <a:lnTo>
                    <a:pt x="594" y="4060"/>
                  </a:lnTo>
                  <a:lnTo>
                    <a:pt x="822" y="3969"/>
                  </a:lnTo>
                  <a:lnTo>
                    <a:pt x="1073" y="3832"/>
                  </a:lnTo>
                  <a:lnTo>
                    <a:pt x="1437" y="3581"/>
                  </a:lnTo>
                  <a:lnTo>
                    <a:pt x="1848" y="3285"/>
                  </a:lnTo>
                  <a:lnTo>
                    <a:pt x="2281" y="2965"/>
                  </a:lnTo>
                  <a:lnTo>
                    <a:pt x="2715" y="2578"/>
                  </a:lnTo>
                  <a:lnTo>
                    <a:pt x="3125" y="2190"/>
                  </a:lnTo>
                  <a:lnTo>
                    <a:pt x="3513" y="1802"/>
                  </a:lnTo>
                  <a:lnTo>
                    <a:pt x="3832" y="1415"/>
                  </a:lnTo>
                  <a:lnTo>
                    <a:pt x="4128" y="1073"/>
                  </a:lnTo>
                  <a:lnTo>
                    <a:pt x="4334" y="731"/>
                  </a:lnTo>
                  <a:lnTo>
                    <a:pt x="4425" y="571"/>
                  </a:lnTo>
                  <a:lnTo>
                    <a:pt x="4470" y="457"/>
                  </a:lnTo>
                  <a:lnTo>
                    <a:pt x="4516" y="343"/>
                  </a:lnTo>
                  <a:lnTo>
                    <a:pt x="4516" y="229"/>
                  </a:lnTo>
                  <a:lnTo>
                    <a:pt x="4493" y="161"/>
                  </a:lnTo>
                  <a:lnTo>
                    <a:pt x="4448" y="92"/>
                  </a:lnTo>
                  <a:lnTo>
                    <a:pt x="4402" y="47"/>
                  </a:lnTo>
                  <a:lnTo>
                    <a:pt x="43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5"/>
            <p:cNvSpPr/>
            <p:nvPr/>
          </p:nvSpPr>
          <p:spPr>
            <a:xfrm rot="10800000">
              <a:off x="428139" y="2405633"/>
              <a:ext cx="106933" cy="455543"/>
            </a:xfrm>
            <a:custGeom>
              <a:avLst/>
              <a:gdLst/>
              <a:ahLst/>
              <a:cxnLst/>
              <a:rect l="l" t="t" r="r" b="b"/>
              <a:pathLst>
                <a:path w="1392" h="5930" extrusionOk="0">
                  <a:moveTo>
                    <a:pt x="867" y="160"/>
                  </a:moveTo>
                  <a:lnTo>
                    <a:pt x="913" y="206"/>
                  </a:lnTo>
                  <a:lnTo>
                    <a:pt x="981" y="320"/>
                  </a:lnTo>
                  <a:lnTo>
                    <a:pt x="1072" y="571"/>
                  </a:lnTo>
                  <a:lnTo>
                    <a:pt x="1164" y="958"/>
                  </a:lnTo>
                  <a:lnTo>
                    <a:pt x="1209" y="1392"/>
                  </a:lnTo>
                  <a:lnTo>
                    <a:pt x="1232" y="1893"/>
                  </a:lnTo>
                  <a:lnTo>
                    <a:pt x="1232" y="2418"/>
                  </a:lnTo>
                  <a:lnTo>
                    <a:pt x="1232" y="2988"/>
                  </a:lnTo>
                  <a:lnTo>
                    <a:pt x="1186" y="3558"/>
                  </a:lnTo>
                  <a:lnTo>
                    <a:pt x="1118" y="4083"/>
                  </a:lnTo>
                  <a:lnTo>
                    <a:pt x="1050" y="4561"/>
                  </a:lnTo>
                  <a:lnTo>
                    <a:pt x="958" y="4995"/>
                  </a:lnTo>
                  <a:lnTo>
                    <a:pt x="821" y="5382"/>
                  </a:lnTo>
                  <a:lnTo>
                    <a:pt x="730" y="5610"/>
                  </a:lnTo>
                  <a:lnTo>
                    <a:pt x="639" y="5724"/>
                  </a:lnTo>
                  <a:lnTo>
                    <a:pt x="593" y="5770"/>
                  </a:lnTo>
                  <a:lnTo>
                    <a:pt x="571" y="5770"/>
                  </a:lnTo>
                  <a:lnTo>
                    <a:pt x="525" y="5747"/>
                  </a:lnTo>
                  <a:lnTo>
                    <a:pt x="479" y="5724"/>
                  </a:lnTo>
                  <a:lnTo>
                    <a:pt x="388" y="5565"/>
                  </a:lnTo>
                  <a:lnTo>
                    <a:pt x="320" y="5337"/>
                  </a:lnTo>
                  <a:lnTo>
                    <a:pt x="251" y="4995"/>
                  </a:lnTo>
                  <a:lnTo>
                    <a:pt x="206" y="4584"/>
                  </a:lnTo>
                  <a:lnTo>
                    <a:pt x="160" y="4105"/>
                  </a:lnTo>
                  <a:lnTo>
                    <a:pt x="160" y="3558"/>
                  </a:lnTo>
                  <a:lnTo>
                    <a:pt x="183" y="2942"/>
                  </a:lnTo>
                  <a:lnTo>
                    <a:pt x="229" y="2372"/>
                  </a:lnTo>
                  <a:lnTo>
                    <a:pt x="274" y="1848"/>
                  </a:lnTo>
                  <a:lnTo>
                    <a:pt x="365" y="1346"/>
                  </a:lnTo>
                  <a:lnTo>
                    <a:pt x="457" y="913"/>
                  </a:lnTo>
                  <a:lnTo>
                    <a:pt x="571" y="548"/>
                  </a:lnTo>
                  <a:lnTo>
                    <a:pt x="685" y="320"/>
                  </a:lnTo>
                  <a:lnTo>
                    <a:pt x="776" y="183"/>
                  </a:lnTo>
                  <a:lnTo>
                    <a:pt x="821" y="160"/>
                  </a:lnTo>
                  <a:close/>
                  <a:moveTo>
                    <a:pt x="776" y="1"/>
                  </a:moveTo>
                  <a:lnTo>
                    <a:pt x="707" y="46"/>
                  </a:lnTo>
                  <a:lnTo>
                    <a:pt x="616" y="115"/>
                  </a:lnTo>
                  <a:lnTo>
                    <a:pt x="548" y="206"/>
                  </a:lnTo>
                  <a:lnTo>
                    <a:pt x="479" y="343"/>
                  </a:lnTo>
                  <a:lnTo>
                    <a:pt x="434" y="479"/>
                  </a:lnTo>
                  <a:lnTo>
                    <a:pt x="297" y="890"/>
                  </a:lnTo>
                  <a:lnTo>
                    <a:pt x="206" y="1323"/>
                  </a:lnTo>
                  <a:lnTo>
                    <a:pt x="115" y="1825"/>
                  </a:lnTo>
                  <a:lnTo>
                    <a:pt x="69" y="2349"/>
                  </a:lnTo>
                  <a:lnTo>
                    <a:pt x="23" y="2920"/>
                  </a:lnTo>
                  <a:lnTo>
                    <a:pt x="1" y="3490"/>
                  </a:lnTo>
                  <a:lnTo>
                    <a:pt x="1" y="4014"/>
                  </a:lnTo>
                  <a:lnTo>
                    <a:pt x="46" y="4516"/>
                  </a:lnTo>
                  <a:lnTo>
                    <a:pt x="92" y="4972"/>
                  </a:lnTo>
                  <a:lnTo>
                    <a:pt x="160" y="5360"/>
                  </a:lnTo>
                  <a:lnTo>
                    <a:pt x="206" y="5519"/>
                  </a:lnTo>
                  <a:lnTo>
                    <a:pt x="274" y="5656"/>
                  </a:lnTo>
                  <a:lnTo>
                    <a:pt x="320" y="5770"/>
                  </a:lnTo>
                  <a:lnTo>
                    <a:pt x="388" y="5861"/>
                  </a:lnTo>
                  <a:lnTo>
                    <a:pt x="479" y="5907"/>
                  </a:lnTo>
                  <a:lnTo>
                    <a:pt x="548" y="5930"/>
                  </a:lnTo>
                  <a:lnTo>
                    <a:pt x="571" y="5930"/>
                  </a:lnTo>
                  <a:lnTo>
                    <a:pt x="639" y="5907"/>
                  </a:lnTo>
                  <a:lnTo>
                    <a:pt x="707" y="5884"/>
                  </a:lnTo>
                  <a:lnTo>
                    <a:pt x="776" y="5793"/>
                  </a:lnTo>
                  <a:lnTo>
                    <a:pt x="844" y="5702"/>
                  </a:lnTo>
                  <a:lnTo>
                    <a:pt x="913" y="5588"/>
                  </a:lnTo>
                  <a:lnTo>
                    <a:pt x="981" y="5428"/>
                  </a:lnTo>
                  <a:lnTo>
                    <a:pt x="1095" y="5040"/>
                  </a:lnTo>
                  <a:lnTo>
                    <a:pt x="1209" y="4607"/>
                  </a:lnTo>
                  <a:lnTo>
                    <a:pt x="1278" y="4105"/>
                  </a:lnTo>
                  <a:lnTo>
                    <a:pt x="1346" y="3558"/>
                  </a:lnTo>
                  <a:lnTo>
                    <a:pt x="1392" y="2988"/>
                  </a:lnTo>
                  <a:lnTo>
                    <a:pt x="1392" y="2418"/>
                  </a:lnTo>
                  <a:lnTo>
                    <a:pt x="1392" y="1893"/>
                  </a:lnTo>
                  <a:lnTo>
                    <a:pt x="1369" y="1392"/>
                  </a:lnTo>
                  <a:lnTo>
                    <a:pt x="1300" y="936"/>
                  </a:lnTo>
                  <a:lnTo>
                    <a:pt x="1232" y="525"/>
                  </a:lnTo>
                  <a:lnTo>
                    <a:pt x="1186" y="365"/>
                  </a:lnTo>
                  <a:lnTo>
                    <a:pt x="1118" y="251"/>
                  </a:lnTo>
                  <a:lnTo>
                    <a:pt x="1072" y="137"/>
                  </a:lnTo>
                  <a:lnTo>
                    <a:pt x="1004" y="69"/>
                  </a:lnTo>
                  <a:lnTo>
                    <a:pt x="935" y="23"/>
                  </a:lnTo>
                  <a:lnTo>
                    <a:pt x="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5"/>
            <p:cNvSpPr/>
            <p:nvPr/>
          </p:nvSpPr>
          <p:spPr>
            <a:xfrm rot="10800000">
              <a:off x="252989" y="2579016"/>
              <a:ext cx="455543" cy="108700"/>
            </a:xfrm>
            <a:custGeom>
              <a:avLst/>
              <a:gdLst/>
              <a:ahLst/>
              <a:cxnLst/>
              <a:rect l="l" t="t" r="r" b="b"/>
              <a:pathLst>
                <a:path w="5930" h="1415" extrusionOk="0">
                  <a:moveTo>
                    <a:pt x="2304" y="160"/>
                  </a:moveTo>
                  <a:lnTo>
                    <a:pt x="2988" y="183"/>
                  </a:lnTo>
                  <a:lnTo>
                    <a:pt x="3558" y="228"/>
                  </a:lnTo>
                  <a:lnTo>
                    <a:pt x="4083" y="274"/>
                  </a:lnTo>
                  <a:lnTo>
                    <a:pt x="4562" y="365"/>
                  </a:lnTo>
                  <a:lnTo>
                    <a:pt x="4995" y="456"/>
                  </a:lnTo>
                  <a:lnTo>
                    <a:pt x="5383" y="570"/>
                  </a:lnTo>
                  <a:lnTo>
                    <a:pt x="5611" y="684"/>
                  </a:lnTo>
                  <a:lnTo>
                    <a:pt x="5725" y="776"/>
                  </a:lnTo>
                  <a:lnTo>
                    <a:pt x="5748" y="821"/>
                  </a:lnTo>
                  <a:lnTo>
                    <a:pt x="5770" y="844"/>
                  </a:lnTo>
                  <a:lnTo>
                    <a:pt x="5748" y="890"/>
                  </a:lnTo>
                  <a:lnTo>
                    <a:pt x="5702" y="935"/>
                  </a:lnTo>
                  <a:lnTo>
                    <a:pt x="5565" y="1004"/>
                  </a:lnTo>
                  <a:lnTo>
                    <a:pt x="5314" y="1095"/>
                  </a:lnTo>
                  <a:lnTo>
                    <a:pt x="4995" y="1163"/>
                  </a:lnTo>
                  <a:lnTo>
                    <a:pt x="4585" y="1209"/>
                  </a:lnTo>
                  <a:lnTo>
                    <a:pt x="4106" y="1232"/>
                  </a:lnTo>
                  <a:lnTo>
                    <a:pt x="3558" y="1254"/>
                  </a:lnTo>
                  <a:lnTo>
                    <a:pt x="2943" y="1232"/>
                  </a:lnTo>
                  <a:lnTo>
                    <a:pt x="2373" y="1186"/>
                  </a:lnTo>
                  <a:lnTo>
                    <a:pt x="1848" y="1118"/>
                  </a:lnTo>
                  <a:lnTo>
                    <a:pt x="1346" y="1049"/>
                  </a:lnTo>
                  <a:lnTo>
                    <a:pt x="913" y="958"/>
                  </a:lnTo>
                  <a:lnTo>
                    <a:pt x="548" y="844"/>
                  </a:lnTo>
                  <a:lnTo>
                    <a:pt x="297" y="730"/>
                  </a:lnTo>
                  <a:lnTo>
                    <a:pt x="183" y="639"/>
                  </a:lnTo>
                  <a:lnTo>
                    <a:pt x="161" y="593"/>
                  </a:lnTo>
                  <a:lnTo>
                    <a:pt x="161" y="570"/>
                  </a:lnTo>
                  <a:lnTo>
                    <a:pt x="161" y="525"/>
                  </a:lnTo>
                  <a:lnTo>
                    <a:pt x="183" y="502"/>
                  </a:lnTo>
                  <a:lnTo>
                    <a:pt x="297" y="411"/>
                  </a:lnTo>
                  <a:lnTo>
                    <a:pt x="480" y="365"/>
                  </a:lnTo>
                  <a:lnTo>
                    <a:pt x="731" y="297"/>
                  </a:lnTo>
                  <a:lnTo>
                    <a:pt x="1027" y="251"/>
                  </a:lnTo>
                  <a:lnTo>
                    <a:pt x="1392" y="205"/>
                  </a:lnTo>
                  <a:lnTo>
                    <a:pt x="1825" y="183"/>
                  </a:lnTo>
                  <a:lnTo>
                    <a:pt x="2304" y="160"/>
                  </a:lnTo>
                  <a:close/>
                  <a:moveTo>
                    <a:pt x="2441" y="0"/>
                  </a:moveTo>
                  <a:lnTo>
                    <a:pt x="1916" y="23"/>
                  </a:lnTo>
                  <a:lnTo>
                    <a:pt x="1415" y="46"/>
                  </a:lnTo>
                  <a:lnTo>
                    <a:pt x="959" y="91"/>
                  </a:lnTo>
                  <a:lnTo>
                    <a:pt x="571" y="160"/>
                  </a:lnTo>
                  <a:lnTo>
                    <a:pt x="411" y="228"/>
                  </a:lnTo>
                  <a:lnTo>
                    <a:pt x="275" y="274"/>
                  </a:lnTo>
                  <a:lnTo>
                    <a:pt x="161" y="342"/>
                  </a:lnTo>
                  <a:lnTo>
                    <a:pt x="69" y="411"/>
                  </a:lnTo>
                  <a:lnTo>
                    <a:pt x="24" y="479"/>
                  </a:lnTo>
                  <a:lnTo>
                    <a:pt x="1" y="547"/>
                  </a:lnTo>
                  <a:lnTo>
                    <a:pt x="1" y="639"/>
                  </a:lnTo>
                  <a:lnTo>
                    <a:pt x="46" y="707"/>
                  </a:lnTo>
                  <a:lnTo>
                    <a:pt x="115" y="776"/>
                  </a:lnTo>
                  <a:lnTo>
                    <a:pt x="206" y="844"/>
                  </a:lnTo>
                  <a:lnTo>
                    <a:pt x="343" y="912"/>
                  </a:lnTo>
                  <a:lnTo>
                    <a:pt x="480" y="981"/>
                  </a:lnTo>
                  <a:lnTo>
                    <a:pt x="867" y="1095"/>
                  </a:lnTo>
                  <a:lnTo>
                    <a:pt x="1324" y="1209"/>
                  </a:lnTo>
                  <a:lnTo>
                    <a:pt x="1825" y="1277"/>
                  </a:lnTo>
                  <a:lnTo>
                    <a:pt x="2350" y="1346"/>
                  </a:lnTo>
                  <a:lnTo>
                    <a:pt x="2920" y="1391"/>
                  </a:lnTo>
                  <a:lnTo>
                    <a:pt x="3604" y="1414"/>
                  </a:lnTo>
                  <a:lnTo>
                    <a:pt x="4060" y="1391"/>
                  </a:lnTo>
                  <a:lnTo>
                    <a:pt x="4493" y="1368"/>
                  </a:lnTo>
                  <a:lnTo>
                    <a:pt x="4881" y="1323"/>
                  </a:lnTo>
                  <a:lnTo>
                    <a:pt x="5223" y="1277"/>
                  </a:lnTo>
                  <a:lnTo>
                    <a:pt x="5497" y="1186"/>
                  </a:lnTo>
                  <a:lnTo>
                    <a:pt x="5725" y="1095"/>
                  </a:lnTo>
                  <a:lnTo>
                    <a:pt x="5816" y="1049"/>
                  </a:lnTo>
                  <a:lnTo>
                    <a:pt x="5862" y="981"/>
                  </a:lnTo>
                  <a:lnTo>
                    <a:pt x="5907" y="912"/>
                  </a:lnTo>
                  <a:lnTo>
                    <a:pt x="5930" y="844"/>
                  </a:lnTo>
                  <a:lnTo>
                    <a:pt x="5907" y="776"/>
                  </a:lnTo>
                  <a:lnTo>
                    <a:pt x="5884" y="707"/>
                  </a:lnTo>
                  <a:lnTo>
                    <a:pt x="5816" y="639"/>
                  </a:lnTo>
                  <a:lnTo>
                    <a:pt x="5702" y="570"/>
                  </a:lnTo>
                  <a:lnTo>
                    <a:pt x="5588" y="502"/>
                  </a:lnTo>
                  <a:lnTo>
                    <a:pt x="5428" y="433"/>
                  </a:lnTo>
                  <a:lnTo>
                    <a:pt x="5041" y="297"/>
                  </a:lnTo>
                  <a:lnTo>
                    <a:pt x="4607" y="205"/>
                  </a:lnTo>
                  <a:lnTo>
                    <a:pt x="4106" y="114"/>
                  </a:lnTo>
                  <a:lnTo>
                    <a:pt x="3558" y="69"/>
                  </a:lnTo>
                  <a:lnTo>
                    <a:pt x="2988" y="23"/>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6"/>
        </a:solidFill>
        <a:effectLst/>
      </p:bgPr>
    </p:bg>
    <p:spTree>
      <p:nvGrpSpPr>
        <p:cNvPr id="1" name="Shape 178"/>
        <p:cNvGrpSpPr/>
        <p:nvPr/>
      </p:nvGrpSpPr>
      <p:grpSpPr>
        <a:xfrm>
          <a:off x="0" y="0"/>
          <a:ext cx="0" cy="0"/>
          <a:chOff x="0" y="0"/>
          <a:chExt cx="0" cy="0"/>
        </a:xfrm>
      </p:grpSpPr>
      <p:grpSp>
        <p:nvGrpSpPr>
          <p:cNvPr id="179" name="Google Shape;179;p4"/>
          <p:cNvGrpSpPr/>
          <p:nvPr/>
        </p:nvGrpSpPr>
        <p:grpSpPr>
          <a:xfrm rot="10800000" flipH="1">
            <a:off x="-196579" y="-17854"/>
            <a:ext cx="9522816" cy="4533898"/>
            <a:chOff x="1697" y="798588"/>
            <a:chExt cx="9125842" cy="4344895"/>
          </a:xfrm>
        </p:grpSpPr>
        <p:sp>
          <p:nvSpPr>
            <p:cNvPr id="180" name="Google Shape;180;p4"/>
            <p:cNvSpPr/>
            <p:nvPr/>
          </p:nvSpPr>
          <p:spPr>
            <a:xfrm>
              <a:off x="1697" y="798588"/>
              <a:ext cx="9125842" cy="4344860"/>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1697" y="1841697"/>
              <a:ext cx="9125842" cy="330176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flipH="1">
              <a:off x="1697" y="3723891"/>
              <a:ext cx="9125842" cy="1419593"/>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83;p4"/>
          <p:cNvGrpSpPr/>
          <p:nvPr/>
        </p:nvGrpSpPr>
        <p:grpSpPr>
          <a:xfrm flipH="1">
            <a:off x="225073" y="478034"/>
            <a:ext cx="8316818" cy="4501022"/>
            <a:chOff x="1048650" y="4061275"/>
            <a:chExt cx="2600875" cy="1407625"/>
          </a:xfrm>
        </p:grpSpPr>
        <p:sp>
          <p:nvSpPr>
            <p:cNvPr id="184" name="Google Shape;184;p4"/>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1098397" y="4556671"/>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1089822" y="5128504"/>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1122990" y="4959200"/>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1123279" y="4317839"/>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3533175" y="4959200"/>
              <a:ext cx="9150" cy="8575"/>
            </a:xfrm>
            <a:custGeom>
              <a:avLst/>
              <a:gdLst/>
              <a:ahLst/>
              <a:cxnLst/>
              <a:rect l="l" t="t" r="r" b="b"/>
              <a:pathLst>
                <a:path w="366" h="343" extrusionOk="0">
                  <a:moveTo>
                    <a:pt x="115" y="1"/>
                  </a:moveTo>
                  <a:lnTo>
                    <a:pt x="69" y="46"/>
                  </a:lnTo>
                  <a:lnTo>
                    <a:pt x="24" y="92"/>
                  </a:lnTo>
                  <a:lnTo>
                    <a:pt x="1" y="160"/>
                  </a:lnTo>
                  <a:lnTo>
                    <a:pt x="24" y="229"/>
                  </a:lnTo>
                  <a:lnTo>
                    <a:pt x="69" y="297"/>
                  </a:lnTo>
                  <a:lnTo>
                    <a:pt x="115" y="343"/>
                  </a:lnTo>
                  <a:lnTo>
                    <a:pt x="252" y="343"/>
                  </a:lnTo>
                  <a:lnTo>
                    <a:pt x="320" y="297"/>
                  </a:lnTo>
                  <a:lnTo>
                    <a:pt x="343" y="229"/>
                  </a:lnTo>
                  <a:lnTo>
                    <a:pt x="366" y="160"/>
                  </a:lnTo>
                  <a:lnTo>
                    <a:pt x="343" y="92"/>
                  </a:lnTo>
                  <a:lnTo>
                    <a:pt x="320"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4"/>
          <p:cNvSpPr/>
          <p:nvPr/>
        </p:nvSpPr>
        <p:spPr>
          <a:xfrm>
            <a:off x="710150" y="-17850"/>
            <a:ext cx="7720800" cy="5198400"/>
          </a:xfrm>
          <a:prstGeom prst="rect">
            <a:avLst/>
          </a:prstGeom>
          <a:solidFill>
            <a:srgbClr val="FFFFFF">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txBox="1">
            <a:spLocks noGrp="1"/>
          </p:cNvSpPr>
          <p:nvPr>
            <p:ph type="subTitle" idx="1"/>
          </p:nvPr>
        </p:nvSpPr>
        <p:spPr>
          <a:xfrm>
            <a:off x="1093250" y="1358650"/>
            <a:ext cx="6937500" cy="324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227" name="Google Shape;227;p4"/>
          <p:cNvSpPr txBox="1">
            <a:spLocks noGrp="1"/>
          </p:cNvSpPr>
          <p:nvPr>
            <p:ph type="ctrTitle"/>
          </p:nvPr>
        </p:nvSpPr>
        <p:spPr>
          <a:xfrm>
            <a:off x="1277300" y="562250"/>
            <a:ext cx="6569100" cy="665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sz="4000"/>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2">
  <p:cSld name="CUSTOM_5_1_1">
    <p:bg>
      <p:bgPr>
        <a:solidFill>
          <a:schemeClr val="accent6"/>
        </a:solidFill>
        <a:effectLst/>
      </p:bgPr>
    </p:bg>
    <p:spTree>
      <p:nvGrpSpPr>
        <p:cNvPr id="1" name="Shape 1392"/>
        <p:cNvGrpSpPr/>
        <p:nvPr/>
      </p:nvGrpSpPr>
      <p:grpSpPr>
        <a:xfrm>
          <a:off x="0" y="0"/>
          <a:ext cx="0" cy="0"/>
          <a:chOff x="0" y="0"/>
          <a:chExt cx="0" cy="0"/>
        </a:xfrm>
      </p:grpSpPr>
      <p:grpSp>
        <p:nvGrpSpPr>
          <p:cNvPr id="1393" name="Google Shape;1393;p26"/>
          <p:cNvGrpSpPr/>
          <p:nvPr/>
        </p:nvGrpSpPr>
        <p:grpSpPr>
          <a:xfrm>
            <a:off x="-196575" y="304775"/>
            <a:ext cx="9522816" cy="4950721"/>
            <a:chOff x="1701" y="399186"/>
            <a:chExt cx="9125842" cy="4744342"/>
          </a:xfrm>
        </p:grpSpPr>
        <p:sp>
          <p:nvSpPr>
            <p:cNvPr id="1394" name="Google Shape;1394;p26"/>
            <p:cNvSpPr/>
            <p:nvPr/>
          </p:nvSpPr>
          <p:spPr>
            <a:xfrm>
              <a:off x="1701" y="399186"/>
              <a:ext cx="9125842" cy="4744292"/>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6"/>
            <p:cNvSpPr/>
            <p:nvPr/>
          </p:nvSpPr>
          <p:spPr>
            <a:xfrm>
              <a:off x="1701" y="3036178"/>
              <a:ext cx="9125842" cy="2107350"/>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6" name="Google Shape;1396;p26"/>
          <p:cNvGrpSpPr/>
          <p:nvPr/>
        </p:nvGrpSpPr>
        <p:grpSpPr>
          <a:xfrm>
            <a:off x="-790781" y="76246"/>
            <a:ext cx="9028974" cy="4759321"/>
            <a:chOff x="1033250" y="4061275"/>
            <a:chExt cx="2670425" cy="1407625"/>
          </a:xfrm>
        </p:grpSpPr>
        <p:sp>
          <p:nvSpPr>
            <p:cNvPr id="1397" name="Google Shape;1397;p26"/>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6"/>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6"/>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6"/>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6"/>
            <p:cNvSpPr/>
            <p:nvPr/>
          </p:nvSpPr>
          <p:spPr>
            <a:xfrm>
              <a:off x="1035525" y="4565825"/>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6"/>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6"/>
            <p:cNvSpPr/>
            <p:nvPr/>
          </p:nvSpPr>
          <p:spPr>
            <a:xfrm>
              <a:off x="1033250" y="5104000"/>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6"/>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6"/>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6"/>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6"/>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6"/>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6"/>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6"/>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6"/>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6"/>
            <p:cNvSpPr/>
            <p:nvPr/>
          </p:nvSpPr>
          <p:spPr>
            <a:xfrm>
              <a:off x="1183200" y="5029325"/>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6"/>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6"/>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6"/>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6"/>
            <p:cNvSpPr/>
            <p:nvPr/>
          </p:nvSpPr>
          <p:spPr>
            <a:xfrm>
              <a:off x="1208850" y="4406775"/>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6"/>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6"/>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6"/>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6"/>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6"/>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6"/>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6"/>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6"/>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6"/>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6"/>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6"/>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6"/>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6"/>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6"/>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6"/>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6"/>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6"/>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6"/>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6"/>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6"/>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6"/>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8" name="Google Shape;1438;p26"/>
          <p:cNvGrpSpPr/>
          <p:nvPr/>
        </p:nvGrpSpPr>
        <p:grpSpPr>
          <a:xfrm rot="10800000" flipH="1">
            <a:off x="194175" y="391018"/>
            <a:ext cx="8355795" cy="4533963"/>
            <a:chOff x="3994975" y="2327000"/>
            <a:chExt cx="2656175" cy="1441275"/>
          </a:xfrm>
        </p:grpSpPr>
        <p:sp>
          <p:nvSpPr>
            <p:cNvPr id="1439" name="Google Shape;1439;p26"/>
            <p:cNvSpPr/>
            <p:nvPr/>
          </p:nvSpPr>
          <p:spPr>
            <a:xfrm>
              <a:off x="6202450" y="2830400"/>
              <a:ext cx="107775" cy="124325"/>
            </a:xfrm>
            <a:custGeom>
              <a:avLst/>
              <a:gdLst/>
              <a:ahLst/>
              <a:cxnLst/>
              <a:rect l="l" t="t" r="r" b="b"/>
              <a:pathLst>
                <a:path w="4311" h="4973" extrusionOk="0">
                  <a:moveTo>
                    <a:pt x="1003" y="1"/>
                  </a:moveTo>
                  <a:lnTo>
                    <a:pt x="821" y="24"/>
                  </a:lnTo>
                  <a:lnTo>
                    <a:pt x="639" y="69"/>
                  </a:lnTo>
                  <a:lnTo>
                    <a:pt x="456" y="138"/>
                  </a:lnTo>
                  <a:lnTo>
                    <a:pt x="319" y="252"/>
                  </a:lnTo>
                  <a:lnTo>
                    <a:pt x="183" y="388"/>
                  </a:lnTo>
                  <a:lnTo>
                    <a:pt x="91" y="548"/>
                  </a:lnTo>
                  <a:lnTo>
                    <a:pt x="23" y="731"/>
                  </a:lnTo>
                  <a:lnTo>
                    <a:pt x="0" y="913"/>
                  </a:lnTo>
                  <a:lnTo>
                    <a:pt x="0" y="1095"/>
                  </a:lnTo>
                  <a:lnTo>
                    <a:pt x="46" y="1278"/>
                  </a:lnTo>
                  <a:lnTo>
                    <a:pt x="114" y="1437"/>
                  </a:lnTo>
                  <a:lnTo>
                    <a:pt x="228" y="1597"/>
                  </a:lnTo>
                  <a:lnTo>
                    <a:pt x="3010" y="4721"/>
                  </a:lnTo>
                  <a:lnTo>
                    <a:pt x="3124" y="4835"/>
                  </a:lnTo>
                  <a:lnTo>
                    <a:pt x="3261" y="4904"/>
                  </a:lnTo>
                  <a:lnTo>
                    <a:pt x="3421" y="4949"/>
                  </a:lnTo>
                  <a:lnTo>
                    <a:pt x="3558" y="4972"/>
                  </a:lnTo>
                  <a:lnTo>
                    <a:pt x="3694" y="4972"/>
                  </a:lnTo>
                  <a:lnTo>
                    <a:pt x="3831" y="4927"/>
                  </a:lnTo>
                  <a:lnTo>
                    <a:pt x="3945" y="4858"/>
                  </a:lnTo>
                  <a:lnTo>
                    <a:pt x="4059" y="4790"/>
                  </a:lnTo>
                  <a:lnTo>
                    <a:pt x="4173" y="4676"/>
                  </a:lnTo>
                  <a:lnTo>
                    <a:pt x="4242" y="4539"/>
                  </a:lnTo>
                  <a:lnTo>
                    <a:pt x="4287" y="4402"/>
                  </a:lnTo>
                  <a:lnTo>
                    <a:pt x="4310" y="4265"/>
                  </a:lnTo>
                  <a:lnTo>
                    <a:pt x="4310" y="4128"/>
                  </a:lnTo>
                  <a:lnTo>
                    <a:pt x="4265" y="3992"/>
                  </a:lnTo>
                  <a:lnTo>
                    <a:pt x="4219" y="3855"/>
                  </a:lnTo>
                  <a:lnTo>
                    <a:pt x="4128" y="3718"/>
                  </a:lnTo>
                  <a:lnTo>
                    <a:pt x="1596" y="890"/>
                  </a:lnTo>
                  <a:lnTo>
                    <a:pt x="1528" y="822"/>
                  </a:lnTo>
                  <a:lnTo>
                    <a:pt x="1460" y="776"/>
                  </a:lnTo>
                  <a:lnTo>
                    <a:pt x="1368" y="731"/>
                  </a:lnTo>
                  <a:lnTo>
                    <a:pt x="1163" y="731"/>
                  </a:lnTo>
                  <a:lnTo>
                    <a:pt x="1072" y="753"/>
                  </a:lnTo>
                  <a:lnTo>
                    <a:pt x="1003" y="776"/>
                  </a:lnTo>
                  <a:lnTo>
                    <a:pt x="912" y="845"/>
                  </a:lnTo>
                  <a:lnTo>
                    <a:pt x="844" y="913"/>
                  </a:lnTo>
                  <a:lnTo>
                    <a:pt x="798" y="981"/>
                  </a:lnTo>
                  <a:lnTo>
                    <a:pt x="775" y="1073"/>
                  </a:lnTo>
                  <a:lnTo>
                    <a:pt x="753" y="1164"/>
                  </a:lnTo>
                  <a:lnTo>
                    <a:pt x="753" y="1278"/>
                  </a:lnTo>
                  <a:lnTo>
                    <a:pt x="775" y="1369"/>
                  </a:lnTo>
                  <a:lnTo>
                    <a:pt x="821" y="1437"/>
                  </a:lnTo>
                  <a:lnTo>
                    <a:pt x="867" y="1529"/>
                  </a:lnTo>
                  <a:lnTo>
                    <a:pt x="3033" y="3946"/>
                  </a:lnTo>
                  <a:lnTo>
                    <a:pt x="3079" y="3969"/>
                  </a:lnTo>
                  <a:lnTo>
                    <a:pt x="3147" y="3969"/>
                  </a:lnTo>
                  <a:lnTo>
                    <a:pt x="3170" y="3900"/>
                  </a:lnTo>
                  <a:lnTo>
                    <a:pt x="3147" y="3855"/>
                  </a:lnTo>
                  <a:lnTo>
                    <a:pt x="1003" y="1415"/>
                  </a:lnTo>
                  <a:lnTo>
                    <a:pt x="935" y="1301"/>
                  </a:lnTo>
                  <a:lnTo>
                    <a:pt x="912" y="1187"/>
                  </a:lnTo>
                  <a:lnTo>
                    <a:pt x="958" y="1073"/>
                  </a:lnTo>
                  <a:lnTo>
                    <a:pt x="1026" y="959"/>
                  </a:lnTo>
                  <a:lnTo>
                    <a:pt x="1140" y="890"/>
                  </a:lnTo>
                  <a:lnTo>
                    <a:pt x="1254" y="890"/>
                  </a:lnTo>
                  <a:lnTo>
                    <a:pt x="1391" y="913"/>
                  </a:lnTo>
                  <a:lnTo>
                    <a:pt x="1482" y="981"/>
                  </a:lnTo>
                  <a:lnTo>
                    <a:pt x="4014" y="3832"/>
                  </a:lnTo>
                  <a:lnTo>
                    <a:pt x="4082" y="3923"/>
                  </a:lnTo>
                  <a:lnTo>
                    <a:pt x="4128" y="4037"/>
                  </a:lnTo>
                  <a:lnTo>
                    <a:pt x="4151" y="4151"/>
                  </a:lnTo>
                  <a:lnTo>
                    <a:pt x="4151" y="4265"/>
                  </a:lnTo>
                  <a:lnTo>
                    <a:pt x="4128" y="4379"/>
                  </a:lnTo>
                  <a:lnTo>
                    <a:pt x="4105" y="4470"/>
                  </a:lnTo>
                  <a:lnTo>
                    <a:pt x="4036" y="4584"/>
                  </a:lnTo>
                  <a:lnTo>
                    <a:pt x="3968" y="4676"/>
                  </a:lnTo>
                  <a:lnTo>
                    <a:pt x="3854" y="4744"/>
                  </a:lnTo>
                  <a:lnTo>
                    <a:pt x="3763" y="4790"/>
                  </a:lnTo>
                  <a:lnTo>
                    <a:pt x="3649" y="4813"/>
                  </a:lnTo>
                  <a:lnTo>
                    <a:pt x="3535" y="4813"/>
                  </a:lnTo>
                  <a:lnTo>
                    <a:pt x="3421" y="4790"/>
                  </a:lnTo>
                  <a:lnTo>
                    <a:pt x="3307" y="4767"/>
                  </a:lnTo>
                  <a:lnTo>
                    <a:pt x="3216" y="4699"/>
                  </a:lnTo>
                  <a:lnTo>
                    <a:pt x="3124" y="4607"/>
                  </a:lnTo>
                  <a:lnTo>
                    <a:pt x="342" y="1506"/>
                  </a:lnTo>
                  <a:lnTo>
                    <a:pt x="251" y="1369"/>
                  </a:lnTo>
                  <a:lnTo>
                    <a:pt x="183" y="1232"/>
                  </a:lnTo>
                  <a:lnTo>
                    <a:pt x="160" y="1073"/>
                  </a:lnTo>
                  <a:lnTo>
                    <a:pt x="160" y="913"/>
                  </a:lnTo>
                  <a:lnTo>
                    <a:pt x="183" y="776"/>
                  </a:lnTo>
                  <a:lnTo>
                    <a:pt x="228" y="617"/>
                  </a:lnTo>
                  <a:lnTo>
                    <a:pt x="297" y="480"/>
                  </a:lnTo>
                  <a:lnTo>
                    <a:pt x="411" y="366"/>
                  </a:lnTo>
                  <a:lnTo>
                    <a:pt x="547" y="274"/>
                  </a:lnTo>
                  <a:lnTo>
                    <a:pt x="684" y="206"/>
                  </a:lnTo>
                  <a:lnTo>
                    <a:pt x="844" y="183"/>
                  </a:lnTo>
                  <a:lnTo>
                    <a:pt x="1003" y="160"/>
                  </a:lnTo>
                  <a:lnTo>
                    <a:pt x="1140" y="183"/>
                  </a:lnTo>
                  <a:lnTo>
                    <a:pt x="1300" y="252"/>
                  </a:lnTo>
                  <a:lnTo>
                    <a:pt x="1437" y="320"/>
                  </a:lnTo>
                  <a:lnTo>
                    <a:pt x="1551" y="434"/>
                  </a:lnTo>
                  <a:lnTo>
                    <a:pt x="3284" y="2372"/>
                  </a:lnTo>
                  <a:lnTo>
                    <a:pt x="3330" y="2418"/>
                  </a:lnTo>
                  <a:lnTo>
                    <a:pt x="3398" y="2395"/>
                  </a:lnTo>
                  <a:lnTo>
                    <a:pt x="3421" y="2327"/>
                  </a:lnTo>
                  <a:lnTo>
                    <a:pt x="3398" y="2281"/>
                  </a:lnTo>
                  <a:lnTo>
                    <a:pt x="1665" y="320"/>
                  </a:lnTo>
                  <a:lnTo>
                    <a:pt x="1528" y="206"/>
                  </a:lnTo>
                  <a:lnTo>
                    <a:pt x="1368" y="115"/>
                  </a:lnTo>
                  <a:lnTo>
                    <a:pt x="1186" y="46"/>
                  </a:lnTo>
                  <a:lnTo>
                    <a:pt x="10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6"/>
            <p:cNvSpPr/>
            <p:nvPr/>
          </p:nvSpPr>
          <p:spPr>
            <a:xfrm>
              <a:off x="4827325" y="2327000"/>
              <a:ext cx="145425" cy="63875"/>
            </a:xfrm>
            <a:custGeom>
              <a:avLst/>
              <a:gdLst/>
              <a:ahLst/>
              <a:cxnLst/>
              <a:rect l="l" t="t" r="r" b="b"/>
              <a:pathLst>
                <a:path w="5817" h="2555" extrusionOk="0">
                  <a:moveTo>
                    <a:pt x="4790" y="0"/>
                  </a:moveTo>
                  <a:lnTo>
                    <a:pt x="4607" y="23"/>
                  </a:lnTo>
                  <a:lnTo>
                    <a:pt x="571" y="1072"/>
                  </a:lnTo>
                  <a:lnTo>
                    <a:pt x="434" y="1141"/>
                  </a:lnTo>
                  <a:lnTo>
                    <a:pt x="297" y="1209"/>
                  </a:lnTo>
                  <a:lnTo>
                    <a:pt x="183" y="1300"/>
                  </a:lnTo>
                  <a:lnTo>
                    <a:pt x="115" y="1414"/>
                  </a:lnTo>
                  <a:lnTo>
                    <a:pt x="47" y="1551"/>
                  </a:lnTo>
                  <a:lnTo>
                    <a:pt x="24" y="1688"/>
                  </a:lnTo>
                  <a:lnTo>
                    <a:pt x="1" y="1848"/>
                  </a:lnTo>
                  <a:lnTo>
                    <a:pt x="24" y="1984"/>
                  </a:lnTo>
                  <a:lnTo>
                    <a:pt x="69" y="2121"/>
                  </a:lnTo>
                  <a:lnTo>
                    <a:pt x="138" y="2235"/>
                  </a:lnTo>
                  <a:lnTo>
                    <a:pt x="206" y="2327"/>
                  </a:lnTo>
                  <a:lnTo>
                    <a:pt x="297" y="2395"/>
                  </a:lnTo>
                  <a:lnTo>
                    <a:pt x="411" y="2463"/>
                  </a:lnTo>
                  <a:lnTo>
                    <a:pt x="525" y="2509"/>
                  </a:lnTo>
                  <a:lnTo>
                    <a:pt x="639" y="2555"/>
                  </a:lnTo>
                  <a:lnTo>
                    <a:pt x="753" y="2555"/>
                  </a:lnTo>
                  <a:lnTo>
                    <a:pt x="936" y="2532"/>
                  </a:lnTo>
                  <a:lnTo>
                    <a:pt x="4630" y="1574"/>
                  </a:lnTo>
                  <a:lnTo>
                    <a:pt x="4721" y="1551"/>
                  </a:lnTo>
                  <a:lnTo>
                    <a:pt x="4790" y="1483"/>
                  </a:lnTo>
                  <a:lnTo>
                    <a:pt x="4858" y="1437"/>
                  </a:lnTo>
                  <a:lnTo>
                    <a:pt x="4927" y="1346"/>
                  </a:lnTo>
                  <a:lnTo>
                    <a:pt x="4972" y="1255"/>
                  </a:lnTo>
                  <a:lnTo>
                    <a:pt x="4972" y="1163"/>
                  </a:lnTo>
                  <a:lnTo>
                    <a:pt x="4995" y="1072"/>
                  </a:lnTo>
                  <a:lnTo>
                    <a:pt x="4972" y="981"/>
                  </a:lnTo>
                  <a:lnTo>
                    <a:pt x="4949" y="890"/>
                  </a:lnTo>
                  <a:lnTo>
                    <a:pt x="4881" y="821"/>
                  </a:lnTo>
                  <a:lnTo>
                    <a:pt x="4835" y="753"/>
                  </a:lnTo>
                  <a:lnTo>
                    <a:pt x="4744" y="685"/>
                  </a:lnTo>
                  <a:lnTo>
                    <a:pt x="4653" y="639"/>
                  </a:lnTo>
                  <a:lnTo>
                    <a:pt x="4562" y="616"/>
                  </a:lnTo>
                  <a:lnTo>
                    <a:pt x="4471" y="616"/>
                  </a:lnTo>
                  <a:lnTo>
                    <a:pt x="4379" y="639"/>
                  </a:lnTo>
                  <a:lnTo>
                    <a:pt x="1232" y="1460"/>
                  </a:lnTo>
                  <a:lnTo>
                    <a:pt x="1187" y="1483"/>
                  </a:lnTo>
                  <a:lnTo>
                    <a:pt x="1187" y="1551"/>
                  </a:lnTo>
                  <a:lnTo>
                    <a:pt x="1210" y="1597"/>
                  </a:lnTo>
                  <a:lnTo>
                    <a:pt x="1278" y="1620"/>
                  </a:lnTo>
                  <a:lnTo>
                    <a:pt x="4425" y="799"/>
                  </a:lnTo>
                  <a:lnTo>
                    <a:pt x="4539" y="776"/>
                  </a:lnTo>
                  <a:lnTo>
                    <a:pt x="4676" y="821"/>
                  </a:lnTo>
                  <a:lnTo>
                    <a:pt x="4767" y="913"/>
                  </a:lnTo>
                  <a:lnTo>
                    <a:pt x="4813" y="1027"/>
                  </a:lnTo>
                  <a:lnTo>
                    <a:pt x="4835" y="1141"/>
                  </a:lnTo>
                  <a:lnTo>
                    <a:pt x="4790" y="1278"/>
                  </a:lnTo>
                  <a:lnTo>
                    <a:pt x="4699" y="1369"/>
                  </a:lnTo>
                  <a:lnTo>
                    <a:pt x="4585" y="1414"/>
                  </a:lnTo>
                  <a:lnTo>
                    <a:pt x="913" y="2372"/>
                  </a:lnTo>
                  <a:lnTo>
                    <a:pt x="799" y="2395"/>
                  </a:lnTo>
                  <a:lnTo>
                    <a:pt x="685" y="2395"/>
                  </a:lnTo>
                  <a:lnTo>
                    <a:pt x="571" y="2372"/>
                  </a:lnTo>
                  <a:lnTo>
                    <a:pt x="457" y="2327"/>
                  </a:lnTo>
                  <a:lnTo>
                    <a:pt x="366" y="2258"/>
                  </a:lnTo>
                  <a:lnTo>
                    <a:pt x="275" y="2167"/>
                  </a:lnTo>
                  <a:lnTo>
                    <a:pt x="229" y="2053"/>
                  </a:lnTo>
                  <a:lnTo>
                    <a:pt x="183" y="1962"/>
                  </a:lnTo>
                  <a:lnTo>
                    <a:pt x="161" y="1848"/>
                  </a:lnTo>
                  <a:lnTo>
                    <a:pt x="161" y="1734"/>
                  </a:lnTo>
                  <a:lnTo>
                    <a:pt x="206" y="1620"/>
                  </a:lnTo>
                  <a:lnTo>
                    <a:pt x="252" y="1506"/>
                  </a:lnTo>
                  <a:lnTo>
                    <a:pt x="320" y="1414"/>
                  </a:lnTo>
                  <a:lnTo>
                    <a:pt x="389" y="1323"/>
                  </a:lnTo>
                  <a:lnTo>
                    <a:pt x="503" y="1278"/>
                  </a:lnTo>
                  <a:lnTo>
                    <a:pt x="617" y="1232"/>
                  </a:lnTo>
                  <a:lnTo>
                    <a:pt x="4653" y="183"/>
                  </a:lnTo>
                  <a:lnTo>
                    <a:pt x="4813" y="160"/>
                  </a:lnTo>
                  <a:lnTo>
                    <a:pt x="4972" y="160"/>
                  </a:lnTo>
                  <a:lnTo>
                    <a:pt x="5109" y="206"/>
                  </a:lnTo>
                  <a:lnTo>
                    <a:pt x="5246" y="274"/>
                  </a:lnTo>
                  <a:lnTo>
                    <a:pt x="5383" y="343"/>
                  </a:lnTo>
                  <a:lnTo>
                    <a:pt x="5474" y="457"/>
                  </a:lnTo>
                  <a:lnTo>
                    <a:pt x="5565" y="593"/>
                  </a:lnTo>
                  <a:lnTo>
                    <a:pt x="5611" y="753"/>
                  </a:lnTo>
                  <a:lnTo>
                    <a:pt x="5656" y="913"/>
                  </a:lnTo>
                  <a:lnTo>
                    <a:pt x="5634" y="1072"/>
                  </a:lnTo>
                  <a:lnTo>
                    <a:pt x="5611" y="1209"/>
                  </a:lnTo>
                  <a:lnTo>
                    <a:pt x="5542" y="1369"/>
                  </a:lnTo>
                  <a:lnTo>
                    <a:pt x="5451" y="1483"/>
                  </a:lnTo>
                  <a:lnTo>
                    <a:pt x="5337" y="1597"/>
                  </a:lnTo>
                  <a:lnTo>
                    <a:pt x="5200" y="1665"/>
                  </a:lnTo>
                  <a:lnTo>
                    <a:pt x="5041" y="1734"/>
                  </a:lnTo>
                  <a:lnTo>
                    <a:pt x="2532" y="2395"/>
                  </a:lnTo>
                  <a:lnTo>
                    <a:pt x="2487" y="2418"/>
                  </a:lnTo>
                  <a:lnTo>
                    <a:pt x="2464" y="2486"/>
                  </a:lnTo>
                  <a:lnTo>
                    <a:pt x="2509" y="2532"/>
                  </a:lnTo>
                  <a:lnTo>
                    <a:pt x="2578" y="2532"/>
                  </a:lnTo>
                  <a:lnTo>
                    <a:pt x="5086" y="1870"/>
                  </a:lnTo>
                  <a:lnTo>
                    <a:pt x="5269" y="1825"/>
                  </a:lnTo>
                  <a:lnTo>
                    <a:pt x="5428" y="1711"/>
                  </a:lnTo>
                  <a:lnTo>
                    <a:pt x="5565" y="1597"/>
                  </a:lnTo>
                  <a:lnTo>
                    <a:pt x="5679" y="1437"/>
                  </a:lnTo>
                  <a:lnTo>
                    <a:pt x="5748" y="1278"/>
                  </a:lnTo>
                  <a:lnTo>
                    <a:pt x="5793" y="1095"/>
                  </a:lnTo>
                  <a:lnTo>
                    <a:pt x="5816" y="890"/>
                  </a:lnTo>
                  <a:lnTo>
                    <a:pt x="5770" y="707"/>
                  </a:lnTo>
                  <a:lnTo>
                    <a:pt x="5702" y="525"/>
                  </a:lnTo>
                  <a:lnTo>
                    <a:pt x="5611" y="365"/>
                  </a:lnTo>
                  <a:lnTo>
                    <a:pt x="5497" y="229"/>
                  </a:lnTo>
                  <a:lnTo>
                    <a:pt x="5337" y="137"/>
                  </a:lnTo>
                  <a:lnTo>
                    <a:pt x="5155" y="46"/>
                  </a:lnTo>
                  <a:lnTo>
                    <a:pt x="4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6"/>
            <p:cNvSpPr/>
            <p:nvPr/>
          </p:nvSpPr>
          <p:spPr>
            <a:xfrm>
              <a:off x="6530825" y="3655350"/>
              <a:ext cx="120325" cy="112925"/>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6"/>
            <p:cNvSpPr/>
            <p:nvPr/>
          </p:nvSpPr>
          <p:spPr>
            <a:xfrm>
              <a:off x="4018925" y="3654800"/>
              <a:ext cx="75275" cy="37075"/>
            </a:xfrm>
            <a:custGeom>
              <a:avLst/>
              <a:gdLst/>
              <a:ahLst/>
              <a:cxnLst/>
              <a:rect l="l" t="t" r="r" b="b"/>
              <a:pathLst>
                <a:path w="3011" h="1483" extrusionOk="0">
                  <a:moveTo>
                    <a:pt x="46" y="0"/>
                  </a:moveTo>
                  <a:lnTo>
                    <a:pt x="0" y="23"/>
                  </a:lnTo>
                  <a:lnTo>
                    <a:pt x="0" y="91"/>
                  </a:lnTo>
                  <a:lnTo>
                    <a:pt x="46" y="251"/>
                  </a:lnTo>
                  <a:lnTo>
                    <a:pt x="92" y="388"/>
                  </a:lnTo>
                  <a:lnTo>
                    <a:pt x="183" y="570"/>
                  </a:lnTo>
                  <a:lnTo>
                    <a:pt x="320" y="753"/>
                  </a:lnTo>
                  <a:lnTo>
                    <a:pt x="479" y="935"/>
                  </a:lnTo>
                  <a:lnTo>
                    <a:pt x="684" y="1117"/>
                  </a:lnTo>
                  <a:lnTo>
                    <a:pt x="912" y="1277"/>
                  </a:lnTo>
                  <a:lnTo>
                    <a:pt x="1118" y="1368"/>
                  </a:lnTo>
                  <a:lnTo>
                    <a:pt x="1323" y="1437"/>
                  </a:lnTo>
                  <a:lnTo>
                    <a:pt x="1528" y="1460"/>
                  </a:lnTo>
                  <a:lnTo>
                    <a:pt x="1756" y="1482"/>
                  </a:lnTo>
                  <a:lnTo>
                    <a:pt x="2030" y="1460"/>
                  </a:lnTo>
                  <a:lnTo>
                    <a:pt x="2326" y="1414"/>
                  </a:lnTo>
                  <a:lnTo>
                    <a:pt x="2646" y="1323"/>
                  </a:lnTo>
                  <a:lnTo>
                    <a:pt x="2965" y="1209"/>
                  </a:lnTo>
                  <a:lnTo>
                    <a:pt x="3010" y="1163"/>
                  </a:lnTo>
                  <a:lnTo>
                    <a:pt x="3010" y="1095"/>
                  </a:lnTo>
                  <a:lnTo>
                    <a:pt x="2965" y="1049"/>
                  </a:lnTo>
                  <a:lnTo>
                    <a:pt x="2896" y="1049"/>
                  </a:lnTo>
                  <a:lnTo>
                    <a:pt x="2623" y="1163"/>
                  </a:lnTo>
                  <a:lnTo>
                    <a:pt x="2349" y="1231"/>
                  </a:lnTo>
                  <a:lnTo>
                    <a:pt x="2098" y="1277"/>
                  </a:lnTo>
                  <a:lnTo>
                    <a:pt x="1847" y="1323"/>
                  </a:lnTo>
                  <a:lnTo>
                    <a:pt x="1619" y="1300"/>
                  </a:lnTo>
                  <a:lnTo>
                    <a:pt x="1391" y="1277"/>
                  </a:lnTo>
                  <a:lnTo>
                    <a:pt x="1186" y="1231"/>
                  </a:lnTo>
                  <a:lnTo>
                    <a:pt x="1004" y="1140"/>
                  </a:lnTo>
                  <a:lnTo>
                    <a:pt x="776" y="1003"/>
                  </a:lnTo>
                  <a:lnTo>
                    <a:pt x="593" y="821"/>
                  </a:lnTo>
                  <a:lnTo>
                    <a:pt x="434" y="661"/>
                  </a:lnTo>
                  <a:lnTo>
                    <a:pt x="320" y="479"/>
                  </a:lnTo>
                  <a:lnTo>
                    <a:pt x="251" y="319"/>
                  </a:lnTo>
                  <a:lnTo>
                    <a:pt x="183" y="182"/>
                  </a:lnTo>
                  <a:lnTo>
                    <a:pt x="137" y="46"/>
                  </a:lnTo>
                  <a:lnTo>
                    <a:pt x="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6"/>
            <p:cNvSpPr/>
            <p:nvPr/>
          </p:nvSpPr>
          <p:spPr>
            <a:xfrm>
              <a:off x="4036025" y="3638825"/>
              <a:ext cx="16550" cy="16550"/>
            </a:xfrm>
            <a:custGeom>
              <a:avLst/>
              <a:gdLst/>
              <a:ahLst/>
              <a:cxnLst/>
              <a:rect l="l" t="t" r="r" b="b"/>
              <a:pathLst>
                <a:path w="662" h="662" extrusionOk="0">
                  <a:moveTo>
                    <a:pt x="388" y="160"/>
                  </a:moveTo>
                  <a:lnTo>
                    <a:pt x="457" y="206"/>
                  </a:lnTo>
                  <a:lnTo>
                    <a:pt x="479" y="251"/>
                  </a:lnTo>
                  <a:lnTo>
                    <a:pt x="502" y="320"/>
                  </a:lnTo>
                  <a:lnTo>
                    <a:pt x="479" y="388"/>
                  </a:lnTo>
                  <a:lnTo>
                    <a:pt x="457" y="457"/>
                  </a:lnTo>
                  <a:lnTo>
                    <a:pt x="388" y="479"/>
                  </a:lnTo>
                  <a:lnTo>
                    <a:pt x="320" y="502"/>
                  </a:lnTo>
                  <a:lnTo>
                    <a:pt x="251" y="479"/>
                  </a:lnTo>
                  <a:lnTo>
                    <a:pt x="206" y="457"/>
                  </a:lnTo>
                  <a:lnTo>
                    <a:pt x="160" y="388"/>
                  </a:lnTo>
                  <a:lnTo>
                    <a:pt x="160" y="320"/>
                  </a:lnTo>
                  <a:lnTo>
                    <a:pt x="160" y="251"/>
                  </a:lnTo>
                  <a:lnTo>
                    <a:pt x="206" y="206"/>
                  </a:lnTo>
                  <a:lnTo>
                    <a:pt x="251" y="160"/>
                  </a:lnTo>
                  <a:close/>
                  <a:moveTo>
                    <a:pt x="320" y="0"/>
                  </a:moveTo>
                  <a:lnTo>
                    <a:pt x="206" y="23"/>
                  </a:lnTo>
                  <a:lnTo>
                    <a:pt x="92" y="92"/>
                  </a:lnTo>
                  <a:lnTo>
                    <a:pt x="23" y="206"/>
                  </a:lnTo>
                  <a:lnTo>
                    <a:pt x="0" y="320"/>
                  </a:lnTo>
                  <a:lnTo>
                    <a:pt x="23" y="457"/>
                  </a:lnTo>
                  <a:lnTo>
                    <a:pt x="92" y="571"/>
                  </a:lnTo>
                  <a:lnTo>
                    <a:pt x="206" y="639"/>
                  </a:lnTo>
                  <a:lnTo>
                    <a:pt x="320" y="662"/>
                  </a:lnTo>
                  <a:lnTo>
                    <a:pt x="457" y="639"/>
                  </a:lnTo>
                  <a:lnTo>
                    <a:pt x="571" y="571"/>
                  </a:lnTo>
                  <a:lnTo>
                    <a:pt x="639" y="457"/>
                  </a:lnTo>
                  <a:lnTo>
                    <a:pt x="662" y="320"/>
                  </a:lnTo>
                  <a:lnTo>
                    <a:pt x="639" y="206"/>
                  </a:lnTo>
                  <a:lnTo>
                    <a:pt x="571" y="92"/>
                  </a:lnTo>
                  <a:lnTo>
                    <a:pt x="457" y="23"/>
                  </a:lnTo>
                  <a:lnTo>
                    <a:pt x="3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6"/>
            <p:cNvSpPr/>
            <p:nvPr/>
          </p:nvSpPr>
          <p:spPr>
            <a:xfrm>
              <a:off x="4067950" y="3651925"/>
              <a:ext cx="16550" cy="16575"/>
            </a:xfrm>
            <a:custGeom>
              <a:avLst/>
              <a:gdLst/>
              <a:ahLst/>
              <a:cxnLst/>
              <a:rect l="l" t="t" r="r" b="b"/>
              <a:pathLst>
                <a:path w="662" h="663" extrusionOk="0">
                  <a:moveTo>
                    <a:pt x="320" y="138"/>
                  </a:moveTo>
                  <a:lnTo>
                    <a:pt x="388" y="161"/>
                  </a:lnTo>
                  <a:lnTo>
                    <a:pt x="457" y="206"/>
                  </a:lnTo>
                  <a:lnTo>
                    <a:pt x="479" y="252"/>
                  </a:lnTo>
                  <a:lnTo>
                    <a:pt x="502" y="320"/>
                  </a:lnTo>
                  <a:lnTo>
                    <a:pt x="479" y="389"/>
                  </a:lnTo>
                  <a:lnTo>
                    <a:pt x="457" y="434"/>
                  </a:lnTo>
                  <a:lnTo>
                    <a:pt x="388" y="480"/>
                  </a:lnTo>
                  <a:lnTo>
                    <a:pt x="320" y="503"/>
                  </a:lnTo>
                  <a:lnTo>
                    <a:pt x="251" y="480"/>
                  </a:lnTo>
                  <a:lnTo>
                    <a:pt x="206" y="434"/>
                  </a:lnTo>
                  <a:lnTo>
                    <a:pt x="160" y="389"/>
                  </a:lnTo>
                  <a:lnTo>
                    <a:pt x="160" y="320"/>
                  </a:lnTo>
                  <a:lnTo>
                    <a:pt x="160" y="252"/>
                  </a:lnTo>
                  <a:lnTo>
                    <a:pt x="206" y="206"/>
                  </a:lnTo>
                  <a:lnTo>
                    <a:pt x="251" y="161"/>
                  </a:lnTo>
                  <a:lnTo>
                    <a:pt x="320" y="138"/>
                  </a:lnTo>
                  <a:close/>
                  <a:moveTo>
                    <a:pt x="320" y="1"/>
                  </a:moveTo>
                  <a:lnTo>
                    <a:pt x="206" y="24"/>
                  </a:lnTo>
                  <a:lnTo>
                    <a:pt x="92" y="92"/>
                  </a:lnTo>
                  <a:lnTo>
                    <a:pt x="23" y="183"/>
                  </a:lnTo>
                  <a:lnTo>
                    <a:pt x="0" y="320"/>
                  </a:lnTo>
                  <a:lnTo>
                    <a:pt x="23" y="457"/>
                  </a:lnTo>
                  <a:lnTo>
                    <a:pt x="92" y="548"/>
                  </a:lnTo>
                  <a:lnTo>
                    <a:pt x="206" y="617"/>
                  </a:lnTo>
                  <a:lnTo>
                    <a:pt x="320" y="662"/>
                  </a:lnTo>
                  <a:lnTo>
                    <a:pt x="457" y="617"/>
                  </a:lnTo>
                  <a:lnTo>
                    <a:pt x="571" y="548"/>
                  </a:lnTo>
                  <a:lnTo>
                    <a:pt x="639" y="457"/>
                  </a:lnTo>
                  <a:lnTo>
                    <a:pt x="662" y="320"/>
                  </a:lnTo>
                  <a:lnTo>
                    <a:pt x="639" y="183"/>
                  </a:lnTo>
                  <a:lnTo>
                    <a:pt x="571" y="92"/>
                  </a:lnTo>
                  <a:lnTo>
                    <a:pt x="457" y="24"/>
                  </a:lnTo>
                  <a:lnTo>
                    <a:pt x="3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6"/>
            <p:cNvSpPr/>
            <p:nvPr/>
          </p:nvSpPr>
          <p:spPr>
            <a:xfrm>
              <a:off x="3994975" y="2593250"/>
              <a:ext cx="79850" cy="108900"/>
            </a:xfrm>
            <a:custGeom>
              <a:avLst/>
              <a:gdLst/>
              <a:ahLst/>
              <a:cxnLst/>
              <a:rect l="l" t="t" r="r" b="b"/>
              <a:pathLst>
                <a:path w="3194" h="4356" extrusionOk="0">
                  <a:moveTo>
                    <a:pt x="92" y="0"/>
                  </a:moveTo>
                  <a:lnTo>
                    <a:pt x="46" y="23"/>
                  </a:lnTo>
                  <a:lnTo>
                    <a:pt x="23" y="69"/>
                  </a:lnTo>
                  <a:lnTo>
                    <a:pt x="1" y="137"/>
                  </a:lnTo>
                  <a:lnTo>
                    <a:pt x="23" y="183"/>
                  </a:lnTo>
                  <a:lnTo>
                    <a:pt x="274" y="798"/>
                  </a:lnTo>
                  <a:lnTo>
                    <a:pt x="548" y="1368"/>
                  </a:lnTo>
                  <a:lnTo>
                    <a:pt x="913" y="2030"/>
                  </a:lnTo>
                  <a:lnTo>
                    <a:pt x="1118" y="2372"/>
                  </a:lnTo>
                  <a:lnTo>
                    <a:pt x="1346" y="2737"/>
                  </a:lnTo>
                  <a:lnTo>
                    <a:pt x="1574" y="3056"/>
                  </a:lnTo>
                  <a:lnTo>
                    <a:pt x="1825" y="3398"/>
                  </a:lnTo>
                  <a:lnTo>
                    <a:pt x="2099" y="3672"/>
                  </a:lnTo>
                  <a:lnTo>
                    <a:pt x="2395" y="3945"/>
                  </a:lnTo>
                  <a:lnTo>
                    <a:pt x="2669" y="4173"/>
                  </a:lnTo>
                  <a:lnTo>
                    <a:pt x="2988" y="4333"/>
                  </a:lnTo>
                  <a:lnTo>
                    <a:pt x="3034" y="4356"/>
                  </a:lnTo>
                  <a:lnTo>
                    <a:pt x="3125" y="4333"/>
                  </a:lnTo>
                  <a:lnTo>
                    <a:pt x="3170" y="4265"/>
                  </a:lnTo>
                  <a:lnTo>
                    <a:pt x="3193" y="4196"/>
                  </a:lnTo>
                  <a:lnTo>
                    <a:pt x="3170" y="4151"/>
                  </a:lnTo>
                  <a:lnTo>
                    <a:pt x="3148" y="4105"/>
                  </a:lnTo>
                  <a:lnTo>
                    <a:pt x="3102" y="4059"/>
                  </a:lnTo>
                  <a:lnTo>
                    <a:pt x="2828" y="3900"/>
                  </a:lnTo>
                  <a:lnTo>
                    <a:pt x="2555" y="3694"/>
                  </a:lnTo>
                  <a:lnTo>
                    <a:pt x="2281" y="3444"/>
                  </a:lnTo>
                  <a:lnTo>
                    <a:pt x="2030" y="3147"/>
                  </a:lnTo>
                  <a:lnTo>
                    <a:pt x="1779" y="2828"/>
                  </a:lnTo>
                  <a:lnTo>
                    <a:pt x="1551" y="2509"/>
                  </a:lnTo>
                  <a:lnTo>
                    <a:pt x="1323" y="2167"/>
                  </a:lnTo>
                  <a:lnTo>
                    <a:pt x="1118" y="1825"/>
                  </a:lnTo>
                  <a:lnTo>
                    <a:pt x="776" y="1163"/>
                  </a:lnTo>
                  <a:lnTo>
                    <a:pt x="525" y="616"/>
                  </a:lnTo>
                  <a:lnTo>
                    <a:pt x="297" y="91"/>
                  </a:lnTo>
                  <a:lnTo>
                    <a:pt x="251" y="46"/>
                  </a:lnTo>
                  <a:lnTo>
                    <a:pt x="2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6"/>
            <p:cNvSpPr/>
            <p:nvPr/>
          </p:nvSpPr>
          <p:spPr>
            <a:xfrm>
              <a:off x="4010950" y="2637700"/>
              <a:ext cx="63875" cy="64450"/>
            </a:xfrm>
            <a:custGeom>
              <a:avLst/>
              <a:gdLst/>
              <a:ahLst/>
              <a:cxnLst/>
              <a:rect l="l" t="t" r="r" b="b"/>
              <a:pathLst>
                <a:path w="2555" h="2578" extrusionOk="0">
                  <a:moveTo>
                    <a:pt x="2395" y="1"/>
                  </a:moveTo>
                  <a:lnTo>
                    <a:pt x="2349" y="24"/>
                  </a:lnTo>
                  <a:lnTo>
                    <a:pt x="2303" y="47"/>
                  </a:lnTo>
                  <a:lnTo>
                    <a:pt x="2258" y="92"/>
                  </a:lnTo>
                  <a:lnTo>
                    <a:pt x="2258" y="161"/>
                  </a:lnTo>
                  <a:lnTo>
                    <a:pt x="2258" y="2281"/>
                  </a:lnTo>
                  <a:lnTo>
                    <a:pt x="68" y="2281"/>
                  </a:lnTo>
                  <a:lnTo>
                    <a:pt x="23" y="2327"/>
                  </a:lnTo>
                  <a:lnTo>
                    <a:pt x="0" y="2373"/>
                  </a:lnTo>
                  <a:lnTo>
                    <a:pt x="0" y="2418"/>
                  </a:lnTo>
                  <a:lnTo>
                    <a:pt x="0" y="2487"/>
                  </a:lnTo>
                  <a:lnTo>
                    <a:pt x="23" y="2532"/>
                  </a:lnTo>
                  <a:lnTo>
                    <a:pt x="68" y="2555"/>
                  </a:lnTo>
                  <a:lnTo>
                    <a:pt x="137" y="2578"/>
                  </a:lnTo>
                  <a:lnTo>
                    <a:pt x="2395" y="2578"/>
                  </a:lnTo>
                  <a:lnTo>
                    <a:pt x="2463" y="2555"/>
                  </a:lnTo>
                  <a:lnTo>
                    <a:pt x="2509" y="2532"/>
                  </a:lnTo>
                  <a:lnTo>
                    <a:pt x="2531" y="2487"/>
                  </a:lnTo>
                  <a:lnTo>
                    <a:pt x="2554" y="2418"/>
                  </a:lnTo>
                  <a:lnTo>
                    <a:pt x="2554" y="161"/>
                  </a:lnTo>
                  <a:lnTo>
                    <a:pt x="2531" y="92"/>
                  </a:lnTo>
                  <a:lnTo>
                    <a:pt x="2509" y="47"/>
                  </a:lnTo>
                  <a:lnTo>
                    <a:pt x="2463" y="24"/>
                  </a:lnTo>
                  <a:lnTo>
                    <a:pt x="23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6"/>
            <p:cNvSpPr/>
            <p:nvPr/>
          </p:nvSpPr>
          <p:spPr>
            <a:xfrm>
              <a:off x="4635200" y="3698125"/>
              <a:ext cx="76425" cy="56450"/>
            </a:xfrm>
            <a:custGeom>
              <a:avLst/>
              <a:gdLst/>
              <a:ahLst/>
              <a:cxnLst/>
              <a:rect l="l" t="t" r="r" b="b"/>
              <a:pathLst>
                <a:path w="3057" h="2258" extrusionOk="0">
                  <a:moveTo>
                    <a:pt x="115" y="0"/>
                  </a:moveTo>
                  <a:lnTo>
                    <a:pt x="69" y="23"/>
                  </a:lnTo>
                  <a:lnTo>
                    <a:pt x="46" y="46"/>
                  </a:lnTo>
                  <a:lnTo>
                    <a:pt x="1" y="69"/>
                  </a:lnTo>
                  <a:lnTo>
                    <a:pt x="1" y="114"/>
                  </a:lnTo>
                  <a:lnTo>
                    <a:pt x="1" y="137"/>
                  </a:lnTo>
                  <a:lnTo>
                    <a:pt x="24" y="183"/>
                  </a:lnTo>
                  <a:lnTo>
                    <a:pt x="46" y="205"/>
                  </a:lnTo>
                  <a:lnTo>
                    <a:pt x="92" y="228"/>
                  </a:lnTo>
                  <a:lnTo>
                    <a:pt x="320" y="251"/>
                  </a:lnTo>
                  <a:lnTo>
                    <a:pt x="548" y="342"/>
                  </a:lnTo>
                  <a:lnTo>
                    <a:pt x="776" y="456"/>
                  </a:lnTo>
                  <a:lnTo>
                    <a:pt x="1027" y="570"/>
                  </a:lnTo>
                  <a:lnTo>
                    <a:pt x="1255" y="730"/>
                  </a:lnTo>
                  <a:lnTo>
                    <a:pt x="1483" y="890"/>
                  </a:lnTo>
                  <a:lnTo>
                    <a:pt x="1916" y="1254"/>
                  </a:lnTo>
                  <a:lnTo>
                    <a:pt x="2304" y="1596"/>
                  </a:lnTo>
                  <a:lnTo>
                    <a:pt x="2601" y="1916"/>
                  </a:lnTo>
                  <a:lnTo>
                    <a:pt x="2874" y="2212"/>
                  </a:lnTo>
                  <a:lnTo>
                    <a:pt x="2920" y="2235"/>
                  </a:lnTo>
                  <a:lnTo>
                    <a:pt x="2965" y="2258"/>
                  </a:lnTo>
                  <a:lnTo>
                    <a:pt x="3034" y="2235"/>
                  </a:lnTo>
                  <a:lnTo>
                    <a:pt x="3057" y="2189"/>
                  </a:lnTo>
                  <a:lnTo>
                    <a:pt x="3057" y="2144"/>
                  </a:lnTo>
                  <a:lnTo>
                    <a:pt x="3057" y="2121"/>
                  </a:lnTo>
                  <a:lnTo>
                    <a:pt x="3034" y="2075"/>
                  </a:lnTo>
                  <a:lnTo>
                    <a:pt x="2737" y="1733"/>
                  </a:lnTo>
                  <a:lnTo>
                    <a:pt x="2418" y="1414"/>
                  </a:lnTo>
                  <a:lnTo>
                    <a:pt x="2030" y="1072"/>
                  </a:lnTo>
                  <a:lnTo>
                    <a:pt x="1574" y="707"/>
                  </a:lnTo>
                  <a:lnTo>
                    <a:pt x="1346" y="525"/>
                  </a:lnTo>
                  <a:lnTo>
                    <a:pt x="1095" y="388"/>
                  </a:lnTo>
                  <a:lnTo>
                    <a:pt x="845" y="251"/>
                  </a:lnTo>
                  <a:lnTo>
                    <a:pt x="594" y="137"/>
                  </a:lnTo>
                  <a:lnTo>
                    <a:pt x="343" y="46"/>
                  </a:lnTo>
                  <a:lnTo>
                    <a:pt x="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6"/>
            <p:cNvSpPr/>
            <p:nvPr/>
          </p:nvSpPr>
          <p:spPr>
            <a:xfrm>
              <a:off x="4635200" y="3685575"/>
              <a:ext cx="42800" cy="55900"/>
            </a:xfrm>
            <a:custGeom>
              <a:avLst/>
              <a:gdLst/>
              <a:ahLst/>
              <a:cxnLst/>
              <a:rect l="l" t="t" r="r" b="b"/>
              <a:pathLst>
                <a:path w="1712" h="2236" extrusionOk="0">
                  <a:moveTo>
                    <a:pt x="1574" y="0"/>
                  </a:moveTo>
                  <a:lnTo>
                    <a:pt x="69" y="525"/>
                  </a:lnTo>
                  <a:lnTo>
                    <a:pt x="24" y="548"/>
                  </a:lnTo>
                  <a:lnTo>
                    <a:pt x="1" y="571"/>
                  </a:lnTo>
                  <a:lnTo>
                    <a:pt x="1" y="616"/>
                  </a:lnTo>
                  <a:lnTo>
                    <a:pt x="1" y="662"/>
                  </a:lnTo>
                  <a:lnTo>
                    <a:pt x="525" y="2167"/>
                  </a:lnTo>
                  <a:lnTo>
                    <a:pt x="571" y="2212"/>
                  </a:lnTo>
                  <a:lnTo>
                    <a:pt x="617" y="2235"/>
                  </a:lnTo>
                  <a:lnTo>
                    <a:pt x="662" y="2212"/>
                  </a:lnTo>
                  <a:lnTo>
                    <a:pt x="685" y="2190"/>
                  </a:lnTo>
                  <a:lnTo>
                    <a:pt x="708" y="2167"/>
                  </a:lnTo>
                  <a:lnTo>
                    <a:pt x="731" y="2121"/>
                  </a:lnTo>
                  <a:lnTo>
                    <a:pt x="731" y="2098"/>
                  </a:lnTo>
                  <a:lnTo>
                    <a:pt x="229" y="685"/>
                  </a:lnTo>
                  <a:lnTo>
                    <a:pt x="1643" y="183"/>
                  </a:lnTo>
                  <a:lnTo>
                    <a:pt x="1666" y="183"/>
                  </a:lnTo>
                  <a:lnTo>
                    <a:pt x="1688" y="137"/>
                  </a:lnTo>
                  <a:lnTo>
                    <a:pt x="1711" y="92"/>
                  </a:lnTo>
                  <a:lnTo>
                    <a:pt x="1711" y="69"/>
                  </a:lnTo>
                  <a:lnTo>
                    <a:pt x="1688" y="23"/>
                  </a:lnTo>
                  <a:lnTo>
                    <a:pt x="1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6"/>
            <p:cNvSpPr/>
            <p:nvPr/>
          </p:nvSpPr>
          <p:spPr>
            <a:xfrm>
              <a:off x="5563350" y="2346950"/>
              <a:ext cx="88950" cy="2967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6"/>
            <p:cNvSpPr/>
            <p:nvPr/>
          </p:nvSpPr>
          <p:spPr>
            <a:xfrm>
              <a:off x="5609525" y="2333850"/>
              <a:ext cx="42775" cy="55875"/>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6"/>
        </a:solidFill>
        <a:effectLst/>
      </p:bgPr>
    </p:bg>
    <p:spTree>
      <p:nvGrpSpPr>
        <p:cNvPr id="1" name="Shape 228"/>
        <p:cNvGrpSpPr/>
        <p:nvPr/>
      </p:nvGrpSpPr>
      <p:grpSpPr>
        <a:xfrm>
          <a:off x="0" y="0"/>
          <a:ext cx="0" cy="0"/>
          <a:chOff x="0" y="0"/>
          <a:chExt cx="0" cy="0"/>
        </a:xfrm>
      </p:grpSpPr>
      <p:grpSp>
        <p:nvGrpSpPr>
          <p:cNvPr id="229" name="Google Shape;229;p5"/>
          <p:cNvGrpSpPr/>
          <p:nvPr/>
        </p:nvGrpSpPr>
        <p:grpSpPr>
          <a:xfrm>
            <a:off x="-196579" y="721552"/>
            <a:ext cx="9522816" cy="4533898"/>
            <a:chOff x="1697" y="798588"/>
            <a:chExt cx="9125842" cy="4344895"/>
          </a:xfrm>
        </p:grpSpPr>
        <p:sp>
          <p:nvSpPr>
            <p:cNvPr id="230" name="Google Shape;230;p5"/>
            <p:cNvSpPr/>
            <p:nvPr/>
          </p:nvSpPr>
          <p:spPr>
            <a:xfrm>
              <a:off x="1697" y="798588"/>
              <a:ext cx="9125842" cy="4344860"/>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1697" y="1841697"/>
              <a:ext cx="9125842" cy="330176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1697" y="3723891"/>
              <a:ext cx="9125842" cy="1419593"/>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5"/>
          <p:cNvGrpSpPr/>
          <p:nvPr/>
        </p:nvGrpSpPr>
        <p:grpSpPr>
          <a:xfrm>
            <a:off x="76219" y="76246"/>
            <a:ext cx="9028974" cy="4759321"/>
            <a:chOff x="1033250" y="4061275"/>
            <a:chExt cx="2670425" cy="1407625"/>
          </a:xfrm>
        </p:grpSpPr>
        <p:sp>
          <p:nvSpPr>
            <p:cNvPr id="234" name="Google Shape;234;p5"/>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1035525" y="4565825"/>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1033250" y="5104000"/>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5"/>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5"/>
            <p:cNvSpPr/>
            <p:nvPr/>
          </p:nvSpPr>
          <p:spPr>
            <a:xfrm>
              <a:off x="1183200" y="5029325"/>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5"/>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a:off x="1208850" y="4406775"/>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5"/>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5"/>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5"/>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5"/>
            <p:cNvSpPr/>
            <p:nvPr/>
          </p:nvSpPr>
          <p:spPr>
            <a:xfrm>
              <a:off x="3533175" y="4959200"/>
              <a:ext cx="9150" cy="8575"/>
            </a:xfrm>
            <a:custGeom>
              <a:avLst/>
              <a:gdLst/>
              <a:ahLst/>
              <a:cxnLst/>
              <a:rect l="l" t="t" r="r" b="b"/>
              <a:pathLst>
                <a:path w="366" h="343" extrusionOk="0">
                  <a:moveTo>
                    <a:pt x="115" y="1"/>
                  </a:moveTo>
                  <a:lnTo>
                    <a:pt x="69" y="46"/>
                  </a:lnTo>
                  <a:lnTo>
                    <a:pt x="24" y="92"/>
                  </a:lnTo>
                  <a:lnTo>
                    <a:pt x="1" y="160"/>
                  </a:lnTo>
                  <a:lnTo>
                    <a:pt x="24" y="229"/>
                  </a:lnTo>
                  <a:lnTo>
                    <a:pt x="69" y="297"/>
                  </a:lnTo>
                  <a:lnTo>
                    <a:pt x="115" y="343"/>
                  </a:lnTo>
                  <a:lnTo>
                    <a:pt x="252" y="343"/>
                  </a:lnTo>
                  <a:lnTo>
                    <a:pt x="320" y="297"/>
                  </a:lnTo>
                  <a:lnTo>
                    <a:pt x="343" y="229"/>
                  </a:lnTo>
                  <a:lnTo>
                    <a:pt x="366" y="160"/>
                  </a:lnTo>
                  <a:lnTo>
                    <a:pt x="343" y="92"/>
                  </a:lnTo>
                  <a:lnTo>
                    <a:pt x="320"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5"/>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5"/>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5"/>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5"/>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5"/>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5"/>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5"/>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5"/>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5"/>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5"/>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5"/>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5"/>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5"/>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5"/>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5"/>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 name="Google Shape;276;p5"/>
          <p:cNvSpPr/>
          <p:nvPr/>
        </p:nvSpPr>
        <p:spPr>
          <a:xfrm>
            <a:off x="2581925" y="-17850"/>
            <a:ext cx="3965700" cy="5198400"/>
          </a:xfrm>
          <a:prstGeom prst="rect">
            <a:avLst/>
          </a:prstGeom>
          <a:solidFill>
            <a:srgbClr val="FFFFFF">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5"/>
          <p:cNvSpPr txBox="1">
            <a:spLocks noGrp="1"/>
          </p:cNvSpPr>
          <p:nvPr>
            <p:ph type="ctrTitle"/>
          </p:nvPr>
        </p:nvSpPr>
        <p:spPr>
          <a:xfrm>
            <a:off x="3453300" y="1554975"/>
            <a:ext cx="2237400" cy="27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66269"/>
              </a:buClr>
              <a:buSzPts val="2400"/>
              <a:buNone/>
              <a:defRPr sz="2600"/>
            </a:lvl1pPr>
            <a:lvl2pPr lvl="1" algn="r" rtl="0">
              <a:spcBef>
                <a:spcPts val="0"/>
              </a:spcBef>
              <a:spcAft>
                <a:spcPts val="0"/>
              </a:spcAft>
              <a:buClr>
                <a:srgbClr val="466269"/>
              </a:buClr>
              <a:buSzPts val="2400"/>
              <a:buNone/>
              <a:defRPr sz="2400">
                <a:solidFill>
                  <a:srgbClr val="466269"/>
                </a:solidFill>
              </a:defRPr>
            </a:lvl2pPr>
            <a:lvl3pPr lvl="2" algn="r" rtl="0">
              <a:spcBef>
                <a:spcPts val="0"/>
              </a:spcBef>
              <a:spcAft>
                <a:spcPts val="0"/>
              </a:spcAft>
              <a:buClr>
                <a:srgbClr val="466269"/>
              </a:buClr>
              <a:buSzPts val="2400"/>
              <a:buNone/>
              <a:defRPr sz="2400">
                <a:solidFill>
                  <a:srgbClr val="466269"/>
                </a:solidFill>
              </a:defRPr>
            </a:lvl3pPr>
            <a:lvl4pPr lvl="3" algn="r" rtl="0">
              <a:spcBef>
                <a:spcPts val="0"/>
              </a:spcBef>
              <a:spcAft>
                <a:spcPts val="0"/>
              </a:spcAft>
              <a:buClr>
                <a:srgbClr val="466269"/>
              </a:buClr>
              <a:buSzPts val="2400"/>
              <a:buNone/>
              <a:defRPr sz="2400">
                <a:solidFill>
                  <a:srgbClr val="466269"/>
                </a:solidFill>
              </a:defRPr>
            </a:lvl4pPr>
            <a:lvl5pPr lvl="4" algn="r" rtl="0">
              <a:spcBef>
                <a:spcPts val="0"/>
              </a:spcBef>
              <a:spcAft>
                <a:spcPts val="0"/>
              </a:spcAft>
              <a:buClr>
                <a:srgbClr val="466269"/>
              </a:buClr>
              <a:buSzPts val="2400"/>
              <a:buNone/>
              <a:defRPr sz="2400">
                <a:solidFill>
                  <a:srgbClr val="466269"/>
                </a:solidFill>
              </a:defRPr>
            </a:lvl5pPr>
            <a:lvl6pPr lvl="5" algn="r" rtl="0">
              <a:spcBef>
                <a:spcPts val="0"/>
              </a:spcBef>
              <a:spcAft>
                <a:spcPts val="0"/>
              </a:spcAft>
              <a:buClr>
                <a:srgbClr val="466269"/>
              </a:buClr>
              <a:buSzPts val="2400"/>
              <a:buNone/>
              <a:defRPr sz="2400">
                <a:solidFill>
                  <a:srgbClr val="466269"/>
                </a:solidFill>
              </a:defRPr>
            </a:lvl6pPr>
            <a:lvl7pPr lvl="6" algn="r" rtl="0">
              <a:spcBef>
                <a:spcPts val="0"/>
              </a:spcBef>
              <a:spcAft>
                <a:spcPts val="0"/>
              </a:spcAft>
              <a:buClr>
                <a:srgbClr val="466269"/>
              </a:buClr>
              <a:buSzPts val="2400"/>
              <a:buNone/>
              <a:defRPr sz="2400">
                <a:solidFill>
                  <a:srgbClr val="466269"/>
                </a:solidFill>
              </a:defRPr>
            </a:lvl7pPr>
            <a:lvl8pPr lvl="7" algn="r" rtl="0">
              <a:spcBef>
                <a:spcPts val="0"/>
              </a:spcBef>
              <a:spcAft>
                <a:spcPts val="0"/>
              </a:spcAft>
              <a:buClr>
                <a:srgbClr val="466269"/>
              </a:buClr>
              <a:buSzPts val="2400"/>
              <a:buNone/>
              <a:defRPr sz="2400">
                <a:solidFill>
                  <a:srgbClr val="466269"/>
                </a:solidFill>
              </a:defRPr>
            </a:lvl8pPr>
            <a:lvl9pPr lvl="8" algn="r" rtl="0">
              <a:spcBef>
                <a:spcPts val="0"/>
              </a:spcBef>
              <a:spcAft>
                <a:spcPts val="0"/>
              </a:spcAft>
              <a:buClr>
                <a:srgbClr val="466269"/>
              </a:buClr>
              <a:buSzPts val="2400"/>
              <a:buNone/>
              <a:defRPr sz="2400">
                <a:solidFill>
                  <a:srgbClr val="466269"/>
                </a:solidFill>
              </a:defRPr>
            </a:lvl9pPr>
          </a:lstStyle>
          <a:p>
            <a:endParaRPr/>
          </a:p>
        </p:txBody>
      </p:sp>
      <p:sp>
        <p:nvSpPr>
          <p:cNvPr id="278" name="Google Shape;278;p5"/>
          <p:cNvSpPr txBox="1">
            <a:spLocks noGrp="1"/>
          </p:cNvSpPr>
          <p:nvPr>
            <p:ph type="subTitle" idx="1"/>
          </p:nvPr>
        </p:nvSpPr>
        <p:spPr>
          <a:xfrm>
            <a:off x="3453300" y="1877375"/>
            <a:ext cx="2237400" cy="105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sp>
        <p:nvSpPr>
          <p:cNvPr id="279" name="Google Shape;279;p5"/>
          <p:cNvSpPr txBox="1">
            <a:spLocks noGrp="1"/>
          </p:cNvSpPr>
          <p:nvPr>
            <p:ph type="ctrTitle" idx="2"/>
          </p:nvPr>
        </p:nvSpPr>
        <p:spPr>
          <a:xfrm>
            <a:off x="3453300" y="3227950"/>
            <a:ext cx="2237400" cy="27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66269"/>
              </a:buClr>
              <a:buSzPts val="2400"/>
              <a:buNone/>
              <a:defRPr sz="2600"/>
            </a:lvl1pPr>
            <a:lvl2pPr lvl="1" rtl="0">
              <a:spcBef>
                <a:spcPts val="0"/>
              </a:spcBef>
              <a:spcAft>
                <a:spcPts val="0"/>
              </a:spcAft>
              <a:buClr>
                <a:srgbClr val="466269"/>
              </a:buClr>
              <a:buSzPts val="2400"/>
              <a:buNone/>
              <a:defRPr sz="2400">
                <a:solidFill>
                  <a:srgbClr val="466269"/>
                </a:solidFill>
              </a:defRPr>
            </a:lvl2pPr>
            <a:lvl3pPr lvl="2" rtl="0">
              <a:spcBef>
                <a:spcPts val="0"/>
              </a:spcBef>
              <a:spcAft>
                <a:spcPts val="0"/>
              </a:spcAft>
              <a:buClr>
                <a:srgbClr val="466269"/>
              </a:buClr>
              <a:buSzPts val="2400"/>
              <a:buNone/>
              <a:defRPr sz="2400">
                <a:solidFill>
                  <a:srgbClr val="466269"/>
                </a:solidFill>
              </a:defRPr>
            </a:lvl3pPr>
            <a:lvl4pPr lvl="3" rtl="0">
              <a:spcBef>
                <a:spcPts val="0"/>
              </a:spcBef>
              <a:spcAft>
                <a:spcPts val="0"/>
              </a:spcAft>
              <a:buClr>
                <a:srgbClr val="466269"/>
              </a:buClr>
              <a:buSzPts val="2400"/>
              <a:buNone/>
              <a:defRPr sz="2400">
                <a:solidFill>
                  <a:srgbClr val="466269"/>
                </a:solidFill>
              </a:defRPr>
            </a:lvl4pPr>
            <a:lvl5pPr lvl="4" rtl="0">
              <a:spcBef>
                <a:spcPts val="0"/>
              </a:spcBef>
              <a:spcAft>
                <a:spcPts val="0"/>
              </a:spcAft>
              <a:buClr>
                <a:srgbClr val="466269"/>
              </a:buClr>
              <a:buSzPts val="2400"/>
              <a:buNone/>
              <a:defRPr sz="2400">
                <a:solidFill>
                  <a:srgbClr val="466269"/>
                </a:solidFill>
              </a:defRPr>
            </a:lvl5pPr>
            <a:lvl6pPr lvl="5" rtl="0">
              <a:spcBef>
                <a:spcPts val="0"/>
              </a:spcBef>
              <a:spcAft>
                <a:spcPts val="0"/>
              </a:spcAft>
              <a:buClr>
                <a:srgbClr val="466269"/>
              </a:buClr>
              <a:buSzPts val="2400"/>
              <a:buNone/>
              <a:defRPr sz="2400">
                <a:solidFill>
                  <a:srgbClr val="466269"/>
                </a:solidFill>
              </a:defRPr>
            </a:lvl6pPr>
            <a:lvl7pPr lvl="6" rtl="0">
              <a:spcBef>
                <a:spcPts val="0"/>
              </a:spcBef>
              <a:spcAft>
                <a:spcPts val="0"/>
              </a:spcAft>
              <a:buClr>
                <a:srgbClr val="466269"/>
              </a:buClr>
              <a:buSzPts val="2400"/>
              <a:buNone/>
              <a:defRPr sz="2400">
                <a:solidFill>
                  <a:srgbClr val="466269"/>
                </a:solidFill>
              </a:defRPr>
            </a:lvl7pPr>
            <a:lvl8pPr lvl="7" rtl="0">
              <a:spcBef>
                <a:spcPts val="0"/>
              </a:spcBef>
              <a:spcAft>
                <a:spcPts val="0"/>
              </a:spcAft>
              <a:buClr>
                <a:srgbClr val="466269"/>
              </a:buClr>
              <a:buSzPts val="2400"/>
              <a:buNone/>
              <a:defRPr sz="2400">
                <a:solidFill>
                  <a:srgbClr val="466269"/>
                </a:solidFill>
              </a:defRPr>
            </a:lvl8pPr>
            <a:lvl9pPr lvl="8" rtl="0">
              <a:spcBef>
                <a:spcPts val="0"/>
              </a:spcBef>
              <a:spcAft>
                <a:spcPts val="0"/>
              </a:spcAft>
              <a:buClr>
                <a:srgbClr val="466269"/>
              </a:buClr>
              <a:buSzPts val="2400"/>
              <a:buNone/>
              <a:defRPr sz="2400">
                <a:solidFill>
                  <a:srgbClr val="466269"/>
                </a:solidFill>
              </a:defRPr>
            </a:lvl9pPr>
          </a:lstStyle>
          <a:p>
            <a:endParaRPr/>
          </a:p>
        </p:txBody>
      </p:sp>
      <p:sp>
        <p:nvSpPr>
          <p:cNvPr id="280" name="Google Shape;280;p5"/>
          <p:cNvSpPr txBox="1">
            <a:spLocks noGrp="1"/>
          </p:cNvSpPr>
          <p:nvPr>
            <p:ph type="subTitle" idx="3"/>
          </p:nvPr>
        </p:nvSpPr>
        <p:spPr>
          <a:xfrm>
            <a:off x="3453300" y="3545150"/>
            <a:ext cx="2237400" cy="105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sp>
        <p:nvSpPr>
          <p:cNvPr id="281" name="Google Shape;281;p5"/>
          <p:cNvSpPr txBox="1">
            <a:spLocks noGrp="1"/>
          </p:cNvSpPr>
          <p:nvPr>
            <p:ph type="ctrTitle" idx="4"/>
          </p:nvPr>
        </p:nvSpPr>
        <p:spPr>
          <a:xfrm>
            <a:off x="2611700" y="562250"/>
            <a:ext cx="3920400" cy="665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sz="4000"/>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6"/>
        </a:solidFill>
        <a:effectLst/>
      </p:bgPr>
    </p:bg>
    <p:spTree>
      <p:nvGrpSpPr>
        <p:cNvPr id="1" name="Shape 282"/>
        <p:cNvGrpSpPr/>
        <p:nvPr/>
      </p:nvGrpSpPr>
      <p:grpSpPr>
        <a:xfrm>
          <a:off x="0" y="0"/>
          <a:ext cx="0" cy="0"/>
          <a:chOff x="0" y="0"/>
          <a:chExt cx="0" cy="0"/>
        </a:xfrm>
      </p:grpSpPr>
      <p:grpSp>
        <p:nvGrpSpPr>
          <p:cNvPr id="283" name="Google Shape;283;p6"/>
          <p:cNvGrpSpPr/>
          <p:nvPr/>
        </p:nvGrpSpPr>
        <p:grpSpPr>
          <a:xfrm rot="10800000">
            <a:off x="-196579" y="-17854"/>
            <a:ext cx="9522816" cy="4533898"/>
            <a:chOff x="1697" y="798588"/>
            <a:chExt cx="9125842" cy="4344895"/>
          </a:xfrm>
        </p:grpSpPr>
        <p:sp>
          <p:nvSpPr>
            <p:cNvPr id="284" name="Google Shape;284;p6"/>
            <p:cNvSpPr/>
            <p:nvPr/>
          </p:nvSpPr>
          <p:spPr>
            <a:xfrm>
              <a:off x="1697" y="798588"/>
              <a:ext cx="9125842" cy="4344860"/>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a:off x="1697" y="1841697"/>
              <a:ext cx="9125842" cy="330176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
            <p:cNvSpPr/>
            <p:nvPr/>
          </p:nvSpPr>
          <p:spPr>
            <a:xfrm>
              <a:off x="1697" y="3723891"/>
              <a:ext cx="9125842" cy="1419593"/>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 name="Google Shape;287;p6"/>
          <p:cNvGrpSpPr/>
          <p:nvPr/>
        </p:nvGrpSpPr>
        <p:grpSpPr>
          <a:xfrm flipH="1">
            <a:off x="51918" y="478034"/>
            <a:ext cx="8489973" cy="4501022"/>
            <a:chOff x="1048650" y="4061275"/>
            <a:chExt cx="2655025" cy="1407625"/>
          </a:xfrm>
        </p:grpSpPr>
        <p:sp>
          <p:nvSpPr>
            <p:cNvPr id="288" name="Google Shape;288;p6"/>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a:off x="1098397" y="4556671"/>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p:nvPr/>
          </p:nvSpPr>
          <p:spPr>
            <a:xfrm>
              <a:off x="1089822" y="5128504"/>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
            <p:cNvSpPr/>
            <p:nvPr/>
          </p:nvSpPr>
          <p:spPr>
            <a:xfrm>
              <a:off x="1122990" y="4959200"/>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6"/>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6"/>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a:off x="1123279" y="4317839"/>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6"/>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6"/>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a:off x="3533175" y="4959200"/>
              <a:ext cx="9150" cy="8575"/>
            </a:xfrm>
            <a:custGeom>
              <a:avLst/>
              <a:gdLst/>
              <a:ahLst/>
              <a:cxnLst/>
              <a:rect l="l" t="t" r="r" b="b"/>
              <a:pathLst>
                <a:path w="366" h="343" extrusionOk="0">
                  <a:moveTo>
                    <a:pt x="115" y="1"/>
                  </a:moveTo>
                  <a:lnTo>
                    <a:pt x="69" y="46"/>
                  </a:lnTo>
                  <a:lnTo>
                    <a:pt x="24" y="92"/>
                  </a:lnTo>
                  <a:lnTo>
                    <a:pt x="1" y="160"/>
                  </a:lnTo>
                  <a:lnTo>
                    <a:pt x="24" y="229"/>
                  </a:lnTo>
                  <a:lnTo>
                    <a:pt x="69" y="297"/>
                  </a:lnTo>
                  <a:lnTo>
                    <a:pt x="115" y="343"/>
                  </a:lnTo>
                  <a:lnTo>
                    <a:pt x="252" y="343"/>
                  </a:lnTo>
                  <a:lnTo>
                    <a:pt x="320" y="297"/>
                  </a:lnTo>
                  <a:lnTo>
                    <a:pt x="343" y="229"/>
                  </a:lnTo>
                  <a:lnTo>
                    <a:pt x="366" y="160"/>
                  </a:lnTo>
                  <a:lnTo>
                    <a:pt x="343" y="92"/>
                  </a:lnTo>
                  <a:lnTo>
                    <a:pt x="320"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6"/>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6"/>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6"/>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6"/>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6"/>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6"/>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6"/>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6"/>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6"/>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0" name="Google Shape;330;p6"/>
          <p:cNvSpPr/>
          <p:nvPr/>
        </p:nvSpPr>
        <p:spPr>
          <a:xfrm>
            <a:off x="710150" y="-17850"/>
            <a:ext cx="7720800" cy="5198400"/>
          </a:xfrm>
          <a:prstGeom prst="rect">
            <a:avLst/>
          </a:prstGeom>
          <a:solidFill>
            <a:srgbClr val="FFFFFF">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p:nvPr/>
        </p:nvSpPr>
        <p:spPr>
          <a:xfrm rot="10800000">
            <a:off x="8614825" y="2075603"/>
            <a:ext cx="369735" cy="346996"/>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2" name="Google Shape;332;p6"/>
          <p:cNvGrpSpPr/>
          <p:nvPr/>
        </p:nvGrpSpPr>
        <p:grpSpPr>
          <a:xfrm rot="7612950">
            <a:off x="5546695" y="585282"/>
            <a:ext cx="234848" cy="212032"/>
            <a:chOff x="6393135" y="471613"/>
            <a:chExt cx="234839" cy="212023"/>
          </a:xfrm>
        </p:grpSpPr>
        <p:sp>
          <p:nvSpPr>
            <p:cNvPr id="333" name="Google Shape;333;p6"/>
            <p:cNvSpPr/>
            <p:nvPr/>
          </p:nvSpPr>
          <p:spPr>
            <a:xfrm rot="10800000">
              <a:off x="6393135" y="471613"/>
              <a:ext cx="234839" cy="173460"/>
            </a:xfrm>
            <a:custGeom>
              <a:avLst/>
              <a:gdLst/>
              <a:ahLst/>
              <a:cxnLst/>
              <a:rect l="l" t="t" r="r" b="b"/>
              <a:pathLst>
                <a:path w="3057" h="2258" extrusionOk="0">
                  <a:moveTo>
                    <a:pt x="115" y="0"/>
                  </a:moveTo>
                  <a:lnTo>
                    <a:pt x="69" y="23"/>
                  </a:lnTo>
                  <a:lnTo>
                    <a:pt x="46" y="46"/>
                  </a:lnTo>
                  <a:lnTo>
                    <a:pt x="1" y="69"/>
                  </a:lnTo>
                  <a:lnTo>
                    <a:pt x="1" y="114"/>
                  </a:lnTo>
                  <a:lnTo>
                    <a:pt x="1" y="137"/>
                  </a:lnTo>
                  <a:lnTo>
                    <a:pt x="24" y="183"/>
                  </a:lnTo>
                  <a:lnTo>
                    <a:pt x="46" y="205"/>
                  </a:lnTo>
                  <a:lnTo>
                    <a:pt x="92" y="228"/>
                  </a:lnTo>
                  <a:lnTo>
                    <a:pt x="320" y="251"/>
                  </a:lnTo>
                  <a:lnTo>
                    <a:pt x="548" y="342"/>
                  </a:lnTo>
                  <a:lnTo>
                    <a:pt x="776" y="456"/>
                  </a:lnTo>
                  <a:lnTo>
                    <a:pt x="1027" y="570"/>
                  </a:lnTo>
                  <a:lnTo>
                    <a:pt x="1255" y="730"/>
                  </a:lnTo>
                  <a:lnTo>
                    <a:pt x="1483" y="890"/>
                  </a:lnTo>
                  <a:lnTo>
                    <a:pt x="1916" y="1254"/>
                  </a:lnTo>
                  <a:lnTo>
                    <a:pt x="2304" y="1596"/>
                  </a:lnTo>
                  <a:lnTo>
                    <a:pt x="2601" y="1916"/>
                  </a:lnTo>
                  <a:lnTo>
                    <a:pt x="2874" y="2212"/>
                  </a:lnTo>
                  <a:lnTo>
                    <a:pt x="2920" y="2235"/>
                  </a:lnTo>
                  <a:lnTo>
                    <a:pt x="2965" y="2258"/>
                  </a:lnTo>
                  <a:lnTo>
                    <a:pt x="3034" y="2235"/>
                  </a:lnTo>
                  <a:lnTo>
                    <a:pt x="3057" y="2189"/>
                  </a:lnTo>
                  <a:lnTo>
                    <a:pt x="3057" y="2144"/>
                  </a:lnTo>
                  <a:lnTo>
                    <a:pt x="3057" y="2121"/>
                  </a:lnTo>
                  <a:lnTo>
                    <a:pt x="3034" y="2075"/>
                  </a:lnTo>
                  <a:lnTo>
                    <a:pt x="2737" y="1733"/>
                  </a:lnTo>
                  <a:lnTo>
                    <a:pt x="2418" y="1414"/>
                  </a:lnTo>
                  <a:lnTo>
                    <a:pt x="2030" y="1072"/>
                  </a:lnTo>
                  <a:lnTo>
                    <a:pt x="1574" y="707"/>
                  </a:lnTo>
                  <a:lnTo>
                    <a:pt x="1346" y="525"/>
                  </a:lnTo>
                  <a:lnTo>
                    <a:pt x="1095" y="388"/>
                  </a:lnTo>
                  <a:lnTo>
                    <a:pt x="845" y="251"/>
                  </a:lnTo>
                  <a:lnTo>
                    <a:pt x="594" y="137"/>
                  </a:lnTo>
                  <a:lnTo>
                    <a:pt x="343" y="46"/>
                  </a:lnTo>
                  <a:lnTo>
                    <a:pt x="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
            <p:cNvSpPr/>
            <p:nvPr/>
          </p:nvSpPr>
          <p:spPr>
            <a:xfrm rot="10800000">
              <a:off x="6496458" y="511867"/>
              <a:ext cx="131516" cy="171770"/>
            </a:xfrm>
            <a:custGeom>
              <a:avLst/>
              <a:gdLst/>
              <a:ahLst/>
              <a:cxnLst/>
              <a:rect l="l" t="t" r="r" b="b"/>
              <a:pathLst>
                <a:path w="1712" h="2236" extrusionOk="0">
                  <a:moveTo>
                    <a:pt x="1574" y="0"/>
                  </a:moveTo>
                  <a:lnTo>
                    <a:pt x="69" y="525"/>
                  </a:lnTo>
                  <a:lnTo>
                    <a:pt x="24" y="548"/>
                  </a:lnTo>
                  <a:lnTo>
                    <a:pt x="1" y="571"/>
                  </a:lnTo>
                  <a:lnTo>
                    <a:pt x="1" y="616"/>
                  </a:lnTo>
                  <a:lnTo>
                    <a:pt x="1" y="662"/>
                  </a:lnTo>
                  <a:lnTo>
                    <a:pt x="525" y="2167"/>
                  </a:lnTo>
                  <a:lnTo>
                    <a:pt x="571" y="2212"/>
                  </a:lnTo>
                  <a:lnTo>
                    <a:pt x="617" y="2235"/>
                  </a:lnTo>
                  <a:lnTo>
                    <a:pt x="662" y="2212"/>
                  </a:lnTo>
                  <a:lnTo>
                    <a:pt x="685" y="2190"/>
                  </a:lnTo>
                  <a:lnTo>
                    <a:pt x="708" y="2167"/>
                  </a:lnTo>
                  <a:lnTo>
                    <a:pt x="731" y="2121"/>
                  </a:lnTo>
                  <a:lnTo>
                    <a:pt x="731" y="2098"/>
                  </a:lnTo>
                  <a:lnTo>
                    <a:pt x="229" y="685"/>
                  </a:lnTo>
                  <a:lnTo>
                    <a:pt x="1643" y="183"/>
                  </a:lnTo>
                  <a:lnTo>
                    <a:pt x="1666" y="183"/>
                  </a:lnTo>
                  <a:lnTo>
                    <a:pt x="1688" y="137"/>
                  </a:lnTo>
                  <a:lnTo>
                    <a:pt x="1711" y="92"/>
                  </a:lnTo>
                  <a:lnTo>
                    <a:pt x="1711" y="69"/>
                  </a:lnTo>
                  <a:lnTo>
                    <a:pt x="1688" y="23"/>
                  </a:lnTo>
                  <a:lnTo>
                    <a:pt x="1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6"/>
          <p:cNvGrpSpPr/>
          <p:nvPr/>
        </p:nvGrpSpPr>
        <p:grpSpPr>
          <a:xfrm rot="-3283723" flipH="1">
            <a:off x="253162" y="4807885"/>
            <a:ext cx="273350" cy="171708"/>
            <a:chOff x="3502629" y="4665524"/>
            <a:chExt cx="273326" cy="171693"/>
          </a:xfrm>
        </p:grpSpPr>
        <p:sp>
          <p:nvSpPr>
            <p:cNvPr id="336" name="Google Shape;336;p6"/>
            <p:cNvSpPr/>
            <p:nvPr/>
          </p:nvSpPr>
          <p:spPr>
            <a:xfrm rot="10800000">
              <a:off x="3502629" y="4705778"/>
              <a:ext cx="273326" cy="9118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6"/>
            <p:cNvSpPr/>
            <p:nvPr/>
          </p:nvSpPr>
          <p:spPr>
            <a:xfrm rot="10800000">
              <a:off x="3502629" y="4665524"/>
              <a:ext cx="131439" cy="171693"/>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8" name="Google Shape;338;p6"/>
          <p:cNvSpPr txBox="1">
            <a:spLocks noGrp="1"/>
          </p:cNvSpPr>
          <p:nvPr>
            <p:ph type="ctrTitle"/>
          </p:nvPr>
        </p:nvSpPr>
        <p:spPr>
          <a:xfrm>
            <a:off x="1277300" y="562250"/>
            <a:ext cx="6569100" cy="665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sz="4000"/>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6"/>
        </a:solidFill>
        <a:effectLst/>
      </p:bgPr>
    </p:bg>
    <p:spTree>
      <p:nvGrpSpPr>
        <p:cNvPr id="1" name="Shape 339"/>
        <p:cNvGrpSpPr/>
        <p:nvPr/>
      </p:nvGrpSpPr>
      <p:grpSpPr>
        <a:xfrm>
          <a:off x="0" y="0"/>
          <a:ext cx="0" cy="0"/>
          <a:chOff x="0" y="0"/>
          <a:chExt cx="0" cy="0"/>
        </a:xfrm>
      </p:grpSpPr>
      <p:grpSp>
        <p:nvGrpSpPr>
          <p:cNvPr id="340" name="Google Shape;340;p7"/>
          <p:cNvGrpSpPr/>
          <p:nvPr/>
        </p:nvGrpSpPr>
        <p:grpSpPr>
          <a:xfrm rot="10800000" flipH="1">
            <a:off x="-199564" y="-15066"/>
            <a:ext cx="9522828" cy="4696803"/>
            <a:chOff x="1685" y="798588"/>
            <a:chExt cx="9125853" cy="4344869"/>
          </a:xfrm>
        </p:grpSpPr>
        <p:sp>
          <p:nvSpPr>
            <p:cNvPr id="341" name="Google Shape;341;p7"/>
            <p:cNvSpPr/>
            <p:nvPr/>
          </p:nvSpPr>
          <p:spPr>
            <a:xfrm flipH="1">
              <a:off x="1697" y="798588"/>
              <a:ext cx="9125842" cy="4344860"/>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7"/>
            <p:cNvSpPr/>
            <p:nvPr/>
          </p:nvSpPr>
          <p:spPr>
            <a:xfrm flipH="1">
              <a:off x="1697" y="1660222"/>
              <a:ext cx="9125842" cy="330176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flipH="1">
              <a:off x="1685" y="3110919"/>
              <a:ext cx="9125842" cy="2032538"/>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 name="Google Shape;344;p7"/>
          <p:cNvGrpSpPr/>
          <p:nvPr/>
        </p:nvGrpSpPr>
        <p:grpSpPr>
          <a:xfrm rot="10800000" flipH="1">
            <a:off x="51918" y="478034"/>
            <a:ext cx="8489973" cy="4501022"/>
            <a:chOff x="1048650" y="4061275"/>
            <a:chExt cx="2655025" cy="1407625"/>
          </a:xfrm>
        </p:grpSpPr>
        <p:sp>
          <p:nvSpPr>
            <p:cNvPr id="345" name="Google Shape;345;p7"/>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7"/>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7"/>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1098397" y="4556671"/>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a:off x="1089822" y="5128504"/>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7"/>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1122990" y="4959200"/>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1123279" y="4317839"/>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7"/>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3533175" y="4959200"/>
              <a:ext cx="9150" cy="8575"/>
            </a:xfrm>
            <a:custGeom>
              <a:avLst/>
              <a:gdLst/>
              <a:ahLst/>
              <a:cxnLst/>
              <a:rect l="l" t="t" r="r" b="b"/>
              <a:pathLst>
                <a:path w="366" h="343" extrusionOk="0">
                  <a:moveTo>
                    <a:pt x="115" y="1"/>
                  </a:moveTo>
                  <a:lnTo>
                    <a:pt x="69" y="46"/>
                  </a:lnTo>
                  <a:lnTo>
                    <a:pt x="24" y="92"/>
                  </a:lnTo>
                  <a:lnTo>
                    <a:pt x="1" y="160"/>
                  </a:lnTo>
                  <a:lnTo>
                    <a:pt x="24" y="229"/>
                  </a:lnTo>
                  <a:lnTo>
                    <a:pt x="69" y="297"/>
                  </a:lnTo>
                  <a:lnTo>
                    <a:pt x="115" y="343"/>
                  </a:lnTo>
                  <a:lnTo>
                    <a:pt x="252" y="343"/>
                  </a:lnTo>
                  <a:lnTo>
                    <a:pt x="320" y="297"/>
                  </a:lnTo>
                  <a:lnTo>
                    <a:pt x="343" y="229"/>
                  </a:lnTo>
                  <a:lnTo>
                    <a:pt x="366" y="160"/>
                  </a:lnTo>
                  <a:lnTo>
                    <a:pt x="343" y="92"/>
                  </a:lnTo>
                  <a:lnTo>
                    <a:pt x="320"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 name="Google Shape;387;p7"/>
          <p:cNvSpPr/>
          <p:nvPr/>
        </p:nvSpPr>
        <p:spPr>
          <a:xfrm>
            <a:off x="710150" y="-17850"/>
            <a:ext cx="7720800" cy="5198400"/>
          </a:xfrm>
          <a:prstGeom prst="rect">
            <a:avLst/>
          </a:prstGeom>
          <a:solidFill>
            <a:srgbClr val="FFFFFF">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rot="10800000">
            <a:off x="1277288" y="4430353"/>
            <a:ext cx="369735" cy="346996"/>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9" name="Google Shape;389;p7"/>
          <p:cNvGrpSpPr/>
          <p:nvPr/>
        </p:nvGrpSpPr>
        <p:grpSpPr>
          <a:xfrm rot="-1697533">
            <a:off x="8566270" y="2115440"/>
            <a:ext cx="273344" cy="171704"/>
            <a:chOff x="3502629" y="4665524"/>
            <a:chExt cx="273326" cy="171693"/>
          </a:xfrm>
        </p:grpSpPr>
        <p:sp>
          <p:nvSpPr>
            <p:cNvPr id="390" name="Google Shape;390;p7"/>
            <p:cNvSpPr/>
            <p:nvPr/>
          </p:nvSpPr>
          <p:spPr>
            <a:xfrm rot="10800000">
              <a:off x="3502629" y="4705778"/>
              <a:ext cx="273326" cy="9118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rot="10800000">
              <a:off x="3502629" y="4665524"/>
              <a:ext cx="131439" cy="171693"/>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 name="Google Shape;392;p7"/>
          <p:cNvGrpSpPr/>
          <p:nvPr/>
        </p:nvGrpSpPr>
        <p:grpSpPr>
          <a:xfrm>
            <a:off x="51914" y="667033"/>
            <a:ext cx="455543" cy="455543"/>
            <a:chOff x="252989" y="2405633"/>
            <a:chExt cx="455543" cy="455543"/>
          </a:xfrm>
        </p:grpSpPr>
        <p:sp>
          <p:nvSpPr>
            <p:cNvPr id="393" name="Google Shape;393;p7"/>
            <p:cNvSpPr/>
            <p:nvPr/>
          </p:nvSpPr>
          <p:spPr>
            <a:xfrm rot="10800000">
              <a:off x="307224" y="2473926"/>
              <a:ext cx="346996" cy="318957"/>
            </a:xfrm>
            <a:custGeom>
              <a:avLst/>
              <a:gdLst/>
              <a:ahLst/>
              <a:cxnLst/>
              <a:rect l="l" t="t" r="r" b="b"/>
              <a:pathLst>
                <a:path w="4517" h="4152" extrusionOk="0">
                  <a:moveTo>
                    <a:pt x="4242" y="161"/>
                  </a:moveTo>
                  <a:lnTo>
                    <a:pt x="4311" y="183"/>
                  </a:lnTo>
                  <a:lnTo>
                    <a:pt x="4334" y="183"/>
                  </a:lnTo>
                  <a:lnTo>
                    <a:pt x="4356" y="229"/>
                  </a:lnTo>
                  <a:lnTo>
                    <a:pt x="4356" y="252"/>
                  </a:lnTo>
                  <a:lnTo>
                    <a:pt x="4311" y="411"/>
                  </a:lnTo>
                  <a:lnTo>
                    <a:pt x="4197" y="639"/>
                  </a:lnTo>
                  <a:lnTo>
                    <a:pt x="3992" y="981"/>
                  </a:lnTo>
                  <a:lnTo>
                    <a:pt x="3718" y="1324"/>
                  </a:lnTo>
                  <a:lnTo>
                    <a:pt x="3399" y="1688"/>
                  </a:lnTo>
                  <a:lnTo>
                    <a:pt x="3011" y="2076"/>
                  </a:lnTo>
                  <a:lnTo>
                    <a:pt x="2601" y="2464"/>
                  </a:lnTo>
                  <a:lnTo>
                    <a:pt x="2167" y="2829"/>
                  </a:lnTo>
                  <a:lnTo>
                    <a:pt x="1757" y="3171"/>
                  </a:lnTo>
                  <a:lnTo>
                    <a:pt x="1346" y="3444"/>
                  </a:lnTo>
                  <a:lnTo>
                    <a:pt x="981" y="3695"/>
                  </a:lnTo>
                  <a:lnTo>
                    <a:pt x="639" y="3878"/>
                  </a:lnTo>
                  <a:lnTo>
                    <a:pt x="388" y="3969"/>
                  </a:lnTo>
                  <a:lnTo>
                    <a:pt x="229" y="3992"/>
                  </a:lnTo>
                  <a:lnTo>
                    <a:pt x="183" y="3969"/>
                  </a:lnTo>
                  <a:lnTo>
                    <a:pt x="160" y="3969"/>
                  </a:lnTo>
                  <a:lnTo>
                    <a:pt x="160" y="3923"/>
                  </a:lnTo>
                  <a:lnTo>
                    <a:pt x="160" y="3878"/>
                  </a:lnTo>
                  <a:lnTo>
                    <a:pt x="183" y="3741"/>
                  </a:lnTo>
                  <a:lnTo>
                    <a:pt x="297" y="3513"/>
                  </a:lnTo>
                  <a:lnTo>
                    <a:pt x="525" y="3171"/>
                  </a:lnTo>
                  <a:lnTo>
                    <a:pt x="799" y="2829"/>
                  </a:lnTo>
                  <a:lnTo>
                    <a:pt x="1118" y="2464"/>
                  </a:lnTo>
                  <a:lnTo>
                    <a:pt x="1483" y="2076"/>
                  </a:lnTo>
                  <a:lnTo>
                    <a:pt x="1894" y="1688"/>
                  </a:lnTo>
                  <a:lnTo>
                    <a:pt x="2327" y="1324"/>
                  </a:lnTo>
                  <a:lnTo>
                    <a:pt x="2737" y="981"/>
                  </a:lnTo>
                  <a:lnTo>
                    <a:pt x="3148" y="685"/>
                  </a:lnTo>
                  <a:lnTo>
                    <a:pt x="3513" y="457"/>
                  </a:lnTo>
                  <a:lnTo>
                    <a:pt x="3786" y="320"/>
                  </a:lnTo>
                  <a:lnTo>
                    <a:pt x="3992" y="229"/>
                  </a:lnTo>
                  <a:lnTo>
                    <a:pt x="4151" y="183"/>
                  </a:lnTo>
                  <a:lnTo>
                    <a:pt x="4242" y="161"/>
                  </a:lnTo>
                  <a:close/>
                  <a:moveTo>
                    <a:pt x="4220" y="1"/>
                  </a:moveTo>
                  <a:lnTo>
                    <a:pt x="4106" y="24"/>
                  </a:lnTo>
                  <a:lnTo>
                    <a:pt x="3969" y="69"/>
                  </a:lnTo>
                  <a:lnTo>
                    <a:pt x="3809" y="138"/>
                  </a:lnTo>
                  <a:lnTo>
                    <a:pt x="3444" y="320"/>
                  </a:lnTo>
                  <a:lnTo>
                    <a:pt x="3057" y="571"/>
                  </a:lnTo>
                  <a:lnTo>
                    <a:pt x="2646" y="845"/>
                  </a:lnTo>
                  <a:lnTo>
                    <a:pt x="2236" y="1187"/>
                  </a:lnTo>
                  <a:lnTo>
                    <a:pt x="1802" y="1574"/>
                  </a:lnTo>
                  <a:lnTo>
                    <a:pt x="1369" y="1962"/>
                  </a:lnTo>
                  <a:lnTo>
                    <a:pt x="1004" y="2350"/>
                  </a:lnTo>
                  <a:lnTo>
                    <a:pt x="662" y="2715"/>
                  </a:lnTo>
                  <a:lnTo>
                    <a:pt x="388" y="3080"/>
                  </a:lnTo>
                  <a:lnTo>
                    <a:pt x="160" y="3422"/>
                  </a:lnTo>
                  <a:lnTo>
                    <a:pt x="92" y="3581"/>
                  </a:lnTo>
                  <a:lnTo>
                    <a:pt x="24" y="3695"/>
                  </a:lnTo>
                  <a:lnTo>
                    <a:pt x="1" y="3809"/>
                  </a:lnTo>
                  <a:lnTo>
                    <a:pt x="1" y="3923"/>
                  </a:lnTo>
                  <a:lnTo>
                    <a:pt x="1" y="3992"/>
                  </a:lnTo>
                  <a:lnTo>
                    <a:pt x="46" y="4060"/>
                  </a:lnTo>
                  <a:lnTo>
                    <a:pt x="138" y="4129"/>
                  </a:lnTo>
                  <a:lnTo>
                    <a:pt x="252" y="4151"/>
                  </a:lnTo>
                  <a:lnTo>
                    <a:pt x="411" y="4129"/>
                  </a:lnTo>
                  <a:lnTo>
                    <a:pt x="594" y="4060"/>
                  </a:lnTo>
                  <a:lnTo>
                    <a:pt x="822" y="3969"/>
                  </a:lnTo>
                  <a:lnTo>
                    <a:pt x="1073" y="3832"/>
                  </a:lnTo>
                  <a:lnTo>
                    <a:pt x="1437" y="3581"/>
                  </a:lnTo>
                  <a:lnTo>
                    <a:pt x="1848" y="3285"/>
                  </a:lnTo>
                  <a:lnTo>
                    <a:pt x="2281" y="2965"/>
                  </a:lnTo>
                  <a:lnTo>
                    <a:pt x="2715" y="2578"/>
                  </a:lnTo>
                  <a:lnTo>
                    <a:pt x="3125" y="2190"/>
                  </a:lnTo>
                  <a:lnTo>
                    <a:pt x="3513" y="1802"/>
                  </a:lnTo>
                  <a:lnTo>
                    <a:pt x="3832" y="1415"/>
                  </a:lnTo>
                  <a:lnTo>
                    <a:pt x="4128" y="1073"/>
                  </a:lnTo>
                  <a:lnTo>
                    <a:pt x="4334" y="731"/>
                  </a:lnTo>
                  <a:lnTo>
                    <a:pt x="4425" y="571"/>
                  </a:lnTo>
                  <a:lnTo>
                    <a:pt x="4470" y="457"/>
                  </a:lnTo>
                  <a:lnTo>
                    <a:pt x="4516" y="343"/>
                  </a:lnTo>
                  <a:lnTo>
                    <a:pt x="4516" y="229"/>
                  </a:lnTo>
                  <a:lnTo>
                    <a:pt x="4493" y="161"/>
                  </a:lnTo>
                  <a:lnTo>
                    <a:pt x="4448" y="92"/>
                  </a:lnTo>
                  <a:lnTo>
                    <a:pt x="4402" y="47"/>
                  </a:lnTo>
                  <a:lnTo>
                    <a:pt x="43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rot="10800000">
              <a:off x="428139" y="2405633"/>
              <a:ext cx="106933" cy="455543"/>
            </a:xfrm>
            <a:custGeom>
              <a:avLst/>
              <a:gdLst/>
              <a:ahLst/>
              <a:cxnLst/>
              <a:rect l="l" t="t" r="r" b="b"/>
              <a:pathLst>
                <a:path w="1392" h="5930" extrusionOk="0">
                  <a:moveTo>
                    <a:pt x="867" y="160"/>
                  </a:moveTo>
                  <a:lnTo>
                    <a:pt x="913" y="206"/>
                  </a:lnTo>
                  <a:lnTo>
                    <a:pt x="981" y="320"/>
                  </a:lnTo>
                  <a:lnTo>
                    <a:pt x="1072" y="571"/>
                  </a:lnTo>
                  <a:lnTo>
                    <a:pt x="1164" y="958"/>
                  </a:lnTo>
                  <a:lnTo>
                    <a:pt x="1209" y="1392"/>
                  </a:lnTo>
                  <a:lnTo>
                    <a:pt x="1232" y="1893"/>
                  </a:lnTo>
                  <a:lnTo>
                    <a:pt x="1232" y="2418"/>
                  </a:lnTo>
                  <a:lnTo>
                    <a:pt x="1232" y="2988"/>
                  </a:lnTo>
                  <a:lnTo>
                    <a:pt x="1186" y="3558"/>
                  </a:lnTo>
                  <a:lnTo>
                    <a:pt x="1118" y="4083"/>
                  </a:lnTo>
                  <a:lnTo>
                    <a:pt x="1050" y="4561"/>
                  </a:lnTo>
                  <a:lnTo>
                    <a:pt x="958" y="4995"/>
                  </a:lnTo>
                  <a:lnTo>
                    <a:pt x="821" y="5382"/>
                  </a:lnTo>
                  <a:lnTo>
                    <a:pt x="730" y="5610"/>
                  </a:lnTo>
                  <a:lnTo>
                    <a:pt x="639" y="5724"/>
                  </a:lnTo>
                  <a:lnTo>
                    <a:pt x="593" y="5770"/>
                  </a:lnTo>
                  <a:lnTo>
                    <a:pt x="571" y="5770"/>
                  </a:lnTo>
                  <a:lnTo>
                    <a:pt x="525" y="5747"/>
                  </a:lnTo>
                  <a:lnTo>
                    <a:pt x="479" y="5724"/>
                  </a:lnTo>
                  <a:lnTo>
                    <a:pt x="388" y="5565"/>
                  </a:lnTo>
                  <a:lnTo>
                    <a:pt x="320" y="5337"/>
                  </a:lnTo>
                  <a:lnTo>
                    <a:pt x="251" y="4995"/>
                  </a:lnTo>
                  <a:lnTo>
                    <a:pt x="206" y="4584"/>
                  </a:lnTo>
                  <a:lnTo>
                    <a:pt x="160" y="4105"/>
                  </a:lnTo>
                  <a:lnTo>
                    <a:pt x="160" y="3558"/>
                  </a:lnTo>
                  <a:lnTo>
                    <a:pt x="183" y="2942"/>
                  </a:lnTo>
                  <a:lnTo>
                    <a:pt x="229" y="2372"/>
                  </a:lnTo>
                  <a:lnTo>
                    <a:pt x="274" y="1848"/>
                  </a:lnTo>
                  <a:lnTo>
                    <a:pt x="365" y="1346"/>
                  </a:lnTo>
                  <a:lnTo>
                    <a:pt x="457" y="913"/>
                  </a:lnTo>
                  <a:lnTo>
                    <a:pt x="571" y="548"/>
                  </a:lnTo>
                  <a:lnTo>
                    <a:pt x="685" y="320"/>
                  </a:lnTo>
                  <a:lnTo>
                    <a:pt x="776" y="183"/>
                  </a:lnTo>
                  <a:lnTo>
                    <a:pt x="821" y="160"/>
                  </a:lnTo>
                  <a:close/>
                  <a:moveTo>
                    <a:pt x="776" y="1"/>
                  </a:moveTo>
                  <a:lnTo>
                    <a:pt x="707" y="46"/>
                  </a:lnTo>
                  <a:lnTo>
                    <a:pt x="616" y="115"/>
                  </a:lnTo>
                  <a:lnTo>
                    <a:pt x="548" y="206"/>
                  </a:lnTo>
                  <a:lnTo>
                    <a:pt x="479" y="343"/>
                  </a:lnTo>
                  <a:lnTo>
                    <a:pt x="434" y="479"/>
                  </a:lnTo>
                  <a:lnTo>
                    <a:pt x="297" y="890"/>
                  </a:lnTo>
                  <a:lnTo>
                    <a:pt x="206" y="1323"/>
                  </a:lnTo>
                  <a:lnTo>
                    <a:pt x="115" y="1825"/>
                  </a:lnTo>
                  <a:lnTo>
                    <a:pt x="69" y="2349"/>
                  </a:lnTo>
                  <a:lnTo>
                    <a:pt x="23" y="2920"/>
                  </a:lnTo>
                  <a:lnTo>
                    <a:pt x="1" y="3490"/>
                  </a:lnTo>
                  <a:lnTo>
                    <a:pt x="1" y="4014"/>
                  </a:lnTo>
                  <a:lnTo>
                    <a:pt x="46" y="4516"/>
                  </a:lnTo>
                  <a:lnTo>
                    <a:pt x="92" y="4972"/>
                  </a:lnTo>
                  <a:lnTo>
                    <a:pt x="160" y="5360"/>
                  </a:lnTo>
                  <a:lnTo>
                    <a:pt x="206" y="5519"/>
                  </a:lnTo>
                  <a:lnTo>
                    <a:pt x="274" y="5656"/>
                  </a:lnTo>
                  <a:lnTo>
                    <a:pt x="320" y="5770"/>
                  </a:lnTo>
                  <a:lnTo>
                    <a:pt x="388" y="5861"/>
                  </a:lnTo>
                  <a:lnTo>
                    <a:pt x="479" y="5907"/>
                  </a:lnTo>
                  <a:lnTo>
                    <a:pt x="548" y="5930"/>
                  </a:lnTo>
                  <a:lnTo>
                    <a:pt x="571" y="5930"/>
                  </a:lnTo>
                  <a:lnTo>
                    <a:pt x="639" y="5907"/>
                  </a:lnTo>
                  <a:lnTo>
                    <a:pt x="707" y="5884"/>
                  </a:lnTo>
                  <a:lnTo>
                    <a:pt x="776" y="5793"/>
                  </a:lnTo>
                  <a:lnTo>
                    <a:pt x="844" y="5702"/>
                  </a:lnTo>
                  <a:lnTo>
                    <a:pt x="913" y="5588"/>
                  </a:lnTo>
                  <a:lnTo>
                    <a:pt x="981" y="5428"/>
                  </a:lnTo>
                  <a:lnTo>
                    <a:pt x="1095" y="5040"/>
                  </a:lnTo>
                  <a:lnTo>
                    <a:pt x="1209" y="4607"/>
                  </a:lnTo>
                  <a:lnTo>
                    <a:pt x="1278" y="4105"/>
                  </a:lnTo>
                  <a:lnTo>
                    <a:pt x="1346" y="3558"/>
                  </a:lnTo>
                  <a:lnTo>
                    <a:pt x="1392" y="2988"/>
                  </a:lnTo>
                  <a:lnTo>
                    <a:pt x="1392" y="2418"/>
                  </a:lnTo>
                  <a:lnTo>
                    <a:pt x="1392" y="1893"/>
                  </a:lnTo>
                  <a:lnTo>
                    <a:pt x="1369" y="1392"/>
                  </a:lnTo>
                  <a:lnTo>
                    <a:pt x="1300" y="936"/>
                  </a:lnTo>
                  <a:lnTo>
                    <a:pt x="1232" y="525"/>
                  </a:lnTo>
                  <a:lnTo>
                    <a:pt x="1186" y="365"/>
                  </a:lnTo>
                  <a:lnTo>
                    <a:pt x="1118" y="251"/>
                  </a:lnTo>
                  <a:lnTo>
                    <a:pt x="1072" y="137"/>
                  </a:lnTo>
                  <a:lnTo>
                    <a:pt x="1004" y="69"/>
                  </a:lnTo>
                  <a:lnTo>
                    <a:pt x="935" y="23"/>
                  </a:lnTo>
                  <a:lnTo>
                    <a:pt x="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rot="10800000">
              <a:off x="252989" y="2579016"/>
              <a:ext cx="455543" cy="108700"/>
            </a:xfrm>
            <a:custGeom>
              <a:avLst/>
              <a:gdLst/>
              <a:ahLst/>
              <a:cxnLst/>
              <a:rect l="l" t="t" r="r" b="b"/>
              <a:pathLst>
                <a:path w="5930" h="1415" extrusionOk="0">
                  <a:moveTo>
                    <a:pt x="2304" y="160"/>
                  </a:moveTo>
                  <a:lnTo>
                    <a:pt x="2988" y="183"/>
                  </a:lnTo>
                  <a:lnTo>
                    <a:pt x="3558" y="228"/>
                  </a:lnTo>
                  <a:lnTo>
                    <a:pt x="4083" y="274"/>
                  </a:lnTo>
                  <a:lnTo>
                    <a:pt x="4562" y="365"/>
                  </a:lnTo>
                  <a:lnTo>
                    <a:pt x="4995" y="456"/>
                  </a:lnTo>
                  <a:lnTo>
                    <a:pt x="5383" y="570"/>
                  </a:lnTo>
                  <a:lnTo>
                    <a:pt x="5611" y="684"/>
                  </a:lnTo>
                  <a:lnTo>
                    <a:pt x="5725" y="776"/>
                  </a:lnTo>
                  <a:lnTo>
                    <a:pt x="5748" y="821"/>
                  </a:lnTo>
                  <a:lnTo>
                    <a:pt x="5770" y="844"/>
                  </a:lnTo>
                  <a:lnTo>
                    <a:pt x="5748" y="890"/>
                  </a:lnTo>
                  <a:lnTo>
                    <a:pt x="5702" y="935"/>
                  </a:lnTo>
                  <a:lnTo>
                    <a:pt x="5565" y="1004"/>
                  </a:lnTo>
                  <a:lnTo>
                    <a:pt x="5314" y="1095"/>
                  </a:lnTo>
                  <a:lnTo>
                    <a:pt x="4995" y="1163"/>
                  </a:lnTo>
                  <a:lnTo>
                    <a:pt x="4585" y="1209"/>
                  </a:lnTo>
                  <a:lnTo>
                    <a:pt x="4106" y="1232"/>
                  </a:lnTo>
                  <a:lnTo>
                    <a:pt x="3558" y="1254"/>
                  </a:lnTo>
                  <a:lnTo>
                    <a:pt x="2943" y="1232"/>
                  </a:lnTo>
                  <a:lnTo>
                    <a:pt x="2373" y="1186"/>
                  </a:lnTo>
                  <a:lnTo>
                    <a:pt x="1848" y="1118"/>
                  </a:lnTo>
                  <a:lnTo>
                    <a:pt x="1346" y="1049"/>
                  </a:lnTo>
                  <a:lnTo>
                    <a:pt x="913" y="958"/>
                  </a:lnTo>
                  <a:lnTo>
                    <a:pt x="548" y="844"/>
                  </a:lnTo>
                  <a:lnTo>
                    <a:pt x="297" y="730"/>
                  </a:lnTo>
                  <a:lnTo>
                    <a:pt x="183" y="639"/>
                  </a:lnTo>
                  <a:lnTo>
                    <a:pt x="161" y="593"/>
                  </a:lnTo>
                  <a:lnTo>
                    <a:pt x="161" y="570"/>
                  </a:lnTo>
                  <a:lnTo>
                    <a:pt x="161" y="525"/>
                  </a:lnTo>
                  <a:lnTo>
                    <a:pt x="183" y="502"/>
                  </a:lnTo>
                  <a:lnTo>
                    <a:pt x="297" y="411"/>
                  </a:lnTo>
                  <a:lnTo>
                    <a:pt x="480" y="365"/>
                  </a:lnTo>
                  <a:lnTo>
                    <a:pt x="731" y="297"/>
                  </a:lnTo>
                  <a:lnTo>
                    <a:pt x="1027" y="251"/>
                  </a:lnTo>
                  <a:lnTo>
                    <a:pt x="1392" y="205"/>
                  </a:lnTo>
                  <a:lnTo>
                    <a:pt x="1825" y="183"/>
                  </a:lnTo>
                  <a:lnTo>
                    <a:pt x="2304" y="160"/>
                  </a:lnTo>
                  <a:close/>
                  <a:moveTo>
                    <a:pt x="2441" y="0"/>
                  </a:moveTo>
                  <a:lnTo>
                    <a:pt x="1916" y="23"/>
                  </a:lnTo>
                  <a:lnTo>
                    <a:pt x="1415" y="46"/>
                  </a:lnTo>
                  <a:lnTo>
                    <a:pt x="959" y="91"/>
                  </a:lnTo>
                  <a:lnTo>
                    <a:pt x="571" y="160"/>
                  </a:lnTo>
                  <a:lnTo>
                    <a:pt x="411" y="228"/>
                  </a:lnTo>
                  <a:lnTo>
                    <a:pt x="275" y="274"/>
                  </a:lnTo>
                  <a:lnTo>
                    <a:pt x="161" y="342"/>
                  </a:lnTo>
                  <a:lnTo>
                    <a:pt x="69" y="411"/>
                  </a:lnTo>
                  <a:lnTo>
                    <a:pt x="24" y="479"/>
                  </a:lnTo>
                  <a:lnTo>
                    <a:pt x="1" y="547"/>
                  </a:lnTo>
                  <a:lnTo>
                    <a:pt x="1" y="639"/>
                  </a:lnTo>
                  <a:lnTo>
                    <a:pt x="46" y="707"/>
                  </a:lnTo>
                  <a:lnTo>
                    <a:pt x="115" y="776"/>
                  </a:lnTo>
                  <a:lnTo>
                    <a:pt x="206" y="844"/>
                  </a:lnTo>
                  <a:lnTo>
                    <a:pt x="343" y="912"/>
                  </a:lnTo>
                  <a:lnTo>
                    <a:pt x="480" y="981"/>
                  </a:lnTo>
                  <a:lnTo>
                    <a:pt x="867" y="1095"/>
                  </a:lnTo>
                  <a:lnTo>
                    <a:pt x="1324" y="1209"/>
                  </a:lnTo>
                  <a:lnTo>
                    <a:pt x="1825" y="1277"/>
                  </a:lnTo>
                  <a:lnTo>
                    <a:pt x="2350" y="1346"/>
                  </a:lnTo>
                  <a:lnTo>
                    <a:pt x="2920" y="1391"/>
                  </a:lnTo>
                  <a:lnTo>
                    <a:pt x="3604" y="1414"/>
                  </a:lnTo>
                  <a:lnTo>
                    <a:pt x="4060" y="1391"/>
                  </a:lnTo>
                  <a:lnTo>
                    <a:pt x="4493" y="1368"/>
                  </a:lnTo>
                  <a:lnTo>
                    <a:pt x="4881" y="1323"/>
                  </a:lnTo>
                  <a:lnTo>
                    <a:pt x="5223" y="1277"/>
                  </a:lnTo>
                  <a:lnTo>
                    <a:pt x="5497" y="1186"/>
                  </a:lnTo>
                  <a:lnTo>
                    <a:pt x="5725" y="1095"/>
                  </a:lnTo>
                  <a:lnTo>
                    <a:pt x="5816" y="1049"/>
                  </a:lnTo>
                  <a:lnTo>
                    <a:pt x="5862" y="981"/>
                  </a:lnTo>
                  <a:lnTo>
                    <a:pt x="5907" y="912"/>
                  </a:lnTo>
                  <a:lnTo>
                    <a:pt x="5930" y="844"/>
                  </a:lnTo>
                  <a:lnTo>
                    <a:pt x="5907" y="776"/>
                  </a:lnTo>
                  <a:lnTo>
                    <a:pt x="5884" y="707"/>
                  </a:lnTo>
                  <a:lnTo>
                    <a:pt x="5816" y="639"/>
                  </a:lnTo>
                  <a:lnTo>
                    <a:pt x="5702" y="570"/>
                  </a:lnTo>
                  <a:lnTo>
                    <a:pt x="5588" y="502"/>
                  </a:lnTo>
                  <a:lnTo>
                    <a:pt x="5428" y="433"/>
                  </a:lnTo>
                  <a:lnTo>
                    <a:pt x="5041" y="297"/>
                  </a:lnTo>
                  <a:lnTo>
                    <a:pt x="4607" y="205"/>
                  </a:lnTo>
                  <a:lnTo>
                    <a:pt x="4106" y="114"/>
                  </a:lnTo>
                  <a:lnTo>
                    <a:pt x="3558" y="69"/>
                  </a:lnTo>
                  <a:lnTo>
                    <a:pt x="2988" y="23"/>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6" name="Google Shape;396;p7"/>
          <p:cNvSpPr txBox="1">
            <a:spLocks noGrp="1"/>
          </p:cNvSpPr>
          <p:nvPr>
            <p:ph type="ctrTitle"/>
          </p:nvPr>
        </p:nvSpPr>
        <p:spPr>
          <a:xfrm>
            <a:off x="1277300" y="562250"/>
            <a:ext cx="6698100" cy="665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000"/>
              <a:buNone/>
              <a:defRPr sz="4000"/>
            </a:lvl1pPr>
            <a:lvl2pPr lvl="1" algn="r" rtl="0">
              <a:spcBef>
                <a:spcPts val="0"/>
              </a:spcBef>
              <a:spcAft>
                <a:spcPts val="0"/>
              </a:spcAft>
              <a:buClr>
                <a:schemeClr val="lt1"/>
              </a:buClr>
              <a:buSzPts val="2400"/>
              <a:buNone/>
              <a:defRPr sz="2400">
                <a:solidFill>
                  <a:schemeClr val="lt1"/>
                </a:solidFill>
              </a:defRPr>
            </a:lvl2pPr>
            <a:lvl3pPr lvl="2" algn="r" rtl="0">
              <a:spcBef>
                <a:spcPts val="0"/>
              </a:spcBef>
              <a:spcAft>
                <a:spcPts val="0"/>
              </a:spcAft>
              <a:buClr>
                <a:schemeClr val="lt1"/>
              </a:buClr>
              <a:buSzPts val="2400"/>
              <a:buNone/>
              <a:defRPr sz="2400">
                <a:solidFill>
                  <a:schemeClr val="lt1"/>
                </a:solidFill>
              </a:defRPr>
            </a:lvl3pPr>
            <a:lvl4pPr lvl="3" algn="r" rtl="0">
              <a:spcBef>
                <a:spcPts val="0"/>
              </a:spcBef>
              <a:spcAft>
                <a:spcPts val="0"/>
              </a:spcAft>
              <a:buClr>
                <a:schemeClr val="lt1"/>
              </a:buClr>
              <a:buSzPts val="2400"/>
              <a:buNone/>
              <a:defRPr sz="2400">
                <a:solidFill>
                  <a:schemeClr val="lt1"/>
                </a:solidFill>
              </a:defRPr>
            </a:lvl4pPr>
            <a:lvl5pPr lvl="4" algn="r" rtl="0">
              <a:spcBef>
                <a:spcPts val="0"/>
              </a:spcBef>
              <a:spcAft>
                <a:spcPts val="0"/>
              </a:spcAft>
              <a:buClr>
                <a:schemeClr val="lt1"/>
              </a:buClr>
              <a:buSzPts val="2400"/>
              <a:buNone/>
              <a:defRPr sz="2400">
                <a:solidFill>
                  <a:schemeClr val="lt1"/>
                </a:solidFill>
              </a:defRPr>
            </a:lvl5pPr>
            <a:lvl6pPr lvl="5" algn="r" rtl="0">
              <a:spcBef>
                <a:spcPts val="0"/>
              </a:spcBef>
              <a:spcAft>
                <a:spcPts val="0"/>
              </a:spcAft>
              <a:buClr>
                <a:schemeClr val="lt1"/>
              </a:buClr>
              <a:buSzPts val="2400"/>
              <a:buNone/>
              <a:defRPr sz="2400">
                <a:solidFill>
                  <a:schemeClr val="lt1"/>
                </a:solidFill>
              </a:defRPr>
            </a:lvl6pPr>
            <a:lvl7pPr lvl="6" algn="r" rtl="0">
              <a:spcBef>
                <a:spcPts val="0"/>
              </a:spcBef>
              <a:spcAft>
                <a:spcPts val="0"/>
              </a:spcAft>
              <a:buClr>
                <a:schemeClr val="lt1"/>
              </a:buClr>
              <a:buSzPts val="2400"/>
              <a:buNone/>
              <a:defRPr sz="2400">
                <a:solidFill>
                  <a:schemeClr val="lt1"/>
                </a:solidFill>
              </a:defRPr>
            </a:lvl7pPr>
            <a:lvl8pPr lvl="7" algn="r" rtl="0">
              <a:spcBef>
                <a:spcPts val="0"/>
              </a:spcBef>
              <a:spcAft>
                <a:spcPts val="0"/>
              </a:spcAft>
              <a:buClr>
                <a:schemeClr val="lt1"/>
              </a:buClr>
              <a:buSzPts val="2400"/>
              <a:buNone/>
              <a:defRPr sz="2400">
                <a:solidFill>
                  <a:schemeClr val="lt1"/>
                </a:solidFill>
              </a:defRPr>
            </a:lvl8pPr>
            <a:lvl9pPr lvl="8" algn="r" rtl="0">
              <a:spcBef>
                <a:spcPts val="0"/>
              </a:spcBef>
              <a:spcAft>
                <a:spcPts val="0"/>
              </a:spcAft>
              <a:buClr>
                <a:schemeClr val="lt1"/>
              </a:buClr>
              <a:buSzPts val="2400"/>
              <a:buNone/>
              <a:defRPr sz="2400">
                <a:solidFill>
                  <a:schemeClr val="lt1"/>
                </a:solidFill>
              </a:defRPr>
            </a:lvl9pPr>
          </a:lstStyle>
          <a:p>
            <a:endParaRPr/>
          </a:p>
        </p:txBody>
      </p:sp>
      <p:sp>
        <p:nvSpPr>
          <p:cNvPr id="397" name="Google Shape;397;p7"/>
          <p:cNvSpPr txBox="1">
            <a:spLocks noGrp="1"/>
          </p:cNvSpPr>
          <p:nvPr>
            <p:ph type="body" idx="1"/>
          </p:nvPr>
        </p:nvSpPr>
        <p:spPr>
          <a:xfrm>
            <a:off x="1277300" y="1618925"/>
            <a:ext cx="5274600" cy="28113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sz="1600"/>
            </a:lvl1pPr>
            <a:lvl2pPr marL="914400" lvl="1" indent="-330200" rtl="0">
              <a:spcBef>
                <a:spcPts val="1600"/>
              </a:spcBef>
              <a:spcAft>
                <a:spcPts val="0"/>
              </a:spcAft>
              <a:buSzPts val="1600"/>
              <a:buChar char="○"/>
              <a:defRPr sz="1600"/>
            </a:lvl2pPr>
            <a:lvl3pPr marL="1371600" lvl="2" indent="-330200" rtl="0">
              <a:spcBef>
                <a:spcPts val="1600"/>
              </a:spcBef>
              <a:spcAft>
                <a:spcPts val="0"/>
              </a:spcAft>
              <a:buSzPts val="1600"/>
              <a:buChar char="■"/>
              <a:defRPr sz="1600"/>
            </a:lvl3pPr>
            <a:lvl4pPr marL="1828800" lvl="3" indent="-330200" rtl="0">
              <a:spcBef>
                <a:spcPts val="1600"/>
              </a:spcBef>
              <a:spcAft>
                <a:spcPts val="0"/>
              </a:spcAft>
              <a:buSzPts val="1600"/>
              <a:buChar char="●"/>
              <a:defRPr sz="1600"/>
            </a:lvl4pPr>
            <a:lvl5pPr marL="2286000" lvl="4" indent="-330200" rtl="0">
              <a:spcBef>
                <a:spcPts val="1600"/>
              </a:spcBef>
              <a:spcAft>
                <a:spcPts val="0"/>
              </a:spcAft>
              <a:buSzPts val="1600"/>
              <a:buChar char="○"/>
              <a:defRPr sz="1600"/>
            </a:lvl5pPr>
            <a:lvl6pPr marL="2743200" lvl="5" indent="-330200" rtl="0">
              <a:spcBef>
                <a:spcPts val="1600"/>
              </a:spcBef>
              <a:spcAft>
                <a:spcPts val="0"/>
              </a:spcAft>
              <a:buSzPts val="1600"/>
              <a:buChar char="■"/>
              <a:defRPr sz="1600"/>
            </a:lvl6pPr>
            <a:lvl7pPr marL="3200400" lvl="6" indent="-330200" rtl="0">
              <a:spcBef>
                <a:spcPts val="1600"/>
              </a:spcBef>
              <a:spcAft>
                <a:spcPts val="0"/>
              </a:spcAft>
              <a:buSzPts val="1600"/>
              <a:buChar char="●"/>
              <a:defRPr sz="1600"/>
            </a:lvl7pPr>
            <a:lvl8pPr marL="3657600" lvl="7" indent="-330200" rtl="0">
              <a:spcBef>
                <a:spcPts val="1600"/>
              </a:spcBef>
              <a:spcAft>
                <a:spcPts val="0"/>
              </a:spcAft>
              <a:buSzPts val="1600"/>
              <a:buChar char="○"/>
              <a:defRPr sz="1600"/>
            </a:lvl8pPr>
            <a:lvl9pPr marL="4114800" lvl="8" indent="-330200" rtl="0">
              <a:spcBef>
                <a:spcPts val="1600"/>
              </a:spcBef>
              <a:spcAft>
                <a:spcPts val="1600"/>
              </a:spcAft>
              <a:buSzPts val="1600"/>
              <a:buChar char="■"/>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5"/>
        </a:solidFill>
        <a:effectLst/>
      </p:bgPr>
    </p:bg>
    <p:spTree>
      <p:nvGrpSpPr>
        <p:cNvPr id="1" name="Shape 398"/>
        <p:cNvGrpSpPr/>
        <p:nvPr/>
      </p:nvGrpSpPr>
      <p:grpSpPr>
        <a:xfrm>
          <a:off x="0" y="0"/>
          <a:ext cx="0" cy="0"/>
          <a:chOff x="0" y="0"/>
          <a:chExt cx="0" cy="0"/>
        </a:xfrm>
      </p:grpSpPr>
      <p:grpSp>
        <p:nvGrpSpPr>
          <p:cNvPr id="399" name="Google Shape;399;p8"/>
          <p:cNvGrpSpPr/>
          <p:nvPr/>
        </p:nvGrpSpPr>
        <p:grpSpPr>
          <a:xfrm rot="10800000">
            <a:off x="-691549" y="-620459"/>
            <a:ext cx="10513468" cy="6387589"/>
            <a:chOff x="-262995" y="-271770"/>
            <a:chExt cx="9655128" cy="5866093"/>
          </a:xfrm>
        </p:grpSpPr>
        <p:sp>
          <p:nvSpPr>
            <p:cNvPr id="400" name="Google Shape;400;p8"/>
            <p:cNvSpPr/>
            <p:nvPr/>
          </p:nvSpPr>
          <p:spPr>
            <a:xfrm rot="-438280" flipH="1">
              <a:off x="1587" y="289139"/>
              <a:ext cx="9125964" cy="474427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8"/>
            <p:cNvSpPr/>
            <p:nvPr/>
          </p:nvSpPr>
          <p:spPr>
            <a:xfrm>
              <a:off x="1694" y="2591126"/>
              <a:ext cx="9125842" cy="2552405"/>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 name="Google Shape;402;p8"/>
          <p:cNvGrpSpPr/>
          <p:nvPr/>
        </p:nvGrpSpPr>
        <p:grpSpPr>
          <a:xfrm rot="10800000">
            <a:off x="-196581" y="193672"/>
            <a:ext cx="9028974" cy="4759321"/>
            <a:chOff x="1033250" y="4061275"/>
            <a:chExt cx="2670425" cy="1407625"/>
          </a:xfrm>
        </p:grpSpPr>
        <p:sp>
          <p:nvSpPr>
            <p:cNvPr id="403" name="Google Shape;403;p8"/>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1035525" y="4565825"/>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1033250" y="5104000"/>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1183200" y="5029325"/>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1208850" y="4406775"/>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8"/>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8"/>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 name="Google Shape;444;p8"/>
          <p:cNvGrpSpPr/>
          <p:nvPr/>
        </p:nvGrpSpPr>
        <p:grpSpPr>
          <a:xfrm rot="10800000" flipH="1">
            <a:off x="365505" y="-513991"/>
            <a:ext cx="8355795" cy="4533963"/>
            <a:chOff x="3994975" y="2327000"/>
            <a:chExt cx="2656175" cy="1441275"/>
          </a:xfrm>
        </p:grpSpPr>
        <p:sp>
          <p:nvSpPr>
            <p:cNvPr id="445" name="Google Shape;445;p8"/>
            <p:cNvSpPr/>
            <p:nvPr/>
          </p:nvSpPr>
          <p:spPr>
            <a:xfrm>
              <a:off x="6202450" y="2830400"/>
              <a:ext cx="107775" cy="124325"/>
            </a:xfrm>
            <a:custGeom>
              <a:avLst/>
              <a:gdLst/>
              <a:ahLst/>
              <a:cxnLst/>
              <a:rect l="l" t="t" r="r" b="b"/>
              <a:pathLst>
                <a:path w="4311" h="4973" extrusionOk="0">
                  <a:moveTo>
                    <a:pt x="1003" y="1"/>
                  </a:moveTo>
                  <a:lnTo>
                    <a:pt x="821" y="24"/>
                  </a:lnTo>
                  <a:lnTo>
                    <a:pt x="639" y="69"/>
                  </a:lnTo>
                  <a:lnTo>
                    <a:pt x="456" y="138"/>
                  </a:lnTo>
                  <a:lnTo>
                    <a:pt x="319" y="252"/>
                  </a:lnTo>
                  <a:lnTo>
                    <a:pt x="183" y="388"/>
                  </a:lnTo>
                  <a:lnTo>
                    <a:pt x="91" y="548"/>
                  </a:lnTo>
                  <a:lnTo>
                    <a:pt x="23" y="731"/>
                  </a:lnTo>
                  <a:lnTo>
                    <a:pt x="0" y="913"/>
                  </a:lnTo>
                  <a:lnTo>
                    <a:pt x="0" y="1095"/>
                  </a:lnTo>
                  <a:lnTo>
                    <a:pt x="46" y="1278"/>
                  </a:lnTo>
                  <a:lnTo>
                    <a:pt x="114" y="1437"/>
                  </a:lnTo>
                  <a:lnTo>
                    <a:pt x="228" y="1597"/>
                  </a:lnTo>
                  <a:lnTo>
                    <a:pt x="3010" y="4721"/>
                  </a:lnTo>
                  <a:lnTo>
                    <a:pt x="3124" y="4835"/>
                  </a:lnTo>
                  <a:lnTo>
                    <a:pt x="3261" y="4904"/>
                  </a:lnTo>
                  <a:lnTo>
                    <a:pt x="3421" y="4949"/>
                  </a:lnTo>
                  <a:lnTo>
                    <a:pt x="3558" y="4972"/>
                  </a:lnTo>
                  <a:lnTo>
                    <a:pt x="3694" y="4972"/>
                  </a:lnTo>
                  <a:lnTo>
                    <a:pt x="3831" y="4927"/>
                  </a:lnTo>
                  <a:lnTo>
                    <a:pt x="3945" y="4858"/>
                  </a:lnTo>
                  <a:lnTo>
                    <a:pt x="4059" y="4790"/>
                  </a:lnTo>
                  <a:lnTo>
                    <a:pt x="4173" y="4676"/>
                  </a:lnTo>
                  <a:lnTo>
                    <a:pt x="4242" y="4539"/>
                  </a:lnTo>
                  <a:lnTo>
                    <a:pt x="4287" y="4402"/>
                  </a:lnTo>
                  <a:lnTo>
                    <a:pt x="4310" y="4265"/>
                  </a:lnTo>
                  <a:lnTo>
                    <a:pt x="4310" y="4128"/>
                  </a:lnTo>
                  <a:lnTo>
                    <a:pt x="4265" y="3992"/>
                  </a:lnTo>
                  <a:lnTo>
                    <a:pt x="4219" y="3855"/>
                  </a:lnTo>
                  <a:lnTo>
                    <a:pt x="4128" y="3718"/>
                  </a:lnTo>
                  <a:lnTo>
                    <a:pt x="1596" y="890"/>
                  </a:lnTo>
                  <a:lnTo>
                    <a:pt x="1528" y="822"/>
                  </a:lnTo>
                  <a:lnTo>
                    <a:pt x="1460" y="776"/>
                  </a:lnTo>
                  <a:lnTo>
                    <a:pt x="1368" y="731"/>
                  </a:lnTo>
                  <a:lnTo>
                    <a:pt x="1163" y="731"/>
                  </a:lnTo>
                  <a:lnTo>
                    <a:pt x="1072" y="753"/>
                  </a:lnTo>
                  <a:lnTo>
                    <a:pt x="1003" y="776"/>
                  </a:lnTo>
                  <a:lnTo>
                    <a:pt x="912" y="845"/>
                  </a:lnTo>
                  <a:lnTo>
                    <a:pt x="844" y="913"/>
                  </a:lnTo>
                  <a:lnTo>
                    <a:pt x="798" y="981"/>
                  </a:lnTo>
                  <a:lnTo>
                    <a:pt x="775" y="1073"/>
                  </a:lnTo>
                  <a:lnTo>
                    <a:pt x="753" y="1164"/>
                  </a:lnTo>
                  <a:lnTo>
                    <a:pt x="753" y="1278"/>
                  </a:lnTo>
                  <a:lnTo>
                    <a:pt x="775" y="1369"/>
                  </a:lnTo>
                  <a:lnTo>
                    <a:pt x="821" y="1437"/>
                  </a:lnTo>
                  <a:lnTo>
                    <a:pt x="867" y="1529"/>
                  </a:lnTo>
                  <a:lnTo>
                    <a:pt x="3033" y="3946"/>
                  </a:lnTo>
                  <a:lnTo>
                    <a:pt x="3079" y="3969"/>
                  </a:lnTo>
                  <a:lnTo>
                    <a:pt x="3147" y="3969"/>
                  </a:lnTo>
                  <a:lnTo>
                    <a:pt x="3170" y="3900"/>
                  </a:lnTo>
                  <a:lnTo>
                    <a:pt x="3147" y="3855"/>
                  </a:lnTo>
                  <a:lnTo>
                    <a:pt x="1003" y="1415"/>
                  </a:lnTo>
                  <a:lnTo>
                    <a:pt x="935" y="1301"/>
                  </a:lnTo>
                  <a:lnTo>
                    <a:pt x="912" y="1187"/>
                  </a:lnTo>
                  <a:lnTo>
                    <a:pt x="958" y="1073"/>
                  </a:lnTo>
                  <a:lnTo>
                    <a:pt x="1026" y="959"/>
                  </a:lnTo>
                  <a:lnTo>
                    <a:pt x="1140" y="890"/>
                  </a:lnTo>
                  <a:lnTo>
                    <a:pt x="1254" y="890"/>
                  </a:lnTo>
                  <a:lnTo>
                    <a:pt x="1391" y="913"/>
                  </a:lnTo>
                  <a:lnTo>
                    <a:pt x="1482" y="981"/>
                  </a:lnTo>
                  <a:lnTo>
                    <a:pt x="4014" y="3832"/>
                  </a:lnTo>
                  <a:lnTo>
                    <a:pt x="4082" y="3923"/>
                  </a:lnTo>
                  <a:lnTo>
                    <a:pt x="4128" y="4037"/>
                  </a:lnTo>
                  <a:lnTo>
                    <a:pt x="4151" y="4151"/>
                  </a:lnTo>
                  <a:lnTo>
                    <a:pt x="4151" y="4265"/>
                  </a:lnTo>
                  <a:lnTo>
                    <a:pt x="4128" y="4379"/>
                  </a:lnTo>
                  <a:lnTo>
                    <a:pt x="4105" y="4470"/>
                  </a:lnTo>
                  <a:lnTo>
                    <a:pt x="4036" y="4584"/>
                  </a:lnTo>
                  <a:lnTo>
                    <a:pt x="3968" y="4676"/>
                  </a:lnTo>
                  <a:lnTo>
                    <a:pt x="3854" y="4744"/>
                  </a:lnTo>
                  <a:lnTo>
                    <a:pt x="3763" y="4790"/>
                  </a:lnTo>
                  <a:lnTo>
                    <a:pt x="3649" y="4813"/>
                  </a:lnTo>
                  <a:lnTo>
                    <a:pt x="3535" y="4813"/>
                  </a:lnTo>
                  <a:lnTo>
                    <a:pt x="3421" y="4790"/>
                  </a:lnTo>
                  <a:lnTo>
                    <a:pt x="3307" y="4767"/>
                  </a:lnTo>
                  <a:lnTo>
                    <a:pt x="3216" y="4699"/>
                  </a:lnTo>
                  <a:lnTo>
                    <a:pt x="3124" y="4607"/>
                  </a:lnTo>
                  <a:lnTo>
                    <a:pt x="342" y="1506"/>
                  </a:lnTo>
                  <a:lnTo>
                    <a:pt x="251" y="1369"/>
                  </a:lnTo>
                  <a:lnTo>
                    <a:pt x="183" y="1232"/>
                  </a:lnTo>
                  <a:lnTo>
                    <a:pt x="160" y="1073"/>
                  </a:lnTo>
                  <a:lnTo>
                    <a:pt x="160" y="913"/>
                  </a:lnTo>
                  <a:lnTo>
                    <a:pt x="183" y="776"/>
                  </a:lnTo>
                  <a:lnTo>
                    <a:pt x="228" y="617"/>
                  </a:lnTo>
                  <a:lnTo>
                    <a:pt x="297" y="480"/>
                  </a:lnTo>
                  <a:lnTo>
                    <a:pt x="411" y="366"/>
                  </a:lnTo>
                  <a:lnTo>
                    <a:pt x="547" y="274"/>
                  </a:lnTo>
                  <a:lnTo>
                    <a:pt x="684" y="206"/>
                  </a:lnTo>
                  <a:lnTo>
                    <a:pt x="844" y="183"/>
                  </a:lnTo>
                  <a:lnTo>
                    <a:pt x="1003" y="160"/>
                  </a:lnTo>
                  <a:lnTo>
                    <a:pt x="1140" y="183"/>
                  </a:lnTo>
                  <a:lnTo>
                    <a:pt x="1300" y="252"/>
                  </a:lnTo>
                  <a:lnTo>
                    <a:pt x="1437" y="320"/>
                  </a:lnTo>
                  <a:lnTo>
                    <a:pt x="1551" y="434"/>
                  </a:lnTo>
                  <a:lnTo>
                    <a:pt x="3284" y="2372"/>
                  </a:lnTo>
                  <a:lnTo>
                    <a:pt x="3330" y="2418"/>
                  </a:lnTo>
                  <a:lnTo>
                    <a:pt x="3398" y="2395"/>
                  </a:lnTo>
                  <a:lnTo>
                    <a:pt x="3421" y="2327"/>
                  </a:lnTo>
                  <a:lnTo>
                    <a:pt x="3398" y="2281"/>
                  </a:lnTo>
                  <a:lnTo>
                    <a:pt x="1665" y="320"/>
                  </a:lnTo>
                  <a:lnTo>
                    <a:pt x="1528" y="206"/>
                  </a:lnTo>
                  <a:lnTo>
                    <a:pt x="1368" y="115"/>
                  </a:lnTo>
                  <a:lnTo>
                    <a:pt x="1186" y="46"/>
                  </a:lnTo>
                  <a:lnTo>
                    <a:pt x="10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a:off x="4827325" y="2327000"/>
              <a:ext cx="145425" cy="63875"/>
            </a:xfrm>
            <a:custGeom>
              <a:avLst/>
              <a:gdLst/>
              <a:ahLst/>
              <a:cxnLst/>
              <a:rect l="l" t="t" r="r" b="b"/>
              <a:pathLst>
                <a:path w="5817" h="2555" extrusionOk="0">
                  <a:moveTo>
                    <a:pt x="4790" y="0"/>
                  </a:moveTo>
                  <a:lnTo>
                    <a:pt x="4607" y="23"/>
                  </a:lnTo>
                  <a:lnTo>
                    <a:pt x="571" y="1072"/>
                  </a:lnTo>
                  <a:lnTo>
                    <a:pt x="434" y="1141"/>
                  </a:lnTo>
                  <a:lnTo>
                    <a:pt x="297" y="1209"/>
                  </a:lnTo>
                  <a:lnTo>
                    <a:pt x="183" y="1300"/>
                  </a:lnTo>
                  <a:lnTo>
                    <a:pt x="115" y="1414"/>
                  </a:lnTo>
                  <a:lnTo>
                    <a:pt x="47" y="1551"/>
                  </a:lnTo>
                  <a:lnTo>
                    <a:pt x="24" y="1688"/>
                  </a:lnTo>
                  <a:lnTo>
                    <a:pt x="1" y="1848"/>
                  </a:lnTo>
                  <a:lnTo>
                    <a:pt x="24" y="1984"/>
                  </a:lnTo>
                  <a:lnTo>
                    <a:pt x="69" y="2121"/>
                  </a:lnTo>
                  <a:lnTo>
                    <a:pt x="138" y="2235"/>
                  </a:lnTo>
                  <a:lnTo>
                    <a:pt x="206" y="2327"/>
                  </a:lnTo>
                  <a:lnTo>
                    <a:pt x="297" y="2395"/>
                  </a:lnTo>
                  <a:lnTo>
                    <a:pt x="411" y="2463"/>
                  </a:lnTo>
                  <a:lnTo>
                    <a:pt x="525" y="2509"/>
                  </a:lnTo>
                  <a:lnTo>
                    <a:pt x="639" y="2555"/>
                  </a:lnTo>
                  <a:lnTo>
                    <a:pt x="753" y="2555"/>
                  </a:lnTo>
                  <a:lnTo>
                    <a:pt x="936" y="2532"/>
                  </a:lnTo>
                  <a:lnTo>
                    <a:pt x="4630" y="1574"/>
                  </a:lnTo>
                  <a:lnTo>
                    <a:pt x="4721" y="1551"/>
                  </a:lnTo>
                  <a:lnTo>
                    <a:pt x="4790" y="1483"/>
                  </a:lnTo>
                  <a:lnTo>
                    <a:pt x="4858" y="1437"/>
                  </a:lnTo>
                  <a:lnTo>
                    <a:pt x="4927" y="1346"/>
                  </a:lnTo>
                  <a:lnTo>
                    <a:pt x="4972" y="1255"/>
                  </a:lnTo>
                  <a:lnTo>
                    <a:pt x="4972" y="1163"/>
                  </a:lnTo>
                  <a:lnTo>
                    <a:pt x="4995" y="1072"/>
                  </a:lnTo>
                  <a:lnTo>
                    <a:pt x="4972" y="981"/>
                  </a:lnTo>
                  <a:lnTo>
                    <a:pt x="4949" y="890"/>
                  </a:lnTo>
                  <a:lnTo>
                    <a:pt x="4881" y="821"/>
                  </a:lnTo>
                  <a:lnTo>
                    <a:pt x="4835" y="753"/>
                  </a:lnTo>
                  <a:lnTo>
                    <a:pt x="4744" y="685"/>
                  </a:lnTo>
                  <a:lnTo>
                    <a:pt x="4653" y="639"/>
                  </a:lnTo>
                  <a:lnTo>
                    <a:pt x="4562" y="616"/>
                  </a:lnTo>
                  <a:lnTo>
                    <a:pt x="4471" y="616"/>
                  </a:lnTo>
                  <a:lnTo>
                    <a:pt x="4379" y="639"/>
                  </a:lnTo>
                  <a:lnTo>
                    <a:pt x="1232" y="1460"/>
                  </a:lnTo>
                  <a:lnTo>
                    <a:pt x="1187" y="1483"/>
                  </a:lnTo>
                  <a:lnTo>
                    <a:pt x="1187" y="1551"/>
                  </a:lnTo>
                  <a:lnTo>
                    <a:pt x="1210" y="1597"/>
                  </a:lnTo>
                  <a:lnTo>
                    <a:pt x="1278" y="1620"/>
                  </a:lnTo>
                  <a:lnTo>
                    <a:pt x="4425" y="799"/>
                  </a:lnTo>
                  <a:lnTo>
                    <a:pt x="4539" y="776"/>
                  </a:lnTo>
                  <a:lnTo>
                    <a:pt x="4676" y="821"/>
                  </a:lnTo>
                  <a:lnTo>
                    <a:pt x="4767" y="913"/>
                  </a:lnTo>
                  <a:lnTo>
                    <a:pt x="4813" y="1027"/>
                  </a:lnTo>
                  <a:lnTo>
                    <a:pt x="4835" y="1141"/>
                  </a:lnTo>
                  <a:lnTo>
                    <a:pt x="4790" y="1278"/>
                  </a:lnTo>
                  <a:lnTo>
                    <a:pt x="4699" y="1369"/>
                  </a:lnTo>
                  <a:lnTo>
                    <a:pt x="4585" y="1414"/>
                  </a:lnTo>
                  <a:lnTo>
                    <a:pt x="913" y="2372"/>
                  </a:lnTo>
                  <a:lnTo>
                    <a:pt x="799" y="2395"/>
                  </a:lnTo>
                  <a:lnTo>
                    <a:pt x="685" y="2395"/>
                  </a:lnTo>
                  <a:lnTo>
                    <a:pt x="571" y="2372"/>
                  </a:lnTo>
                  <a:lnTo>
                    <a:pt x="457" y="2327"/>
                  </a:lnTo>
                  <a:lnTo>
                    <a:pt x="366" y="2258"/>
                  </a:lnTo>
                  <a:lnTo>
                    <a:pt x="275" y="2167"/>
                  </a:lnTo>
                  <a:lnTo>
                    <a:pt x="229" y="2053"/>
                  </a:lnTo>
                  <a:lnTo>
                    <a:pt x="183" y="1962"/>
                  </a:lnTo>
                  <a:lnTo>
                    <a:pt x="161" y="1848"/>
                  </a:lnTo>
                  <a:lnTo>
                    <a:pt x="161" y="1734"/>
                  </a:lnTo>
                  <a:lnTo>
                    <a:pt x="206" y="1620"/>
                  </a:lnTo>
                  <a:lnTo>
                    <a:pt x="252" y="1506"/>
                  </a:lnTo>
                  <a:lnTo>
                    <a:pt x="320" y="1414"/>
                  </a:lnTo>
                  <a:lnTo>
                    <a:pt x="389" y="1323"/>
                  </a:lnTo>
                  <a:lnTo>
                    <a:pt x="503" y="1278"/>
                  </a:lnTo>
                  <a:lnTo>
                    <a:pt x="617" y="1232"/>
                  </a:lnTo>
                  <a:lnTo>
                    <a:pt x="4653" y="183"/>
                  </a:lnTo>
                  <a:lnTo>
                    <a:pt x="4813" y="160"/>
                  </a:lnTo>
                  <a:lnTo>
                    <a:pt x="4972" y="160"/>
                  </a:lnTo>
                  <a:lnTo>
                    <a:pt x="5109" y="206"/>
                  </a:lnTo>
                  <a:lnTo>
                    <a:pt x="5246" y="274"/>
                  </a:lnTo>
                  <a:lnTo>
                    <a:pt x="5383" y="343"/>
                  </a:lnTo>
                  <a:lnTo>
                    <a:pt x="5474" y="457"/>
                  </a:lnTo>
                  <a:lnTo>
                    <a:pt x="5565" y="593"/>
                  </a:lnTo>
                  <a:lnTo>
                    <a:pt x="5611" y="753"/>
                  </a:lnTo>
                  <a:lnTo>
                    <a:pt x="5656" y="913"/>
                  </a:lnTo>
                  <a:lnTo>
                    <a:pt x="5634" y="1072"/>
                  </a:lnTo>
                  <a:lnTo>
                    <a:pt x="5611" y="1209"/>
                  </a:lnTo>
                  <a:lnTo>
                    <a:pt x="5542" y="1369"/>
                  </a:lnTo>
                  <a:lnTo>
                    <a:pt x="5451" y="1483"/>
                  </a:lnTo>
                  <a:lnTo>
                    <a:pt x="5337" y="1597"/>
                  </a:lnTo>
                  <a:lnTo>
                    <a:pt x="5200" y="1665"/>
                  </a:lnTo>
                  <a:lnTo>
                    <a:pt x="5041" y="1734"/>
                  </a:lnTo>
                  <a:lnTo>
                    <a:pt x="2532" y="2395"/>
                  </a:lnTo>
                  <a:lnTo>
                    <a:pt x="2487" y="2418"/>
                  </a:lnTo>
                  <a:lnTo>
                    <a:pt x="2464" y="2486"/>
                  </a:lnTo>
                  <a:lnTo>
                    <a:pt x="2509" y="2532"/>
                  </a:lnTo>
                  <a:lnTo>
                    <a:pt x="2578" y="2532"/>
                  </a:lnTo>
                  <a:lnTo>
                    <a:pt x="5086" y="1870"/>
                  </a:lnTo>
                  <a:lnTo>
                    <a:pt x="5269" y="1825"/>
                  </a:lnTo>
                  <a:lnTo>
                    <a:pt x="5428" y="1711"/>
                  </a:lnTo>
                  <a:lnTo>
                    <a:pt x="5565" y="1597"/>
                  </a:lnTo>
                  <a:lnTo>
                    <a:pt x="5679" y="1437"/>
                  </a:lnTo>
                  <a:lnTo>
                    <a:pt x="5748" y="1278"/>
                  </a:lnTo>
                  <a:lnTo>
                    <a:pt x="5793" y="1095"/>
                  </a:lnTo>
                  <a:lnTo>
                    <a:pt x="5816" y="890"/>
                  </a:lnTo>
                  <a:lnTo>
                    <a:pt x="5770" y="707"/>
                  </a:lnTo>
                  <a:lnTo>
                    <a:pt x="5702" y="525"/>
                  </a:lnTo>
                  <a:lnTo>
                    <a:pt x="5611" y="365"/>
                  </a:lnTo>
                  <a:lnTo>
                    <a:pt x="5497" y="229"/>
                  </a:lnTo>
                  <a:lnTo>
                    <a:pt x="5337" y="137"/>
                  </a:lnTo>
                  <a:lnTo>
                    <a:pt x="5155" y="46"/>
                  </a:lnTo>
                  <a:lnTo>
                    <a:pt x="4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8"/>
            <p:cNvSpPr/>
            <p:nvPr/>
          </p:nvSpPr>
          <p:spPr>
            <a:xfrm>
              <a:off x="6530825" y="3655350"/>
              <a:ext cx="120325" cy="112925"/>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4018925" y="3654800"/>
              <a:ext cx="75275" cy="37075"/>
            </a:xfrm>
            <a:custGeom>
              <a:avLst/>
              <a:gdLst/>
              <a:ahLst/>
              <a:cxnLst/>
              <a:rect l="l" t="t" r="r" b="b"/>
              <a:pathLst>
                <a:path w="3011" h="1483" extrusionOk="0">
                  <a:moveTo>
                    <a:pt x="46" y="0"/>
                  </a:moveTo>
                  <a:lnTo>
                    <a:pt x="0" y="23"/>
                  </a:lnTo>
                  <a:lnTo>
                    <a:pt x="0" y="91"/>
                  </a:lnTo>
                  <a:lnTo>
                    <a:pt x="46" y="251"/>
                  </a:lnTo>
                  <a:lnTo>
                    <a:pt x="92" y="388"/>
                  </a:lnTo>
                  <a:lnTo>
                    <a:pt x="183" y="570"/>
                  </a:lnTo>
                  <a:lnTo>
                    <a:pt x="320" y="753"/>
                  </a:lnTo>
                  <a:lnTo>
                    <a:pt x="479" y="935"/>
                  </a:lnTo>
                  <a:lnTo>
                    <a:pt x="684" y="1117"/>
                  </a:lnTo>
                  <a:lnTo>
                    <a:pt x="912" y="1277"/>
                  </a:lnTo>
                  <a:lnTo>
                    <a:pt x="1118" y="1368"/>
                  </a:lnTo>
                  <a:lnTo>
                    <a:pt x="1323" y="1437"/>
                  </a:lnTo>
                  <a:lnTo>
                    <a:pt x="1528" y="1460"/>
                  </a:lnTo>
                  <a:lnTo>
                    <a:pt x="1756" y="1482"/>
                  </a:lnTo>
                  <a:lnTo>
                    <a:pt x="2030" y="1460"/>
                  </a:lnTo>
                  <a:lnTo>
                    <a:pt x="2326" y="1414"/>
                  </a:lnTo>
                  <a:lnTo>
                    <a:pt x="2646" y="1323"/>
                  </a:lnTo>
                  <a:lnTo>
                    <a:pt x="2965" y="1209"/>
                  </a:lnTo>
                  <a:lnTo>
                    <a:pt x="3010" y="1163"/>
                  </a:lnTo>
                  <a:lnTo>
                    <a:pt x="3010" y="1095"/>
                  </a:lnTo>
                  <a:lnTo>
                    <a:pt x="2965" y="1049"/>
                  </a:lnTo>
                  <a:lnTo>
                    <a:pt x="2896" y="1049"/>
                  </a:lnTo>
                  <a:lnTo>
                    <a:pt x="2623" y="1163"/>
                  </a:lnTo>
                  <a:lnTo>
                    <a:pt x="2349" y="1231"/>
                  </a:lnTo>
                  <a:lnTo>
                    <a:pt x="2098" y="1277"/>
                  </a:lnTo>
                  <a:lnTo>
                    <a:pt x="1847" y="1323"/>
                  </a:lnTo>
                  <a:lnTo>
                    <a:pt x="1619" y="1300"/>
                  </a:lnTo>
                  <a:lnTo>
                    <a:pt x="1391" y="1277"/>
                  </a:lnTo>
                  <a:lnTo>
                    <a:pt x="1186" y="1231"/>
                  </a:lnTo>
                  <a:lnTo>
                    <a:pt x="1004" y="1140"/>
                  </a:lnTo>
                  <a:lnTo>
                    <a:pt x="776" y="1003"/>
                  </a:lnTo>
                  <a:lnTo>
                    <a:pt x="593" y="821"/>
                  </a:lnTo>
                  <a:lnTo>
                    <a:pt x="434" y="661"/>
                  </a:lnTo>
                  <a:lnTo>
                    <a:pt x="320" y="479"/>
                  </a:lnTo>
                  <a:lnTo>
                    <a:pt x="251" y="319"/>
                  </a:lnTo>
                  <a:lnTo>
                    <a:pt x="183" y="182"/>
                  </a:lnTo>
                  <a:lnTo>
                    <a:pt x="137" y="46"/>
                  </a:lnTo>
                  <a:lnTo>
                    <a:pt x="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a:off x="4036025" y="3638825"/>
              <a:ext cx="16550" cy="16550"/>
            </a:xfrm>
            <a:custGeom>
              <a:avLst/>
              <a:gdLst/>
              <a:ahLst/>
              <a:cxnLst/>
              <a:rect l="l" t="t" r="r" b="b"/>
              <a:pathLst>
                <a:path w="662" h="662" extrusionOk="0">
                  <a:moveTo>
                    <a:pt x="388" y="160"/>
                  </a:moveTo>
                  <a:lnTo>
                    <a:pt x="457" y="206"/>
                  </a:lnTo>
                  <a:lnTo>
                    <a:pt x="479" y="251"/>
                  </a:lnTo>
                  <a:lnTo>
                    <a:pt x="502" y="320"/>
                  </a:lnTo>
                  <a:lnTo>
                    <a:pt x="479" y="388"/>
                  </a:lnTo>
                  <a:lnTo>
                    <a:pt x="457" y="457"/>
                  </a:lnTo>
                  <a:lnTo>
                    <a:pt x="388" y="479"/>
                  </a:lnTo>
                  <a:lnTo>
                    <a:pt x="320" y="502"/>
                  </a:lnTo>
                  <a:lnTo>
                    <a:pt x="251" y="479"/>
                  </a:lnTo>
                  <a:lnTo>
                    <a:pt x="206" y="457"/>
                  </a:lnTo>
                  <a:lnTo>
                    <a:pt x="160" y="388"/>
                  </a:lnTo>
                  <a:lnTo>
                    <a:pt x="160" y="320"/>
                  </a:lnTo>
                  <a:lnTo>
                    <a:pt x="160" y="251"/>
                  </a:lnTo>
                  <a:lnTo>
                    <a:pt x="206" y="206"/>
                  </a:lnTo>
                  <a:lnTo>
                    <a:pt x="251" y="160"/>
                  </a:lnTo>
                  <a:close/>
                  <a:moveTo>
                    <a:pt x="320" y="0"/>
                  </a:moveTo>
                  <a:lnTo>
                    <a:pt x="206" y="23"/>
                  </a:lnTo>
                  <a:lnTo>
                    <a:pt x="92" y="92"/>
                  </a:lnTo>
                  <a:lnTo>
                    <a:pt x="23" y="206"/>
                  </a:lnTo>
                  <a:lnTo>
                    <a:pt x="0" y="320"/>
                  </a:lnTo>
                  <a:lnTo>
                    <a:pt x="23" y="457"/>
                  </a:lnTo>
                  <a:lnTo>
                    <a:pt x="92" y="571"/>
                  </a:lnTo>
                  <a:lnTo>
                    <a:pt x="206" y="639"/>
                  </a:lnTo>
                  <a:lnTo>
                    <a:pt x="320" y="662"/>
                  </a:lnTo>
                  <a:lnTo>
                    <a:pt x="457" y="639"/>
                  </a:lnTo>
                  <a:lnTo>
                    <a:pt x="571" y="571"/>
                  </a:lnTo>
                  <a:lnTo>
                    <a:pt x="639" y="457"/>
                  </a:lnTo>
                  <a:lnTo>
                    <a:pt x="662" y="320"/>
                  </a:lnTo>
                  <a:lnTo>
                    <a:pt x="639" y="206"/>
                  </a:lnTo>
                  <a:lnTo>
                    <a:pt x="571" y="92"/>
                  </a:lnTo>
                  <a:lnTo>
                    <a:pt x="457" y="23"/>
                  </a:lnTo>
                  <a:lnTo>
                    <a:pt x="3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a:off x="4067950" y="3651925"/>
              <a:ext cx="16550" cy="16575"/>
            </a:xfrm>
            <a:custGeom>
              <a:avLst/>
              <a:gdLst/>
              <a:ahLst/>
              <a:cxnLst/>
              <a:rect l="l" t="t" r="r" b="b"/>
              <a:pathLst>
                <a:path w="662" h="663" extrusionOk="0">
                  <a:moveTo>
                    <a:pt x="320" y="138"/>
                  </a:moveTo>
                  <a:lnTo>
                    <a:pt x="388" y="161"/>
                  </a:lnTo>
                  <a:lnTo>
                    <a:pt x="457" y="206"/>
                  </a:lnTo>
                  <a:lnTo>
                    <a:pt x="479" y="252"/>
                  </a:lnTo>
                  <a:lnTo>
                    <a:pt x="502" y="320"/>
                  </a:lnTo>
                  <a:lnTo>
                    <a:pt x="479" y="389"/>
                  </a:lnTo>
                  <a:lnTo>
                    <a:pt x="457" y="434"/>
                  </a:lnTo>
                  <a:lnTo>
                    <a:pt x="388" y="480"/>
                  </a:lnTo>
                  <a:lnTo>
                    <a:pt x="320" y="503"/>
                  </a:lnTo>
                  <a:lnTo>
                    <a:pt x="251" y="480"/>
                  </a:lnTo>
                  <a:lnTo>
                    <a:pt x="206" y="434"/>
                  </a:lnTo>
                  <a:lnTo>
                    <a:pt x="160" y="389"/>
                  </a:lnTo>
                  <a:lnTo>
                    <a:pt x="160" y="320"/>
                  </a:lnTo>
                  <a:lnTo>
                    <a:pt x="160" y="252"/>
                  </a:lnTo>
                  <a:lnTo>
                    <a:pt x="206" y="206"/>
                  </a:lnTo>
                  <a:lnTo>
                    <a:pt x="251" y="161"/>
                  </a:lnTo>
                  <a:lnTo>
                    <a:pt x="320" y="138"/>
                  </a:lnTo>
                  <a:close/>
                  <a:moveTo>
                    <a:pt x="320" y="1"/>
                  </a:moveTo>
                  <a:lnTo>
                    <a:pt x="206" y="24"/>
                  </a:lnTo>
                  <a:lnTo>
                    <a:pt x="92" y="92"/>
                  </a:lnTo>
                  <a:lnTo>
                    <a:pt x="23" y="183"/>
                  </a:lnTo>
                  <a:lnTo>
                    <a:pt x="0" y="320"/>
                  </a:lnTo>
                  <a:lnTo>
                    <a:pt x="23" y="457"/>
                  </a:lnTo>
                  <a:lnTo>
                    <a:pt x="92" y="548"/>
                  </a:lnTo>
                  <a:lnTo>
                    <a:pt x="206" y="617"/>
                  </a:lnTo>
                  <a:lnTo>
                    <a:pt x="320" y="662"/>
                  </a:lnTo>
                  <a:lnTo>
                    <a:pt x="457" y="617"/>
                  </a:lnTo>
                  <a:lnTo>
                    <a:pt x="571" y="548"/>
                  </a:lnTo>
                  <a:lnTo>
                    <a:pt x="639" y="457"/>
                  </a:lnTo>
                  <a:lnTo>
                    <a:pt x="662" y="320"/>
                  </a:lnTo>
                  <a:lnTo>
                    <a:pt x="639" y="183"/>
                  </a:lnTo>
                  <a:lnTo>
                    <a:pt x="571" y="92"/>
                  </a:lnTo>
                  <a:lnTo>
                    <a:pt x="457" y="24"/>
                  </a:lnTo>
                  <a:lnTo>
                    <a:pt x="3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3994975" y="2593250"/>
              <a:ext cx="79850" cy="108900"/>
            </a:xfrm>
            <a:custGeom>
              <a:avLst/>
              <a:gdLst/>
              <a:ahLst/>
              <a:cxnLst/>
              <a:rect l="l" t="t" r="r" b="b"/>
              <a:pathLst>
                <a:path w="3194" h="4356" extrusionOk="0">
                  <a:moveTo>
                    <a:pt x="92" y="0"/>
                  </a:moveTo>
                  <a:lnTo>
                    <a:pt x="46" y="23"/>
                  </a:lnTo>
                  <a:lnTo>
                    <a:pt x="23" y="69"/>
                  </a:lnTo>
                  <a:lnTo>
                    <a:pt x="1" y="137"/>
                  </a:lnTo>
                  <a:lnTo>
                    <a:pt x="23" y="183"/>
                  </a:lnTo>
                  <a:lnTo>
                    <a:pt x="274" y="798"/>
                  </a:lnTo>
                  <a:lnTo>
                    <a:pt x="548" y="1368"/>
                  </a:lnTo>
                  <a:lnTo>
                    <a:pt x="913" y="2030"/>
                  </a:lnTo>
                  <a:lnTo>
                    <a:pt x="1118" y="2372"/>
                  </a:lnTo>
                  <a:lnTo>
                    <a:pt x="1346" y="2737"/>
                  </a:lnTo>
                  <a:lnTo>
                    <a:pt x="1574" y="3056"/>
                  </a:lnTo>
                  <a:lnTo>
                    <a:pt x="1825" y="3398"/>
                  </a:lnTo>
                  <a:lnTo>
                    <a:pt x="2099" y="3672"/>
                  </a:lnTo>
                  <a:lnTo>
                    <a:pt x="2395" y="3945"/>
                  </a:lnTo>
                  <a:lnTo>
                    <a:pt x="2669" y="4173"/>
                  </a:lnTo>
                  <a:lnTo>
                    <a:pt x="2988" y="4333"/>
                  </a:lnTo>
                  <a:lnTo>
                    <a:pt x="3034" y="4356"/>
                  </a:lnTo>
                  <a:lnTo>
                    <a:pt x="3125" y="4333"/>
                  </a:lnTo>
                  <a:lnTo>
                    <a:pt x="3170" y="4265"/>
                  </a:lnTo>
                  <a:lnTo>
                    <a:pt x="3193" y="4196"/>
                  </a:lnTo>
                  <a:lnTo>
                    <a:pt x="3170" y="4151"/>
                  </a:lnTo>
                  <a:lnTo>
                    <a:pt x="3148" y="4105"/>
                  </a:lnTo>
                  <a:lnTo>
                    <a:pt x="3102" y="4059"/>
                  </a:lnTo>
                  <a:lnTo>
                    <a:pt x="2828" y="3900"/>
                  </a:lnTo>
                  <a:lnTo>
                    <a:pt x="2555" y="3694"/>
                  </a:lnTo>
                  <a:lnTo>
                    <a:pt x="2281" y="3444"/>
                  </a:lnTo>
                  <a:lnTo>
                    <a:pt x="2030" y="3147"/>
                  </a:lnTo>
                  <a:lnTo>
                    <a:pt x="1779" y="2828"/>
                  </a:lnTo>
                  <a:lnTo>
                    <a:pt x="1551" y="2509"/>
                  </a:lnTo>
                  <a:lnTo>
                    <a:pt x="1323" y="2167"/>
                  </a:lnTo>
                  <a:lnTo>
                    <a:pt x="1118" y="1825"/>
                  </a:lnTo>
                  <a:lnTo>
                    <a:pt x="776" y="1163"/>
                  </a:lnTo>
                  <a:lnTo>
                    <a:pt x="525" y="616"/>
                  </a:lnTo>
                  <a:lnTo>
                    <a:pt x="297" y="91"/>
                  </a:lnTo>
                  <a:lnTo>
                    <a:pt x="251" y="46"/>
                  </a:lnTo>
                  <a:lnTo>
                    <a:pt x="2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a:off x="4010950" y="2637700"/>
              <a:ext cx="63875" cy="64450"/>
            </a:xfrm>
            <a:custGeom>
              <a:avLst/>
              <a:gdLst/>
              <a:ahLst/>
              <a:cxnLst/>
              <a:rect l="l" t="t" r="r" b="b"/>
              <a:pathLst>
                <a:path w="2555" h="2578" extrusionOk="0">
                  <a:moveTo>
                    <a:pt x="2395" y="1"/>
                  </a:moveTo>
                  <a:lnTo>
                    <a:pt x="2349" y="24"/>
                  </a:lnTo>
                  <a:lnTo>
                    <a:pt x="2303" y="47"/>
                  </a:lnTo>
                  <a:lnTo>
                    <a:pt x="2258" y="92"/>
                  </a:lnTo>
                  <a:lnTo>
                    <a:pt x="2258" y="161"/>
                  </a:lnTo>
                  <a:lnTo>
                    <a:pt x="2258" y="2281"/>
                  </a:lnTo>
                  <a:lnTo>
                    <a:pt x="68" y="2281"/>
                  </a:lnTo>
                  <a:lnTo>
                    <a:pt x="23" y="2327"/>
                  </a:lnTo>
                  <a:lnTo>
                    <a:pt x="0" y="2373"/>
                  </a:lnTo>
                  <a:lnTo>
                    <a:pt x="0" y="2418"/>
                  </a:lnTo>
                  <a:lnTo>
                    <a:pt x="0" y="2487"/>
                  </a:lnTo>
                  <a:lnTo>
                    <a:pt x="23" y="2532"/>
                  </a:lnTo>
                  <a:lnTo>
                    <a:pt x="68" y="2555"/>
                  </a:lnTo>
                  <a:lnTo>
                    <a:pt x="137" y="2578"/>
                  </a:lnTo>
                  <a:lnTo>
                    <a:pt x="2395" y="2578"/>
                  </a:lnTo>
                  <a:lnTo>
                    <a:pt x="2463" y="2555"/>
                  </a:lnTo>
                  <a:lnTo>
                    <a:pt x="2509" y="2532"/>
                  </a:lnTo>
                  <a:lnTo>
                    <a:pt x="2531" y="2487"/>
                  </a:lnTo>
                  <a:lnTo>
                    <a:pt x="2554" y="2418"/>
                  </a:lnTo>
                  <a:lnTo>
                    <a:pt x="2554" y="161"/>
                  </a:lnTo>
                  <a:lnTo>
                    <a:pt x="2531" y="92"/>
                  </a:lnTo>
                  <a:lnTo>
                    <a:pt x="2509" y="47"/>
                  </a:lnTo>
                  <a:lnTo>
                    <a:pt x="2463" y="24"/>
                  </a:lnTo>
                  <a:lnTo>
                    <a:pt x="23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a:off x="4635200" y="3698125"/>
              <a:ext cx="76425" cy="56450"/>
            </a:xfrm>
            <a:custGeom>
              <a:avLst/>
              <a:gdLst/>
              <a:ahLst/>
              <a:cxnLst/>
              <a:rect l="l" t="t" r="r" b="b"/>
              <a:pathLst>
                <a:path w="3057" h="2258" extrusionOk="0">
                  <a:moveTo>
                    <a:pt x="115" y="0"/>
                  </a:moveTo>
                  <a:lnTo>
                    <a:pt x="69" y="23"/>
                  </a:lnTo>
                  <a:lnTo>
                    <a:pt x="46" y="46"/>
                  </a:lnTo>
                  <a:lnTo>
                    <a:pt x="1" y="69"/>
                  </a:lnTo>
                  <a:lnTo>
                    <a:pt x="1" y="114"/>
                  </a:lnTo>
                  <a:lnTo>
                    <a:pt x="1" y="137"/>
                  </a:lnTo>
                  <a:lnTo>
                    <a:pt x="24" y="183"/>
                  </a:lnTo>
                  <a:lnTo>
                    <a:pt x="46" y="205"/>
                  </a:lnTo>
                  <a:lnTo>
                    <a:pt x="92" y="228"/>
                  </a:lnTo>
                  <a:lnTo>
                    <a:pt x="320" y="251"/>
                  </a:lnTo>
                  <a:lnTo>
                    <a:pt x="548" y="342"/>
                  </a:lnTo>
                  <a:lnTo>
                    <a:pt x="776" y="456"/>
                  </a:lnTo>
                  <a:lnTo>
                    <a:pt x="1027" y="570"/>
                  </a:lnTo>
                  <a:lnTo>
                    <a:pt x="1255" y="730"/>
                  </a:lnTo>
                  <a:lnTo>
                    <a:pt x="1483" y="890"/>
                  </a:lnTo>
                  <a:lnTo>
                    <a:pt x="1916" y="1254"/>
                  </a:lnTo>
                  <a:lnTo>
                    <a:pt x="2304" y="1596"/>
                  </a:lnTo>
                  <a:lnTo>
                    <a:pt x="2601" y="1916"/>
                  </a:lnTo>
                  <a:lnTo>
                    <a:pt x="2874" y="2212"/>
                  </a:lnTo>
                  <a:lnTo>
                    <a:pt x="2920" y="2235"/>
                  </a:lnTo>
                  <a:lnTo>
                    <a:pt x="2965" y="2258"/>
                  </a:lnTo>
                  <a:lnTo>
                    <a:pt x="3034" y="2235"/>
                  </a:lnTo>
                  <a:lnTo>
                    <a:pt x="3057" y="2189"/>
                  </a:lnTo>
                  <a:lnTo>
                    <a:pt x="3057" y="2144"/>
                  </a:lnTo>
                  <a:lnTo>
                    <a:pt x="3057" y="2121"/>
                  </a:lnTo>
                  <a:lnTo>
                    <a:pt x="3034" y="2075"/>
                  </a:lnTo>
                  <a:lnTo>
                    <a:pt x="2737" y="1733"/>
                  </a:lnTo>
                  <a:lnTo>
                    <a:pt x="2418" y="1414"/>
                  </a:lnTo>
                  <a:lnTo>
                    <a:pt x="2030" y="1072"/>
                  </a:lnTo>
                  <a:lnTo>
                    <a:pt x="1574" y="707"/>
                  </a:lnTo>
                  <a:lnTo>
                    <a:pt x="1346" y="525"/>
                  </a:lnTo>
                  <a:lnTo>
                    <a:pt x="1095" y="388"/>
                  </a:lnTo>
                  <a:lnTo>
                    <a:pt x="845" y="251"/>
                  </a:lnTo>
                  <a:lnTo>
                    <a:pt x="594" y="137"/>
                  </a:lnTo>
                  <a:lnTo>
                    <a:pt x="343" y="46"/>
                  </a:lnTo>
                  <a:lnTo>
                    <a:pt x="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4635200" y="3685575"/>
              <a:ext cx="42800" cy="55900"/>
            </a:xfrm>
            <a:custGeom>
              <a:avLst/>
              <a:gdLst/>
              <a:ahLst/>
              <a:cxnLst/>
              <a:rect l="l" t="t" r="r" b="b"/>
              <a:pathLst>
                <a:path w="1712" h="2236" extrusionOk="0">
                  <a:moveTo>
                    <a:pt x="1574" y="0"/>
                  </a:moveTo>
                  <a:lnTo>
                    <a:pt x="69" y="525"/>
                  </a:lnTo>
                  <a:lnTo>
                    <a:pt x="24" y="548"/>
                  </a:lnTo>
                  <a:lnTo>
                    <a:pt x="1" y="571"/>
                  </a:lnTo>
                  <a:lnTo>
                    <a:pt x="1" y="616"/>
                  </a:lnTo>
                  <a:lnTo>
                    <a:pt x="1" y="662"/>
                  </a:lnTo>
                  <a:lnTo>
                    <a:pt x="525" y="2167"/>
                  </a:lnTo>
                  <a:lnTo>
                    <a:pt x="571" y="2212"/>
                  </a:lnTo>
                  <a:lnTo>
                    <a:pt x="617" y="2235"/>
                  </a:lnTo>
                  <a:lnTo>
                    <a:pt x="662" y="2212"/>
                  </a:lnTo>
                  <a:lnTo>
                    <a:pt x="685" y="2190"/>
                  </a:lnTo>
                  <a:lnTo>
                    <a:pt x="708" y="2167"/>
                  </a:lnTo>
                  <a:lnTo>
                    <a:pt x="731" y="2121"/>
                  </a:lnTo>
                  <a:lnTo>
                    <a:pt x="731" y="2098"/>
                  </a:lnTo>
                  <a:lnTo>
                    <a:pt x="229" y="685"/>
                  </a:lnTo>
                  <a:lnTo>
                    <a:pt x="1643" y="183"/>
                  </a:lnTo>
                  <a:lnTo>
                    <a:pt x="1666" y="183"/>
                  </a:lnTo>
                  <a:lnTo>
                    <a:pt x="1688" y="137"/>
                  </a:lnTo>
                  <a:lnTo>
                    <a:pt x="1711" y="92"/>
                  </a:lnTo>
                  <a:lnTo>
                    <a:pt x="1711" y="69"/>
                  </a:lnTo>
                  <a:lnTo>
                    <a:pt x="1688" y="23"/>
                  </a:lnTo>
                  <a:lnTo>
                    <a:pt x="1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p:nvPr/>
          </p:nvSpPr>
          <p:spPr>
            <a:xfrm>
              <a:off x="5563350" y="2346950"/>
              <a:ext cx="88950" cy="2967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8"/>
            <p:cNvSpPr/>
            <p:nvPr/>
          </p:nvSpPr>
          <p:spPr>
            <a:xfrm>
              <a:off x="5609525" y="2333850"/>
              <a:ext cx="42775" cy="55875"/>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457;p8"/>
          <p:cNvSpPr/>
          <p:nvPr/>
        </p:nvSpPr>
        <p:spPr>
          <a:xfrm rot="-5400000">
            <a:off x="1954100" y="22700"/>
            <a:ext cx="5178600" cy="5098200"/>
          </a:xfrm>
          <a:prstGeom prst="rect">
            <a:avLst/>
          </a:prstGeom>
          <a:solidFill>
            <a:srgbClr val="FFFFFF">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C1130"/>
              </a:solidFill>
            </a:endParaRPr>
          </a:p>
        </p:txBody>
      </p:sp>
      <p:sp>
        <p:nvSpPr>
          <p:cNvPr id="458" name="Google Shape;458;p8"/>
          <p:cNvSpPr txBox="1">
            <a:spLocks noGrp="1"/>
          </p:cNvSpPr>
          <p:nvPr>
            <p:ph type="subTitle" idx="1"/>
          </p:nvPr>
        </p:nvSpPr>
        <p:spPr>
          <a:xfrm>
            <a:off x="2898475" y="3206925"/>
            <a:ext cx="3347100" cy="89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a:endParaRPr/>
          </a:p>
        </p:txBody>
      </p:sp>
      <p:sp>
        <p:nvSpPr>
          <p:cNvPr id="459" name="Google Shape;459;p8"/>
          <p:cNvSpPr txBox="1">
            <a:spLocks noGrp="1"/>
          </p:cNvSpPr>
          <p:nvPr>
            <p:ph type="ctrTitle"/>
          </p:nvPr>
        </p:nvSpPr>
        <p:spPr>
          <a:xfrm>
            <a:off x="2662275" y="1295175"/>
            <a:ext cx="3819600" cy="19119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F3F3F3"/>
              </a:buClr>
              <a:buSzPts val="6000"/>
              <a:buNone/>
              <a:defRPr sz="7200">
                <a:solidFill>
                  <a:schemeClr val="lt1"/>
                </a:solidFill>
              </a:defRPr>
            </a:lvl1pPr>
            <a:lvl2pPr lvl="1" rtl="0">
              <a:spcBef>
                <a:spcPts val="0"/>
              </a:spcBef>
              <a:spcAft>
                <a:spcPts val="0"/>
              </a:spcAft>
              <a:buClr>
                <a:srgbClr val="F3F3F3"/>
              </a:buClr>
              <a:buSzPts val="6000"/>
              <a:buFont typeface="Oswald Medium"/>
              <a:buNone/>
              <a:defRPr sz="6000">
                <a:solidFill>
                  <a:srgbClr val="F3F3F3"/>
                </a:solidFill>
                <a:latin typeface="Oswald Medium"/>
                <a:ea typeface="Oswald Medium"/>
                <a:cs typeface="Oswald Medium"/>
                <a:sym typeface="Oswald Medium"/>
              </a:defRPr>
            </a:lvl2pPr>
            <a:lvl3pPr lvl="2" rtl="0">
              <a:spcBef>
                <a:spcPts val="0"/>
              </a:spcBef>
              <a:spcAft>
                <a:spcPts val="0"/>
              </a:spcAft>
              <a:buClr>
                <a:srgbClr val="F3F3F3"/>
              </a:buClr>
              <a:buSzPts val="6000"/>
              <a:buFont typeface="Oswald Medium"/>
              <a:buNone/>
              <a:defRPr sz="6000">
                <a:solidFill>
                  <a:srgbClr val="F3F3F3"/>
                </a:solidFill>
                <a:latin typeface="Oswald Medium"/>
                <a:ea typeface="Oswald Medium"/>
                <a:cs typeface="Oswald Medium"/>
                <a:sym typeface="Oswald Medium"/>
              </a:defRPr>
            </a:lvl3pPr>
            <a:lvl4pPr lvl="3" rtl="0">
              <a:spcBef>
                <a:spcPts val="0"/>
              </a:spcBef>
              <a:spcAft>
                <a:spcPts val="0"/>
              </a:spcAft>
              <a:buClr>
                <a:srgbClr val="F3F3F3"/>
              </a:buClr>
              <a:buSzPts val="6000"/>
              <a:buFont typeface="Oswald Medium"/>
              <a:buNone/>
              <a:defRPr sz="6000">
                <a:solidFill>
                  <a:srgbClr val="F3F3F3"/>
                </a:solidFill>
                <a:latin typeface="Oswald Medium"/>
                <a:ea typeface="Oswald Medium"/>
                <a:cs typeface="Oswald Medium"/>
                <a:sym typeface="Oswald Medium"/>
              </a:defRPr>
            </a:lvl4pPr>
            <a:lvl5pPr lvl="4" rtl="0">
              <a:spcBef>
                <a:spcPts val="0"/>
              </a:spcBef>
              <a:spcAft>
                <a:spcPts val="0"/>
              </a:spcAft>
              <a:buClr>
                <a:srgbClr val="F3F3F3"/>
              </a:buClr>
              <a:buSzPts val="6000"/>
              <a:buFont typeface="Oswald Medium"/>
              <a:buNone/>
              <a:defRPr sz="6000">
                <a:solidFill>
                  <a:srgbClr val="F3F3F3"/>
                </a:solidFill>
                <a:latin typeface="Oswald Medium"/>
                <a:ea typeface="Oswald Medium"/>
                <a:cs typeface="Oswald Medium"/>
                <a:sym typeface="Oswald Medium"/>
              </a:defRPr>
            </a:lvl5pPr>
            <a:lvl6pPr lvl="5" rtl="0">
              <a:spcBef>
                <a:spcPts val="0"/>
              </a:spcBef>
              <a:spcAft>
                <a:spcPts val="0"/>
              </a:spcAft>
              <a:buClr>
                <a:srgbClr val="F3F3F3"/>
              </a:buClr>
              <a:buSzPts val="6000"/>
              <a:buFont typeface="Oswald Medium"/>
              <a:buNone/>
              <a:defRPr sz="6000">
                <a:solidFill>
                  <a:srgbClr val="F3F3F3"/>
                </a:solidFill>
                <a:latin typeface="Oswald Medium"/>
                <a:ea typeface="Oswald Medium"/>
                <a:cs typeface="Oswald Medium"/>
                <a:sym typeface="Oswald Medium"/>
              </a:defRPr>
            </a:lvl6pPr>
            <a:lvl7pPr lvl="6" rtl="0">
              <a:spcBef>
                <a:spcPts val="0"/>
              </a:spcBef>
              <a:spcAft>
                <a:spcPts val="0"/>
              </a:spcAft>
              <a:buClr>
                <a:srgbClr val="F3F3F3"/>
              </a:buClr>
              <a:buSzPts val="6000"/>
              <a:buFont typeface="Oswald Medium"/>
              <a:buNone/>
              <a:defRPr sz="6000">
                <a:solidFill>
                  <a:srgbClr val="F3F3F3"/>
                </a:solidFill>
                <a:latin typeface="Oswald Medium"/>
                <a:ea typeface="Oswald Medium"/>
                <a:cs typeface="Oswald Medium"/>
                <a:sym typeface="Oswald Medium"/>
              </a:defRPr>
            </a:lvl7pPr>
            <a:lvl8pPr lvl="7" rtl="0">
              <a:spcBef>
                <a:spcPts val="0"/>
              </a:spcBef>
              <a:spcAft>
                <a:spcPts val="0"/>
              </a:spcAft>
              <a:buClr>
                <a:srgbClr val="F3F3F3"/>
              </a:buClr>
              <a:buSzPts val="6000"/>
              <a:buFont typeface="Oswald Medium"/>
              <a:buNone/>
              <a:defRPr sz="6000">
                <a:solidFill>
                  <a:srgbClr val="F3F3F3"/>
                </a:solidFill>
                <a:latin typeface="Oswald Medium"/>
                <a:ea typeface="Oswald Medium"/>
                <a:cs typeface="Oswald Medium"/>
                <a:sym typeface="Oswald Medium"/>
              </a:defRPr>
            </a:lvl8pPr>
            <a:lvl9pPr lvl="8" rtl="0">
              <a:spcBef>
                <a:spcPts val="0"/>
              </a:spcBef>
              <a:spcAft>
                <a:spcPts val="0"/>
              </a:spcAft>
              <a:buClr>
                <a:srgbClr val="F3F3F3"/>
              </a:buClr>
              <a:buSzPts val="6000"/>
              <a:buFont typeface="Oswald Medium"/>
              <a:buNone/>
              <a:defRPr sz="6000">
                <a:solidFill>
                  <a:srgbClr val="F3F3F3"/>
                </a:solidFill>
                <a:latin typeface="Oswald Medium"/>
                <a:ea typeface="Oswald Medium"/>
                <a:cs typeface="Oswald Medium"/>
                <a:sym typeface="Oswald Medium"/>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6"/>
        </a:solidFill>
        <a:effectLst/>
      </p:bgPr>
    </p:bg>
    <p:spTree>
      <p:nvGrpSpPr>
        <p:cNvPr id="1" name="Shape 460"/>
        <p:cNvGrpSpPr/>
        <p:nvPr/>
      </p:nvGrpSpPr>
      <p:grpSpPr>
        <a:xfrm>
          <a:off x="0" y="0"/>
          <a:ext cx="0" cy="0"/>
          <a:chOff x="0" y="0"/>
          <a:chExt cx="0" cy="0"/>
        </a:xfrm>
      </p:grpSpPr>
      <p:sp>
        <p:nvSpPr>
          <p:cNvPr id="461" name="Google Shape;461;p9"/>
          <p:cNvSpPr/>
          <p:nvPr/>
        </p:nvSpPr>
        <p:spPr>
          <a:xfrm>
            <a:off x="-189400" y="1981198"/>
            <a:ext cx="9522772" cy="3274206"/>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9"/>
          <p:cNvSpPr/>
          <p:nvPr/>
        </p:nvSpPr>
        <p:spPr>
          <a:xfrm flipH="1">
            <a:off x="-189360" y="1810036"/>
            <a:ext cx="9522772" cy="344537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9"/>
          <p:cNvSpPr/>
          <p:nvPr/>
        </p:nvSpPr>
        <p:spPr>
          <a:xfrm>
            <a:off x="-189404" y="4040805"/>
            <a:ext cx="9522772" cy="1481338"/>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4" name="Google Shape;464;p9"/>
          <p:cNvGrpSpPr/>
          <p:nvPr/>
        </p:nvGrpSpPr>
        <p:grpSpPr>
          <a:xfrm>
            <a:off x="83394" y="76246"/>
            <a:ext cx="9028974" cy="4759321"/>
            <a:chOff x="1033250" y="4061275"/>
            <a:chExt cx="2670425" cy="1407625"/>
          </a:xfrm>
        </p:grpSpPr>
        <p:sp>
          <p:nvSpPr>
            <p:cNvPr id="465" name="Google Shape;465;p9"/>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9"/>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9"/>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9"/>
            <p:cNvSpPr/>
            <p:nvPr/>
          </p:nvSpPr>
          <p:spPr>
            <a:xfrm>
              <a:off x="1035525" y="4565825"/>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9"/>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9"/>
            <p:cNvSpPr/>
            <p:nvPr/>
          </p:nvSpPr>
          <p:spPr>
            <a:xfrm>
              <a:off x="1033250" y="5104000"/>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9"/>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9"/>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9"/>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9"/>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9"/>
            <p:cNvSpPr/>
            <p:nvPr/>
          </p:nvSpPr>
          <p:spPr>
            <a:xfrm>
              <a:off x="1183200" y="5029325"/>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9"/>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9"/>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9"/>
            <p:cNvSpPr/>
            <p:nvPr/>
          </p:nvSpPr>
          <p:spPr>
            <a:xfrm>
              <a:off x="1208850" y="4406775"/>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9"/>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9"/>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9"/>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9"/>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9"/>
            <p:cNvSpPr/>
            <p:nvPr/>
          </p:nvSpPr>
          <p:spPr>
            <a:xfrm>
              <a:off x="3533175" y="4959200"/>
              <a:ext cx="9150" cy="8575"/>
            </a:xfrm>
            <a:custGeom>
              <a:avLst/>
              <a:gdLst/>
              <a:ahLst/>
              <a:cxnLst/>
              <a:rect l="l" t="t" r="r" b="b"/>
              <a:pathLst>
                <a:path w="366" h="343" extrusionOk="0">
                  <a:moveTo>
                    <a:pt x="115" y="1"/>
                  </a:moveTo>
                  <a:lnTo>
                    <a:pt x="69" y="46"/>
                  </a:lnTo>
                  <a:lnTo>
                    <a:pt x="24" y="92"/>
                  </a:lnTo>
                  <a:lnTo>
                    <a:pt x="1" y="160"/>
                  </a:lnTo>
                  <a:lnTo>
                    <a:pt x="24" y="229"/>
                  </a:lnTo>
                  <a:lnTo>
                    <a:pt x="69" y="297"/>
                  </a:lnTo>
                  <a:lnTo>
                    <a:pt x="115" y="343"/>
                  </a:lnTo>
                  <a:lnTo>
                    <a:pt x="252" y="343"/>
                  </a:lnTo>
                  <a:lnTo>
                    <a:pt x="320" y="297"/>
                  </a:lnTo>
                  <a:lnTo>
                    <a:pt x="343" y="229"/>
                  </a:lnTo>
                  <a:lnTo>
                    <a:pt x="366" y="160"/>
                  </a:lnTo>
                  <a:lnTo>
                    <a:pt x="343" y="92"/>
                  </a:lnTo>
                  <a:lnTo>
                    <a:pt x="320"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9"/>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9"/>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9"/>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9"/>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9"/>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9"/>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9"/>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9"/>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9"/>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9"/>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9"/>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9"/>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9"/>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9"/>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9"/>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9"/>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9"/>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9"/>
          <p:cNvGrpSpPr/>
          <p:nvPr/>
        </p:nvGrpSpPr>
        <p:grpSpPr>
          <a:xfrm rot="10800000">
            <a:off x="241515" y="826604"/>
            <a:ext cx="7866350" cy="4176094"/>
            <a:chOff x="3994975" y="2327000"/>
            <a:chExt cx="2714875" cy="1441275"/>
          </a:xfrm>
        </p:grpSpPr>
        <p:sp>
          <p:nvSpPr>
            <p:cNvPr id="508" name="Google Shape;508;p9"/>
            <p:cNvSpPr/>
            <p:nvPr/>
          </p:nvSpPr>
          <p:spPr>
            <a:xfrm>
              <a:off x="6202450" y="2830400"/>
              <a:ext cx="107775" cy="124325"/>
            </a:xfrm>
            <a:custGeom>
              <a:avLst/>
              <a:gdLst/>
              <a:ahLst/>
              <a:cxnLst/>
              <a:rect l="l" t="t" r="r" b="b"/>
              <a:pathLst>
                <a:path w="4311" h="4973" extrusionOk="0">
                  <a:moveTo>
                    <a:pt x="1003" y="1"/>
                  </a:moveTo>
                  <a:lnTo>
                    <a:pt x="821" y="24"/>
                  </a:lnTo>
                  <a:lnTo>
                    <a:pt x="639" y="69"/>
                  </a:lnTo>
                  <a:lnTo>
                    <a:pt x="456" y="138"/>
                  </a:lnTo>
                  <a:lnTo>
                    <a:pt x="319" y="252"/>
                  </a:lnTo>
                  <a:lnTo>
                    <a:pt x="183" y="388"/>
                  </a:lnTo>
                  <a:lnTo>
                    <a:pt x="91" y="548"/>
                  </a:lnTo>
                  <a:lnTo>
                    <a:pt x="23" y="731"/>
                  </a:lnTo>
                  <a:lnTo>
                    <a:pt x="0" y="913"/>
                  </a:lnTo>
                  <a:lnTo>
                    <a:pt x="0" y="1095"/>
                  </a:lnTo>
                  <a:lnTo>
                    <a:pt x="46" y="1278"/>
                  </a:lnTo>
                  <a:lnTo>
                    <a:pt x="114" y="1437"/>
                  </a:lnTo>
                  <a:lnTo>
                    <a:pt x="228" y="1597"/>
                  </a:lnTo>
                  <a:lnTo>
                    <a:pt x="3010" y="4721"/>
                  </a:lnTo>
                  <a:lnTo>
                    <a:pt x="3124" y="4835"/>
                  </a:lnTo>
                  <a:lnTo>
                    <a:pt x="3261" y="4904"/>
                  </a:lnTo>
                  <a:lnTo>
                    <a:pt x="3421" y="4949"/>
                  </a:lnTo>
                  <a:lnTo>
                    <a:pt x="3558" y="4972"/>
                  </a:lnTo>
                  <a:lnTo>
                    <a:pt x="3694" y="4972"/>
                  </a:lnTo>
                  <a:lnTo>
                    <a:pt x="3831" y="4927"/>
                  </a:lnTo>
                  <a:lnTo>
                    <a:pt x="3945" y="4858"/>
                  </a:lnTo>
                  <a:lnTo>
                    <a:pt x="4059" y="4790"/>
                  </a:lnTo>
                  <a:lnTo>
                    <a:pt x="4173" y="4676"/>
                  </a:lnTo>
                  <a:lnTo>
                    <a:pt x="4242" y="4539"/>
                  </a:lnTo>
                  <a:lnTo>
                    <a:pt x="4287" y="4402"/>
                  </a:lnTo>
                  <a:lnTo>
                    <a:pt x="4310" y="4265"/>
                  </a:lnTo>
                  <a:lnTo>
                    <a:pt x="4310" y="4128"/>
                  </a:lnTo>
                  <a:lnTo>
                    <a:pt x="4265" y="3992"/>
                  </a:lnTo>
                  <a:lnTo>
                    <a:pt x="4219" y="3855"/>
                  </a:lnTo>
                  <a:lnTo>
                    <a:pt x="4128" y="3718"/>
                  </a:lnTo>
                  <a:lnTo>
                    <a:pt x="1596" y="890"/>
                  </a:lnTo>
                  <a:lnTo>
                    <a:pt x="1528" y="822"/>
                  </a:lnTo>
                  <a:lnTo>
                    <a:pt x="1460" y="776"/>
                  </a:lnTo>
                  <a:lnTo>
                    <a:pt x="1368" y="731"/>
                  </a:lnTo>
                  <a:lnTo>
                    <a:pt x="1163" y="731"/>
                  </a:lnTo>
                  <a:lnTo>
                    <a:pt x="1072" y="753"/>
                  </a:lnTo>
                  <a:lnTo>
                    <a:pt x="1003" y="776"/>
                  </a:lnTo>
                  <a:lnTo>
                    <a:pt x="912" y="845"/>
                  </a:lnTo>
                  <a:lnTo>
                    <a:pt x="844" y="913"/>
                  </a:lnTo>
                  <a:lnTo>
                    <a:pt x="798" y="981"/>
                  </a:lnTo>
                  <a:lnTo>
                    <a:pt x="775" y="1073"/>
                  </a:lnTo>
                  <a:lnTo>
                    <a:pt x="753" y="1164"/>
                  </a:lnTo>
                  <a:lnTo>
                    <a:pt x="753" y="1278"/>
                  </a:lnTo>
                  <a:lnTo>
                    <a:pt x="775" y="1369"/>
                  </a:lnTo>
                  <a:lnTo>
                    <a:pt x="821" y="1437"/>
                  </a:lnTo>
                  <a:lnTo>
                    <a:pt x="867" y="1529"/>
                  </a:lnTo>
                  <a:lnTo>
                    <a:pt x="3033" y="3946"/>
                  </a:lnTo>
                  <a:lnTo>
                    <a:pt x="3079" y="3969"/>
                  </a:lnTo>
                  <a:lnTo>
                    <a:pt x="3147" y="3969"/>
                  </a:lnTo>
                  <a:lnTo>
                    <a:pt x="3170" y="3900"/>
                  </a:lnTo>
                  <a:lnTo>
                    <a:pt x="3147" y="3855"/>
                  </a:lnTo>
                  <a:lnTo>
                    <a:pt x="1003" y="1415"/>
                  </a:lnTo>
                  <a:lnTo>
                    <a:pt x="935" y="1301"/>
                  </a:lnTo>
                  <a:lnTo>
                    <a:pt x="912" y="1187"/>
                  </a:lnTo>
                  <a:lnTo>
                    <a:pt x="958" y="1073"/>
                  </a:lnTo>
                  <a:lnTo>
                    <a:pt x="1026" y="959"/>
                  </a:lnTo>
                  <a:lnTo>
                    <a:pt x="1140" y="890"/>
                  </a:lnTo>
                  <a:lnTo>
                    <a:pt x="1254" y="890"/>
                  </a:lnTo>
                  <a:lnTo>
                    <a:pt x="1391" y="913"/>
                  </a:lnTo>
                  <a:lnTo>
                    <a:pt x="1482" y="981"/>
                  </a:lnTo>
                  <a:lnTo>
                    <a:pt x="4014" y="3832"/>
                  </a:lnTo>
                  <a:lnTo>
                    <a:pt x="4082" y="3923"/>
                  </a:lnTo>
                  <a:lnTo>
                    <a:pt x="4128" y="4037"/>
                  </a:lnTo>
                  <a:lnTo>
                    <a:pt x="4151" y="4151"/>
                  </a:lnTo>
                  <a:lnTo>
                    <a:pt x="4151" y="4265"/>
                  </a:lnTo>
                  <a:lnTo>
                    <a:pt x="4128" y="4379"/>
                  </a:lnTo>
                  <a:lnTo>
                    <a:pt x="4105" y="4470"/>
                  </a:lnTo>
                  <a:lnTo>
                    <a:pt x="4036" y="4584"/>
                  </a:lnTo>
                  <a:lnTo>
                    <a:pt x="3968" y="4676"/>
                  </a:lnTo>
                  <a:lnTo>
                    <a:pt x="3854" y="4744"/>
                  </a:lnTo>
                  <a:lnTo>
                    <a:pt x="3763" y="4790"/>
                  </a:lnTo>
                  <a:lnTo>
                    <a:pt x="3649" y="4813"/>
                  </a:lnTo>
                  <a:lnTo>
                    <a:pt x="3535" y="4813"/>
                  </a:lnTo>
                  <a:lnTo>
                    <a:pt x="3421" y="4790"/>
                  </a:lnTo>
                  <a:lnTo>
                    <a:pt x="3307" y="4767"/>
                  </a:lnTo>
                  <a:lnTo>
                    <a:pt x="3216" y="4699"/>
                  </a:lnTo>
                  <a:lnTo>
                    <a:pt x="3124" y="4607"/>
                  </a:lnTo>
                  <a:lnTo>
                    <a:pt x="342" y="1506"/>
                  </a:lnTo>
                  <a:lnTo>
                    <a:pt x="251" y="1369"/>
                  </a:lnTo>
                  <a:lnTo>
                    <a:pt x="183" y="1232"/>
                  </a:lnTo>
                  <a:lnTo>
                    <a:pt x="160" y="1073"/>
                  </a:lnTo>
                  <a:lnTo>
                    <a:pt x="160" y="913"/>
                  </a:lnTo>
                  <a:lnTo>
                    <a:pt x="183" y="776"/>
                  </a:lnTo>
                  <a:lnTo>
                    <a:pt x="228" y="617"/>
                  </a:lnTo>
                  <a:lnTo>
                    <a:pt x="297" y="480"/>
                  </a:lnTo>
                  <a:lnTo>
                    <a:pt x="411" y="366"/>
                  </a:lnTo>
                  <a:lnTo>
                    <a:pt x="547" y="274"/>
                  </a:lnTo>
                  <a:lnTo>
                    <a:pt x="684" y="206"/>
                  </a:lnTo>
                  <a:lnTo>
                    <a:pt x="844" y="183"/>
                  </a:lnTo>
                  <a:lnTo>
                    <a:pt x="1003" y="160"/>
                  </a:lnTo>
                  <a:lnTo>
                    <a:pt x="1140" y="183"/>
                  </a:lnTo>
                  <a:lnTo>
                    <a:pt x="1300" y="252"/>
                  </a:lnTo>
                  <a:lnTo>
                    <a:pt x="1437" y="320"/>
                  </a:lnTo>
                  <a:lnTo>
                    <a:pt x="1551" y="434"/>
                  </a:lnTo>
                  <a:lnTo>
                    <a:pt x="3284" y="2372"/>
                  </a:lnTo>
                  <a:lnTo>
                    <a:pt x="3330" y="2418"/>
                  </a:lnTo>
                  <a:lnTo>
                    <a:pt x="3398" y="2395"/>
                  </a:lnTo>
                  <a:lnTo>
                    <a:pt x="3421" y="2327"/>
                  </a:lnTo>
                  <a:lnTo>
                    <a:pt x="3398" y="2281"/>
                  </a:lnTo>
                  <a:lnTo>
                    <a:pt x="1665" y="320"/>
                  </a:lnTo>
                  <a:lnTo>
                    <a:pt x="1528" y="206"/>
                  </a:lnTo>
                  <a:lnTo>
                    <a:pt x="1368" y="115"/>
                  </a:lnTo>
                  <a:lnTo>
                    <a:pt x="1186" y="46"/>
                  </a:lnTo>
                  <a:lnTo>
                    <a:pt x="10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9"/>
            <p:cNvSpPr/>
            <p:nvPr/>
          </p:nvSpPr>
          <p:spPr>
            <a:xfrm>
              <a:off x="4827325" y="2327000"/>
              <a:ext cx="145425" cy="63875"/>
            </a:xfrm>
            <a:custGeom>
              <a:avLst/>
              <a:gdLst/>
              <a:ahLst/>
              <a:cxnLst/>
              <a:rect l="l" t="t" r="r" b="b"/>
              <a:pathLst>
                <a:path w="5817" h="2555" extrusionOk="0">
                  <a:moveTo>
                    <a:pt x="4790" y="0"/>
                  </a:moveTo>
                  <a:lnTo>
                    <a:pt x="4607" y="23"/>
                  </a:lnTo>
                  <a:lnTo>
                    <a:pt x="571" y="1072"/>
                  </a:lnTo>
                  <a:lnTo>
                    <a:pt x="434" y="1141"/>
                  </a:lnTo>
                  <a:lnTo>
                    <a:pt x="297" y="1209"/>
                  </a:lnTo>
                  <a:lnTo>
                    <a:pt x="183" y="1300"/>
                  </a:lnTo>
                  <a:lnTo>
                    <a:pt x="115" y="1414"/>
                  </a:lnTo>
                  <a:lnTo>
                    <a:pt x="47" y="1551"/>
                  </a:lnTo>
                  <a:lnTo>
                    <a:pt x="24" y="1688"/>
                  </a:lnTo>
                  <a:lnTo>
                    <a:pt x="1" y="1848"/>
                  </a:lnTo>
                  <a:lnTo>
                    <a:pt x="24" y="1984"/>
                  </a:lnTo>
                  <a:lnTo>
                    <a:pt x="69" y="2121"/>
                  </a:lnTo>
                  <a:lnTo>
                    <a:pt x="138" y="2235"/>
                  </a:lnTo>
                  <a:lnTo>
                    <a:pt x="206" y="2327"/>
                  </a:lnTo>
                  <a:lnTo>
                    <a:pt x="297" y="2395"/>
                  </a:lnTo>
                  <a:lnTo>
                    <a:pt x="411" y="2463"/>
                  </a:lnTo>
                  <a:lnTo>
                    <a:pt x="525" y="2509"/>
                  </a:lnTo>
                  <a:lnTo>
                    <a:pt x="639" y="2555"/>
                  </a:lnTo>
                  <a:lnTo>
                    <a:pt x="753" y="2555"/>
                  </a:lnTo>
                  <a:lnTo>
                    <a:pt x="936" y="2532"/>
                  </a:lnTo>
                  <a:lnTo>
                    <a:pt x="4630" y="1574"/>
                  </a:lnTo>
                  <a:lnTo>
                    <a:pt x="4721" y="1551"/>
                  </a:lnTo>
                  <a:lnTo>
                    <a:pt x="4790" y="1483"/>
                  </a:lnTo>
                  <a:lnTo>
                    <a:pt x="4858" y="1437"/>
                  </a:lnTo>
                  <a:lnTo>
                    <a:pt x="4927" y="1346"/>
                  </a:lnTo>
                  <a:lnTo>
                    <a:pt x="4972" y="1255"/>
                  </a:lnTo>
                  <a:lnTo>
                    <a:pt x="4972" y="1163"/>
                  </a:lnTo>
                  <a:lnTo>
                    <a:pt x="4995" y="1072"/>
                  </a:lnTo>
                  <a:lnTo>
                    <a:pt x="4972" y="981"/>
                  </a:lnTo>
                  <a:lnTo>
                    <a:pt x="4949" y="890"/>
                  </a:lnTo>
                  <a:lnTo>
                    <a:pt x="4881" y="821"/>
                  </a:lnTo>
                  <a:lnTo>
                    <a:pt x="4835" y="753"/>
                  </a:lnTo>
                  <a:lnTo>
                    <a:pt x="4744" y="685"/>
                  </a:lnTo>
                  <a:lnTo>
                    <a:pt x="4653" y="639"/>
                  </a:lnTo>
                  <a:lnTo>
                    <a:pt x="4562" y="616"/>
                  </a:lnTo>
                  <a:lnTo>
                    <a:pt x="4471" y="616"/>
                  </a:lnTo>
                  <a:lnTo>
                    <a:pt x="4379" y="639"/>
                  </a:lnTo>
                  <a:lnTo>
                    <a:pt x="1232" y="1460"/>
                  </a:lnTo>
                  <a:lnTo>
                    <a:pt x="1187" y="1483"/>
                  </a:lnTo>
                  <a:lnTo>
                    <a:pt x="1187" y="1551"/>
                  </a:lnTo>
                  <a:lnTo>
                    <a:pt x="1210" y="1597"/>
                  </a:lnTo>
                  <a:lnTo>
                    <a:pt x="1278" y="1620"/>
                  </a:lnTo>
                  <a:lnTo>
                    <a:pt x="4425" y="799"/>
                  </a:lnTo>
                  <a:lnTo>
                    <a:pt x="4539" y="776"/>
                  </a:lnTo>
                  <a:lnTo>
                    <a:pt x="4676" y="821"/>
                  </a:lnTo>
                  <a:lnTo>
                    <a:pt x="4767" y="913"/>
                  </a:lnTo>
                  <a:lnTo>
                    <a:pt x="4813" y="1027"/>
                  </a:lnTo>
                  <a:lnTo>
                    <a:pt x="4835" y="1141"/>
                  </a:lnTo>
                  <a:lnTo>
                    <a:pt x="4790" y="1278"/>
                  </a:lnTo>
                  <a:lnTo>
                    <a:pt x="4699" y="1369"/>
                  </a:lnTo>
                  <a:lnTo>
                    <a:pt x="4585" y="1414"/>
                  </a:lnTo>
                  <a:lnTo>
                    <a:pt x="913" y="2372"/>
                  </a:lnTo>
                  <a:lnTo>
                    <a:pt x="799" y="2395"/>
                  </a:lnTo>
                  <a:lnTo>
                    <a:pt x="685" y="2395"/>
                  </a:lnTo>
                  <a:lnTo>
                    <a:pt x="571" y="2372"/>
                  </a:lnTo>
                  <a:lnTo>
                    <a:pt x="457" y="2327"/>
                  </a:lnTo>
                  <a:lnTo>
                    <a:pt x="366" y="2258"/>
                  </a:lnTo>
                  <a:lnTo>
                    <a:pt x="275" y="2167"/>
                  </a:lnTo>
                  <a:lnTo>
                    <a:pt x="229" y="2053"/>
                  </a:lnTo>
                  <a:lnTo>
                    <a:pt x="183" y="1962"/>
                  </a:lnTo>
                  <a:lnTo>
                    <a:pt x="161" y="1848"/>
                  </a:lnTo>
                  <a:lnTo>
                    <a:pt x="161" y="1734"/>
                  </a:lnTo>
                  <a:lnTo>
                    <a:pt x="206" y="1620"/>
                  </a:lnTo>
                  <a:lnTo>
                    <a:pt x="252" y="1506"/>
                  </a:lnTo>
                  <a:lnTo>
                    <a:pt x="320" y="1414"/>
                  </a:lnTo>
                  <a:lnTo>
                    <a:pt x="389" y="1323"/>
                  </a:lnTo>
                  <a:lnTo>
                    <a:pt x="503" y="1278"/>
                  </a:lnTo>
                  <a:lnTo>
                    <a:pt x="617" y="1232"/>
                  </a:lnTo>
                  <a:lnTo>
                    <a:pt x="4653" y="183"/>
                  </a:lnTo>
                  <a:lnTo>
                    <a:pt x="4813" y="160"/>
                  </a:lnTo>
                  <a:lnTo>
                    <a:pt x="4972" y="160"/>
                  </a:lnTo>
                  <a:lnTo>
                    <a:pt x="5109" y="206"/>
                  </a:lnTo>
                  <a:lnTo>
                    <a:pt x="5246" y="274"/>
                  </a:lnTo>
                  <a:lnTo>
                    <a:pt x="5383" y="343"/>
                  </a:lnTo>
                  <a:lnTo>
                    <a:pt x="5474" y="457"/>
                  </a:lnTo>
                  <a:lnTo>
                    <a:pt x="5565" y="593"/>
                  </a:lnTo>
                  <a:lnTo>
                    <a:pt x="5611" y="753"/>
                  </a:lnTo>
                  <a:lnTo>
                    <a:pt x="5656" y="913"/>
                  </a:lnTo>
                  <a:lnTo>
                    <a:pt x="5634" y="1072"/>
                  </a:lnTo>
                  <a:lnTo>
                    <a:pt x="5611" y="1209"/>
                  </a:lnTo>
                  <a:lnTo>
                    <a:pt x="5542" y="1369"/>
                  </a:lnTo>
                  <a:lnTo>
                    <a:pt x="5451" y="1483"/>
                  </a:lnTo>
                  <a:lnTo>
                    <a:pt x="5337" y="1597"/>
                  </a:lnTo>
                  <a:lnTo>
                    <a:pt x="5200" y="1665"/>
                  </a:lnTo>
                  <a:lnTo>
                    <a:pt x="5041" y="1734"/>
                  </a:lnTo>
                  <a:lnTo>
                    <a:pt x="2532" y="2395"/>
                  </a:lnTo>
                  <a:lnTo>
                    <a:pt x="2487" y="2418"/>
                  </a:lnTo>
                  <a:lnTo>
                    <a:pt x="2464" y="2486"/>
                  </a:lnTo>
                  <a:lnTo>
                    <a:pt x="2509" y="2532"/>
                  </a:lnTo>
                  <a:lnTo>
                    <a:pt x="2578" y="2532"/>
                  </a:lnTo>
                  <a:lnTo>
                    <a:pt x="5086" y="1870"/>
                  </a:lnTo>
                  <a:lnTo>
                    <a:pt x="5269" y="1825"/>
                  </a:lnTo>
                  <a:lnTo>
                    <a:pt x="5428" y="1711"/>
                  </a:lnTo>
                  <a:lnTo>
                    <a:pt x="5565" y="1597"/>
                  </a:lnTo>
                  <a:lnTo>
                    <a:pt x="5679" y="1437"/>
                  </a:lnTo>
                  <a:lnTo>
                    <a:pt x="5748" y="1278"/>
                  </a:lnTo>
                  <a:lnTo>
                    <a:pt x="5793" y="1095"/>
                  </a:lnTo>
                  <a:lnTo>
                    <a:pt x="5816" y="890"/>
                  </a:lnTo>
                  <a:lnTo>
                    <a:pt x="5770" y="707"/>
                  </a:lnTo>
                  <a:lnTo>
                    <a:pt x="5702" y="525"/>
                  </a:lnTo>
                  <a:lnTo>
                    <a:pt x="5611" y="365"/>
                  </a:lnTo>
                  <a:lnTo>
                    <a:pt x="5497" y="229"/>
                  </a:lnTo>
                  <a:lnTo>
                    <a:pt x="5337" y="137"/>
                  </a:lnTo>
                  <a:lnTo>
                    <a:pt x="5155" y="46"/>
                  </a:lnTo>
                  <a:lnTo>
                    <a:pt x="4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9"/>
            <p:cNvSpPr/>
            <p:nvPr/>
          </p:nvSpPr>
          <p:spPr>
            <a:xfrm>
              <a:off x="6530825" y="3655350"/>
              <a:ext cx="120325" cy="112925"/>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9"/>
            <p:cNvSpPr/>
            <p:nvPr/>
          </p:nvSpPr>
          <p:spPr>
            <a:xfrm>
              <a:off x="4018925" y="3654800"/>
              <a:ext cx="75275" cy="37075"/>
            </a:xfrm>
            <a:custGeom>
              <a:avLst/>
              <a:gdLst/>
              <a:ahLst/>
              <a:cxnLst/>
              <a:rect l="l" t="t" r="r" b="b"/>
              <a:pathLst>
                <a:path w="3011" h="1483" extrusionOk="0">
                  <a:moveTo>
                    <a:pt x="46" y="0"/>
                  </a:moveTo>
                  <a:lnTo>
                    <a:pt x="0" y="23"/>
                  </a:lnTo>
                  <a:lnTo>
                    <a:pt x="0" y="91"/>
                  </a:lnTo>
                  <a:lnTo>
                    <a:pt x="46" y="251"/>
                  </a:lnTo>
                  <a:lnTo>
                    <a:pt x="92" y="388"/>
                  </a:lnTo>
                  <a:lnTo>
                    <a:pt x="183" y="570"/>
                  </a:lnTo>
                  <a:lnTo>
                    <a:pt x="320" y="753"/>
                  </a:lnTo>
                  <a:lnTo>
                    <a:pt x="479" y="935"/>
                  </a:lnTo>
                  <a:lnTo>
                    <a:pt x="684" y="1117"/>
                  </a:lnTo>
                  <a:lnTo>
                    <a:pt x="912" y="1277"/>
                  </a:lnTo>
                  <a:lnTo>
                    <a:pt x="1118" y="1368"/>
                  </a:lnTo>
                  <a:lnTo>
                    <a:pt x="1323" y="1437"/>
                  </a:lnTo>
                  <a:lnTo>
                    <a:pt x="1528" y="1460"/>
                  </a:lnTo>
                  <a:lnTo>
                    <a:pt x="1756" y="1482"/>
                  </a:lnTo>
                  <a:lnTo>
                    <a:pt x="2030" y="1460"/>
                  </a:lnTo>
                  <a:lnTo>
                    <a:pt x="2326" y="1414"/>
                  </a:lnTo>
                  <a:lnTo>
                    <a:pt x="2646" y="1323"/>
                  </a:lnTo>
                  <a:lnTo>
                    <a:pt x="2965" y="1209"/>
                  </a:lnTo>
                  <a:lnTo>
                    <a:pt x="3010" y="1163"/>
                  </a:lnTo>
                  <a:lnTo>
                    <a:pt x="3010" y="1095"/>
                  </a:lnTo>
                  <a:lnTo>
                    <a:pt x="2965" y="1049"/>
                  </a:lnTo>
                  <a:lnTo>
                    <a:pt x="2896" y="1049"/>
                  </a:lnTo>
                  <a:lnTo>
                    <a:pt x="2623" y="1163"/>
                  </a:lnTo>
                  <a:lnTo>
                    <a:pt x="2349" y="1231"/>
                  </a:lnTo>
                  <a:lnTo>
                    <a:pt x="2098" y="1277"/>
                  </a:lnTo>
                  <a:lnTo>
                    <a:pt x="1847" y="1323"/>
                  </a:lnTo>
                  <a:lnTo>
                    <a:pt x="1619" y="1300"/>
                  </a:lnTo>
                  <a:lnTo>
                    <a:pt x="1391" y="1277"/>
                  </a:lnTo>
                  <a:lnTo>
                    <a:pt x="1186" y="1231"/>
                  </a:lnTo>
                  <a:lnTo>
                    <a:pt x="1004" y="1140"/>
                  </a:lnTo>
                  <a:lnTo>
                    <a:pt x="776" y="1003"/>
                  </a:lnTo>
                  <a:lnTo>
                    <a:pt x="593" y="821"/>
                  </a:lnTo>
                  <a:lnTo>
                    <a:pt x="434" y="661"/>
                  </a:lnTo>
                  <a:lnTo>
                    <a:pt x="320" y="479"/>
                  </a:lnTo>
                  <a:lnTo>
                    <a:pt x="251" y="319"/>
                  </a:lnTo>
                  <a:lnTo>
                    <a:pt x="183" y="182"/>
                  </a:lnTo>
                  <a:lnTo>
                    <a:pt x="137" y="46"/>
                  </a:lnTo>
                  <a:lnTo>
                    <a:pt x="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9"/>
            <p:cNvSpPr/>
            <p:nvPr/>
          </p:nvSpPr>
          <p:spPr>
            <a:xfrm>
              <a:off x="4036025" y="3638825"/>
              <a:ext cx="16550" cy="16550"/>
            </a:xfrm>
            <a:custGeom>
              <a:avLst/>
              <a:gdLst/>
              <a:ahLst/>
              <a:cxnLst/>
              <a:rect l="l" t="t" r="r" b="b"/>
              <a:pathLst>
                <a:path w="662" h="662" extrusionOk="0">
                  <a:moveTo>
                    <a:pt x="388" y="160"/>
                  </a:moveTo>
                  <a:lnTo>
                    <a:pt x="457" y="206"/>
                  </a:lnTo>
                  <a:lnTo>
                    <a:pt x="479" y="251"/>
                  </a:lnTo>
                  <a:lnTo>
                    <a:pt x="502" y="320"/>
                  </a:lnTo>
                  <a:lnTo>
                    <a:pt x="479" y="388"/>
                  </a:lnTo>
                  <a:lnTo>
                    <a:pt x="457" y="457"/>
                  </a:lnTo>
                  <a:lnTo>
                    <a:pt x="388" y="479"/>
                  </a:lnTo>
                  <a:lnTo>
                    <a:pt x="320" y="502"/>
                  </a:lnTo>
                  <a:lnTo>
                    <a:pt x="251" y="479"/>
                  </a:lnTo>
                  <a:lnTo>
                    <a:pt x="206" y="457"/>
                  </a:lnTo>
                  <a:lnTo>
                    <a:pt x="160" y="388"/>
                  </a:lnTo>
                  <a:lnTo>
                    <a:pt x="160" y="320"/>
                  </a:lnTo>
                  <a:lnTo>
                    <a:pt x="160" y="251"/>
                  </a:lnTo>
                  <a:lnTo>
                    <a:pt x="206" y="206"/>
                  </a:lnTo>
                  <a:lnTo>
                    <a:pt x="251" y="160"/>
                  </a:lnTo>
                  <a:close/>
                  <a:moveTo>
                    <a:pt x="320" y="0"/>
                  </a:moveTo>
                  <a:lnTo>
                    <a:pt x="206" y="23"/>
                  </a:lnTo>
                  <a:lnTo>
                    <a:pt x="92" y="92"/>
                  </a:lnTo>
                  <a:lnTo>
                    <a:pt x="23" y="206"/>
                  </a:lnTo>
                  <a:lnTo>
                    <a:pt x="0" y="320"/>
                  </a:lnTo>
                  <a:lnTo>
                    <a:pt x="23" y="457"/>
                  </a:lnTo>
                  <a:lnTo>
                    <a:pt x="92" y="571"/>
                  </a:lnTo>
                  <a:lnTo>
                    <a:pt x="206" y="639"/>
                  </a:lnTo>
                  <a:lnTo>
                    <a:pt x="320" y="662"/>
                  </a:lnTo>
                  <a:lnTo>
                    <a:pt x="457" y="639"/>
                  </a:lnTo>
                  <a:lnTo>
                    <a:pt x="571" y="571"/>
                  </a:lnTo>
                  <a:lnTo>
                    <a:pt x="639" y="457"/>
                  </a:lnTo>
                  <a:lnTo>
                    <a:pt x="662" y="320"/>
                  </a:lnTo>
                  <a:lnTo>
                    <a:pt x="639" y="206"/>
                  </a:lnTo>
                  <a:lnTo>
                    <a:pt x="571" y="92"/>
                  </a:lnTo>
                  <a:lnTo>
                    <a:pt x="457" y="23"/>
                  </a:lnTo>
                  <a:lnTo>
                    <a:pt x="3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9"/>
            <p:cNvSpPr/>
            <p:nvPr/>
          </p:nvSpPr>
          <p:spPr>
            <a:xfrm>
              <a:off x="4067950" y="3651925"/>
              <a:ext cx="16550" cy="16575"/>
            </a:xfrm>
            <a:custGeom>
              <a:avLst/>
              <a:gdLst/>
              <a:ahLst/>
              <a:cxnLst/>
              <a:rect l="l" t="t" r="r" b="b"/>
              <a:pathLst>
                <a:path w="662" h="663" extrusionOk="0">
                  <a:moveTo>
                    <a:pt x="320" y="138"/>
                  </a:moveTo>
                  <a:lnTo>
                    <a:pt x="388" y="161"/>
                  </a:lnTo>
                  <a:lnTo>
                    <a:pt x="457" y="206"/>
                  </a:lnTo>
                  <a:lnTo>
                    <a:pt x="479" y="252"/>
                  </a:lnTo>
                  <a:lnTo>
                    <a:pt x="502" y="320"/>
                  </a:lnTo>
                  <a:lnTo>
                    <a:pt x="479" y="389"/>
                  </a:lnTo>
                  <a:lnTo>
                    <a:pt x="457" y="434"/>
                  </a:lnTo>
                  <a:lnTo>
                    <a:pt x="388" y="480"/>
                  </a:lnTo>
                  <a:lnTo>
                    <a:pt x="320" y="503"/>
                  </a:lnTo>
                  <a:lnTo>
                    <a:pt x="251" y="480"/>
                  </a:lnTo>
                  <a:lnTo>
                    <a:pt x="206" y="434"/>
                  </a:lnTo>
                  <a:lnTo>
                    <a:pt x="160" y="389"/>
                  </a:lnTo>
                  <a:lnTo>
                    <a:pt x="160" y="320"/>
                  </a:lnTo>
                  <a:lnTo>
                    <a:pt x="160" y="252"/>
                  </a:lnTo>
                  <a:lnTo>
                    <a:pt x="206" y="206"/>
                  </a:lnTo>
                  <a:lnTo>
                    <a:pt x="251" y="161"/>
                  </a:lnTo>
                  <a:lnTo>
                    <a:pt x="320" y="138"/>
                  </a:lnTo>
                  <a:close/>
                  <a:moveTo>
                    <a:pt x="320" y="1"/>
                  </a:moveTo>
                  <a:lnTo>
                    <a:pt x="206" y="24"/>
                  </a:lnTo>
                  <a:lnTo>
                    <a:pt x="92" y="92"/>
                  </a:lnTo>
                  <a:lnTo>
                    <a:pt x="23" y="183"/>
                  </a:lnTo>
                  <a:lnTo>
                    <a:pt x="0" y="320"/>
                  </a:lnTo>
                  <a:lnTo>
                    <a:pt x="23" y="457"/>
                  </a:lnTo>
                  <a:lnTo>
                    <a:pt x="92" y="548"/>
                  </a:lnTo>
                  <a:lnTo>
                    <a:pt x="206" y="617"/>
                  </a:lnTo>
                  <a:lnTo>
                    <a:pt x="320" y="662"/>
                  </a:lnTo>
                  <a:lnTo>
                    <a:pt x="457" y="617"/>
                  </a:lnTo>
                  <a:lnTo>
                    <a:pt x="571" y="548"/>
                  </a:lnTo>
                  <a:lnTo>
                    <a:pt x="639" y="457"/>
                  </a:lnTo>
                  <a:lnTo>
                    <a:pt x="662" y="320"/>
                  </a:lnTo>
                  <a:lnTo>
                    <a:pt x="639" y="183"/>
                  </a:lnTo>
                  <a:lnTo>
                    <a:pt x="571" y="92"/>
                  </a:lnTo>
                  <a:lnTo>
                    <a:pt x="457" y="24"/>
                  </a:lnTo>
                  <a:lnTo>
                    <a:pt x="3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9"/>
            <p:cNvSpPr/>
            <p:nvPr/>
          </p:nvSpPr>
          <p:spPr>
            <a:xfrm>
              <a:off x="3994975" y="2593250"/>
              <a:ext cx="79850" cy="108900"/>
            </a:xfrm>
            <a:custGeom>
              <a:avLst/>
              <a:gdLst/>
              <a:ahLst/>
              <a:cxnLst/>
              <a:rect l="l" t="t" r="r" b="b"/>
              <a:pathLst>
                <a:path w="3194" h="4356" extrusionOk="0">
                  <a:moveTo>
                    <a:pt x="92" y="0"/>
                  </a:moveTo>
                  <a:lnTo>
                    <a:pt x="46" y="23"/>
                  </a:lnTo>
                  <a:lnTo>
                    <a:pt x="23" y="69"/>
                  </a:lnTo>
                  <a:lnTo>
                    <a:pt x="1" y="137"/>
                  </a:lnTo>
                  <a:lnTo>
                    <a:pt x="23" y="183"/>
                  </a:lnTo>
                  <a:lnTo>
                    <a:pt x="274" y="798"/>
                  </a:lnTo>
                  <a:lnTo>
                    <a:pt x="548" y="1368"/>
                  </a:lnTo>
                  <a:lnTo>
                    <a:pt x="913" y="2030"/>
                  </a:lnTo>
                  <a:lnTo>
                    <a:pt x="1118" y="2372"/>
                  </a:lnTo>
                  <a:lnTo>
                    <a:pt x="1346" y="2737"/>
                  </a:lnTo>
                  <a:lnTo>
                    <a:pt x="1574" y="3056"/>
                  </a:lnTo>
                  <a:lnTo>
                    <a:pt x="1825" y="3398"/>
                  </a:lnTo>
                  <a:lnTo>
                    <a:pt x="2099" y="3672"/>
                  </a:lnTo>
                  <a:lnTo>
                    <a:pt x="2395" y="3945"/>
                  </a:lnTo>
                  <a:lnTo>
                    <a:pt x="2669" y="4173"/>
                  </a:lnTo>
                  <a:lnTo>
                    <a:pt x="2988" y="4333"/>
                  </a:lnTo>
                  <a:lnTo>
                    <a:pt x="3034" y="4356"/>
                  </a:lnTo>
                  <a:lnTo>
                    <a:pt x="3125" y="4333"/>
                  </a:lnTo>
                  <a:lnTo>
                    <a:pt x="3170" y="4265"/>
                  </a:lnTo>
                  <a:lnTo>
                    <a:pt x="3193" y="4196"/>
                  </a:lnTo>
                  <a:lnTo>
                    <a:pt x="3170" y="4151"/>
                  </a:lnTo>
                  <a:lnTo>
                    <a:pt x="3148" y="4105"/>
                  </a:lnTo>
                  <a:lnTo>
                    <a:pt x="3102" y="4059"/>
                  </a:lnTo>
                  <a:lnTo>
                    <a:pt x="2828" y="3900"/>
                  </a:lnTo>
                  <a:lnTo>
                    <a:pt x="2555" y="3694"/>
                  </a:lnTo>
                  <a:lnTo>
                    <a:pt x="2281" y="3444"/>
                  </a:lnTo>
                  <a:lnTo>
                    <a:pt x="2030" y="3147"/>
                  </a:lnTo>
                  <a:lnTo>
                    <a:pt x="1779" y="2828"/>
                  </a:lnTo>
                  <a:lnTo>
                    <a:pt x="1551" y="2509"/>
                  </a:lnTo>
                  <a:lnTo>
                    <a:pt x="1323" y="2167"/>
                  </a:lnTo>
                  <a:lnTo>
                    <a:pt x="1118" y="1825"/>
                  </a:lnTo>
                  <a:lnTo>
                    <a:pt x="776" y="1163"/>
                  </a:lnTo>
                  <a:lnTo>
                    <a:pt x="525" y="616"/>
                  </a:lnTo>
                  <a:lnTo>
                    <a:pt x="297" y="91"/>
                  </a:lnTo>
                  <a:lnTo>
                    <a:pt x="251" y="46"/>
                  </a:lnTo>
                  <a:lnTo>
                    <a:pt x="2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9"/>
            <p:cNvSpPr/>
            <p:nvPr/>
          </p:nvSpPr>
          <p:spPr>
            <a:xfrm>
              <a:off x="4010950" y="2637700"/>
              <a:ext cx="63875" cy="64450"/>
            </a:xfrm>
            <a:custGeom>
              <a:avLst/>
              <a:gdLst/>
              <a:ahLst/>
              <a:cxnLst/>
              <a:rect l="l" t="t" r="r" b="b"/>
              <a:pathLst>
                <a:path w="2555" h="2578" extrusionOk="0">
                  <a:moveTo>
                    <a:pt x="2395" y="1"/>
                  </a:moveTo>
                  <a:lnTo>
                    <a:pt x="2349" y="24"/>
                  </a:lnTo>
                  <a:lnTo>
                    <a:pt x="2303" y="47"/>
                  </a:lnTo>
                  <a:lnTo>
                    <a:pt x="2258" y="92"/>
                  </a:lnTo>
                  <a:lnTo>
                    <a:pt x="2258" y="161"/>
                  </a:lnTo>
                  <a:lnTo>
                    <a:pt x="2258" y="2281"/>
                  </a:lnTo>
                  <a:lnTo>
                    <a:pt x="68" y="2281"/>
                  </a:lnTo>
                  <a:lnTo>
                    <a:pt x="23" y="2327"/>
                  </a:lnTo>
                  <a:lnTo>
                    <a:pt x="0" y="2373"/>
                  </a:lnTo>
                  <a:lnTo>
                    <a:pt x="0" y="2418"/>
                  </a:lnTo>
                  <a:lnTo>
                    <a:pt x="0" y="2487"/>
                  </a:lnTo>
                  <a:lnTo>
                    <a:pt x="23" y="2532"/>
                  </a:lnTo>
                  <a:lnTo>
                    <a:pt x="68" y="2555"/>
                  </a:lnTo>
                  <a:lnTo>
                    <a:pt x="137" y="2578"/>
                  </a:lnTo>
                  <a:lnTo>
                    <a:pt x="2395" y="2578"/>
                  </a:lnTo>
                  <a:lnTo>
                    <a:pt x="2463" y="2555"/>
                  </a:lnTo>
                  <a:lnTo>
                    <a:pt x="2509" y="2532"/>
                  </a:lnTo>
                  <a:lnTo>
                    <a:pt x="2531" y="2487"/>
                  </a:lnTo>
                  <a:lnTo>
                    <a:pt x="2554" y="2418"/>
                  </a:lnTo>
                  <a:lnTo>
                    <a:pt x="2554" y="161"/>
                  </a:lnTo>
                  <a:lnTo>
                    <a:pt x="2531" y="92"/>
                  </a:lnTo>
                  <a:lnTo>
                    <a:pt x="2509" y="47"/>
                  </a:lnTo>
                  <a:lnTo>
                    <a:pt x="2463" y="24"/>
                  </a:lnTo>
                  <a:lnTo>
                    <a:pt x="23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9"/>
            <p:cNvSpPr/>
            <p:nvPr/>
          </p:nvSpPr>
          <p:spPr>
            <a:xfrm>
              <a:off x="4635200" y="3698125"/>
              <a:ext cx="76425" cy="56450"/>
            </a:xfrm>
            <a:custGeom>
              <a:avLst/>
              <a:gdLst/>
              <a:ahLst/>
              <a:cxnLst/>
              <a:rect l="l" t="t" r="r" b="b"/>
              <a:pathLst>
                <a:path w="3057" h="2258" extrusionOk="0">
                  <a:moveTo>
                    <a:pt x="115" y="0"/>
                  </a:moveTo>
                  <a:lnTo>
                    <a:pt x="69" y="23"/>
                  </a:lnTo>
                  <a:lnTo>
                    <a:pt x="46" y="46"/>
                  </a:lnTo>
                  <a:lnTo>
                    <a:pt x="1" y="69"/>
                  </a:lnTo>
                  <a:lnTo>
                    <a:pt x="1" y="114"/>
                  </a:lnTo>
                  <a:lnTo>
                    <a:pt x="1" y="137"/>
                  </a:lnTo>
                  <a:lnTo>
                    <a:pt x="24" y="183"/>
                  </a:lnTo>
                  <a:lnTo>
                    <a:pt x="46" y="205"/>
                  </a:lnTo>
                  <a:lnTo>
                    <a:pt x="92" y="228"/>
                  </a:lnTo>
                  <a:lnTo>
                    <a:pt x="320" y="251"/>
                  </a:lnTo>
                  <a:lnTo>
                    <a:pt x="548" y="342"/>
                  </a:lnTo>
                  <a:lnTo>
                    <a:pt x="776" y="456"/>
                  </a:lnTo>
                  <a:lnTo>
                    <a:pt x="1027" y="570"/>
                  </a:lnTo>
                  <a:lnTo>
                    <a:pt x="1255" y="730"/>
                  </a:lnTo>
                  <a:lnTo>
                    <a:pt x="1483" y="890"/>
                  </a:lnTo>
                  <a:lnTo>
                    <a:pt x="1916" y="1254"/>
                  </a:lnTo>
                  <a:lnTo>
                    <a:pt x="2304" y="1596"/>
                  </a:lnTo>
                  <a:lnTo>
                    <a:pt x="2601" y="1916"/>
                  </a:lnTo>
                  <a:lnTo>
                    <a:pt x="2874" y="2212"/>
                  </a:lnTo>
                  <a:lnTo>
                    <a:pt x="2920" y="2235"/>
                  </a:lnTo>
                  <a:lnTo>
                    <a:pt x="2965" y="2258"/>
                  </a:lnTo>
                  <a:lnTo>
                    <a:pt x="3034" y="2235"/>
                  </a:lnTo>
                  <a:lnTo>
                    <a:pt x="3057" y="2189"/>
                  </a:lnTo>
                  <a:lnTo>
                    <a:pt x="3057" y="2144"/>
                  </a:lnTo>
                  <a:lnTo>
                    <a:pt x="3057" y="2121"/>
                  </a:lnTo>
                  <a:lnTo>
                    <a:pt x="3034" y="2075"/>
                  </a:lnTo>
                  <a:lnTo>
                    <a:pt x="2737" y="1733"/>
                  </a:lnTo>
                  <a:lnTo>
                    <a:pt x="2418" y="1414"/>
                  </a:lnTo>
                  <a:lnTo>
                    <a:pt x="2030" y="1072"/>
                  </a:lnTo>
                  <a:lnTo>
                    <a:pt x="1574" y="707"/>
                  </a:lnTo>
                  <a:lnTo>
                    <a:pt x="1346" y="525"/>
                  </a:lnTo>
                  <a:lnTo>
                    <a:pt x="1095" y="388"/>
                  </a:lnTo>
                  <a:lnTo>
                    <a:pt x="845" y="251"/>
                  </a:lnTo>
                  <a:lnTo>
                    <a:pt x="594" y="137"/>
                  </a:lnTo>
                  <a:lnTo>
                    <a:pt x="343" y="46"/>
                  </a:lnTo>
                  <a:lnTo>
                    <a:pt x="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9"/>
            <p:cNvSpPr/>
            <p:nvPr/>
          </p:nvSpPr>
          <p:spPr>
            <a:xfrm>
              <a:off x="4635200" y="3685575"/>
              <a:ext cx="42800" cy="55900"/>
            </a:xfrm>
            <a:custGeom>
              <a:avLst/>
              <a:gdLst/>
              <a:ahLst/>
              <a:cxnLst/>
              <a:rect l="l" t="t" r="r" b="b"/>
              <a:pathLst>
                <a:path w="1712" h="2236" extrusionOk="0">
                  <a:moveTo>
                    <a:pt x="1574" y="0"/>
                  </a:moveTo>
                  <a:lnTo>
                    <a:pt x="69" y="525"/>
                  </a:lnTo>
                  <a:lnTo>
                    <a:pt x="24" y="548"/>
                  </a:lnTo>
                  <a:lnTo>
                    <a:pt x="1" y="571"/>
                  </a:lnTo>
                  <a:lnTo>
                    <a:pt x="1" y="616"/>
                  </a:lnTo>
                  <a:lnTo>
                    <a:pt x="1" y="662"/>
                  </a:lnTo>
                  <a:lnTo>
                    <a:pt x="525" y="2167"/>
                  </a:lnTo>
                  <a:lnTo>
                    <a:pt x="571" y="2212"/>
                  </a:lnTo>
                  <a:lnTo>
                    <a:pt x="617" y="2235"/>
                  </a:lnTo>
                  <a:lnTo>
                    <a:pt x="662" y="2212"/>
                  </a:lnTo>
                  <a:lnTo>
                    <a:pt x="685" y="2190"/>
                  </a:lnTo>
                  <a:lnTo>
                    <a:pt x="708" y="2167"/>
                  </a:lnTo>
                  <a:lnTo>
                    <a:pt x="731" y="2121"/>
                  </a:lnTo>
                  <a:lnTo>
                    <a:pt x="731" y="2098"/>
                  </a:lnTo>
                  <a:lnTo>
                    <a:pt x="229" y="685"/>
                  </a:lnTo>
                  <a:lnTo>
                    <a:pt x="1643" y="183"/>
                  </a:lnTo>
                  <a:lnTo>
                    <a:pt x="1666" y="183"/>
                  </a:lnTo>
                  <a:lnTo>
                    <a:pt x="1688" y="137"/>
                  </a:lnTo>
                  <a:lnTo>
                    <a:pt x="1711" y="92"/>
                  </a:lnTo>
                  <a:lnTo>
                    <a:pt x="1711" y="69"/>
                  </a:lnTo>
                  <a:lnTo>
                    <a:pt x="1688" y="23"/>
                  </a:lnTo>
                  <a:lnTo>
                    <a:pt x="1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9"/>
            <p:cNvSpPr/>
            <p:nvPr/>
          </p:nvSpPr>
          <p:spPr>
            <a:xfrm>
              <a:off x="5563350" y="2346950"/>
              <a:ext cx="88950" cy="2967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9"/>
            <p:cNvSpPr/>
            <p:nvPr/>
          </p:nvSpPr>
          <p:spPr>
            <a:xfrm>
              <a:off x="5609525" y="2333850"/>
              <a:ext cx="42775" cy="55875"/>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9"/>
            <p:cNvSpPr/>
            <p:nvPr/>
          </p:nvSpPr>
          <p:spPr>
            <a:xfrm>
              <a:off x="6579275" y="2999150"/>
              <a:ext cx="112925" cy="103800"/>
            </a:xfrm>
            <a:custGeom>
              <a:avLst/>
              <a:gdLst/>
              <a:ahLst/>
              <a:cxnLst/>
              <a:rect l="l" t="t" r="r" b="b"/>
              <a:pathLst>
                <a:path w="4517" h="4152" extrusionOk="0">
                  <a:moveTo>
                    <a:pt x="4242" y="161"/>
                  </a:moveTo>
                  <a:lnTo>
                    <a:pt x="4311" y="183"/>
                  </a:lnTo>
                  <a:lnTo>
                    <a:pt x="4334" y="183"/>
                  </a:lnTo>
                  <a:lnTo>
                    <a:pt x="4356" y="229"/>
                  </a:lnTo>
                  <a:lnTo>
                    <a:pt x="4356" y="252"/>
                  </a:lnTo>
                  <a:lnTo>
                    <a:pt x="4311" y="411"/>
                  </a:lnTo>
                  <a:lnTo>
                    <a:pt x="4197" y="639"/>
                  </a:lnTo>
                  <a:lnTo>
                    <a:pt x="3992" y="981"/>
                  </a:lnTo>
                  <a:lnTo>
                    <a:pt x="3718" y="1324"/>
                  </a:lnTo>
                  <a:lnTo>
                    <a:pt x="3399" y="1688"/>
                  </a:lnTo>
                  <a:lnTo>
                    <a:pt x="3011" y="2076"/>
                  </a:lnTo>
                  <a:lnTo>
                    <a:pt x="2601" y="2464"/>
                  </a:lnTo>
                  <a:lnTo>
                    <a:pt x="2167" y="2829"/>
                  </a:lnTo>
                  <a:lnTo>
                    <a:pt x="1757" y="3171"/>
                  </a:lnTo>
                  <a:lnTo>
                    <a:pt x="1346" y="3444"/>
                  </a:lnTo>
                  <a:lnTo>
                    <a:pt x="981" y="3695"/>
                  </a:lnTo>
                  <a:lnTo>
                    <a:pt x="639" y="3878"/>
                  </a:lnTo>
                  <a:lnTo>
                    <a:pt x="388" y="3969"/>
                  </a:lnTo>
                  <a:lnTo>
                    <a:pt x="229" y="3992"/>
                  </a:lnTo>
                  <a:lnTo>
                    <a:pt x="183" y="3969"/>
                  </a:lnTo>
                  <a:lnTo>
                    <a:pt x="160" y="3969"/>
                  </a:lnTo>
                  <a:lnTo>
                    <a:pt x="160" y="3923"/>
                  </a:lnTo>
                  <a:lnTo>
                    <a:pt x="160" y="3878"/>
                  </a:lnTo>
                  <a:lnTo>
                    <a:pt x="183" y="3741"/>
                  </a:lnTo>
                  <a:lnTo>
                    <a:pt x="297" y="3513"/>
                  </a:lnTo>
                  <a:lnTo>
                    <a:pt x="525" y="3171"/>
                  </a:lnTo>
                  <a:lnTo>
                    <a:pt x="799" y="2829"/>
                  </a:lnTo>
                  <a:lnTo>
                    <a:pt x="1118" y="2464"/>
                  </a:lnTo>
                  <a:lnTo>
                    <a:pt x="1483" y="2076"/>
                  </a:lnTo>
                  <a:lnTo>
                    <a:pt x="1894" y="1688"/>
                  </a:lnTo>
                  <a:lnTo>
                    <a:pt x="2327" y="1324"/>
                  </a:lnTo>
                  <a:lnTo>
                    <a:pt x="2737" y="981"/>
                  </a:lnTo>
                  <a:lnTo>
                    <a:pt x="3148" y="685"/>
                  </a:lnTo>
                  <a:lnTo>
                    <a:pt x="3513" y="457"/>
                  </a:lnTo>
                  <a:lnTo>
                    <a:pt x="3786" y="320"/>
                  </a:lnTo>
                  <a:lnTo>
                    <a:pt x="3992" y="229"/>
                  </a:lnTo>
                  <a:lnTo>
                    <a:pt x="4151" y="183"/>
                  </a:lnTo>
                  <a:lnTo>
                    <a:pt x="4242" y="161"/>
                  </a:lnTo>
                  <a:close/>
                  <a:moveTo>
                    <a:pt x="4220" y="1"/>
                  </a:moveTo>
                  <a:lnTo>
                    <a:pt x="4106" y="24"/>
                  </a:lnTo>
                  <a:lnTo>
                    <a:pt x="3969" y="69"/>
                  </a:lnTo>
                  <a:lnTo>
                    <a:pt x="3809" y="138"/>
                  </a:lnTo>
                  <a:lnTo>
                    <a:pt x="3444" y="320"/>
                  </a:lnTo>
                  <a:lnTo>
                    <a:pt x="3057" y="571"/>
                  </a:lnTo>
                  <a:lnTo>
                    <a:pt x="2646" y="845"/>
                  </a:lnTo>
                  <a:lnTo>
                    <a:pt x="2236" y="1187"/>
                  </a:lnTo>
                  <a:lnTo>
                    <a:pt x="1802" y="1574"/>
                  </a:lnTo>
                  <a:lnTo>
                    <a:pt x="1369" y="1962"/>
                  </a:lnTo>
                  <a:lnTo>
                    <a:pt x="1004" y="2350"/>
                  </a:lnTo>
                  <a:lnTo>
                    <a:pt x="662" y="2715"/>
                  </a:lnTo>
                  <a:lnTo>
                    <a:pt x="388" y="3080"/>
                  </a:lnTo>
                  <a:lnTo>
                    <a:pt x="160" y="3422"/>
                  </a:lnTo>
                  <a:lnTo>
                    <a:pt x="92" y="3581"/>
                  </a:lnTo>
                  <a:lnTo>
                    <a:pt x="24" y="3695"/>
                  </a:lnTo>
                  <a:lnTo>
                    <a:pt x="1" y="3809"/>
                  </a:lnTo>
                  <a:lnTo>
                    <a:pt x="1" y="3923"/>
                  </a:lnTo>
                  <a:lnTo>
                    <a:pt x="1" y="3992"/>
                  </a:lnTo>
                  <a:lnTo>
                    <a:pt x="46" y="4060"/>
                  </a:lnTo>
                  <a:lnTo>
                    <a:pt x="138" y="4129"/>
                  </a:lnTo>
                  <a:lnTo>
                    <a:pt x="252" y="4151"/>
                  </a:lnTo>
                  <a:lnTo>
                    <a:pt x="411" y="4129"/>
                  </a:lnTo>
                  <a:lnTo>
                    <a:pt x="594" y="4060"/>
                  </a:lnTo>
                  <a:lnTo>
                    <a:pt x="822" y="3969"/>
                  </a:lnTo>
                  <a:lnTo>
                    <a:pt x="1073" y="3832"/>
                  </a:lnTo>
                  <a:lnTo>
                    <a:pt x="1437" y="3581"/>
                  </a:lnTo>
                  <a:lnTo>
                    <a:pt x="1848" y="3285"/>
                  </a:lnTo>
                  <a:lnTo>
                    <a:pt x="2281" y="2965"/>
                  </a:lnTo>
                  <a:lnTo>
                    <a:pt x="2715" y="2578"/>
                  </a:lnTo>
                  <a:lnTo>
                    <a:pt x="3125" y="2190"/>
                  </a:lnTo>
                  <a:lnTo>
                    <a:pt x="3513" y="1802"/>
                  </a:lnTo>
                  <a:lnTo>
                    <a:pt x="3832" y="1415"/>
                  </a:lnTo>
                  <a:lnTo>
                    <a:pt x="4128" y="1073"/>
                  </a:lnTo>
                  <a:lnTo>
                    <a:pt x="4334" y="731"/>
                  </a:lnTo>
                  <a:lnTo>
                    <a:pt x="4425" y="571"/>
                  </a:lnTo>
                  <a:lnTo>
                    <a:pt x="4470" y="457"/>
                  </a:lnTo>
                  <a:lnTo>
                    <a:pt x="4516" y="343"/>
                  </a:lnTo>
                  <a:lnTo>
                    <a:pt x="4516" y="229"/>
                  </a:lnTo>
                  <a:lnTo>
                    <a:pt x="4493" y="161"/>
                  </a:lnTo>
                  <a:lnTo>
                    <a:pt x="4448" y="92"/>
                  </a:lnTo>
                  <a:lnTo>
                    <a:pt x="4402" y="47"/>
                  </a:lnTo>
                  <a:lnTo>
                    <a:pt x="43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9"/>
            <p:cNvSpPr/>
            <p:nvPr/>
          </p:nvSpPr>
          <p:spPr>
            <a:xfrm>
              <a:off x="6618050" y="2976925"/>
              <a:ext cx="34800" cy="148250"/>
            </a:xfrm>
            <a:custGeom>
              <a:avLst/>
              <a:gdLst/>
              <a:ahLst/>
              <a:cxnLst/>
              <a:rect l="l" t="t" r="r" b="b"/>
              <a:pathLst>
                <a:path w="1392" h="5930" extrusionOk="0">
                  <a:moveTo>
                    <a:pt x="867" y="160"/>
                  </a:moveTo>
                  <a:lnTo>
                    <a:pt x="913" y="206"/>
                  </a:lnTo>
                  <a:lnTo>
                    <a:pt x="981" y="320"/>
                  </a:lnTo>
                  <a:lnTo>
                    <a:pt x="1072" y="571"/>
                  </a:lnTo>
                  <a:lnTo>
                    <a:pt x="1164" y="958"/>
                  </a:lnTo>
                  <a:lnTo>
                    <a:pt x="1209" y="1392"/>
                  </a:lnTo>
                  <a:lnTo>
                    <a:pt x="1232" y="1893"/>
                  </a:lnTo>
                  <a:lnTo>
                    <a:pt x="1232" y="2418"/>
                  </a:lnTo>
                  <a:lnTo>
                    <a:pt x="1232" y="2988"/>
                  </a:lnTo>
                  <a:lnTo>
                    <a:pt x="1186" y="3558"/>
                  </a:lnTo>
                  <a:lnTo>
                    <a:pt x="1118" y="4083"/>
                  </a:lnTo>
                  <a:lnTo>
                    <a:pt x="1050" y="4561"/>
                  </a:lnTo>
                  <a:lnTo>
                    <a:pt x="958" y="4995"/>
                  </a:lnTo>
                  <a:lnTo>
                    <a:pt x="821" y="5382"/>
                  </a:lnTo>
                  <a:lnTo>
                    <a:pt x="730" y="5610"/>
                  </a:lnTo>
                  <a:lnTo>
                    <a:pt x="639" y="5724"/>
                  </a:lnTo>
                  <a:lnTo>
                    <a:pt x="593" y="5770"/>
                  </a:lnTo>
                  <a:lnTo>
                    <a:pt x="571" y="5770"/>
                  </a:lnTo>
                  <a:lnTo>
                    <a:pt x="525" y="5747"/>
                  </a:lnTo>
                  <a:lnTo>
                    <a:pt x="479" y="5724"/>
                  </a:lnTo>
                  <a:lnTo>
                    <a:pt x="388" y="5565"/>
                  </a:lnTo>
                  <a:lnTo>
                    <a:pt x="320" y="5337"/>
                  </a:lnTo>
                  <a:lnTo>
                    <a:pt x="251" y="4995"/>
                  </a:lnTo>
                  <a:lnTo>
                    <a:pt x="206" y="4584"/>
                  </a:lnTo>
                  <a:lnTo>
                    <a:pt x="160" y="4105"/>
                  </a:lnTo>
                  <a:lnTo>
                    <a:pt x="160" y="3558"/>
                  </a:lnTo>
                  <a:lnTo>
                    <a:pt x="183" y="2942"/>
                  </a:lnTo>
                  <a:lnTo>
                    <a:pt x="229" y="2372"/>
                  </a:lnTo>
                  <a:lnTo>
                    <a:pt x="274" y="1848"/>
                  </a:lnTo>
                  <a:lnTo>
                    <a:pt x="365" y="1346"/>
                  </a:lnTo>
                  <a:lnTo>
                    <a:pt x="457" y="913"/>
                  </a:lnTo>
                  <a:lnTo>
                    <a:pt x="571" y="548"/>
                  </a:lnTo>
                  <a:lnTo>
                    <a:pt x="685" y="320"/>
                  </a:lnTo>
                  <a:lnTo>
                    <a:pt x="776" y="183"/>
                  </a:lnTo>
                  <a:lnTo>
                    <a:pt x="821" y="160"/>
                  </a:lnTo>
                  <a:close/>
                  <a:moveTo>
                    <a:pt x="776" y="1"/>
                  </a:moveTo>
                  <a:lnTo>
                    <a:pt x="707" y="46"/>
                  </a:lnTo>
                  <a:lnTo>
                    <a:pt x="616" y="115"/>
                  </a:lnTo>
                  <a:lnTo>
                    <a:pt x="548" y="206"/>
                  </a:lnTo>
                  <a:lnTo>
                    <a:pt x="479" y="343"/>
                  </a:lnTo>
                  <a:lnTo>
                    <a:pt x="434" y="479"/>
                  </a:lnTo>
                  <a:lnTo>
                    <a:pt x="297" y="890"/>
                  </a:lnTo>
                  <a:lnTo>
                    <a:pt x="206" y="1323"/>
                  </a:lnTo>
                  <a:lnTo>
                    <a:pt x="115" y="1825"/>
                  </a:lnTo>
                  <a:lnTo>
                    <a:pt x="69" y="2349"/>
                  </a:lnTo>
                  <a:lnTo>
                    <a:pt x="23" y="2920"/>
                  </a:lnTo>
                  <a:lnTo>
                    <a:pt x="1" y="3490"/>
                  </a:lnTo>
                  <a:lnTo>
                    <a:pt x="1" y="4014"/>
                  </a:lnTo>
                  <a:lnTo>
                    <a:pt x="46" y="4516"/>
                  </a:lnTo>
                  <a:lnTo>
                    <a:pt x="92" y="4972"/>
                  </a:lnTo>
                  <a:lnTo>
                    <a:pt x="160" y="5360"/>
                  </a:lnTo>
                  <a:lnTo>
                    <a:pt x="206" y="5519"/>
                  </a:lnTo>
                  <a:lnTo>
                    <a:pt x="274" y="5656"/>
                  </a:lnTo>
                  <a:lnTo>
                    <a:pt x="320" y="5770"/>
                  </a:lnTo>
                  <a:lnTo>
                    <a:pt x="388" y="5861"/>
                  </a:lnTo>
                  <a:lnTo>
                    <a:pt x="479" y="5907"/>
                  </a:lnTo>
                  <a:lnTo>
                    <a:pt x="548" y="5930"/>
                  </a:lnTo>
                  <a:lnTo>
                    <a:pt x="571" y="5930"/>
                  </a:lnTo>
                  <a:lnTo>
                    <a:pt x="639" y="5907"/>
                  </a:lnTo>
                  <a:lnTo>
                    <a:pt x="707" y="5884"/>
                  </a:lnTo>
                  <a:lnTo>
                    <a:pt x="776" y="5793"/>
                  </a:lnTo>
                  <a:lnTo>
                    <a:pt x="844" y="5702"/>
                  </a:lnTo>
                  <a:lnTo>
                    <a:pt x="913" y="5588"/>
                  </a:lnTo>
                  <a:lnTo>
                    <a:pt x="981" y="5428"/>
                  </a:lnTo>
                  <a:lnTo>
                    <a:pt x="1095" y="5040"/>
                  </a:lnTo>
                  <a:lnTo>
                    <a:pt x="1209" y="4607"/>
                  </a:lnTo>
                  <a:lnTo>
                    <a:pt x="1278" y="4105"/>
                  </a:lnTo>
                  <a:lnTo>
                    <a:pt x="1346" y="3558"/>
                  </a:lnTo>
                  <a:lnTo>
                    <a:pt x="1392" y="2988"/>
                  </a:lnTo>
                  <a:lnTo>
                    <a:pt x="1392" y="2418"/>
                  </a:lnTo>
                  <a:lnTo>
                    <a:pt x="1392" y="1893"/>
                  </a:lnTo>
                  <a:lnTo>
                    <a:pt x="1369" y="1392"/>
                  </a:lnTo>
                  <a:lnTo>
                    <a:pt x="1300" y="936"/>
                  </a:lnTo>
                  <a:lnTo>
                    <a:pt x="1232" y="525"/>
                  </a:lnTo>
                  <a:lnTo>
                    <a:pt x="1186" y="365"/>
                  </a:lnTo>
                  <a:lnTo>
                    <a:pt x="1118" y="251"/>
                  </a:lnTo>
                  <a:lnTo>
                    <a:pt x="1072" y="137"/>
                  </a:lnTo>
                  <a:lnTo>
                    <a:pt x="1004" y="69"/>
                  </a:lnTo>
                  <a:lnTo>
                    <a:pt x="935" y="23"/>
                  </a:lnTo>
                  <a:lnTo>
                    <a:pt x="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9"/>
            <p:cNvSpPr/>
            <p:nvPr/>
          </p:nvSpPr>
          <p:spPr>
            <a:xfrm>
              <a:off x="6561600" y="3033375"/>
              <a:ext cx="148250" cy="35375"/>
            </a:xfrm>
            <a:custGeom>
              <a:avLst/>
              <a:gdLst/>
              <a:ahLst/>
              <a:cxnLst/>
              <a:rect l="l" t="t" r="r" b="b"/>
              <a:pathLst>
                <a:path w="5930" h="1415" extrusionOk="0">
                  <a:moveTo>
                    <a:pt x="2304" y="160"/>
                  </a:moveTo>
                  <a:lnTo>
                    <a:pt x="2988" y="183"/>
                  </a:lnTo>
                  <a:lnTo>
                    <a:pt x="3558" y="228"/>
                  </a:lnTo>
                  <a:lnTo>
                    <a:pt x="4083" y="274"/>
                  </a:lnTo>
                  <a:lnTo>
                    <a:pt x="4562" y="365"/>
                  </a:lnTo>
                  <a:lnTo>
                    <a:pt x="4995" y="456"/>
                  </a:lnTo>
                  <a:lnTo>
                    <a:pt x="5383" y="570"/>
                  </a:lnTo>
                  <a:lnTo>
                    <a:pt x="5611" y="684"/>
                  </a:lnTo>
                  <a:lnTo>
                    <a:pt x="5725" y="776"/>
                  </a:lnTo>
                  <a:lnTo>
                    <a:pt x="5748" y="821"/>
                  </a:lnTo>
                  <a:lnTo>
                    <a:pt x="5770" y="844"/>
                  </a:lnTo>
                  <a:lnTo>
                    <a:pt x="5748" y="890"/>
                  </a:lnTo>
                  <a:lnTo>
                    <a:pt x="5702" y="935"/>
                  </a:lnTo>
                  <a:lnTo>
                    <a:pt x="5565" y="1004"/>
                  </a:lnTo>
                  <a:lnTo>
                    <a:pt x="5314" y="1095"/>
                  </a:lnTo>
                  <a:lnTo>
                    <a:pt x="4995" y="1163"/>
                  </a:lnTo>
                  <a:lnTo>
                    <a:pt x="4585" y="1209"/>
                  </a:lnTo>
                  <a:lnTo>
                    <a:pt x="4106" y="1232"/>
                  </a:lnTo>
                  <a:lnTo>
                    <a:pt x="3558" y="1254"/>
                  </a:lnTo>
                  <a:lnTo>
                    <a:pt x="2943" y="1232"/>
                  </a:lnTo>
                  <a:lnTo>
                    <a:pt x="2373" y="1186"/>
                  </a:lnTo>
                  <a:lnTo>
                    <a:pt x="1848" y="1118"/>
                  </a:lnTo>
                  <a:lnTo>
                    <a:pt x="1346" y="1049"/>
                  </a:lnTo>
                  <a:lnTo>
                    <a:pt x="913" y="958"/>
                  </a:lnTo>
                  <a:lnTo>
                    <a:pt x="548" y="844"/>
                  </a:lnTo>
                  <a:lnTo>
                    <a:pt x="297" y="730"/>
                  </a:lnTo>
                  <a:lnTo>
                    <a:pt x="183" y="639"/>
                  </a:lnTo>
                  <a:lnTo>
                    <a:pt x="161" y="593"/>
                  </a:lnTo>
                  <a:lnTo>
                    <a:pt x="161" y="570"/>
                  </a:lnTo>
                  <a:lnTo>
                    <a:pt x="161" y="525"/>
                  </a:lnTo>
                  <a:lnTo>
                    <a:pt x="183" y="502"/>
                  </a:lnTo>
                  <a:lnTo>
                    <a:pt x="297" y="411"/>
                  </a:lnTo>
                  <a:lnTo>
                    <a:pt x="480" y="365"/>
                  </a:lnTo>
                  <a:lnTo>
                    <a:pt x="731" y="297"/>
                  </a:lnTo>
                  <a:lnTo>
                    <a:pt x="1027" y="251"/>
                  </a:lnTo>
                  <a:lnTo>
                    <a:pt x="1392" y="205"/>
                  </a:lnTo>
                  <a:lnTo>
                    <a:pt x="1825" y="183"/>
                  </a:lnTo>
                  <a:lnTo>
                    <a:pt x="2304" y="160"/>
                  </a:lnTo>
                  <a:close/>
                  <a:moveTo>
                    <a:pt x="2441" y="0"/>
                  </a:moveTo>
                  <a:lnTo>
                    <a:pt x="1916" y="23"/>
                  </a:lnTo>
                  <a:lnTo>
                    <a:pt x="1415" y="46"/>
                  </a:lnTo>
                  <a:lnTo>
                    <a:pt x="959" y="91"/>
                  </a:lnTo>
                  <a:lnTo>
                    <a:pt x="571" y="160"/>
                  </a:lnTo>
                  <a:lnTo>
                    <a:pt x="411" y="228"/>
                  </a:lnTo>
                  <a:lnTo>
                    <a:pt x="275" y="274"/>
                  </a:lnTo>
                  <a:lnTo>
                    <a:pt x="161" y="342"/>
                  </a:lnTo>
                  <a:lnTo>
                    <a:pt x="69" y="411"/>
                  </a:lnTo>
                  <a:lnTo>
                    <a:pt x="24" y="479"/>
                  </a:lnTo>
                  <a:lnTo>
                    <a:pt x="1" y="547"/>
                  </a:lnTo>
                  <a:lnTo>
                    <a:pt x="1" y="639"/>
                  </a:lnTo>
                  <a:lnTo>
                    <a:pt x="46" y="707"/>
                  </a:lnTo>
                  <a:lnTo>
                    <a:pt x="115" y="776"/>
                  </a:lnTo>
                  <a:lnTo>
                    <a:pt x="206" y="844"/>
                  </a:lnTo>
                  <a:lnTo>
                    <a:pt x="343" y="912"/>
                  </a:lnTo>
                  <a:lnTo>
                    <a:pt x="480" y="981"/>
                  </a:lnTo>
                  <a:lnTo>
                    <a:pt x="867" y="1095"/>
                  </a:lnTo>
                  <a:lnTo>
                    <a:pt x="1324" y="1209"/>
                  </a:lnTo>
                  <a:lnTo>
                    <a:pt x="1825" y="1277"/>
                  </a:lnTo>
                  <a:lnTo>
                    <a:pt x="2350" y="1346"/>
                  </a:lnTo>
                  <a:lnTo>
                    <a:pt x="2920" y="1391"/>
                  </a:lnTo>
                  <a:lnTo>
                    <a:pt x="3604" y="1414"/>
                  </a:lnTo>
                  <a:lnTo>
                    <a:pt x="4060" y="1391"/>
                  </a:lnTo>
                  <a:lnTo>
                    <a:pt x="4493" y="1368"/>
                  </a:lnTo>
                  <a:lnTo>
                    <a:pt x="4881" y="1323"/>
                  </a:lnTo>
                  <a:lnTo>
                    <a:pt x="5223" y="1277"/>
                  </a:lnTo>
                  <a:lnTo>
                    <a:pt x="5497" y="1186"/>
                  </a:lnTo>
                  <a:lnTo>
                    <a:pt x="5725" y="1095"/>
                  </a:lnTo>
                  <a:lnTo>
                    <a:pt x="5816" y="1049"/>
                  </a:lnTo>
                  <a:lnTo>
                    <a:pt x="5862" y="981"/>
                  </a:lnTo>
                  <a:lnTo>
                    <a:pt x="5907" y="912"/>
                  </a:lnTo>
                  <a:lnTo>
                    <a:pt x="5930" y="844"/>
                  </a:lnTo>
                  <a:lnTo>
                    <a:pt x="5907" y="776"/>
                  </a:lnTo>
                  <a:lnTo>
                    <a:pt x="5884" y="707"/>
                  </a:lnTo>
                  <a:lnTo>
                    <a:pt x="5816" y="639"/>
                  </a:lnTo>
                  <a:lnTo>
                    <a:pt x="5702" y="570"/>
                  </a:lnTo>
                  <a:lnTo>
                    <a:pt x="5588" y="502"/>
                  </a:lnTo>
                  <a:lnTo>
                    <a:pt x="5428" y="433"/>
                  </a:lnTo>
                  <a:lnTo>
                    <a:pt x="5041" y="297"/>
                  </a:lnTo>
                  <a:lnTo>
                    <a:pt x="4607" y="205"/>
                  </a:lnTo>
                  <a:lnTo>
                    <a:pt x="4106" y="114"/>
                  </a:lnTo>
                  <a:lnTo>
                    <a:pt x="3558" y="69"/>
                  </a:lnTo>
                  <a:lnTo>
                    <a:pt x="2988" y="23"/>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 name="Google Shape;523;p9"/>
          <p:cNvSpPr/>
          <p:nvPr/>
        </p:nvSpPr>
        <p:spPr>
          <a:xfrm>
            <a:off x="3602375" y="-12650"/>
            <a:ext cx="4835700" cy="5193600"/>
          </a:xfrm>
          <a:prstGeom prst="rect">
            <a:avLst/>
          </a:prstGeom>
          <a:solidFill>
            <a:srgbClr val="FFFFFF">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9"/>
          <p:cNvSpPr txBox="1">
            <a:spLocks noGrp="1"/>
          </p:cNvSpPr>
          <p:nvPr>
            <p:ph type="ctrTitle"/>
          </p:nvPr>
        </p:nvSpPr>
        <p:spPr>
          <a:xfrm>
            <a:off x="5141675" y="533950"/>
            <a:ext cx="2704800" cy="7866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466269"/>
              </a:buClr>
              <a:buSzPts val="3000"/>
              <a:buNone/>
              <a:defRPr sz="4000"/>
            </a:lvl1pPr>
            <a:lvl2pPr lvl="1" algn="r" rtl="0">
              <a:spcBef>
                <a:spcPts val="0"/>
              </a:spcBef>
              <a:spcAft>
                <a:spcPts val="0"/>
              </a:spcAft>
              <a:buClr>
                <a:srgbClr val="466269"/>
              </a:buClr>
              <a:buSzPts val="2400"/>
              <a:buNone/>
              <a:defRPr sz="2400">
                <a:solidFill>
                  <a:srgbClr val="466269"/>
                </a:solidFill>
              </a:defRPr>
            </a:lvl2pPr>
            <a:lvl3pPr lvl="2" algn="r" rtl="0">
              <a:spcBef>
                <a:spcPts val="0"/>
              </a:spcBef>
              <a:spcAft>
                <a:spcPts val="0"/>
              </a:spcAft>
              <a:buClr>
                <a:srgbClr val="466269"/>
              </a:buClr>
              <a:buSzPts val="2400"/>
              <a:buNone/>
              <a:defRPr sz="2400">
                <a:solidFill>
                  <a:srgbClr val="466269"/>
                </a:solidFill>
              </a:defRPr>
            </a:lvl3pPr>
            <a:lvl4pPr lvl="3" algn="r" rtl="0">
              <a:spcBef>
                <a:spcPts val="0"/>
              </a:spcBef>
              <a:spcAft>
                <a:spcPts val="0"/>
              </a:spcAft>
              <a:buClr>
                <a:srgbClr val="466269"/>
              </a:buClr>
              <a:buSzPts val="2400"/>
              <a:buNone/>
              <a:defRPr sz="2400">
                <a:solidFill>
                  <a:srgbClr val="466269"/>
                </a:solidFill>
              </a:defRPr>
            </a:lvl4pPr>
            <a:lvl5pPr lvl="4" algn="r" rtl="0">
              <a:spcBef>
                <a:spcPts val="0"/>
              </a:spcBef>
              <a:spcAft>
                <a:spcPts val="0"/>
              </a:spcAft>
              <a:buClr>
                <a:srgbClr val="466269"/>
              </a:buClr>
              <a:buSzPts val="2400"/>
              <a:buNone/>
              <a:defRPr sz="2400">
                <a:solidFill>
                  <a:srgbClr val="466269"/>
                </a:solidFill>
              </a:defRPr>
            </a:lvl5pPr>
            <a:lvl6pPr lvl="5" algn="r" rtl="0">
              <a:spcBef>
                <a:spcPts val="0"/>
              </a:spcBef>
              <a:spcAft>
                <a:spcPts val="0"/>
              </a:spcAft>
              <a:buClr>
                <a:srgbClr val="466269"/>
              </a:buClr>
              <a:buSzPts val="2400"/>
              <a:buNone/>
              <a:defRPr sz="2400">
                <a:solidFill>
                  <a:srgbClr val="466269"/>
                </a:solidFill>
              </a:defRPr>
            </a:lvl6pPr>
            <a:lvl7pPr lvl="6" algn="r" rtl="0">
              <a:spcBef>
                <a:spcPts val="0"/>
              </a:spcBef>
              <a:spcAft>
                <a:spcPts val="0"/>
              </a:spcAft>
              <a:buClr>
                <a:srgbClr val="466269"/>
              </a:buClr>
              <a:buSzPts val="2400"/>
              <a:buNone/>
              <a:defRPr sz="2400">
                <a:solidFill>
                  <a:srgbClr val="466269"/>
                </a:solidFill>
              </a:defRPr>
            </a:lvl7pPr>
            <a:lvl8pPr lvl="7" algn="r" rtl="0">
              <a:spcBef>
                <a:spcPts val="0"/>
              </a:spcBef>
              <a:spcAft>
                <a:spcPts val="0"/>
              </a:spcAft>
              <a:buClr>
                <a:srgbClr val="466269"/>
              </a:buClr>
              <a:buSzPts val="2400"/>
              <a:buNone/>
              <a:defRPr sz="2400">
                <a:solidFill>
                  <a:srgbClr val="466269"/>
                </a:solidFill>
              </a:defRPr>
            </a:lvl8pPr>
            <a:lvl9pPr lvl="8" algn="r" rtl="0">
              <a:spcBef>
                <a:spcPts val="0"/>
              </a:spcBef>
              <a:spcAft>
                <a:spcPts val="0"/>
              </a:spcAft>
              <a:buClr>
                <a:srgbClr val="466269"/>
              </a:buClr>
              <a:buSzPts val="2400"/>
              <a:buNone/>
              <a:defRPr sz="2400">
                <a:solidFill>
                  <a:srgbClr val="466269"/>
                </a:solidFill>
              </a:defRPr>
            </a:lvl9pPr>
          </a:lstStyle>
          <a:p>
            <a:endParaRPr/>
          </a:p>
        </p:txBody>
      </p:sp>
      <p:sp>
        <p:nvSpPr>
          <p:cNvPr id="525" name="Google Shape;525;p9"/>
          <p:cNvSpPr txBox="1">
            <a:spLocks noGrp="1"/>
          </p:cNvSpPr>
          <p:nvPr>
            <p:ph type="subTitle" idx="1"/>
          </p:nvPr>
        </p:nvSpPr>
        <p:spPr>
          <a:xfrm>
            <a:off x="4724350" y="2571750"/>
            <a:ext cx="3121500" cy="2032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600"/>
            </a:lvl1pPr>
            <a:lvl2pPr lvl="1" algn="r" rtl="0">
              <a:lnSpc>
                <a:spcPct val="100000"/>
              </a:lnSpc>
              <a:spcBef>
                <a:spcPts val="0"/>
              </a:spcBef>
              <a:spcAft>
                <a:spcPts val="0"/>
              </a:spcAft>
              <a:buNone/>
              <a:defRPr sz="1600"/>
            </a:lvl2pPr>
            <a:lvl3pPr lvl="2" algn="r" rtl="0">
              <a:lnSpc>
                <a:spcPct val="100000"/>
              </a:lnSpc>
              <a:spcBef>
                <a:spcPts val="0"/>
              </a:spcBef>
              <a:spcAft>
                <a:spcPts val="0"/>
              </a:spcAft>
              <a:buNone/>
              <a:defRPr sz="1600"/>
            </a:lvl3pPr>
            <a:lvl4pPr lvl="3" algn="r" rtl="0">
              <a:lnSpc>
                <a:spcPct val="100000"/>
              </a:lnSpc>
              <a:spcBef>
                <a:spcPts val="0"/>
              </a:spcBef>
              <a:spcAft>
                <a:spcPts val="0"/>
              </a:spcAft>
              <a:buNone/>
              <a:defRPr sz="1600"/>
            </a:lvl4pPr>
            <a:lvl5pPr lvl="4" algn="r" rtl="0">
              <a:lnSpc>
                <a:spcPct val="100000"/>
              </a:lnSpc>
              <a:spcBef>
                <a:spcPts val="0"/>
              </a:spcBef>
              <a:spcAft>
                <a:spcPts val="0"/>
              </a:spcAft>
              <a:buNone/>
              <a:defRPr sz="1600"/>
            </a:lvl5pPr>
            <a:lvl6pPr lvl="5" algn="r" rtl="0">
              <a:lnSpc>
                <a:spcPct val="100000"/>
              </a:lnSpc>
              <a:spcBef>
                <a:spcPts val="0"/>
              </a:spcBef>
              <a:spcAft>
                <a:spcPts val="0"/>
              </a:spcAft>
              <a:buNone/>
              <a:defRPr sz="1600"/>
            </a:lvl6pPr>
            <a:lvl7pPr lvl="6" algn="r" rtl="0">
              <a:lnSpc>
                <a:spcPct val="100000"/>
              </a:lnSpc>
              <a:spcBef>
                <a:spcPts val="0"/>
              </a:spcBef>
              <a:spcAft>
                <a:spcPts val="0"/>
              </a:spcAft>
              <a:buNone/>
              <a:defRPr sz="1600"/>
            </a:lvl7pPr>
            <a:lvl8pPr lvl="7" algn="r" rtl="0">
              <a:lnSpc>
                <a:spcPct val="100000"/>
              </a:lnSpc>
              <a:spcBef>
                <a:spcPts val="0"/>
              </a:spcBef>
              <a:spcAft>
                <a:spcPts val="0"/>
              </a:spcAft>
              <a:buNone/>
              <a:defRPr sz="1600"/>
            </a:lvl8pPr>
            <a:lvl9pPr lvl="8" algn="r" rtl="0">
              <a:lnSpc>
                <a:spcPct val="100000"/>
              </a:lnSpc>
              <a:spcBef>
                <a:spcPts val="0"/>
              </a:spcBef>
              <a:spcAft>
                <a:spcPts val="0"/>
              </a:spcAft>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6"/>
        </a:solidFill>
        <a:effectLst/>
      </p:bgPr>
    </p:bg>
    <p:spTree>
      <p:nvGrpSpPr>
        <p:cNvPr id="1" name="Shape 528"/>
        <p:cNvGrpSpPr/>
        <p:nvPr/>
      </p:nvGrpSpPr>
      <p:grpSpPr>
        <a:xfrm>
          <a:off x="0" y="0"/>
          <a:ext cx="0" cy="0"/>
          <a:chOff x="0" y="0"/>
          <a:chExt cx="0" cy="0"/>
        </a:xfrm>
      </p:grpSpPr>
      <p:grpSp>
        <p:nvGrpSpPr>
          <p:cNvPr id="529" name="Google Shape;529;p11"/>
          <p:cNvGrpSpPr/>
          <p:nvPr/>
        </p:nvGrpSpPr>
        <p:grpSpPr>
          <a:xfrm rot="10800000">
            <a:off x="-196579" y="-17854"/>
            <a:ext cx="9522816" cy="4533898"/>
            <a:chOff x="1697" y="798588"/>
            <a:chExt cx="9125842" cy="4344895"/>
          </a:xfrm>
        </p:grpSpPr>
        <p:sp>
          <p:nvSpPr>
            <p:cNvPr id="530" name="Google Shape;530;p11"/>
            <p:cNvSpPr/>
            <p:nvPr/>
          </p:nvSpPr>
          <p:spPr>
            <a:xfrm>
              <a:off x="1697" y="798588"/>
              <a:ext cx="9125842" cy="4344860"/>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1"/>
            <p:cNvSpPr/>
            <p:nvPr/>
          </p:nvSpPr>
          <p:spPr>
            <a:xfrm>
              <a:off x="1697" y="1841697"/>
              <a:ext cx="9125842" cy="330176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1"/>
            <p:cNvSpPr/>
            <p:nvPr/>
          </p:nvSpPr>
          <p:spPr>
            <a:xfrm>
              <a:off x="1697" y="3723891"/>
              <a:ext cx="9125842" cy="1419593"/>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 name="Google Shape;533;p11"/>
          <p:cNvGrpSpPr/>
          <p:nvPr/>
        </p:nvGrpSpPr>
        <p:grpSpPr>
          <a:xfrm rot="10800000" flipH="1">
            <a:off x="538843" y="231559"/>
            <a:ext cx="8489973" cy="4501022"/>
            <a:chOff x="1048650" y="4061275"/>
            <a:chExt cx="2655025" cy="1407625"/>
          </a:xfrm>
        </p:grpSpPr>
        <p:sp>
          <p:nvSpPr>
            <p:cNvPr id="534" name="Google Shape;534;p11"/>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1"/>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1"/>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1"/>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1"/>
            <p:cNvSpPr/>
            <p:nvPr/>
          </p:nvSpPr>
          <p:spPr>
            <a:xfrm>
              <a:off x="1098397" y="4556671"/>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1"/>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1"/>
            <p:cNvSpPr/>
            <p:nvPr/>
          </p:nvSpPr>
          <p:spPr>
            <a:xfrm>
              <a:off x="1089822" y="5128504"/>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1"/>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1"/>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1"/>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1"/>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1"/>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1"/>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1"/>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1"/>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1"/>
            <p:cNvSpPr/>
            <p:nvPr/>
          </p:nvSpPr>
          <p:spPr>
            <a:xfrm>
              <a:off x="1122990" y="4959200"/>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1"/>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1"/>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1"/>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1"/>
            <p:cNvSpPr/>
            <p:nvPr/>
          </p:nvSpPr>
          <p:spPr>
            <a:xfrm>
              <a:off x="1123279" y="4317839"/>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1"/>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1"/>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1"/>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1"/>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1"/>
            <p:cNvSpPr/>
            <p:nvPr/>
          </p:nvSpPr>
          <p:spPr>
            <a:xfrm>
              <a:off x="3533175" y="4959200"/>
              <a:ext cx="9150" cy="8575"/>
            </a:xfrm>
            <a:custGeom>
              <a:avLst/>
              <a:gdLst/>
              <a:ahLst/>
              <a:cxnLst/>
              <a:rect l="l" t="t" r="r" b="b"/>
              <a:pathLst>
                <a:path w="366" h="343" extrusionOk="0">
                  <a:moveTo>
                    <a:pt x="115" y="1"/>
                  </a:moveTo>
                  <a:lnTo>
                    <a:pt x="69" y="46"/>
                  </a:lnTo>
                  <a:lnTo>
                    <a:pt x="24" y="92"/>
                  </a:lnTo>
                  <a:lnTo>
                    <a:pt x="1" y="160"/>
                  </a:lnTo>
                  <a:lnTo>
                    <a:pt x="24" y="229"/>
                  </a:lnTo>
                  <a:lnTo>
                    <a:pt x="69" y="297"/>
                  </a:lnTo>
                  <a:lnTo>
                    <a:pt x="115" y="343"/>
                  </a:lnTo>
                  <a:lnTo>
                    <a:pt x="252" y="343"/>
                  </a:lnTo>
                  <a:lnTo>
                    <a:pt x="320" y="297"/>
                  </a:lnTo>
                  <a:lnTo>
                    <a:pt x="343" y="229"/>
                  </a:lnTo>
                  <a:lnTo>
                    <a:pt x="366" y="160"/>
                  </a:lnTo>
                  <a:lnTo>
                    <a:pt x="343" y="92"/>
                  </a:lnTo>
                  <a:lnTo>
                    <a:pt x="320"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1"/>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1"/>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1"/>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1"/>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1"/>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1"/>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1"/>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1"/>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1"/>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1"/>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1"/>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1"/>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1"/>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1"/>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1"/>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6" name="Google Shape;576;p11"/>
          <p:cNvSpPr/>
          <p:nvPr/>
        </p:nvSpPr>
        <p:spPr>
          <a:xfrm rot="10800000">
            <a:off x="7648675" y="1972653"/>
            <a:ext cx="369735" cy="346996"/>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1"/>
          <p:cNvSpPr/>
          <p:nvPr/>
        </p:nvSpPr>
        <p:spPr>
          <a:xfrm rot="-5400000">
            <a:off x="1954100" y="22650"/>
            <a:ext cx="5178600" cy="5098200"/>
          </a:xfrm>
          <a:prstGeom prst="rect">
            <a:avLst/>
          </a:prstGeom>
          <a:solidFill>
            <a:srgbClr val="FFFFFF">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C1130"/>
              </a:solidFill>
            </a:endParaRPr>
          </a:p>
        </p:txBody>
      </p:sp>
      <p:grpSp>
        <p:nvGrpSpPr>
          <p:cNvPr id="578" name="Google Shape;578;p11"/>
          <p:cNvGrpSpPr/>
          <p:nvPr/>
        </p:nvGrpSpPr>
        <p:grpSpPr>
          <a:xfrm rot="7612950">
            <a:off x="5546695" y="585282"/>
            <a:ext cx="234848" cy="212032"/>
            <a:chOff x="6393135" y="471613"/>
            <a:chExt cx="234839" cy="212023"/>
          </a:xfrm>
        </p:grpSpPr>
        <p:sp>
          <p:nvSpPr>
            <p:cNvPr id="579" name="Google Shape;579;p11"/>
            <p:cNvSpPr/>
            <p:nvPr/>
          </p:nvSpPr>
          <p:spPr>
            <a:xfrm rot="10800000">
              <a:off x="6393135" y="471613"/>
              <a:ext cx="234839" cy="173460"/>
            </a:xfrm>
            <a:custGeom>
              <a:avLst/>
              <a:gdLst/>
              <a:ahLst/>
              <a:cxnLst/>
              <a:rect l="l" t="t" r="r" b="b"/>
              <a:pathLst>
                <a:path w="3057" h="2258" extrusionOk="0">
                  <a:moveTo>
                    <a:pt x="115" y="0"/>
                  </a:moveTo>
                  <a:lnTo>
                    <a:pt x="69" y="23"/>
                  </a:lnTo>
                  <a:lnTo>
                    <a:pt x="46" y="46"/>
                  </a:lnTo>
                  <a:lnTo>
                    <a:pt x="1" y="69"/>
                  </a:lnTo>
                  <a:lnTo>
                    <a:pt x="1" y="114"/>
                  </a:lnTo>
                  <a:lnTo>
                    <a:pt x="1" y="137"/>
                  </a:lnTo>
                  <a:lnTo>
                    <a:pt x="24" y="183"/>
                  </a:lnTo>
                  <a:lnTo>
                    <a:pt x="46" y="205"/>
                  </a:lnTo>
                  <a:lnTo>
                    <a:pt x="92" y="228"/>
                  </a:lnTo>
                  <a:lnTo>
                    <a:pt x="320" y="251"/>
                  </a:lnTo>
                  <a:lnTo>
                    <a:pt x="548" y="342"/>
                  </a:lnTo>
                  <a:lnTo>
                    <a:pt x="776" y="456"/>
                  </a:lnTo>
                  <a:lnTo>
                    <a:pt x="1027" y="570"/>
                  </a:lnTo>
                  <a:lnTo>
                    <a:pt x="1255" y="730"/>
                  </a:lnTo>
                  <a:lnTo>
                    <a:pt x="1483" y="890"/>
                  </a:lnTo>
                  <a:lnTo>
                    <a:pt x="1916" y="1254"/>
                  </a:lnTo>
                  <a:lnTo>
                    <a:pt x="2304" y="1596"/>
                  </a:lnTo>
                  <a:lnTo>
                    <a:pt x="2601" y="1916"/>
                  </a:lnTo>
                  <a:lnTo>
                    <a:pt x="2874" y="2212"/>
                  </a:lnTo>
                  <a:lnTo>
                    <a:pt x="2920" y="2235"/>
                  </a:lnTo>
                  <a:lnTo>
                    <a:pt x="2965" y="2258"/>
                  </a:lnTo>
                  <a:lnTo>
                    <a:pt x="3034" y="2235"/>
                  </a:lnTo>
                  <a:lnTo>
                    <a:pt x="3057" y="2189"/>
                  </a:lnTo>
                  <a:lnTo>
                    <a:pt x="3057" y="2144"/>
                  </a:lnTo>
                  <a:lnTo>
                    <a:pt x="3057" y="2121"/>
                  </a:lnTo>
                  <a:lnTo>
                    <a:pt x="3034" y="2075"/>
                  </a:lnTo>
                  <a:lnTo>
                    <a:pt x="2737" y="1733"/>
                  </a:lnTo>
                  <a:lnTo>
                    <a:pt x="2418" y="1414"/>
                  </a:lnTo>
                  <a:lnTo>
                    <a:pt x="2030" y="1072"/>
                  </a:lnTo>
                  <a:lnTo>
                    <a:pt x="1574" y="707"/>
                  </a:lnTo>
                  <a:lnTo>
                    <a:pt x="1346" y="525"/>
                  </a:lnTo>
                  <a:lnTo>
                    <a:pt x="1095" y="388"/>
                  </a:lnTo>
                  <a:lnTo>
                    <a:pt x="845" y="251"/>
                  </a:lnTo>
                  <a:lnTo>
                    <a:pt x="594" y="137"/>
                  </a:lnTo>
                  <a:lnTo>
                    <a:pt x="343" y="46"/>
                  </a:lnTo>
                  <a:lnTo>
                    <a:pt x="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1"/>
            <p:cNvSpPr/>
            <p:nvPr/>
          </p:nvSpPr>
          <p:spPr>
            <a:xfrm rot="10800000">
              <a:off x="6496458" y="511867"/>
              <a:ext cx="131516" cy="171770"/>
            </a:xfrm>
            <a:custGeom>
              <a:avLst/>
              <a:gdLst/>
              <a:ahLst/>
              <a:cxnLst/>
              <a:rect l="l" t="t" r="r" b="b"/>
              <a:pathLst>
                <a:path w="1712" h="2236" extrusionOk="0">
                  <a:moveTo>
                    <a:pt x="1574" y="0"/>
                  </a:moveTo>
                  <a:lnTo>
                    <a:pt x="69" y="525"/>
                  </a:lnTo>
                  <a:lnTo>
                    <a:pt x="24" y="548"/>
                  </a:lnTo>
                  <a:lnTo>
                    <a:pt x="1" y="571"/>
                  </a:lnTo>
                  <a:lnTo>
                    <a:pt x="1" y="616"/>
                  </a:lnTo>
                  <a:lnTo>
                    <a:pt x="1" y="662"/>
                  </a:lnTo>
                  <a:lnTo>
                    <a:pt x="525" y="2167"/>
                  </a:lnTo>
                  <a:lnTo>
                    <a:pt x="571" y="2212"/>
                  </a:lnTo>
                  <a:lnTo>
                    <a:pt x="617" y="2235"/>
                  </a:lnTo>
                  <a:lnTo>
                    <a:pt x="662" y="2212"/>
                  </a:lnTo>
                  <a:lnTo>
                    <a:pt x="685" y="2190"/>
                  </a:lnTo>
                  <a:lnTo>
                    <a:pt x="708" y="2167"/>
                  </a:lnTo>
                  <a:lnTo>
                    <a:pt x="731" y="2121"/>
                  </a:lnTo>
                  <a:lnTo>
                    <a:pt x="731" y="2098"/>
                  </a:lnTo>
                  <a:lnTo>
                    <a:pt x="229" y="685"/>
                  </a:lnTo>
                  <a:lnTo>
                    <a:pt x="1643" y="183"/>
                  </a:lnTo>
                  <a:lnTo>
                    <a:pt x="1666" y="183"/>
                  </a:lnTo>
                  <a:lnTo>
                    <a:pt x="1688" y="137"/>
                  </a:lnTo>
                  <a:lnTo>
                    <a:pt x="1711" y="92"/>
                  </a:lnTo>
                  <a:lnTo>
                    <a:pt x="1711" y="69"/>
                  </a:lnTo>
                  <a:lnTo>
                    <a:pt x="1688" y="23"/>
                  </a:lnTo>
                  <a:lnTo>
                    <a:pt x="1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 name="Google Shape;581;p11"/>
          <p:cNvGrpSpPr/>
          <p:nvPr/>
        </p:nvGrpSpPr>
        <p:grpSpPr>
          <a:xfrm rot="-3283723" flipH="1">
            <a:off x="1012287" y="2565035"/>
            <a:ext cx="273350" cy="171708"/>
            <a:chOff x="3502629" y="4665524"/>
            <a:chExt cx="273326" cy="171693"/>
          </a:xfrm>
        </p:grpSpPr>
        <p:sp>
          <p:nvSpPr>
            <p:cNvPr id="582" name="Google Shape;582;p11"/>
            <p:cNvSpPr/>
            <p:nvPr/>
          </p:nvSpPr>
          <p:spPr>
            <a:xfrm rot="10800000">
              <a:off x="3502629" y="4705778"/>
              <a:ext cx="273326" cy="9118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1"/>
            <p:cNvSpPr/>
            <p:nvPr/>
          </p:nvSpPr>
          <p:spPr>
            <a:xfrm rot="10800000">
              <a:off x="3502629" y="4665524"/>
              <a:ext cx="131439" cy="171693"/>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4" name="Google Shape;584;p11"/>
          <p:cNvSpPr txBox="1">
            <a:spLocks noGrp="1"/>
          </p:cNvSpPr>
          <p:nvPr>
            <p:ph type="title" hasCustomPrompt="1"/>
          </p:nvPr>
        </p:nvSpPr>
        <p:spPr>
          <a:xfrm>
            <a:off x="2127950" y="1687600"/>
            <a:ext cx="4830900" cy="917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7200"/>
              <a:buNone/>
              <a:defRPr sz="7200"/>
            </a:lvl1pPr>
            <a:lvl2pPr lvl="1"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9pPr>
          </a:lstStyle>
          <a:p>
            <a:r>
              <a:t>xx%</a:t>
            </a:r>
          </a:p>
        </p:txBody>
      </p:sp>
      <p:sp>
        <p:nvSpPr>
          <p:cNvPr id="585" name="Google Shape;585;p11"/>
          <p:cNvSpPr txBox="1">
            <a:spLocks noGrp="1"/>
          </p:cNvSpPr>
          <p:nvPr>
            <p:ph type="subTitle" idx="1"/>
          </p:nvPr>
        </p:nvSpPr>
        <p:spPr>
          <a:xfrm>
            <a:off x="2127950" y="2604700"/>
            <a:ext cx="4830900" cy="68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dk1"/>
                </a:solidFill>
              </a:defRPr>
            </a:lvl1pPr>
            <a:lvl2pPr lvl="1" algn="ctr" rtl="0">
              <a:spcBef>
                <a:spcPts val="1600"/>
              </a:spcBef>
              <a:spcAft>
                <a:spcPts val="0"/>
              </a:spcAft>
              <a:buNone/>
              <a:defRPr sz="1600">
                <a:solidFill>
                  <a:schemeClr val="dk1"/>
                </a:solidFill>
              </a:defRPr>
            </a:lvl2pPr>
            <a:lvl3pPr lvl="2" algn="ctr" rtl="0">
              <a:spcBef>
                <a:spcPts val="1600"/>
              </a:spcBef>
              <a:spcAft>
                <a:spcPts val="0"/>
              </a:spcAft>
              <a:buNone/>
              <a:defRPr sz="1600">
                <a:solidFill>
                  <a:schemeClr val="dk1"/>
                </a:solidFill>
              </a:defRPr>
            </a:lvl3pPr>
            <a:lvl4pPr lvl="3" algn="ctr" rtl="0">
              <a:spcBef>
                <a:spcPts val="1600"/>
              </a:spcBef>
              <a:spcAft>
                <a:spcPts val="0"/>
              </a:spcAft>
              <a:buNone/>
              <a:defRPr sz="1600">
                <a:solidFill>
                  <a:schemeClr val="dk1"/>
                </a:solidFill>
              </a:defRPr>
            </a:lvl4pPr>
            <a:lvl5pPr lvl="4" algn="ctr" rtl="0">
              <a:spcBef>
                <a:spcPts val="1600"/>
              </a:spcBef>
              <a:spcAft>
                <a:spcPts val="0"/>
              </a:spcAft>
              <a:buNone/>
              <a:defRPr sz="1600">
                <a:solidFill>
                  <a:schemeClr val="dk1"/>
                </a:solidFill>
              </a:defRPr>
            </a:lvl5pPr>
            <a:lvl6pPr lvl="5" algn="ctr" rtl="0">
              <a:spcBef>
                <a:spcPts val="1600"/>
              </a:spcBef>
              <a:spcAft>
                <a:spcPts val="0"/>
              </a:spcAft>
              <a:buNone/>
              <a:defRPr sz="1600">
                <a:solidFill>
                  <a:schemeClr val="dk1"/>
                </a:solidFill>
              </a:defRPr>
            </a:lvl6pPr>
            <a:lvl7pPr lvl="6" algn="ctr" rtl="0">
              <a:spcBef>
                <a:spcPts val="1600"/>
              </a:spcBef>
              <a:spcAft>
                <a:spcPts val="0"/>
              </a:spcAft>
              <a:buNone/>
              <a:defRPr sz="1600">
                <a:solidFill>
                  <a:schemeClr val="dk1"/>
                </a:solidFill>
              </a:defRPr>
            </a:lvl7pPr>
            <a:lvl8pPr lvl="7" algn="ctr" rtl="0">
              <a:spcBef>
                <a:spcPts val="1600"/>
              </a:spcBef>
              <a:spcAft>
                <a:spcPts val="0"/>
              </a:spcAft>
              <a:buNone/>
              <a:defRPr sz="1600">
                <a:solidFill>
                  <a:schemeClr val="dk1"/>
                </a:solidFill>
              </a:defRPr>
            </a:lvl8pPr>
            <a:lvl9pPr lvl="8" algn="ctr" rtl="0">
              <a:spcBef>
                <a:spcPts val="1600"/>
              </a:spcBef>
              <a:spcAft>
                <a:spcPts val="1600"/>
              </a:spcAft>
              <a:buNone/>
              <a:defRPr sz="1600">
                <a:solidFill>
                  <a:schemeClr val="dk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Boogaloo"/>
              <a:buNone/>
              <a:defRPr sz="2800">
                <a:solidFill>
                  <a:schemeClr val="dk1"/>
                </a:solidFill>
                <a:latin typeface="Boogaloo"/>
                <a:ea typeface="Boogaloo"/>
                <a:cs typeface="Boogaloo"/>
                <a:sym typeface="Boogaloo"/>
              </a:defRPr>
            </a:lvl1pPr>
            <a:lvl2pPr lvl="1" rtl="0">
              <a:spcBef>
                <a:spcPts val="0"/>
              </a:spcBef>
              <a:spcAft>
                <a:spcPts val="0"/>
              </a:spcAft>
              <a:buClr>
                <a:schemeClr val="dk1"/>
              </a:buClr>
              <a:buSzPts val="2800"/>
              <a:buFont typeface="Boogaloo"/>
              <a:buNone/>
              <a:defRPr sz="2800">
                <a:solidFill>
                  <a:schemeClr val="dk1"/>
                </a:solidFill>
                <a:latin typeface="Boogaloo"/>
                <a:ea typeface="Boogaloo"/>
                <a:cs typeface="Boogaloo"/>
                <a:sym typeface="Boogaloo"/>
              </a:defRPr>
            </a:lvl2pPr>
            <a:lvl3pPr lvl="2" rtl="0">
              <a:spcBef>
                <a:spcPts val="0"/>
              </a:spcBef>
              <a:spcAft>
                <a:spcPts val="0"/>
              </a:spcAft>
              <a:buClr>
                <a:schemeClr val="dk1"/>
              </a:buClr>
              <a:buSzPts val="2800"/>
              <a:buFont typeface="Boogaloo"/>
              <a:buNone/>
              <a:defRPr sz="2800">
                <a:solidFill>
                  <a:schemeClr val="dk1"/>
                </a:solidFill>
                <a:latin typeface="Boogaloo"/>
                <a:ea typeface="Boogaloo"/>
                <a:cs typeface="Boogaloo"/>
                <a:sym typeface="Boogaloo"/>
              </a:defRPr>
            </a:lvl3pPr>
            <a:lvl4pPr lvl="3" rtl="0">
              <a:spcBef>
                <a:spcPts val="0"/>
              </a:spcBef>
              <a:spcAft>
                <a:spcPts val="0"/>
              </a:spcAft>
              <a:buClr>
                <a:schemeClr val="dk1"/>
              </a:buClr>
              <a:buSzPts val="2800"/>
              <a:buFont typeface="Boogaloo"/>
              <a:buNone/>
              <a:defRPr sz="2800">
                <a:solidFill>
                  <a:schemeClr val="dk1"/>
                </a:solidFill>
                <a:latin typeface="Boogaloo"/>
                <a:ea typeface="Boogaloo"/>
                <a:cs typeface="Boogaloo"/>
                <a:sym typeface="Boogaloo"/>
              </a:defRPr>
            </a:lvl4pPr>
            <a:lvl5pPr lvl="4" rtl="0">
              <a:spcBef>
                <a:spcPts val="0"/>
              </a:spcBef>
              <a:spcAft>
                <a:spcPts val="0"/>
              </a:spcAft>
              <a:buClr>
                <a:schemeClr val="dk1"/>
              </a:buClr>
              <a:buSzPts val="2800"/>
              <a:buFont typeface="Boogaloo"/>
              <a:buNone/>
              <a:defRPr sz="2800">
                <a:solidFill>
                  <a:schemeClr val="dk1"/>
                </a:solidFill>
                <a:latin typeface="Boogaloo"/>
                <a:ea typeface="Boogaloo"/>
                <a:cs typeface="Boogaloo"/>
                <a:sym typeface="Boogaloo"/>
              </a:defRPr>
            </a:lvl5pPr>
            <a:lvl6pPr lvl="5" rtl="0">
              <a:spcBef>
                <a:spcPts val="0"/>
              </a:spcBef>
              <a:spcAft>
                <a:spcPts val="0"/>
              </a:spcAft>
              <a:buClr>
                <a:schemeClr val="dk1"/>
              </a:buClr>
              <a:buSzPts val="2800"/>
              <a:buFont typeface="Boogaloo"/>
              <a:buNone/>
              <a:defRPr sz="2800">
                <a:solidFill>
                  <a:schemeClr val="dk1"/>
                </a:solidFill>
                <a:latin typeface="Boogaloo"/>
                <a:ea typeface="Boogaloo"/>
                <a:cs typeface="Boogaloo"/>
                <a:sym typeface="Boogaloo"/>
              </a:defRPr>
            </a:lvl6pPr>
            <a:lvl7pPr lvl="6" rtl="0">
              <a:spcBef>
                <a:spcPts val="0"/>
              </a:spcBef>
              <a:spcAft>
                <a:spcPts val="0"/>
              </a:spcAft>
              <a:buClr>
                <a:schemeClr val="dk1"/>
              </a:buClr>
              <a:buSzPts val="2800"/>
              <a:buFont typeface="Boogaloo"/>
              <a:buNone/>
              <a:defRPr sz="2800">
                <a:solidFill>
                  <a:schemeClr val="dk1"/>
                </a:solidFill>
                <a:latin typeface="Boogaloo"/>
                <a:ea typeface="Boogaloo"/>
                <a:cs typeface="Boogaloo"/>
                <a:sym typeface="Boogaloo"/>
              </a:defRPr>
            </a:lvl7pPr>
            <a:lvl8pPr lvl="7" rtl="0">
              <a:spcBef>
                <a:spcPts val="0"/>
              </a:spcBef>
              <a:spcAft>
                <a:spcPts val="0"/>
              </a:spcAft>
              <a:buClr>
                <a:schemeClr val="dk1"/>
              </a:buClr>
              <a:buSzPts val="2800"/>
              <a:buFont typeface="Boogaloo"/>
              <a:buNone/>
              <a:defRPr sz="2800">
                <a:solidFill>
                  <a:schemeClr val="dk1"/>
                </a:solidFill>
                <a:latin typeface="Boogaloo"/>
                <a:ea typeface="Boogaloo"/>
                <a:cs typeface="Boogaloo"/>
                <a:sym typeface="Boogaloo"/>
              </a:defRPr>
            </a:lvl8pPr>
            <a:lvl9pPr lvl="8" rtl="0">
              <a:spcBef>
                <a:spcPts val="0"/>
              </a:spcBef>
              <a:spcAft>
                <a:spcPts val="0"/>
              </a:spcAft>
              <a:buClr>
                <a:schemeClr val="dk1"/>
              </a:buClr>
              <a:buSzPts val="2800"/>
              <a:buFont typeface="Boogaloo"/>
              <a:buNone/>
              <a:defRPr sz="2800">
                <a:solidFill>
                  <a:schemeClr val="dk1"/>
                </a:solidFill>
                <a:latin typeface="Boogaloo"/>
                <a:ea typeface="Boogaloo"/>
                <a:cs typeface="Boogaloo"/>
                <a:sym typeface="Boogalo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1"/>
              </a:buClr>
              <a:buSzPts val="1200"/>
              <a:buFont typeface="IBM Plex Sans"/>
              <a:buChar char="●"/>
              <a:defRPr sz="1200">
                <a:solidFill>
                  <a:schemeClr val="dk1"/>
                </a:solidFill>
                <a:latin typeface="IBM Plex Sans"/>
                <a:ea typeface="IBM Plex Sans"/>
                <a:cs typeface="IBM Plex Sans"/>
                <a:sym typeface="IBM Plex Sans"/>
              </a:defRPr>
            </a:lvl1pPr>
            <a:lvl2pPr marL="914400" lvl="1" indent="-304800" rtl="0">
              <a:lnSpc>
                <a:spcPct val="115000"/>
              </a:lnSpc>
              <a:spcBef>
                <a:spcPts val="1600"/>
              </a:spcBef>
              <a:spcAft>
                <a:spcPts val="0"/>
              </a:spcAft>
              <a:buClr>
                <a:schemeClr val="dk1"/>
              </a:buClr>
              <a:buSzPts val="1200"/>
              <a:buFont typeface="IBM Plex Sans"/>
              <a:buChar char="○"/>
              <a:defRPr sz="1200">
                <a:solidFill>
                  <a:schemeClr val="dk1"/>
                </a:solidFill>
                <a:latin typeface="IBM Plex Sans"/>
                <a:ea typeface="IBM Plex Sans"/>
                <a:cs typeface="IBM Plex Sans"/>
                <a:sym typeface="IBM Plex Sans"/>
              </a:defRPr>
            </a:lvl2pPr>
            <a:lvl3pPr marL="1371600" lvl="2" indent="-304800" rtl="0">
              <a:lnSpc>
                <a:spcPct val="115000"/>
              </a:lnSpc>
              <a:spcBef>
                <a:spcPts val="1600"/>
              </a:spcBef>
              <a:spcAft>
                <a:spcPts val="0"/>
              </a:spcAft>
              <a:buClr>
                <a:schemeClr val="dk1"/>
              </a:buClr>
              <a:buSzPts val="1200"/>
              <a:buFont typeface="IBM Plex Sans"/>
              <a:buChar char="■"/>
              <a:defRPr sz="1200">
                <a:solidFill>
                  <a:schemeClr val="dk1"/>
                </a:solidFill>
                <a:latin typeface="IBM Plex Sans"/>
                <a:ea typeface="IBM Plex Sans"/>
                <a:cs typeface="IBM Plex Sans"/>
                <a:sym typeface="IBM Plex Sans"/>
              </a:defRPr>
            </a:lvl3pPr>
            <a:lvl4pPr marL="1828800" lvl="3" indent="-304800" rtl="0">
              <a:lnSpc>
                <a:spcPct val="115000"/>
              </a:lnSpc>
              <a:spcBef>
                <a:spcPts val="1600"/>
              </a:spcBef>
              <a:spcAft>
                <a:spcPts val="0"/>
              </a:spcAft>
              <a:buClr>
                <a:schemeClr val="dk1"/>
              </a:buClr>
              <a:buSzPts val="1200"/>
              <a:buFont typeface="IBM Plex Sans"/>
              <a:buChar char="●"/>
              <a:defRPr sz="1200">
                <a:solidFill>
                  <a:schemeClr val="dk1"/>
                </a:solidFill>
                <a:latin typeface="IBM Plex Sans"/>
                <a:ea typeface="IBM Plex Sans"/>
                <a:cs typeface="IBM Plex Sans"/>
                <a:sym typeface="IBM Plex Sans"/>
              </a:defRPr>
            </a:lvl4pPr>
            <a:lvl5pPr marL="2286000" lvl="4" indent="-304800" rtl="0">
              <a:lnSpc>
                <a:spcPct val="115000"/>
              </a:lnSpc>
              <a:spcBef>
                <a:spcPts val="1600"/>
              </a:spcBef>
              <a:spcAft>
                <a:spcPts val="0"/>
              </a:spcAft>
              <a:buClr>
                <a:schemeClr val="dk1"/>
              </a:buClr>
              <a:buSzPts val="1200"/>
              <a:buFont typeface="IBM Plex Sans"/>
              <a:buChar char="○"/>
              <a:defRPr sz="1200">
                <a:solidFill>
                  <a:schemeClr val="dk1"/>
                </a:solidFill>
                <a:latin typeface="IBM Plex Sans"/>
                <a:ea typeface="IBM Plex Sans"/>
                <a:cs typeface="IBM Plex Sans"/>
                <a:sym typeface="IBM Plex Sans"/>
              </a:defRPr>
            </a:lvl5pPr>
            <a:lvl6pPr marL="2743200" lvl="5" indent="-304800" rtl="0">
              <a:lnSpc>
                <a:spcPct val="115000"/>
              </a:lnSpc>
              <a:spcBef>
                <a:spcPts val="1600"/>
              </a:spcBef>
              <a:spcAft>
                <a:spcPts val="0"/>
              </a:spcAft>
              <a:buClr>
                <a:schemeClr val="dk1"/>
              </a:buClr>
              <a:buSzPts val="1200"/>
              <a:buFont typeface="IBM Plex Sans"/>
              <a:buChar char="■"/>
              <a:defRPr sz="1200">
                <a:solidFill>
                  <a:schemeClr val="dk1"/>
                </a:solidFill>
                <a:latin typeface="IBM Plex Sans"/>
                <a:ea typeface="IBM Plex Sans"/>
                <a:cs typeface="IBM Plex Sans"/>
                <a:sym typeface="IBM Plex Sans"/>
              </a:defRPr>
            </a:lvl6pPr>
            <a:lvl7pPr marL="3200400" lvl="6" indent="-304800" rtl="0">
              <a:lnSpc>
                <a:spcPct val="115000"/>
              </a:lnSpc>
              <a:spcBef>
                <a:spcPts val="1600"/>
              </a:spcBef>
              <a:spcAft>
                <a:spcPts val="0"/>
              </a:spcAft>
              <a:buClr>
                <a:schemeClr val="dk1"/>
              </a:buClr>
              <a:buSzPts val="1200"/>
              <a:buFont typeface="IBM Plex Sans"/>
              <a:buChar char="●"/>
              <a:defRPr sz="1200">
                <a:solidFill>
                  <a:schemeClr val="dk1"/>
                </a:solidFill>
                <a:latin typeface="IBM Plex Sans"/>
                <a:ea typeface="IBM Plex Sans"/>
                <a:cs typeface="IBM Plex Sans"/>
                <a:sym typeface="IBM Plex Sans"/>
              </a:defRPr>
            </a:lvl7pPr>
            <a:lvl8pPr marL="3657600" lvl="7" indent="-304800" rtl="0">
              <a:lnSpc>
                <a:spcPct val="115000"/>
              </a:lnSpc>
              <a:spcBef>
                <a:spcPts val="1600"/>
              </a:spcBef>
              <a:spcAft>
                <a:spcPts val="0"/>
              </a:spcAft>
              <a:buClr>
                <a:schemeClr val="dk1"/>
              </a:buClr>
              <a:buSzPts val="1200"/>
              <a:buFont typeface="IBM Plex Sans"/>
              <a:buChar char="○"/>
              <a:defRPr sz="1200">
                <a:solidFill>
                  <a:schemeClr val="dk1"/>
                </a:solidFill>
                <a:latin typeface="IBM Plex Sans"/>
                <a:ea typeface="IBM Plex Sans"/>
                <a:cs typeface="IBM Plex Sans"/>
                <a:sym typeface="IBM Plex Sans"/>
              </a:defRPr>
            </a:lvl8pPr>
            <a:lvl9pPr marL="4114800" lvl="8" indent="-304800" rtl="0">
              <a:lnSpc>
                <a:spcPct val="115000"/>
              </a:lnSpc>
              <a:spcBef>
                <a:spcPts val="1600"/>
              </a:spcBef>
              <a:spcAft>
                <a:spcPts val="1600"/>
              </a:spcAft>
              <a:buClr>
                <a:schemeClr val="dk1"/>
              </a:buClr>
              <a:buSzPts val="1200"/>
              <a:buFont typeface="IBM Plex Sans"/>
              <a:buChar char="■"/>
              <a:defRPr sz="1200">
                <a:solidFill>
                  <a:schemeClr val="dk1"/>
                </a:solidFill>
                <a:latin typeface="IBM Plex Sans"/>
                <a:ea typeface="IBM Plex Sans"/>
                <a:cs typeface="IBM Plex Sans"/>
                <a:sym typeface="IBM Plex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8" r:id="rId17"/>
    <p:sldLayoutId id="2147483670" r:id="rId18"/>
    <p:sldLayoutId id="2147483671" r:id="rId19"/>
    <p:sldLayoutId id="2147483672"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3">
          <p15:clr>
            <a:srgbClr val="EA4335"/>
          </p15:clr>
        </p15:guide>
        <p15:guide id="2" pos="5311">
          <p15:clr>
            <a:srgbClr val="EA4335"/>
          </p15:clr>
        </p15:guide>
        <p15:guide id="3" orient="horz" pos="336">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67.png"/><Relationship Id="rId4" Type="http://schemas.openxmlformats.org/officeDocument/2006/relationships/image" Target="../media/image66.png"/></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69.png"/><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2.xml"/><Relationship Id="rId4" Type="http://schemas.openxmlformats.org/officeDocument/2006/relationships/image" Target="../media/image72.png"/></Relationships>
</file>

<file path=ppt/slides/_rels/slide2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1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7.xml.rels><?xml version="1.0" encoding="UTF-8" standalone="yes"?>
<Relationships xmlns="http://schemas.openxmlformats.org/package/2006/relationships"><Relationship Id="rId3" Type="http://schemas.openxmlformats.org/officeDocument/2006/relationships/image" Target="../media/image800.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82.png"/><Relationship Id="rId4" Type="http://schemas.openxmlformats.org/officeDocument/2006/relationships/image" Target="../media/image81.png"/></Relationships>
</file>

<file path=ppt/slides/_rels/slide2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5.xml"/><Relationship Id="rId4" Type="http://schemas.openxmlformats.org/officeDocument/2006/relationships/image" Target="../media/image88.png"/></Relationships>
</file>

<file path=ppt/slides/_rels/slide3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5.xml"/><Relationship Id="rId5" Type="http://schemas.openxmlformats.org/officeDocument/2006/relationships/image" Target="../media/image92.png"/><Relationship Id="rId4" Type="http://schemas.openxmlformats.org/officeDocument/2006/relationships/image" Target="../media/image91.png"/></Relationships>
</file>

<file path=ppt/slides/_rels/slide32.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image" Target="../media/image93.png"/><Relationship Id="rId1" Type="http://schemas.openxmlformats.org/officeDocument/2006/relationships/slideLayout" Target="../slideLayouts/slideLayout5.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 Id="rId9" Type="http://schemas.openxmlformats.org/officeDocument/2006/relationships/image" Target="../media/image100.png"/></Relationships>
</file>

<file path=ppt/slides/_rels/slide3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5.xml"/><Relationship Id="rId5" Type="http://schemas.openxmlformats.org/officeDocument/2006/relationships/image" Target="../media/image104.png"/><Relationship Id="rId4" Type="http://schemas.openxmlformats.org/officeDocument/2006/relationships/image" Target="../media/image103.png"/></Relationships>
</file>

<file path=ppt/slides/_rels/slide3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8.png"/><Relationship Id="rId7" Type="http://schemas.openxmlformats.org/officeDocument/2006/relationships/image" Target="../media/image111.png"/><Relationship Id="rId2" Type="http://schemas.openxmlformats.org/officeDocument/2006/relationships/image" Target="../media/image107.png"/><Relationship Id="rId1" Type="http://schemas.openxmlformats.org/officeDocument/2006/relationships/slideLayout" Target="../slideLayouts/slideLayout5.xml"/><Relationship Id="rId6" Type="http://schemas.openxmlformats.org/officeDocument/2006/relationships/image" Target="../media/image1100.png"/><Relationship Id="rId5" Type="http://schemas.openxmlformats.org/officeDocument/2006/relationships/image" Target="../media/image110.png"/><Relationship Id="rId4" Type="http://schemas.openxmlformats.org/officeDocument/2006/relationships/image" Target="../media/image109.png"/><Relationship Id="rId9" Type="http://schemas.openxmlformats.org/officeDocument/2006/relationships/image" Target="../media/image113.png"/></Relationships>
</file>

<file path=ppt/slides/_rels/slide3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5.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38.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5.xml"/><Relationship Id="rId4" Type="http://schemas.openxmlformats.org/officeDocument/2006/relationships/image" Target="../media/image12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27.png"/><Relationship Id="rId7" Type="http://schemas.openxmlformats.org/officeDocument/2006/relationships/image" Target="../media/image131.png"/><Relationship Id="rId2" Type="http://schemas.openxmlformats.org/officeDocument/2006/relationships/image" Target="../media/image126.png"/><Relationship Id="rId1" Type="http://schemas.openxmlformats.org/officeDocument/2006/relationships/slideLayout" Target="../slideLayouts/slideLayout5.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png"/></Relationships>
</file>

<file path=ppt/slides/_rels/slide41.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5.xml"/><Relationship Id="rId5" Type="http://schemas.openxmlformats.org/officeDocument/2006/relationships/image" Target="../media/image140.png"/><Relationship Id="rId4" Type="http://schemas.openxmlformats.org/officeDocument/2006/relationships/image" Target="../media/image139.png"/></Relationships>
</file>

<file path=ppt/slides/_rels/slide45.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5.xml"/><Relationship Id="rId4" Type="http://schemas.openxmlformats.org/officeDocument/2006/relationships/image" Target="../media/image146.png"/></Relationships>
</file>

<file path=ppt/slides/_rels/slide48.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50.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png"/><Relationship Id="rId1" Type="http://schemas.openxmlformats.org/officeDocument/2006/relationships/slideLayout" Target="../slideLayouts/slideLayout5.xml"/><Relationship Id="rId5" Type="http://schemas.openxmlformats.org/officeDocument/2006/relationships/image" Target="../media/image153.png"/><Relationship Id="rId4" Type="http://schemas.openxmlformats.org/officeDocument/2006/relationships/image" Target="../media/image15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70.png"/><Relationship Id="rId5" Type="http://schemas.openxmlformats.org/officeDocument/2006/relationships/image" Target="../media/image160.png"/><Relationship Id="rId4" Type="http://schemas.openxmlformats.org/officeDocument/2006/relationships/image" Target="../media/image18.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41"/>
        <p:cNvGrpSpPr/>
        <p:nvPr/>
      </p:nvGrpSpPr>
      <p:grpSpPr>
        <a:xfrm>
          <a:off x="0" y="0"/>
          <a:ext cx="0" cy="0"/>
          <a:chOff x="0" y="0"/>
          <a:chExt cx="0" cy="0"/>
        </a:xfrm>
      </p:grpSpPr>
      <p:grpSp>
        <p:nvGrpSpPr>
          <p:cNvPr id="1849" name="Google Shape;1849;p34"/>
          <p:cNvGrpSpPr/>
          <p:nvPr/>
        </p:nvGrpSpPr>
        <p:grpSpPr>
          <a:xfrm rot="578364">
            <a:off x="7863205" y="3352292"/>
            <a:ext cx="1374708" cy="1871223"/>
            <a:chOff x="7490828" y="1640786"/>
            <a:chExt cx="926423" cy="1192419"/>
          </a:xfrm>
        </p:grpSpPr>
        <p:sp>
          <p:nvSpPr>
            <p:cNvPr id="1850" name="Google Shape;1850;p34"/>
            <p:cNvSpPr/>
            <p:nvPr/>
          </p:nvSpPr>
          <p:spPr>
            <a:xfrm>
              <a:off x="7506453" y="1772867"/>
              <a:ext cx="910799" cy="1060338"/>
            </a:xfrm>
            <a:custGeom>
              <a:avLst/>
              <a:gdLst/>
              <a:ahLst/>
              <a:cxnLst/>
              <a:rect l="l" t="t" r="r" b="b"/>
              <a:pathLst>
                <a:path w="11950" h="13912" extrusionOk="0">
                  <a:moveTo>
                    <a:pt x="10376" y="0"/>
                  </a:moveTo>
                  <a:lnTo>
                    <a:pt x="10513" y="251"/>
                  </a:lnTo>
                  <a:lnTo>
                    <a:pt x="10650" y="502"/>
                  </a:lnTo>
                  <a:lnTo>
                    <a:pt x="10764" y="753"/>
                  </a:lnTo>
                  <a:lnTo>
                    <a:pt x="10855" y="1004"/>
                  </a:lnTo>
                  <a:lnTo>
                    <a:pt x="10924" y="1277"/>
                  </a:lnTo>
                  <a:lnTo>
                    <a:pt x="10992" y="1551"/>
                  </a:lnTo>
                  <a:lnTo>
                    <a:pt x="11015" y="1825"/>
                  </a:lnTo>
                  <a:lnTo>
                    <a:pt x="11038" y="2098"/>
                  </a:lnTo>
                  <a:lnTo>
                    <a:pt x="11038" y="2372"/>
                  </a:lnTo>
                  <a:lnTo>
                    <a:pt x="11015" y="2646"/>
                  </a:lnTo>
                  <a:lnTo>
                    <a:pt x="10969" y="2919"/>
                  </a:lnTo>
                  <a:lnTo>
                    <a:pt x="10901" y="3193"/>
                  </a:lnTo>
                  <a:lnTo>
                    <a:pt x="10810" y="3467"/>
                  </a:lnTo>
                  <a:lnTo>
                    <a:pt x="10718" y="3740"/>
                  </a:lnTo>
                  <a:lnTo>
                    <a:pt x="10582" y="3991"/>
                  </a:lnTo>
                  <a:lnTo>
                    <a:pt x="10445" y="4265"/>
                  </a:lnTo>
                  <a:lnTo>
                    <a:pt x="10285" y="4470"/>
                  </a:lnTo>
                  <a:lnTo>
                    <a:pt x="10126" y="4675"/>
                  </a:lnTo>
                  <a:lnTo>
                    <a:pt x="9966" y="4858"/>
                  </a:lnTo>
                  <a:lnTo>
                    <a:pt x="9783" y="5017"/>
                  </a:lnTo>
                  <a:lnTo>
                    <a:pt x="9601" y="5200"/>
                  </a:lnTo>
                  <a:lnTo>
                    <a:pt x="9419" y="5337"/>
                  </a:lnTo>
                  <a:lnTo>
                    <a:pt x="9213" y="5473"/>
                  </a:lnTo>
                  <a:lnTo>
                    <a:pt x="9008" y="5587"/>
                  </a:lnTo>
                  <a:lnTo>
                    <a:pt x="8780" y="5701"/>
                  </a:lnTo>
                  <a:lnTo>
                    <a:pt x="8575" y="5793"/>
                  </a:lnTo>
                  <a:lnTo>
                    <a:pt x="8347" y="5884"/>
                  </a:lnTo>
                  <a:lnTo>
                    <a:pt x="8119" y="5930"/>
                  </a:lnTo>
                  <a:lnTo>
                    <a:pt x="7868" y="5998"/>
                  </a:lnTo>
                  <a:lnTo>
                    <a:pt x="7640" y="6021"/>
                  </a:lnTo>
                  <a:lnTo>
                    <a:pt x="7412" y="6044"/>
                  </a:lnTo>
                  <a:lnTo>
                    <a:pt x="7161" y="6066"/>
                  </a:lnTo>
                  <a:lnTo>
                    <a:pt x="6887" y="6044"/>
                  </a:lnTo>
                  <a:lnTo>
                    <a:pt x="6636" y="6021"/>
                  </a:lnTo>
                  <a:lnTo>
                    <a:pt x="6363" y="5975"/>
                  </a:lnTo>
                  <a:lnTo>
                    <a:pt x="6112" y="5907"/>
                  </a:lnTo>
                  <a:lnTo>
                    <a:pt x="5838" y="5816"/>
                  </a:lnTo>
                  <a:lnTo>
                    <a:pt x="5587" y="5724"/>
                  </a:lnTo>
                  <a:lnTo>
                    <a:pt x="5337" y="5587"/>
                  </a:lnTo>
                  <a:lnTo>
                    <a:pt x="5086" y="5451"/>
                  </a:lnTo>
                  <a:lnTo>
                    <a:pt x="4881" y="5314"/>
                  </a:lnTo>
                  <a:lnTo>
                    <a:pt x="5131" y="5633"/>
                  </a:lnTo>
                  <a:lnTo>
                    <a:pt x="5405" y="5930"/>
                  </a:lnTo>
                  <a:lnTo>
                    <a:pt x="92" y="13136"/>
                  </a:lnTo>
                  <a:lnTo>
                    <a:pt x="46" y="13227"/>
                  </a:lnTo>
                  <a:lnTo>
                    <a:pt x="0" y="13295"/>
                  </a:lnTo>
                  <a:lnTo>
                    <a:pt x="0" y="13409"/>
                  </a:lnTo>
                  <a:lnTo>
                    <a:pt x="0" y="13501"/>
                  </a:lnTo>
                  <a:lnTo>
                    <a:pt x="23" y="13569"/>
                  </a:lnTo>
                  <a:lnTo>
                    <a:pt x="69" y="13660"/>
                  </a:lnTo>
                  <a:lnTo>
                    <a:pt x="114" y="13751"/>
                  </a:lnTo>
                  <a:lnTo>
                    <a:pt x="183" y="13797"/>
                  </a:lnTo>
                  <a:lnTo>
                    <a:pt x="320" y="13865"/>
                  </a:lnTo>
                  <a:lnTo>
                    <a:pt x="479" y="13911"/>
                  </a:lnTo>
                  <a:lnTo>
                    <a:pt x="593" y="13888"/>
                  </a:lnTo>
                  <a:lnTo>
                    <a:pt x="685" y="13843"/>
                  </a:lnTo>
                  <a:lnTo>
                    <a:pt x="776" y="13797"/>
                  </a:lnTo>
                  <a:lnTo>
                    <a:pt x="867" y="13706"/>
                  </a:lnTo>
                  <a:lnTo>
                    <a:pt x="6180" y="6500"/>
                  </a:lnTo>
                  <a:lnTo>
                    <a:pt x="6408" y="6614"/>
                  </a:lnTo>
                  <a:lnTo>
                    <a:pt x="6636" y="6728"/>
                  </a:lnTo>
                  <a:lnTo>
                    <a:pt x="6865" y="6796"/>
                  </a:lnTo>
                  <a:lnTo>
                    <a:pt x="7115" y="6865"/>
                  </a:lnTo>
                  <a:lnTo>
                    <a:pt x="7343" y="6933"/>
                  </a:lnTo>
                  <a:lnTo>
                    <a:pt x="7594" y="6956"/>
                  </a:lnTo>
                  <a:lnTo>
                    <a:pt x="7822" y="6979"/>
                  </a:lnTo>
                  <a:lnTo>
                    <a:pt x="8073" y="7001"/>
                  </a:lnTo>
                  <a:lnTo>
                    <a:pt x="8506" y="6979"/>
                  </a:lnTo>
                  <a:lnTo>
                    <a:pt x="8963" y="6887"/>
                  </a:lnTo>
                  <a:lnTo>
                    <a:pt x="9373" y="6773"/>
                  </a:lnTo>
                  <a:lnTo>
                    <a:pt x="9783" y="6591"/>
                  </a:lnTo>
                  <a:lnTo>
                    <a:pt x="10171" y="6363"/>
                  </a:lnTo>
                  <a:lnTo>
                    <a:pt x="10536" y="6112"/>
                  </a:lnTo>
                  <a:lnTo>
                    <a:pt x="10718" y="5952"/>
                  </a:lnTo>
                  <a:lnTo>
                    <a:pt x="10878" y="5793"/>
                  </a:lnTo>
                  <a:lnTo>
                    <a:pt x="11038" y="5610"/>
                  </a:lnTo>
                  <a:lnTo>
                    <a:pt x="11197" y="5428"/>
                  </a:lnTo>
                  <a:lnTo>
                    <a:pt x="11403" y="5086"/>
                  </a:lnTo>
                  <a:lnTo>
                    <a:pt x="11585" y="4744"/>
                  </a:lnTo>
                  <a:lnTo>
                    <a:pt x="11722" y="4402"/>
                  </a:lnTo>
                  <a:lnTo>
                    <a:pt x="11836" y="4037"/>
                  </a:lnTo>
                  <a:lnTo>
                    <a:pt x="11904" y="3672"/>
                  </a:lnTo>
                  <a:lnTo>
                    <a:pt x="11950" y="3284"/>
                  </a:lnTo>
                  <a:lnTo>
                    <a:pt x="11927" y="2919"/>
                  </a:lnTo>
                  <a:lnTo>
                    <a:pt x="11904" y="2554"/>
                  </a:lnTo>
                  <a:lnTo>
                    <a:pt x="11836" y="2190"/>
                  </a:lnTo>
                  <a:lnTo>
                    <a:pt x="11722" y="1825"/>
                  </a:lnTo>
                  <a:lnTo>
                    <a:pt x="11585" y="1483"/>
                  </a:lnTo>
                  <a:lnTo>
                    <a:pt x="11403" y="1141"/>
                  </a:lnTo>
                  <a:lnTo>
                    <a:pt x="11197" y="844"/>
                  </a:lnTo>
                  <a:lnTo>
                    <a:pt x="10946" y="548"/>
                  </a:lnTo>
                  <a:lnTo>
                    <a:pt x="10673" y="251"/>
                  </a:lnTo>
                  <a:lnTo>
                    <a:pt x="10376" y="0"/>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4"/>
            <p:cNvSpPr/>
            <p:nvPr/>
          </p:nvSpPr>
          <p:spPr>
            <a:xfrm>
              <a:off x="8052154" y="2183059"/>
              <a:ext cx="76" cy="76"/>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4"/>
            <p:cNvSpPr/>
            <p:nvPr/>
          </p:nvSpPr>
          <p:spPr>
            <a:xfrm>
              <a:off x="7980893" y="2170865"/>
              <a:ext cx="71340" cy="12271"/>
            </a:xfrm>
            <a:custGeom>
              <a:avLst/>
              <a:gdLst/>
              <a:ahLst/>
              <a:cxnLst/>
              <a:rect l="l" t="t" r="r" b="b"/>
              <a:pathLst>
                <a:path w="936" h="161" fill="none" extrusionOk="0">
                  <a:moveTo>
                    <a:pt x="1" y="1"/>
                  </a:moveTo>
                  <a:lnTo>
                    <a:pt x="1" y="1"/>
                  </a:lnTo>
                  <a:lnTo>
                    <a:pt x="229" y="69"/>
                  </a:lnTo>
                  <a:lnTo>
                    <a:pt x="480" y="115"/>
                  </a:lnTo>
                  <a:lnTo>
                    <a:pt x="708" y="137"/>
                  </a:lnTo>
                  <a:lnTo>
                    <a:pt x="936" y="160"/>
                  </a:lnTo>
                  <a:lnTo>
                    <a:pt x="936" y="160"/>
                  </a:lnTo>
                  <a:lnTo>
                    <a:pt x="708" y="137"/>
                  </a:lnTo>
                  <a:lnTo>
                    <a:pt x="480" y="115"/>
                  </a:lnTo>
                  <a:lnTo>
                    <a:pt x="229" y="6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4"/>
            <p:cNvSpPr/>
            <p:nvPr/>
          </p:nvSpPr>
          <p:spPr>
            <a:xfrm>
              <a:off x="7494258" y="2144799"/>
              <a:ext cx="446787" cy="655318"/>
            </a:xfrm>
            <a:custGeom>
              <a:avLst/>
              <a:gdLst/>
              <a:ahLst/>
              <a:cxnLst/>
              <a:rect l="l" t="t" r="r" b="b"/>
              <a:pathLst>
                <a:path w="5862" h="8598" extrusionOk="0">
                  <a:moveTo>
                    <a:pt x="5041" y="1"/>
                  </a:moveTo>
                  <a:lnTo>
                    <a:pt x="69" y="7845"/>
                  </a:lnTo>
                  <a:lnTo>
                    <a:pt x="24" y="7936"/>
                  </a:lnTo>
                  <a:lnTo>
                    <a:pt x="1" y="8028"/>
                  </a:lnTo>
                  <a:lnTo>
                    <a:pt x="1" y="8119"/>
                  </a:lnTo>
                  <a:lnTo>
                    <a:pt x="1" y="8210"/>
                  </a:lnTo>
                  <a:lnTo>
                    <a:pt x="46" y="8301"/>
                  </a:lnTo>
                  <a:lnTo>
                    <a:pt x="92" y="8393"/>
                  </a:lnTo>
                  <a:lnTo>
                    <a:pt x="138" y="8461"/>
                  </a:lnTo>
                  <a:lnTo>
                    <a:pt x="229" y="8507"/>
                  </a:lnTo>
                  <a:lnTo>
                    <a:pt x="297" y="8552"/>
                  </a:lnTo>
                  <a:lnTo>
                    <a:pt x="388" y="8575"/>
                  </a:lnTo>
                  <a:lnTo>
                    <a:pt x="502" y="8598"/>
                  </a:lnTo>
                  <a:lnTo>
                    <a:pt x="594" y="8575"/>
                  </a:lnTo>
                  <a:lnTo>
                    <a:pt x="662" y="8552"/>
                  </a:lnTo>
                  <a:lnTo>
                    <a:pt x="753" y="8507"/>
                  </a:lnTo>
                  <a:lnTo>
                    <a:pt x="822" y="8438"/>
                  </a:lnTo>
                  <a:lnTo>
                    <a:pt x="890" y="8370"/>
                  </a:lnTo>
                  <a:lnTo>
                    <a:pt x="5861" y="525"/>
                  </a:lnTo>
                  <a:lnTo>
                    <a:pt x="5041" y="1"/>
                  </a:lnTo>
                  <a:close/>
                </a:path>
              </a:pathLst>
            </a:custGeom>
            <a:solidFill>
              <a:srgbClr val="D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4"/>
            <p:cNvSpPr/>
            <p:nvPr/>
          </p:nvSpPr>
          <p:spPr>
            <a:xfrm>
              <a:off x="7490828" y="2141293"/>
              <a:ext cx="453723" cy="662330"/>
            </a:xfrm>
            <a:custGeom>
              <a:avLst/>
              <a:gdLst/>
              <a:ahLst/>
              <a:cxnLst/>
              <a:rect l="l" t="t" r="r" b="b"/>
              <a:pathLst>
                <a:path w="5953" h="8690" extrusionOk="0">
                  <a:moveTo>
                    <a:pt x="5108" y="115"/>
                  </a:moveTo>
                  <a:lnTo>
                    <a:pt x="5838" y="571"/>
                  </a:lnTo>
                  <a:lnTo>
                    <a:pt x="890" y="8393"/>
                  </a:lnTo>
                  <a:lnTo>
                    <a:pt x="821" y="8484"/>
                  </a:lnTo>
                  <a:lnTo>
                    <a:pt x="730" y="8530"/>
                  </a:lnTo>
                  <a:lnTo>
                    <a:pt x="639" y="8575"/>
                  </a:lnTo>
                  <a:lnTo>
                    <a:pt x="525" y="8598"/>
                  </a:lnTo>
                  <a:lnTo>
                    <a:pt x="411" y="8575"/>
                  </a:lnTo>
                  <a:lnTo>
                    <a:pt x="297" y="8530"/>
                  </a:lnTo>
                  <a:lnTo>
                    <a:pt x="205" y="8461"/>
                  </a:lnTo>
                  <a:lnTo>
                    <a:pt x="137" y="8370"/>
                  </a:lnTo>
                  <a:lnTo>
                    <a:pt x="91" y="8256"/>
                  </a:lnTo>
                  <a:lnTo>
                    <a:pt x="91" y="8165"/>
                  </a:lnTo>
                  <a:lnTo>
                    <a:pt x="114" y="8028"/>
                  </a:lnTo>
                  <a:lnTo>
                    <a:pt x="160" y="7914"/>
                  </a:lnTo>
                  <a:lnTo>
                    <a:pt x="5108" y="115"/>
                  </a:lnTo>
                  <a:close/>
                  <a:moveTo>
                    <a:pt x="5086" y="1"/>
                  </a:moveTo>
                  <a:lnTo>
                    <a:pt x="5063" y="24"/>
                  </a:lnTo>
                  <a:lnTo>
                    <a:pt x="69" y="7868"/>
                  </a:lnTo>
                  <a:lnTo>
                    <a:pt x="23" y="8005"/>
                  </a:lnTo>
                  <a:lnTo>
                    <a:pt x="0" y="8165"/>
                  </a:lnTo>
                  <a:lnTo>
                    <a:pt x="23" y="8279"/>
                  </a:lnTo>
                  <a:lnTo>
                    <a:pt x="69" y="8416"/>
                  </a:lnTo>
                  <a:lnTo>
                    <a:pt x="137" y="8507"/>
                  </a:lnTo>
                  <a:lnTo>
                    <a:pt x="251" y="8598"/>
                  </a:lnTo>
                  <a:lnTo>
                    <a:pt x="388" y="8667"/>
                  </a:lnTo>
                  <a:lnTo>
                    <a:pt x="525" y="8689"/>
                  </a:lnTo>
                  <a:lnTo>
                    <a:pt x="661" y="8667"/>
                  </a:lnTo>
                  <a:lnTo>
                    <a:pt x="775" y="8621"/>
                  </a:lnTo>
                  <a:lnTo>
                    <a:pt x="890" y="8553"/>
                  </a:lnTo>
                  <a:lnTo>
                    <a:pt x="958" y="8439"/>
                  </a:lnTo>
                  <a:lnTo>
                    <a:pt x="5952" y="594"/>
                  </a:lnTo>
                  <a:lnTo>
                    <a:pt x="5952" y="548"/>
                  </a:lnTo>
                  <a:lnTo>
                    <a:pt x="5929" y="525"/>
                  </a:lnTo>
                  <a:lnTo>
                    <a:pt x="510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4"/>
            <p:cNvSpPr/>
            <p:nvPr/>
          </p:nvSpPr>
          <p:spPr>
            <a:xfrm>
              <a:off x="7758497" y="1644216"/>
              <a:ext cx="589237" cy="589314"/>
            </a:xfrm>
            <a:custGeom>
              <a:avLst/>
              <a:gdLst/>
              <a:ahLst/>
              <a:cxnLst/>
              <a:rect l="l" t="t" r="r" b="b"/>
              <a:pathLst>
                <a:path w="7731" h="7732" extrusionOk="0">
                  <a:moveTo>
                    <a:pt x="3854" y="685"/>
                  </a:moveTo>
                  <a:lnTo>
                    <a:pt x="4173" y="708"/>
                  </a:lnTo>
                  <a:lnTo>
                    <a:pt x="4492" y="753"/>
                  </a:lnTo>
                  <a:lnTo>
                    <a:pt x="4812" y="822"/>
                  </a:lnTo>
                  <a:lnTo>
                    <a:pt x="5108" y="936"/>
                  </a:lnTo>
                  <a:lnTo>
                    <a:pt x="5405" y="1073"/>
                  </a:lnTo>
                  <a:lnTo>
                    <a:pt x="5678" y="1255"/>
                  </a:lnTo>
                  <a:lnTo>
                    <a:pt x="5929" y="1438"/>
                  </a:lnTo>
                  <a:lnTo>
                    <a:pt x="6157" y="1643"/>
                  </a:lnTo>
                  <a:lnTo>
                    <a:pt x="6340" y="1871"/>
                  </a:lnTo>
                  <a:lnTo>
                    <a:pt x="6522" y="2122"/>
                  </a:lnTo>
                  <a:lnTo>
                    <a:pt x="6682" y="2395"/>
                  </a:lnTo>
                  <a:lnTo>
                    <a:pt x="6819" y="2669"/>
                  </a:lnTo>
                  <a:lnTo>
                    <a:pt x="6910" y="2965"/>
                  </a:lnTo>
                  <a:lnTo>
                    <a:pt x="6978" y="3262"/>
                  </a:lnTo>
                  <a:lnTo>
                    <a:pt x="7024" y="3558"/>
                  </a:lnTo>
                  <a:lnTo>
                    <a:pt x="7047" y="3878"/>
                  </a:lnTo>
                  <a:lnTo>
                    <a:pt x="7024" y="4197"/>
                  </a:lnTo>
                  <a:lnTo>
                    <a:pt x="6978" y="4516"/>
                  </a:lnTo>
                  <a:lnTo>
                    <a:pt x="6910" y="4835"/>
                  </a:lnTo>
                  <a:lnTo>
                    <a:pt x="6796" y="5132"/>
                  </a:lnTo>
                  <a:lnTo>
                    <a:pt x="6659" y="5428"/>
                  </a:lnTo>
                  <a:lnTo>
                    <a:pt x="6476" y="5679"/>
                  </a:lnTo>
                  <a:lnTo>
                    <a:pt x="6294" y="5930"/>
                  </a:lnTo>
                  <a:lnTo>
                    <a:pt x="6089" y="6158"/>
                  </a:lnTo>
                  <a:lnTo>
                    <a:pt x="5861" y="6363"/>
                  </a:lnTo>
                  <a:lnTo>
                    <a:pt x="5610" y="6546"/>
                  </a:lnTo>
                  <a:lnTo>
                    <a:pt x="5336" y="6705"/>
                  </a:lnTo>
                  <a:lnTo>
                    <a:pt x="5063" y="6819"/>
                  </a:lnTo>
                  <a:lnTo>
                    <a:pt x="4766" y="6933"/>
                  </a:lnTo>
                  <a:lnTo>
                    <a:pt x="4470" y="7002"/>
                  </a:lnTo>
                  <a:lnTo>
                    <a:pt x="4173" y="7047"/>
                  </a:lnTo>
                  <a:lnTo>
                    <a:pt x="3854" y="7070"/>
                  </a:lnTo>
                  <a:lnTo>
                    <a:pt x="3535" y="7047"/>
                  </a:lnTo>
                  <a:lnTo>
                    <a:pt x="3215" y="7002"/>
                  </a:lnTo>
                  <a:lnTo>
                    <a:pt x="2896" y="6911"/>
                  </a:lnTo>
                  <a:lnTo>
                    <a:pt x="2600" y="6797"/>
                  </a:lnTo>
                  <a:lnTo>
                    <a:pt x="2303" y="6660"/>
                  </a:lnTo>
                  <a:lnTo>
                    <a:pt x="2052" y="6500"/>
                  </a:lnTo>
                  <a:lnTo>
                    <a:pt x="1802" y="6318"/>
                  </a:lnTo>
                  <a:lnTo>
                    <a:pt x="1574" y="6090"/>
                  </a:lnTo>
                  <a:lnTo>
                    <a:pt x="1368" y="5862"/>
                  </a:lnTo>
                  <a:lnTo>
                    <a:pt x="1186" y="5611"/>
                  </a:lnTo>
                  <a:lnTo>
                    <a:pt x="1026" y="5360"/>
                  </a:lnTo>
                  <a:lnTo>
                    <a:pt x="912" y="5063"/>
                  </a:lnTo>
                  <a:lnTo>
                    <a:pt x="798" y="4790"/>
                  </a:lnTo>
                  <a:lnTo>
                    <a:pt x="730" y="4493"/>
                  </a:lnTo>
                  <a:lnTo>
                    <a:pt x="684" y="4174"/>
                  </a:lnTo>
                  <a:lnTo>
                    <a:pt x="661" y="3878"/>
                  </a:lnTo>
                  <a:lnTo>
                    <a:pt x="684" y="3558"/>
                  </a:lnTo>
                  <a:lnTo>
                    <a:pt x="730" y="3239"/>
                  </a:lnTo>
                  <a:lnTo>
                    <a:pt x="821" y="2920"/>
                  </a:lnTo>
                  <a:lnTo>
                    <a:pt x="935" y="2623"/>
                  </a:lnTo>
                  <a:lnTo>
                    <a:pt x="1072" y="2327"/>
                  </a:lnTo>
                  <a:lnTo>
                    <a:pt x="1231" y="2053"/>
                  </a:lnTo>
                  <a:lnTo>
                    <a:pt x="1414" y="1802"/>
                  </a:lnTo>
                  <a:lnTo>
                    <a:pt x="1642" y="1574"/>
                  </a:lnTo>
                  <a:lnTo>
                    <a:pt x="1870" y="1392"/>
                  </a:lnTo>
                  <a:lnTo>
                    <a:pt x="2121" y="1209"/>
                  </a:lnTo>
                  <a:lnTo>
                    <a:pt x="2372" y="1050"/>
                  </a:lnTo>
                  <a:lnTo>
                    <a:pt x="2668" y="913"/>
                  </a:lnTo>
                  <a:lnTo>
                    <a:pt x="2942" y="822"/>
                  </a:lnTo>
                  <a:lnTo>
                    <a:pt x="3238" y="753"/>
                  </a:lnTo>
                  <a:lnTo>
                    <a:pt x="3558" y="708"/>
                  </a:lnTo>
                  <a:lnTo>
                    <a:pt x="3854" y="685"/>
                  </a:lnTo>
                  <a:close/>
                  <a:moveTo>
                    <a:pt x="3740" y="1"/>
                  </a:moveTo>
                  <a:lnTo>
                    <a:pt x="3375" y="24"/>
                  </a:lnTo>
                  <a:lnTo>
                    <a:pt x="3010" y="92"/>
                  </a:lnTo>
                  <a:lnTo>
                    <a:pt x="2645" y="183"/>
                  </a:lnTo>
                  <a:lnTo>
                    <a:pt x="2303" y="320"/>
                  </a:lnTo>
                  <a:lnTo>
                    <a:pt x="1961" y="503"/>
                  </a:lnTo>
                  <a:lnTo>
                    <a:pt x="1642" y="685"/>
                  </a:lnTo>
                  <a:lnTo>
                    <a:pt x="1345" y="913"/>
                  </a:lnTo>
                  <a:lnTo>
                    <a:pt x="1072" y="1187"/>
                  </a:lnTo>
                  <a:lnTo>
                    <a:pt x="821" y="1483"/>
                  </a:lnTo>
                  <a:lnTo>
                    <a:pt x="593" y="1802"/>
                  </a:lnTo>
                  <a:lnTo>
                    <a:pt x="388" y="2144"/>
                  </a:lnTo>
                  <a:lnTo>
                    <a:pt x="228" y="2509"/>
                  </a:lnTo>
                  <a:lnTo>
                    <a:pt x="114" y="2874"/>
                  </a:lnTo>
                  <a:lnTo>
                    <a:pt x="46" y="3239"/>
                  </a:lnTo>
                  <a:lnTo>
                    <a:pt x="0" y="3604"/>
                  </a:lnTo>
                  <a:lnTo>
                    <a:pt x="0" y="3992"/>
                  </a:lnTo>
                  <a:lnTo>
                    <a:pt x="23" y="4357"/>
                  </a:lnTo>
                  <a:lnTo>
                    <a:pt x="91" y="4721"/>
                  </a:lnTo>
                  <a:lnTo>
                    <a:pt x="182" y="5086"/>
                  </a:lnTo>
                  <a:lnTo>
                    <a:pt x="319" y="5428"/>
                  </a:lnTo>
                  <a:lnTo>
                    <a:pt x="479" y="5770"/>
                  </a:lnTo>
                  <a:lnTo>
                    <a:pt x="684" y="6090"/>
                  </a:lnTo>
                  <a:lnTo>
                    <a:pt x="912" y="6386"/>
                  </a:lnTo>
                  <a:lnTo>
                    <a:pt x="1163" y="6660"/>
                  </a:lnTo>
                  <a:lnTo>
                    <a:pt x="1459" y="6911"/>
                  </a:lnTo>
                  <a:lnTo>
                    <a:pt x="1779" y="7139"/>
                  </a:lnTo>
                  <a:lnTo>
                    <a:pt x="2121" y="7344"/>
                  </a:lnTo>
                  <a:lnTo>
                    <a:pt x="2486" y="7504"/>
                  </a:lnTo>
                  <a:lnTo>
                    <a:pt x="2851" y="7618"/>
                  </a:lnTo>
                  <a:lnTo>
                    <a:pt x="3215" y="7686"/>
                  </a:lnTo>
                  <a:lnTo>
                    <a:pt x="3603" y="7732"/>
                  </a:lnTo>
                  <a:lnTo>
                    <a:pt x="3968" y="7732"/>
                  </a:lnTo>
                  <a:lnTo>
                    <a:pt x="4333" y="7709"/>
                  </a:lnTo>
                  <a:lnTo>
                    <a:pt x="4698" y="7640"/>
                  </a:lnTo>
                  <a:lnTo>
                    <a:pt x="5063" y="7549"/>
                  </a:lnTo>
                  <a:lnTo>
                    <a:pt x="5405" y="7412"/>
                  </a:lnTo>
                  <a:lnTo>
                    <a:pt x="5747" y="7253"/>
                  </a:lnTo>
                  <a:lnTo>
                    <a:pt x="6066" y="7047"/>
                  </a:lnTo>
                  <a:lnTo>
                    <a:pt x="6362" y="6819"/>
                  </a:lnTo>
                  <a:lnTo>
                    <a:pt x="6636" y="6569"/>
                  </a:lnTo>
                  <a:lnTo>
                    <a:pt x="6910" y="6272"/>
                  </a:lnTo>
                  <a:lnTo>
                    <a:pt x="7138" y="5953"/>
                  </a:lnTo>
                  <a:lnTo>
                    <a:pt x="7320" y="5611"/>
                  </a:lnTo>
                  <a:lnTo>
                    <a:pt x="7480" y="5246"/>
                  </a:lnTo>
                  <a:lnTo>
                    <a:pt x="7594" y="4881"/>
                  </a:lnTo>
                  <a:lnTo>
                    <a:pt x="7685" y="4516"/>
                  </a:lnTo>
                  <a:lnTo>
                    <a:pt x="7731" y="4128"/>
                  </a:lnTo>
                  <a:lnTo>
                    <a:pt x="7731" y="3764"/>
                  </a:lnTo>
                  <a:lnTo>
                    <a:pt x="7708" y="3399"/>
                  </a:lnTo>
                  <a:lnTo>
                    <a:pt x="7639" y="3034"/>
                  </a:lnTo>
                  <a:lnTo>
                    <a:pt x="7548" y="2669"/>
                  </a:lnTo>
                  <a:lnTo>
                    <a:pt x="7411" y="2327"/>
                  </a:lnTo>
                  <a:lnTo>
                    <a:pt x="7229" y="1985"/>
                  </a:lnTo>
                  <a:lnTo>
                    <a:pt x="7047" y="1666"/>
                  </a:lnTo>
                  <a:lnTo>
                    <a:pt x="6819" y="1369"/>
                  </a:lnTo>
                  <a:lnTo>
                    <a:pt x="6545" y="1095"/>
                  </a:lnTo>
                  <a:lnTo>
                    <a:pt x="6248" y="822"/>
                  </a:lnTo>
                  <a:lnTo>
                    <a:pt x="5929" y="594"/>
                  </a:lnTo>
                  <a:lnTo>
                    <a:pt x="5587" y="411"/>
                  </a:lnTo>
                  <a:lnTo>
                    <a:pt x="5222" y="252"/>
                  </a:lnTo>
                  <a:lnTo>
                    <a:pt x="4857" y="138"/>
                  </a:lnTo>
                  <a:lnTo>
                    <a:pt x="4492" y="46"/>
                  </a:lnTo>
                  <a:lnTo>
                    <a:pt x="4128" y="1"/>
                  </a:lnTo>
                  <a:close/>
                </a:path>
              </a:pathLst>
            </a:custGeom>
            <a:solidFill>
              <a:srgbClr val="BC7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4"/>
            <p:cNvSpPr/>
            <p:nvPr/>
          </p:nvSpPr>
          <p:spPr>
            <a:xfrm>
              <a:off x="7758497" y="1644216"/>
              <a:ext cx="589237" cy="589314"/>
            </a:xfrm>
            <a:custGeom>
              <a:avLst/>
              <a:gdLst/>
              <a:ahLst/>
              <a:cxnLst/>
              <a:rect l="l" t="t" r="r" b="b"/>
              <a:pathLst>
                <a:path w="7731" h="7732" fill="none" extrusionOk="0">
                  <a:moveTo>
                    <a:pt x="5929" y="594"/>
                  </a:moveTo>
                  <a:lnTo>
                    <a:pt x="5929" y="594"/>
                  </a:lnTo>
                  <a:lnTo>
                    <a:pt x="5587" y="411"/>
                  </a:lnTo>
                  <a:lnTo>
                    <a:pt x="5222" y="252"/>
                  </a:lnTo>
                  <a:lnTo>
                    <a:pt x="4857" y="138"/>
                  </a:lnTo>
                  <a:lnTo>
                    <a:pt x="4492" y="46"/>
                  </a:lnTo>
                  <a:lnTo>
                    <a:pt x="4128" y="1"/>
                  </a:lnTo>
                  <a:lnTo>
                    <a:pt x="3740" y="1"/>
                  </a:lnTo>
                  <a:lnTo>
                    <a:pt x="3375" y="24"/>
                  </a:lnTo>
                  <a:lnTo>
                    <a:pt x="3010" y="92"/>
                  </a:lnTo>
                  <a:lnTo>
                    <a:pt x="2645" y="183"/>
                  </a:lnTo>
                  <a:lnTo>
                    <a:pt x="2303" y="320"/>
                  </a:lnTo>
                  <a:lnTo>
                    <a:pt x="1961" y="503"/>
                  </a:lnTo>
                  <a:lnTo>
                    <a:pt x="1642" y="685"/>
                  </a:lnTo>
                  <a:lnTo>
                    <a:pt x="1345" y="913"/>
                  </a:lnTo>
                  <a:lnTo>
                    <a:pt x="1072" y="1187"/>
                  </a:lnTo>
                  <a:lnTo>
                    <a:pt x="821" y="1483"/>
                  </a:lnTo>
                  <a:lnTo>
                    <a:pt x="593" y="1802"/>
                  </a:lnTo>
                  <a:lnTo>
                    <a:pt x="593" y="1802"/>
                  </a:lnTo>
                  <a:lnTo>
                    <a:pt x="388" y="2144"/>
                  </a:lnTo>
                  <a:lnTo>
                    <a:pt x="228" y="2509"/>
                  </a:lnTo>
                  <a:lnTo>
                    <a:pt x="114" y="2874"/>
                  </a:lnTo>
                  <a:lnTo>
                    <a:pt x="46" y="3239"/>
                  </a:lnTo>
                  <a:lnTo>
                    <a:pt x="0" y="3604"/>
                  </a:lnTo>
                  <a:lnTo>
                    <a:pt x="0" y="3992"/>
                  </a:lnTo>
                  <a:lnTo>
                    <a:pt x="23" y="4357"/>
                  </a:lnTo>
                  <a:lnTo>
                    <a:pt x="91" y="4721"/>
                  </a:lnTo>
                  <a:lnTo>
                    <a:pt x="182" y="5086"/>
                  </a:lnTo>
                  <a:lnTo>
                    <a:pt x="319" y="5428"/>
                  </a:lnTo>
                  <a:lnTo>
                    <a:pt x="479" y="5770"/>
                  </a:lnTo>
                  <a:lnTo>
                    <a:pt x="684" y="6090"/>
                  </a:lnTo>
                  <a:lnTo>
                    <a:pt x="912" y="6386"/>
                  </a:lnTo>
                  <a:lnTo>
                    <a:pt x="1163" y="6660"/>
                  </a:lnTo>
                  <a:lnTo>
                    <a:pt x="1459" y="6911"/>
                  </a:lnTo>
                  <a:lnTo>
                    <a:pt x="1779" y="7139"/>
                  </a:lnTo>
                  <a:lnTo>
                    <a:pt x="1779" y="7139"/>
                  </a:lnTo>
                  <a:lnTo>
                    <a:pt x="2121" y="7344"/>
                  </a:lnTo>
                  <a:lnTo>
                    <a:pt x="2486" y="7504"/>
                  </a:lnTo>
                  <a:lnTo>
                    <a:pt x="2851" y="7618"/>
                  </a:lnTo>
                  <a:lnTo>
                    <a:pt x="3215" y="7686"/>
                  </a:lnTo>
                  <a:lnTo>
                    <a:pt x="3603" y="7732"/>
                  </a:lnTo>
                  <a:lnTo>
                    <a:pt x="3968" y="7732"/>
                  </a:lnTo>
                  <a:lnTo>
                    <a:pt x="4333" y="7709"/>
                  </a:lnTo>
                  <a:lnTo>
                    <a:pt x="4698" y="7640"/>
                  </a:lnTo>
                  <a:lnTo>
                    <a:pt x="5063" y="7549"/>
                  </a:lnTo>
                  <a:lnTo>
                    <a:pt x="5405" y="7412"/>
                  </a:lnTo>
                  <a:lnTo>
                    <a:pt x="5747" y="7253"/>
                  </a:lnTo>
                  <a:lnTo>
                    <a:pt x="6066" y="7047"/>
                  </a:lnTo>
                  <a:lnTo>
                    <a:pt x="6362" y="6819"/>
                  </a:lnTo>
                  <a:lnTo>
                    <a:pt x="6636" y="6569"/>
                  </a:lnTo>
                  <a:lnTo>
                    <a:pt x="6910" y="6272"/>
                  </a:lnTo>
                  <a:lnTo>
                    <a:pt x="7138" y="5953"/>
                  </a:lnTo>
                  <a:lnTo>
                    <a:pt x="7138" y="5953"/>
                  </a:lnTo>
                  <a:lnTo>
                    <a:pt x="7320" y="5611"/>
                  </a:lnTo>
                  <a:lnTo>
                    <a:pt x="7480" y="5246"/>
                  </a:lnTo>
                  <a:lnTo>
                    <a:pt x="7594" y="4881"/>
                  </a:lnTo>
                  <a:lnTo>
                    <a:pt x="7685" y="4516"/>
                  </a:lnTo>
                  <a:lnTo>
                    <a:pt x="7731" y="4128"/>
                  </a:lnTo>
                  <a:lnTo>
                    <a:pt x="7731" y="3764"/>
                  </a:lnTo>
                  <a:lnTo>
                    <a:pt x="7708" y="3399"/>
                  </a:lnTo>
                  <a:lnTo>
                    <a:pt x="7639" y="3034"/>
                  </a:lnTo>
                  <a:lnTo>
                    <a:pt x="7548" y="2669"/>
                  </a:lnTo>
                  <a:lnTo>
                    <a:pt x="7411" y="2327"/>
                  </a:lnTo>
                  <a:lnTo>
                    <a:pt x="7229" y="1985"/>
                  </a:lnTo>
                  <a:lnTo>
                    <a:pt x="7047" y="1666"/>
                  </a:lnTo>
                  <a:lnTo>
                    <a:pt x="6819" y="1369"/>
                  </a:lnTo>
                  <a:lnTo>
                    <a:pt x="6545" y="1095"/>
                  </a:lnTo>
                  <a:lnTo>
                    <a:pt x="6248" y="822"/>
                  </a:lnTo>
                  <a:lnTo>
                    <a:pt x="5929" y="59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4"/>
            <p:cNvSpPr/>
            <p:nvPr/>
          </p:nvSpPr>
          <p:spPr>
            <a:xfrm>
              <a:off x="7808875" y="1696347"/>
              <a:ext cx="486725" cy="486801"/>
            </a:xfrm>
            <a:custGeom>
              <a:avLst/>
              <a:gdLst/>
              <a:ahLst/>
              <a:cxnLst/>
              <a:rect l="l" t="t" r="r" b="b"/>
              <a:pathLst>
                <a:path w="6386" h="6387" fill="none" extrusionOk="0">
                  <a:moveTo>
                    <a:pt x="6249" y="4151"/>
                  </a:moveTo>
                  <a:lnTo>
                    <a:pt x="6249" y="4151"/>
                  </a:lnTo>
                  <a:lnTo>
                    <a:pt x="6135" y="4448"/>
                  </a:lnTo>
                  <a:lnTo>
                    <a:pt x="5998" y="4744"/>
                  </a:lnTo>
                  <a:lnTo>
                    <a:pt x="5815" y="4995"/>
                  </a:lnTo>
                  <a:lnTo>
                    <a:pt x="5633" y="5246"/>
                  </a:lnTo>
                  <a:lnTo>
                    <a:pt x="5428" y="5474"/>
                  </a:lnTo>
                  <a:lnTo>
                    <a:pt x="5200" y="5679"/>
                  </a:lnTo>
                  <a:lnTo>
                    <a:pt x="4949" y="5862"/>
                  </a:lnTo>
                  <a:lnTo>
                    <a:pt x="4675" y="6021"/>
                  </a:lnTo>
                  <a:lnTo>
                    <a:pt x="4402" y="6135"/>
                  </a:lnTo>
                  <a:lnTo>
                    <a:pt x="4105" y="6249"/>
                  </a:lnTo>
                  <a:lnTo>
                    <a:pt x="3809" y="6318"/>
                  </a:lnTo>
                  <a:lnTo>
                    <a:pt x="3512" y="6363"/>
                  </a:lnTo>
                  <a:lnTo>
                    <a:pt x="3193" y="6386"/>
                  </a:lnTo>
                  <a:lnTo>
                    <a:pt x="2874" y="6363"/>
                  </a:lnTo>
                  <a:lnTo>
                    <a:pt x="2554" y="6318"/>
                  </a:lnTo>
                  <a:lnTo>
                    <a:pt x="2235" y="6227"/>
                  </a:lnTo>
                  <a:lnTo>
                    <a:pt x="2235" y="6227"/>
                  </a:lnTo>
                  <a:lnTo>
                    <a:pt x="1939" y="6113"/>
                  </a:lnTo>
                  <a:lnTo>
                    <a:pt x="1642" y="5976"/>
                  </a:lnTo>
                  <a:lnTo>
                    <a:pt x="1391" y="5816"/>
                  </a:lnTo>
                  <a:lnTo>
                    <a:pt x="1141" y="5634"/>
                  </a:lnTo>
                  <a:lnTo>
                    <a:pt x="913" y="5406"/>
                  </a:lnTo>
                  <a:lnTo>
                    <a:pt x="707" y="5178"/>
                  </a:lnTo>
                  <a:lnTo>
                    <a:pt x="525" y="4927"/>
                  </a:lnTo>
                  <a:lnTo>
                    <a:pt x="365" y="4676"/>
                  </a:lnTo>
                  <a:lnTo>
                    <a:pt x="251" y="4379"/>
                  </a:lnTo>
                  <a:lnTo>
                    <a:pt x="137" y="4106"/>
                  </a:lnTo>
                  <a:lnTo>
                    <a:pt x="69" y="3809"/>
                  </a:lnTo>
                  <a:lnTo>
                    <a:pt x="23" y="3490"/>
                  </a:lnTo>
                  <a:lnTo>
                    <a:pt x="0" y="3194"/>
                  </a:lnTo>
                  <a:lnTo>
                    <a:pt x="23" y="2874"/>
                  </a:lnTo>
                  <a:lnTo>
                    <a:pt x="69" y="2555"/>
                  </a:lnTo>
                  <a:lnTo>
                    <a:pt x="160" y="2236"/>
                  </a:lnTo>
                  <a:lnTo>
                    <a:pt x="160" y="2236"/>
                  </a:lnTo>
                  <a:lnTo>
                    <a:pt x="274" y="1939"/>
                  </a:lnTo>
                  <a:lnTo>
                    <a:pt x="411" y="1643"/>
                  </a:lnTo>
                  <a:lnTo>
                    <a:pt x="570" y="1369"/>
                  </a:lnTo>
                  <a:lnTo>
                    <a:pt x="753" y="1118"/>
                  </a:lnTo>
                  <a:lnTo>
                    <a:pt x="981" y="890"/>
                  </a:lnTo>
                  <a:lnTo>
                    <a:pt x="1209" y="708"/>
                  </a:lnTo>
                  <a:lnTo>
                    <a:pt x="1460" y="525"/>
                  </a:lnTo>
                  <a:lnTo>
                    <a:pt x="1711" y="366"/>
                  </a:lnTo>
                  <a:lnTo>
                    <a:pt x="2007" y="229"/>
                  </a:lnTo>
                  <a:lnTo>
                    <a:pt x="2281" y="138"/>
                  </a:lnTo>
                  <a:lnTo>
                    <a:pt x="2577" y="69"/>
                  </a:lnTo>
                  <a:lnTo>
                    <a:pt x="2897" y="24"/>
                  </a:lnTo>
                  <a:lnTo>
                    <a:pt x="3193" y="1"/>
                  </a:lnTo>
                  <a:lnTo>
                    <a:pt x="3512" y="24"/>
                  </a:lnTo>
                  <a:lnTo>
                    <a:pt x="3831" y="69"/>
                  </a:lnTo>
                  <a:lnTo>
                    <a:pt x="4151" y="138"/>
                  </a:lnTo>
                  <a:lnTo>
                    <a:pt x="4151" y="138"/>
                  </a:lnTo>
                  <a:lnTo>
                    <a:pt x="4447" y="252"/>
                  </a:lnTo>
                  <a:lnTo>
                    <a:pt x="4744" y="389"/>
                  </a:lnTo>
                  <a:lnTo>
                    <a:pt x="5017" y="571"/>
                  </a:lnTo>
                  <a:lnTo>
                    <a:pt x="5268" y="754"/>
                  </a:lnTo>
                  <a:lnTo>
                    <a:pt x="5496" y="959"/>
                  </a:lnTo>
                  <a:lnTo>
                    <a:pt x="5679" y="1187"/>
                  </a:lnTo>
                  <a:lnTo>
                    <a:pt x="5861" y="1438"/>
                  </a:lnTo>
                  <a:lnTo>
                    <a:pt x="6021" y="1711"/>
                  </a:lnTo>
                  <a:lnTo>
                    <a:pt x="6158" y="1985"/>
                  </a:lnTo>
                  <a:lnTo>
                    <a:pt x="6249" y="2281"/>
                  </a:lnTo>
                  <a:lnTo>
                    <a:pt x="6317" y="2578"/>
                  </a:lnTo>
                  <a:lnTo>
                    <a:pt x="6363" y="2874"/>
                  </a:lnTo>
                  <a:lnTo>
                    <a:pt x="6386" y="3194"/>
                  </a:lnTo>
                  <a:lnTo>
                    <a:pt x="6363" y="3513"/>
                  </a:lnTo>
                  <a:lnTo>
                    <a:pt x="6317" y="3832"/>
                  </a:lnTo>
                  <a:lnTo>
                    <a:pt x="6249" y="41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4"/>
            <p:cNvSpPr/>
            <p:nvPr/>
          </p:nvSpPr>
          <p:spPr>
            <a:xfrm>
              <a:off x="7808875" y="1696347"/>
              <a:ext cx="342445" cy="333833"/>
            </a:xfrm>
            <a:custGeom>
              <a:avLst/>
              <a:gdLst/>
              <a:ahLst/>
              <a:cxnLst/>
              <a:rect l="l" t="t" r="r" b="b"/>
              <a:pathLst>
                <a:path w="4493" h="4380" extrusionOk="0">
                  <a:moveTo>
                    <a:pt x="3398" y="1"/>
                  </a:moveTo>
                  <a:lnTo>
                    <a:pt x="3603" y="24"/>
                  </a:lnTo>
                  <a:lnTo>
                    <a:pt x="3831" y="69"/>
                  </a:lnTo>
                  <a:lnTo>
                    <a:pt x="4037" y="115"/>
                  </a:lnTo>
                  <a:lnTo>
                    <a:pt x="3991" y="252"/>
                  </a:lnTo>
                  <a:lnTo>
                    <a:pt x="4105" y="252"/>
                  </a:lnTo>
                  <a:lnTo>
                    <a:pt x="4493" y="275"/>
                  </a:lnTo>
                  <a:lnTo>
                    <a:pt x="4493" y="275"/>
                  </a:lnTo>
                  <a:lnTo>
                    <a:pt x="4151" y="138"/>
                  </a:lnTo>
                  <a:lnTo>
                    <a:pt x="4128" y="138"/>
                  </a:lnTo>
                  <a:lnTo>
                    <a:pt x="3900" y="69"/>
                  </a:lnTo>
                  <a:lnTo>
                    <a:pt x="3672" y="24"/>
                  </a:lnTo>
                  <a:lnTo>
                    <a:pt x="3421" y="1"/>
                  </a:lnTo>
                  <a:close/>
                  <a:moveTo>
                    <a:pt x="2053" y="206"/>
                  </a:moveTo>
                  <a:lnTo>
                    <a:pt x="1733" y="343"/>
                  </a:lnTo>
                  <a:lnTo>
                    <a:pt x="1437" y="525"/>
                  </a:lnTo>
                  <a:lnTo>
                    <a:pt x="1434" y="535"/>
                  </a:lnTo>
                  <a:lnTo>
                    <a:pt x="1434" y="535"/>
                  </a:lnTo>
                  <a:lnTo>
                    <a:pt x="1551" y="457"/>
                  </a:lnTo>
                  <a:lnTo>
                    <a:pt x="1756" y="343"/>
                  </a:lnTo>
                  <a:lnTo>
                    <a:pt x="1984" y="252"/>
                  </a:lnTo>
                  <a:lnTo>
                    <a:pt x="2046" y="227"/>
                  </a:lnTo>
                  <a:lnTo>
                    <a:pt x="2046" y="227"/>
                  </a:lnTo>
                  <a:lnTo>
                    <a:pt x="2053" y="206"/>
                  </a:lnTo>
                  <a:close/>
                  <a:moveTo>
                    <a:pt x="2942" y="1"/>
                  </a:moveTo>
                  <a:lnTo>
                    <a:pt x="2691" y="47"/>
                  </a:lnTo>
                  <a:lnTo>
                    <a:pt x="2440" y="92"/>
                  </a:lnTo>
                  <a:lnTo>
                    <a:pt x="2212" y="161"/>
                  </a:lnTo>
                  <a:lnTo>
                    <a:pt x="2046" y="227"/>
                  </a:lnTo>
                  <a:lnTo>
                    <a:pt x="2046" y="227"/>
                  </a:lnTo>
                  <a:lnTo>
                    <a:pt x="1802" y="1004"/>
                  </a:lnTo>
                  <a:lnTo>
                    <a:pt x="2098" y="822"/>
                  </a:lnTo>
                  <a:lnTo>
                    <a:pt x="2395" y="662"/>
                  </a:lnTo>
                  <a:lnTo>
                    <a:pt x="2714" y="525"/>
                  </a:lnTo>
                  <a:lnTo>
                    <a:pt x="3056" y="411"/>
                  </a:lnTo>
                  <a:lnTo>
                    <a:pt x="3170" y="1"/>
                  </a:lnTo>
                  <a:close/>
                  <a:moveTo>
                    <a:pt x="1434" y="535"/>
                  </a:moveTo>
                  <a:lnTo>
                    <a:pt x="1346" y="594"/>
                  </a:lnTo>
                  <a:lnTo>
                    <a:pt x="1141" y="754"/>
                  </a:lnTo>
                  <a:lnTo>
                    <a:pt x="958" y="913"/>
                  </a:lnTo>
                  <a:lnTo>
                    <a:pt x="776" y="1096"/>
                  </a:lnTo>
                  <a:lnTo>
                    <a:pt x="639" y="1301"/>
                  </a:lnTo>
                  <a:lnTo>
                    <a:pt x="479" y="1506"/>
                  </a:lnTo>
                  <a:lnTo>
                    <a:pt x="365" y="1734"/>
                  </a:lnTo>
                  <a:lnTo>
                    <a:pt x="251" y="1962"/>
                  </a:lnTo>
                  <a:lnTo>
                    <a:pt x="160" y="2213"/>
                  </a:lnTo>
                  <a:lnTo>
                    <a:pt x="160" y="2236"/>
                  </a:lnTo>
                  <a:lnTo>
                    <a:pt x="92" y="2464"/>
                  </a:lnTo>
                  <a:lnTo>
                    <a:pt x="46" y="2715"/>
                  </a:lnTo>
                  <a:lnTo>
                    <a:pt x="23" y="2943"/>
                  </a:lnTo>
                  <a:lnTo>
                    <a:pt x="0" y="3194"/>
                  </a:lnTo>
                  <a:lnTo>
                    <a:pt x="23" y="3490"/>
                  </a:lnTo>
                  <a:lnTo>
                    <a:pt x="69" y="3809"/>
                  </a:lnTo>
                  <a:lnTo>
                    <a:pt x="137" y="4106"/>
                  </a:lnTo>
                  <a:lnTo>
                    <a:pt x="244" y="4363"/>
                  </a:lnTo>
                  <a:lnTo>
                    <a:pt x="251" y="4357"/>
                  </a:lnTo>
                  <a:lnTo>
                    <a:pt x="228" y="4037"/>
                  </a:lnTo>
                  <a:lnTo>
                    <a:pt x="251" y="3695"/>
                  </a:lnTo>
                  <a:lnTo>
                    <a:pt x="297" y="3376"/>
                  </a:lnTo>
                  <a:lnTo>
                    <a:pt x="388" y="3057"/>
                  </a:lnTo>
                  <a:lnTo>
                    <a:pt x="502" y="2738"/>
                  </a:lnTo>
                  <a:lnTo>
                    <a:pt x="639" y="2418"/>
                  </a:lnTo>
                  <a:lnTo>
                    <a:pt x="798" y="2122"/>
                  </a:lnTo>
                  <a:lnTo>
                    <a:pt x="981" y="1825"/>
                  </a:lnTo>
                  <a:lnTo>
                    <a:pt x="1049" y="1734"/>
                  </a:lnTo>
                  <a:lnTo>
                    <a:pt x="1434" y="535"/>
                  </a:lnTo>
                  <a:close/>
                  <a:moveTo>
                    <a:pt x="244" y="4363"/>
                  </a:moveTo>
                  <a:lnTo>
                    <a:pt x="228" y="4379"/>
                  </a:lnTo>
                  <a:lnTo>
                    <a:pt x="251" y="4379"/>
                  </a:lnTo>
                  <a:lnTo>
                    <a:pt x="244" y="4363"/>
                  </a:lnTo>
                  <a:close/>
                </a:path>
              </a:pathLst>
            </a:custGeom>
            <a:solidFill>
              <a:srgbClr val="FB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4"/>
            <p:cNvSpPr/>
            <p:nvPr/>
          </p:nvSpPr>
          <p:spPr>
            <a:xfrm>
              <a:off x="7808875" y="1696347"/>
              <a:ext cx="342445" cy="333833"/>
            </a:xfrm>
            <a:custGeom>
              <a:avLst/>
              <a:gdLst/>
              <a:ahLst/>
              <a:cxnLst/>
              <a:rect l="l" t="t" r="r" b="b"/>
              <a:pathLst>
                <a:path w="4493" h="4380" fill="none" extrusionOk="0">
                  <a:moveTo>
                    <a:pt x="3193" y="1"/>
                  </a:moveTo>
                  <a:lnTo>
                    <a:pt x="3193" y="1"/>
                  </a:lnTo>
                  <a:lnTo>
                    <a:pt x="3193" y="1"/>
                  </a:lnTo>
                  <a:lnTo>
                    <a:pt x="3193" y="1"/>
                  </a:lnTo>
                  <a:lnTo>
                    <a:pt x="2942" y="1"/>
                  </a:lnTo>
                  <a:lnTo>
                    <a:pt x="2691" y="47"/>
                  </a:lnTo>
                  <a:lnTo>
                    <a:pt x="2440" y="92"/>
                  </a:lnTo>
                  <a:lnTo>
                    <a:pt x="2212" y="161"/>
                  </a:lnTo>
                  <a:lnTo>
                    <a:pt x="1984" y="252"/>
                  </a:lnTo>
                  <a:lnTo>
                    <a:pt x="1756" y="343"/>
                  </a:lnTo>
                  <a:lnTo>
                    <a:pt x="1551" y="457"/>
                  </a:lnTo>
                  <a:lnTo>
                    <a:pt x="1346" y="594"/>
                  </a:lnTo>
                  <a:lnTo>
                    <a:pt x="1141" y="754"/>
                  </a:lnTo>
                  <a:lnTo>
                    <a:pt x="958" y="913"/>
                  </a:lnTo>
                  <a:lnTo>
                    <a:pt x="776" y="1096"/>
                  </a:lnTo>
                  <a:lnTo>
                    <a:pt x="639" y="1301"/>
                  </a:lnTo>
                  <a:lnTo>
                    <a:pt x="479" y="1506"/>
                  </a:lnTo>
                  <a:lnTo>
                    <a:pt x="365" y="1734"/>
                  </a:lnTo>
                  <a:lnTo>
                    <a:pt x="251" y="1962"/>
                  </a:lnTo>
                  <a:lnTo>
                    <a:pt x="160" y="2213"/>
                  </a:lnTo>
                  <a:lnTo>
                    <a:pt x="160" y="2213"/>
                  </a:lnTo>
                  <a:lnTo>
                    <a:pt x="160" y="2213"/>
                  </a:lnTo>
                  <a:lnTo>
                    <a:pt x="160" y="2213"/>
                  </a:lnTo>
                  <a:lnTo>
                    <a:pt x="160" y="2236"/>
                  </a:lnTo>
                  <a:lnTo>
                    <a:pt x="160" y="2236"/>
                  </a:lnTo>
                  <a:lnTo>
                    <a:pt x="160" y="2236"/>
                  </a:lnTo>
                  <a:lnTo>
                    <a:pt x="160" y="2236"/>
                  </a:lnTo>
                  <a:lnTo>
                    <a:pt x="160" y="2236"/>
                  </a:lnTo>
                  <a:lnTo>
                    <a:pt x="92" y="2464"/>
                  </a:lnTo>
                  <a:lnTo>
                    <a:pt x="46" y="2715"/>
                  </a:lnTo>
                  <a:lnTo>
                    <a:pt x="23" y="2943"/>
                  </a:lnTo>
                  <a:lnTo>
                    <a:pt x="0" y="3194"/>
                  </a:lnTo>
                  <a:lnTo>
                    <a:pt x="0" y="3194"/>
                  </a:lnTo>
                  <a:lnTo>
                    <a:pt x="23" y="3490"/>
                  </a:lnTo>
                  <a:lnTo>
                    <a:pt x="69" y="3809"/>
                  </a:lnTo>
                  <a:lnTo>
                    <a:pt x="137" y="4106"/>
                  </a:lnTo>
                  <a:lnTo>
                    <a:pt x="251" y="4379"/>
                  </a:lnTo>
                  <a:lnTo>
                    <a:pt x="251" y="4379"/>
                  </a:lnTo>
                  <a:lnTo>
                    <a:pt x="251" y="4379"/>
                  </a:lnTo>
                  <a:lnTo>
                    <a:pt x="251" y="4379"/>
                  </a:lnTo>
                  <a:lnTo>
                    <a:pt x="228" y="4379"/>
                  </a:lnTo>
                  <a:lnTo>
                    <a:pt x="251" y="4357"/>
                  </a:lnTo>
                  <a:lnTo>
                    <a:pt x="251" y="4357"/>
                  </a:lnTo>
                  <a:lnTo>
                    <a:pt x="228" y="4037"/>
                  </a:lnTo>
                  <a:lnTo>
                    <a:pt x="251" y="3695"/>
                  </a:lnTo>
                  <a:lnTo>
                    <a:pt x="297" y="3376"/>
                  </a:lnTo>
                  <a:lnTo>
                    <a:pt x="388" y="3057"/>
                  </a:lnTo>
                  <a:lnTo>
                    <a:pt x="502" y="2738"/>
                  </a:lnTo>
                  <a:lnTo>
                    <a:pt x="639" y="2418"/>
                  </a:lnTo>
                  <a:lnTo>
                    <a:pt x="798" y="2122"/>
                  </a:lnTo>
                  <a:lnTo>
                    <a:pt x="981" y="1825"/>
                  </a:lnTo>
                  <a:lnTo>
                    <a:pt x="981" y="1825"/>
                  </a:lnTo>
                  <a:lnTo>
                    <a:pt x="1049" y="1734"/>
                  </a:lnTo>
                  <a:lnTo>
                    <a:pt x="1437" y="525"/>
                  </a:lnTo>
                  <a:lnTo>
                    <a:pt x="1437" y="525"/>
                  </a:lnTo>
                  <a:lnTo>
                    <a:pt x="1733" y="343"/>
                  </a:lnTo>
                  <a:lnTo>
                    <a:pt x="2053" y="206"/>
                  </a:lnTo>
                  <a:lnTo>
                    <a:pt x="2053" y="206"/>
                  </a:lnTo>
                  <a:lnTo>
                    <a:pt x="2053" y="206"/>
                  </a:lnTo>
                  <a:lnTo>
                    <a:pt x="1802" y="1004"/>
                  </a:lnTo>
                  <a:lnTo>
                    <a:pt x="1802" y="1004"/>
                  </a:lnTo>
                  <a:lnTo>
                    <a:pt x="2098" y="822"/>
                  </a:lnTo>
                  <a:lnTo>
                    <a:pt x="2395" y="662"/>
                  </a:lnTo>
                  <a:lnTo>
                    <a:pt x="2714" y="525"/>
                  </a:lnTo>
                  <a:lnTo>
                    <a:pt x="3056" y="411"/>
                  </a:lnTo>
                  <a:lnTo>
                    <a:pt x="3170" y="1"/>
                  </a:lnTo>
                  <a:lnTo>
                    <a:pt x="3170" y="1"/>
                  </a:lnTo>
                  <a:lnTo>
                    <a:pt x="3193" y="1"/>
                  </a:lnTo>
                  <a:lnTo>
                    <a:pt x="3193" y="1"/>
                  </a:lnTo>
                  <a:lnTo>
                    <a:pt x="3398" y="1"/>
                  </a:lnTo>
                  <a:lnTo>
                    <a:pt x="3603" y="24"/>
                  </a:lnTo>
                  <a:lnTo>
                    <a:pt x="3831" y="69"/>
                  </a:lnTo>
                  <a:lnTo>
                    <a:pt x="4037" y="115"/>
                  </a:lnTo>
                  <a:lnTo>
                    <a:pt x="3991" y="252"/>
                  </a:lnTo>
                  <a:lnTo>
                    <a:pt x="3991" y="252"/>
                  </a:lnTo>
                  <a:lnTo>
                    <a:pt x="4105" y="252"/>
                  </a:lnTo>
                  <a:lnTo>
                    <a:pt x="4105" y="252"/>
                  </a:lnTo>
                  <a:lnTo>
                    <a:pt x="4493" y="275"/>
                  </a:lnTo>
                  <a:lnTo>
                    <a:pt x="4493" y="275"/>
                  </a:lnTo>
                  <a:lnTo>
                    <a:pt x="4493" y="275"/>
                  </a:lnTo>
                  <a:lnTo>
                    <a:pt x="4493" y="275"/>
                  </a:lnTo>
                  <a:lnTo>
                    <a:pt x="4493" y="275"/>
                  </a:lnTo>
                  <a:lnTo>
                    <a:pt x="4493" y="275"/>
                  </a:lnTo>
                  <a:lnTo>
                    <a:pt x="4493" y="275"/>
                  </a:lnTo>
                  <a:lnTo>
                    <a:pt x="4151" y="138"/>
                  </a:lnTo>
                  <a:lnTo>
                    <a:pt x="4151" y="138"/>
                  </a:lnTo>
                  <a:lnTo>
                    <a:pt x="4151" y="138"/>
                  </a:lnTo>
                  <a:lnTo>
                    <a:pt x="4151" y="138"/>
                  </a:lnTo>
                  <a:lnTo>
                    <a:pt x="4151" y="138"/>
                  </a:lnTo>
                  <a:lnTo>
                    <a:pt x="4128" y="138"/>
                  </a:lnTo>
                  <a:lnTo>
                    <a:pt x="4128" y="138"/>
                  </a:lnTo>
                  <a:lnTo>
                    <a:pt x="3900" y="69"/>
                  </a:lnTo>
                  <a:lnTo>
                    <a:pt x="3672" y="24"/>
                  </a:lnTo>
                  <a:lnTo>
                    <a:pt x="3421" y="1"/>
                  </a:lnTo>
                  <a:lnTo>
                    <a:pt x="3193" y="1"/>
                  </a:lnTo>
                  <a:lnTo>
                    <a:pt x="3193" y="1"/>
                  </a:lnTo>
                  <a:lnTo>
                    <a:pt x="31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4"/>
            <p:cNvSpPr/>
            <p:nvPr/>
          </p:nvSpPr>
          <p:spPr>
            <a:xfrm>
              <a:off x="7826252" y="1715477"/>
              <a:ext cx="469347" cy="467671"/>
            </a:xfrm>
            <a:custGeom>
              <a:avLst/>
              <a:gdLst/>
              <a:ahLst/>
              <a:cxnLst/>
              <a:rect l="l" t="t" r="r" b="b"/>
              <a:pathLst>
                <a:path w="6158" h="6136" extrusionOk="0">
                  <a:moveTo>
                    <a:pt x="821" y="1483"/>
                  </a:moveTo>
                  <a:lnTo>
                    <a:pt x="753" y="1574"/>
                  </a:lnTo>
                  <a:lnTo>
                    <a:pt x="570" y="1871"/>
                  </a:lnTo>
                  <a:lnTo>
                    <a:pt x="411" y="2167"/>
                  </a:lnTo>
                  <a:lnTo>
                    <a:pt x="274" y="2487"/>
                  </a:lnTo>
                  <a:lnTo>
                    <a:pt x="160" y="2806"/>
                  </a:lnTo>
                  <a:lnTo>
                    <a:pt x="69" y="3125"/>
                  </a:lnTo>
                  <a:lnTo>
                    <a:pt x="23" y="3444"/>
                  </a:lnTo>
                  <a:lnTo>
                    <a:pt x="0" y="3786"/>
                  </a:lnTo>
                  <a:lnTo>
                    <a:pt x="23" y="4106"/>
                  </a:lnTo>
                  <a:lnTo>
                    <a:pt x="821" y="1483"/>
                  </a:lnTo>
                  <a:close/>
                  <a:moveTo>
                    <a:pt x="2828" y="160"/>
                  </a:moveTo>
                  <a:lnTo>
                    <a:pt x="2486" y="274"/>
                  </a:lnTo>
                  <a:lnTo>
                    <a:pt x="2167" y="411"/>
                  </a:lnTo>
                  <a:lnTo>
                    <a:pt x="1870" y="571"/>
                  </a:lnTo>
                  <a:lnTo>
                    <a:pt x="1574" y="753"/>
                  </a:lnTo>
                  <a:lnTo>
                    <a:pt x="342" y="4744"/>
                  </a:lnTo>
                  <a:lnTo>
                    <a:pt x="548" y="5018"/>
                  </a:lnTo>
                  <a:lnTo>
                    <a:pt x="799" y="5269"/>
                  </a:lnTo>
                  <a:lnTo>
                    <a:pt x="1049" y="5497"/>
                  </a:lnTo>
                  <a:lnTo>
                    <a:pt x="1247" y="5618"/>
                  </a:lnTo>
                  <a:lnTo>
                    <a:pt x="1141" y="5542"/>
                  </a:lnTo>
                  <a:lnTo>
                    <a:pt x="2828" y="160"/>
                  </a:lnTo>
                  <a:close/>
                  <a:moveTo>
                    <a:pt x="1247" y="5618"/>
                  </a:moveTo>
                  <a:lnTo>
                    <a:pt x="1300" y="5656"/>
                  </a:lnTo>
                  <a:lnTo>
                    <a:pt x="1505" y="5770"/>
                  </a:lnTo>
                  <a:lnTo>
                    <a:pt x="1346" y="5679"/>
                  </a:lnTo>
                  <a:lnTo>
                    <a:pt x="1247" y="5618"/>
                  </a:lnTo>
                  <a:close/>
                  <a:moveTo>
                    <a:pt x="3763" y="1"/>
                  </a:moveTo>
                  <a:lnTo>
                    <a:pt x="1893" y="5930"/>
                  </a:lnTo>
                  <a:lnTo>
                    <a:pt x="1688" y="5862"/>
                  </a:lnTo>
                  <a:lnTo>
                    <a:pt x="1505" y="5770"/>
                  </a:lnTo>
                  <a:lnTo>
                    <a:pt x="1665" y="5862"/>
                  </a:lnTo>
                  <a:lnTo>
                    <a:pt x="2007" y="5976"/>
                  </a:lnTo>
                  <a:lnTo>
                    <a:pt x="2030" y="5976"/>
                  </a:lnTo>
                  <a:lnTo>
                    <a:pt x="2258" y="6044"/>
                  </a:lnTo>
                  <a:lnTo>
                    <a:pt x="2373" y="6065"/>
                  </a:lnTo>
                  <a:lnTo>
                    <a:pt x="2373" y="6065"/>
                  </a:lnTo>
                  <a:lnTo>
                    <a:pt x="4265" y="24"/>
                  </a:lnTo>
                  <a:lnTo>
                    <a:pt x="3877" y="1"/>
                  </a:lnTo>
                  <a:close/>
                  <a:moveTo>
                    <a:pt x="2373" y="6065"/>
                  </a:moveTo>
                  <a:lnTo>
                    <a:pt x="2372" y="6067"/>
                  </a:lnTo>
                  <a:lnTo>
                    <a:pt x="2623" y="6112"/>
                  </a:lnTo>
                  <a:lnTo>
                    <a:pt x="2874" y="6135"/>
                  </a:lnTo>
                  <a:lnTo>
                    <a:pt x="2876" y="6126"/>
                  </a:lnTo>
                  <a:lnTo>
                    <a:pt x="2876" y="6126"/>
                  </a:lnTo>
                  <a:lnTo>
                    <a:pt x="2737" y="6112"/>
                  </a:lnTo>
                  <a:lnTo>
                    <a:pt x="2509" y="6090"/>
                  </a:lnTo>
                  <a:lnTo>
                    <a:pt x="2373" y="6065"/>
                  </a:lnTo>
                  <a:close/>
                  <a:moveTo>
                    <a:pt x="4698" y="252"/>
                  </a:moveTo>
                  <a:lnTo>
                    <a:pt x="2876" y="6126"/>
                  </a:lnTo>
                  <a:lnTo>
                    <a:pt x="2876" y="6126"/>
                  </a:lnTo>
                  <a:lnTo>
                    <a:pt x="2965" y="6135"/>
                  </a:lnTo>
                  <a:lnTo>
                    <a:pt x="3216" y="6112"/>
                  </a:lnTo>
                  <a:lnTo>
                    <a:pt x="3467" y="6090"/>
                  </a:lnTo>
                  <a:lnTo>
                    <a:pt x="3718" y="6044"/>
                  </a:lnTo>
                  <a:lnTo>
                    <a:pt x="3968" y="5976"/>
                  </a:lnTo>
                  <a:lnTo>
                    <a:pt x="4196" y="5884"/>
                  </a:lnTo>
                  <a:lnTo>
                    <a:pt x="4424" y="5770"/>
                  </a:lnTo>
                  <a:lnTo>
                    <a:pt x="4630" y="5656"/>
                  </a:lnTo>
                  <a:lnTo>
                    <a:pt x="4835" y="5520"/>
                  </a:lnTo>
                  <a:lnTo>
                    <a:pt x="5040" y="5360"/>
                  </a:lnTo>
                  <a:lnTo>
                    <a:pt x="5223" y="5200"/>
                  </a:lnTo>
                  <a:lnTo>
                    <a:pt x="5382" y="5018"/>
                  </a:lnTo>
                  <a:lnTo>
                    <a:pt x="5542" y="4813"/>
                  </a:lnTo>
                  <a:lnTo>
                    <a:pt x="5701" y="4607"/>
                  </a:lnTo>
                  <a:lnTo>
                    <a:pt x="5816" y="4379"/>
                  </a:lnTo>
                  <a:lnTo>
                    <a:pt x="5930" y="4128"/>
                  </a:lnTo>
                  <a:lnTo>
                    <a:pt x="6021" y="3900"/>
                  </a:lnTo>
                  <a:lnTo>
                    <a:pt x="6089" y="3650"/>
                  </a:lnTo>
                  <a:lnTo>
                    <a:pt x="6112" y="3422"/>
                  </a:lnTo>
                  <a:lnTo>
                    <a:pt x="6158" y="3171"/>
                  </a:lnTo>
                  <a:lnTo>
                    <a:pt x="6158" y="2943"/>
                  </a:lnTo>
                  <a:lnTo>
                    <a:pt x="6158" y="2715"/>
                  </a:lnTo>
                  <a:lnTo>
                    <a:pt x="6135" y="2487"/>
                  </a:lnTo>
                  <a:lnTo>
                    <a:pt x="6089" y="2258"/>
                  </a:lnTo>
                  <a:lnTo>
                    <a:pt x="6021" y="2030"/>
                  </a:lnTo>
                  <a:lnTo>
                    <a:pt x="5952" y="1825"/>
                  </a:lnTo>
                  <a:lnTo>
                    <a:pt x="5861" y="1620"/>
                  </a:lnTo>
                  <a:lnTo>
                    <a:pt x="5770" y="1415"/>
                  </a:lnTo>
                  <a:lnTo>
                    <a:pt x="5656" y="1209"/>
                  </a:lnTo>
                  <a:lnTo>
                    <a:pt x="5519" y="1027"/>
                  </a:lnTo>
                  <a:lnTo>
                    <a:pt x="5382" y="845"/>
                  </a:lnTo>
                  <a:lnTo>
                    <a:pt x="5223" y="685"/>
                  </a:lnTo>
                  <a:lnTo>
                    <a:pt x="5063" y="525"/>
                  </a:lnTo>
                  <a:lnTo>
                    <a:pt x="4881" y="389"/>
                  </a:lnTo>
                  <a:lnTo>
                    <a:pt x="4698" y="252"/>
                  </a:lnTo>
                  <a:close/>
                </a:path>
              </a:pathLst>
            </a:custGeom>
            <a:solidFill>
              <a:srgbClr val="C5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4"/>
            <p:cNvSpPr/>
            <p:nvPr/>
          </p:nvSpPr>
          <p:spPr>
            <a:xfrm>
              <a:off x="7826252" y="1828505"/>
              <a:ext cx="62651" cy="199919"/>
            </a:xfrm>
            <a:custGeom>
              <a:avLst/>
              <a:gdLst/>
              <a:ahLst/>
              <a:cxnLst/>
              <a:rect l="l" t="t" r="r" b="b"/>
              <a:pathLst>
                <a:path w="822" h="2623" fill="none" extrusionOk="0">
                  <a:moveTo>
                    <a:pt x="821" y="0"/>
                  </a:moveTo>
                  <a:lnTo>
                    <a:pt x="821" y="0"/>
                  </a:lnTo>
                  <a:lnTo>
                    <a:pt x="753" y="91"/>
                  </a:lnTo>
                  <a:lnTo>
                    <a:pt x="753" y="91"/>
                  </a:lnTo>
                  <a:lnTo>
                    <a:pt x="570" y="388"/>
                  </a:lnTo>
                  <a:lnTo>
                    <a:pt x="411" y="684"/>
                  </a:lnTo>
                  <a:lnTo>
                    <a:pt x="274" y="1004"/>
                  </a:lnTo>
                  <a:lnTo>
                    <a:pt x="160" y="1323"/>
                  </a:lnTo>
                  <a:lnTo>
                    <a:pt x="69" y="1642"/>
                  </a:lnTo>
                  <a:lnTo>
                    <a:pt x="23" y="1961"/>
                  </a:lnTo>
                  <a:lnTo>
                    <a:pt x="0" y="2303"/>
                  </a:lnTo>
                  <a:lnTo>
                    <a:pt x="23" y="2623"/>
                  </a:lnTo>
                  <a:lnTo>
                    <a:pt x="8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4"/>
            <p:cNvSpPr/>
            <p:nvPr/>
          </p:nvSpPr>
          <p:spPr>
            <a:xfrm>
              <a:off x="7828005" y="1715477"/>
              <a:ext cx="467594" cy="467671"/>
            </a:xfrm>
            <a:custGeom>
              <a:avLst/>
              <a:gdLst/>
              <a:ahLst/>
              <a:cxnLst/>
              <a:rect l="l" t="t" r="r" b="b"/>
              <a:pathLst>
                <a:path w="6135" h="6136" fill="none" extrusionOk="0">
                  <a:moveTo>
                    <a:pt x="3854" y="1"/>
                  </a:moveTo>
                  <a:lnTo>
                    <a:pt x="3854" y="1"/>
                  </a:lnTo>
                  <a:lnTo>
                    <a:pt x="3740" y="1"/>
                  </a:lnTo>
                  <a:lnTo>
                    <a:pt x="1870" y="5930"/>
                  </a:lnTo>
                  <a:lnTo>
                    <a:pt x="1870" y="5930"/>
                  </a:lnTo>
                  <a:lnTo>
                    <a:pt x="1665" y="5862"/>
                  </a:lnTo>
                  <a:lnTo>
                    <a:pt x="1482" y="5770"/>
                  </a:lnTo>
                  <a:lnTo>
                    <a:pt x="1277" y="5656"/>
                  </a:lnTo>
                  <a:lnTo>
                    <a:pt x="1118" y="5542"/>
                  </a:lnTo>
                  <a:lnTo>
                    <a:pt x="2805" y="160"/>
                  </a:lnTo>
                  <a:lnTo>
                    <a:pt x="2805" y="160"/>
                  </a:lnTo>
                  <a:lnTo>
                    <a:pt x="2463" y="274"/>
                  </a:lnTo>
                  <a:lnTo>
                    <a:pt x="2144" y="411"/>
                  </a:lnTo>
                  <a:lnTo>
                    <a:pt x="1847" y="571"/>
                  </a:lnTo>
                  <a:lnTo>
                    <a:pt x="1551" y="753"/>
                  </a:lnTo>
                  <a:lnTo>
                    <a:pt x="319" y="4744"/>
                  </a:lnTo>
                  <a:lnTo>
                    <a:pt x="319" y="4744"/>
                  </a:lnTo>
                  <a:lnTo>
                    <a:pt x="137" y="4448"/>
                  </a:lnTo>
                  <a:lnTo>
                    <a:pt x="0" y="4128"/>
                  </a:lnTo>
                  <a:lnTo>
                    <a:pt x="0" y="4128"/>
                  </a:lnTo>
                  <a:lnTo>
                    <a:pt x="0" y="4128"/>
                  </a:lnTo>
                  <a:lnTo>
                    <a:pt x="0" y="4128"/>
                  </a:lnTo>
                  <a:lnTo>
                    <a:pt x="137" y="4448"/>
                  </a:lnTo>
                  <a:lnTo>
                    <a:pt x="319" y="4744"/>
                  </a:lnTo>
                  <a:lnTo>
                    <a:pt x="525" y="5018"/>
                  </a:lnTo>
                  <a:lnTo>
                    <a:pt x="776" y="5269"/>
                  </a:lnTo>
                  <a:lnTo>
                    <a:pt x="1026" y="5497"/>
                  </a:lnTo>
                  <a:lnTo>
                    <a:pt x="1323" y="5679"/>
                  </a:lnTo>
                  <a:lnTo>
                    <a:pt x="1642" y="5862"/>
                  </a:lnTo>
                  <a:lnTo>
                    <a:pt x="1984" y="5976"/>
                  </a:lnTo>
                  <a:lnTo>
                    <a:pt x="1984" y="5976"/>
                  </a:lnTo>
                  <a:lnTo>
                    <a:pt x="1984" y="5976"/>
                  </a:lnTo>
                  <a:lnTo>
                    <a:pt x="2007" y="5976"/>
                  </a:lnTo>
                  <a:lnTo>
                    <a:pt x="2007" y="5976"/>
                  </a:lnTo>
                  <a:lnTo>
                    <a:pt x="2235" y="6044"/>
                  </a:lnTo>
                  <a:lnTo>
                    <a:pt x="2486" y="6090"/>
                  </a:lnTo>
                  <a:lnTo>
                    <a:pt x="2714" y="6112"/>
                  </a:lnTo>
                  <a:lnTo>
                    <a:pt x="2942" y="6135"/>
                  </a:lnTo>
                  <a:lnTo>
                    <a:pt x="2942" y="6135"/>
                  </a:lnTo>
                  <a:lnTo>
                    <a:pt x="2942" y="6135"/>
                  </a:lnTo>
                  <a:lnTo>
                    <a:pt x="2942" y="6135"/>
                  </a:lnTo>
                  <a:lnTo>
                    <a:pt x="2942" y="6135"/>
                  </a:lnTo>
                  <a:lnTo>
                    <a:pt x="2942" y="6135"/>
                  </a:lnTo>
                  <a:lnTo>
                    <a:pt x="3193" y="6112"/>
                  </a:lnTo>
                  <a:lnTo>
                    <a:pt x="3444" y="6090"/>
                  </a:lnTo>
                  <a:lnTo>
                    <a:pt x="3695" y="6044"/>
                  </a:lnTo>
                  <a:lnTo>
                    <a:pt x="3945" y="5976"/>
                  </a:lnTo>
                  <a:lnTo>
                    <a:pt x="4173" y="5884"/>
                  </a:lnTo>
                  <a:lnTo>
                    <a:pt x="4401" y="5770"/>
                  </a:lnTo>
                  <a:lnTo>
                    <a:pt x="4607" y="5656"/>
                  </a:lnTo>
                  <a:lnTo>
                    <a:pt x="4812" y="5520"/>
                  </a:lnTo>
                  <a:lnTo>
                    <a:pt x="5017" y="5360"/>
                  </a:lnTo>
                  <a:lnTo>
                    <a:pt x="5200" y="5200"/>
                  </a:lnTo>
                  <a:lnTo>
                    <a:pt x="5359" y="5018"/>
                  </a:lnTo>
                  <a:lnTo>
                    <a:pt x="5519" y="4813"/>
                  </a:lnTo>
                  <a:lnTo>
                    <a:pt x="5678" y="4607"/>
                  </a:lnTo>
                  <a:lnTo>
                    <a:pt x="5793" y="4379"/>
                  </a:lnTo>
                  <a:lnTo>
                    <a:pt x="5907" y="4128"/>
                  </a:lnTo>
                  <a:lnTo>
                    <a:pt x="5998" y="3900"/>
                  </a:lnTo>
                  <a:lnTo>
                    <a:pt x="5998" y="3900"/>
                  </a:lnTo>
                  <a:lnTo>
                    <a:pt x="5998" y="3900"/>
                  </a:lnTo>
                  <a:lnTo>
                    <a:pt x="6066" y="3650"/>
                  </a:lnTo>
                  <a:lnTo>
                    <a:pt x="6089" y="3422"/>
                  </a:lnTo>
                  <a:lnTo>
                    <a:pt x="6135" y="3171"/>
                  </a:lnTo>
                  <a:lnTo>
                    <a:pt x="6135" y="2943"/>
                  </a:lnTo>
                  <a:lnTo>
                    <a:pt x="6135" y="2943"/>
                  </a:lnTo>
                  <a:lnTo>
                    <a:pt x="6135" y="2715"/>
                  </a:lnTo>
                  <a:lnTo>
                    <a:pt x="6112" y="2487"/>
                  </a:lnTo>
                  <a:lnTo>
                    <a:pt x="6066" y="2258"/>
                  </a:lnTo>
                  <a:lnTo>
                    <a:pt x="5998" y="2030"/>
                  </a:lnTo>
                  <a:lnTo>
                    <a:pt x="5929" y="1825"/>
                  </a:lnTo>
                  <a:lnTo>
                    <a:pt x="5838" y="1620"/>
                  </a:lnTo>
                  <a:lnTo>
                    <a:pt x="5747" y="1415"/>
                  </a:lnTo>
                  <a:lnTo>
                    <a:pt x="5633" y="1209"/>
                  </a:lnTo>
                  <a:lnTo>
                    <a:pt x="5496" y="1027"/>
                  </a:lnTo>
                  <a:lnTo>
                    <a:pt x="5359" y="845"/>
                  </a:lnTo>
                  <a:lnTo>
                    <a:pt x="5200" y="685"/>
                  </a:lnTo>
                  <a:lnTo>
                    <a:pt x="5040" y="525"/>
                  </a:lnTo>
                  <a:lnTo>
                    <a:pt x="4858" y="389"/>
                  </a:lnTo>
                  <a:lnTo>
                    <a:pt x="4675" y="252"/>
                  </a:lnTo>
                  <a:lnTo>
                    <a:pt x="4470" y="138"/>
                  </a:lnTo>
                  <a:lnTo>
                    <a:pt x="4242" y="24"/>
                  </a:lnTo>
                  <a:lnTo>
                    <a:pt x="4242" y="24"/>
                  </a:lnTo>
                  <a:lnTo>
                    <a:pt x="4242" y="24"/>
                  </a:lnTo>
                  <a:lnTo>
                    <a:pt x="4242" y="24"/>
                  </a:lnTo>
                  <a:lnTo>
                    <a:pt x="4470" y="138"/>
                  </a:lnTo>
                  <a:lnTo>
                    <a:pt x="4675" y="252"/>
                  </a:lnTo>
                  <a:lnTo>
                    <a:pt x="2851" y="6135"/>
                  </a:lnTo>
                  <a:lnTo>
                    <a:pt x="2851" y="6135"/>
                  </a:lnTo>
                  <a:lnTo>
                    <a:pt x="2600" y="6112"/>
                  </a:lnTo>
                  <a:lnTo>
                    <a:pt x="2349" y="6067"/>
                  </a:lnTo>
                  <a:lnTo>
                    <a:pt x="4242" y="24"/>
                  </a:lnTo>
                  <a:lnTo>
                    <a:pt x="4242" y="24"/>
                  </a:lnTo>
                  <a:lnTo>
                    <a:pt x="38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4"/>
            <p:cNvSpPr/>
            <p:nvPr/>
          </p:nvSpPr>
          <p:spPr>
            <a:xfrm>
              <a:off x="8125169" y="1706788"/>
              <a:ext cx="170422" cy="215619"/>
            </a:xfrm>
            <a:custGeom>
              <a:avLst/>
              <a:gdLst/>
              <a:ahLst/>
              <a:cxnLst/>
              <a:rect l="l" t="t" r="r" b="b"/>
              <a:pathLst>
                <a:path w="2236" h="2829" extrusionOk="0">
                  <a:moveTo>
                    <a:pt x="1" y="1"/>
                  </a:moveTo>
                  <a:lnTo>
                    <a:pt x="343" y="138"/>
                  </a:lnTo>
                  <a:lnTo>
                    <a:pt x="252" y="92"/>
                  </a:lnTo>
                  <a:lnTo>
                    <a:pt x="1" y="1"/>
                  </a:lnTo>
                  <a:close/>
                  <a:moveTo>
                    <a:pt x="343" y="138"/>
                  </a:moveTo>
                  <a:lnTo>
                    <a:pt x="480" y="206"/>
                  </a:lnTo>
                  <a:lnTo>
                    <a:pt x="571" y="252"/>
                  </a:lnTo>
                  <a:lnTo>
                    <a:pt x="571" y="252"/>
                  </a:lnTo>
                  <a:lnTo>
                    <a:pt x="343" y="138"/>
                  </a:lnTo>
                  <a:lnTo>
                    <a:pt x="343" y="138"/>
                  </a:lnTo>
                  <a:close/>
                  <a:moveTo>
                    <a:pt x="571" y="252"/>
                  </a:moveTo>
                  <a:lnTo>
                    <a:pt x="760" y="357"/>
                  </a:lnTo>
                  <a:lnTo>
                    <a:pt x="708" y="320"/>
                  </a:lnTo>
                  <a:lnTo>
                    <a:pt x="571" y="252"/>
                  </a:lnTo>
                  <a:close/>
                  <a:moveTo>
                    <a:pt x="760" y="357"/>
                  </a:moveTo>
                  <a:lnTo>
                    <a:pt x="822" y="400"/>
                  </a:lnTo>
                  <a:lnTo>
                    <a:pt x="776" y="366"/>
                  </a:lnTo>
                  <a:lnTo>
                    <a:pt x="760" y="357"/>
                  </a:lnTo>
                  <a:close/>
                  <a:moveTo>
                    <a:pt x="822" y="400"/>
                  </a:moveTo>
                  <a:lnTo>
                    <a:pt x="959" y="503"/>
                  </a:lnTo>
                  <a:lnTo>
                    <a:pt x="981" y="520"/>
                  </a:lnTo>
                  <a:lnTo>
                    <a:pt x="981" y="520"/>
                  </a:lnTo>
                  <a:lnTo>
                    <a:pt x="936" y="480"/>
                  </a:lnTo>
                  <a:lnTo>
                    <a:pt x="822" y="400"/>
                  </a:lnTo>
                  <a:close/>
                  <a:moveTo>
                    <a:pt x="981" y="520"/>
                  </a:moveTo>
                  <a:lnTo>
                    <a:pt x="1118" y="639"/>
                  </a:lnTo>
                  <a:lnTo>
                    <a:pt x="1301" y="799"/>
                  </a:lnTo>
                  <a:lnTo>
                    <a:pt x="1141" y="639"/>
                  </a:lnTo>
                  <a:lnTo>
                    <a:pt x="981" y="520"/>
                  </a:lnTo>
                  <a:close/>
                  <a:moveTo>
                    <a:pt x="1460" y="959"/>
                  </a:moveTo>
                  <a:lnTo>
                    <a:pt x="1597" y="1141"/>
                  </a:lnTo>
                  <a:lnTo>
                    <a:pt x="1734" y="1323"/>
                  </a:lnTo>
                  <a:lnTo>
                    <a:pt x="1848" y="1529"/>
                  </a:lnTo>
                  <a:lnTo>
                    <a:pt x="1939" y="1734"/>
                  </a:lnTo>
                  <a:lnTo>
                    <a:pt x="2008" y="1888"/>
                  </a:lnTo>
                  <a:lnTo>
                    <a:pt x="1985" y="1825"/>
                  </a:lnTo>
                  <a:lnTo>
                    <a:pt x="1894" y="1597"/>
                  </a:lnTo>
                  <a:lnTo>
                    <a:pt x="1779" y="1392"/>
                  </a:lnTo>
                  <a:lnTo>
                    <a:pt x="1643" y="1187"/>
                  </a:lnTo>
                  <a:lnTo>
                    <a:pt x="1483" y="981"/>
                  </a:lnTo>
                  <a:lnTo>
                    <a:pt x="1460" y="959"/>
                  </a:lnTo>
                  <a:close/>
                  <a:moveTo>
                    <a:pt x="2008" y="1888"/>
                  </a:moveTo>
                  <a:lnTo>
                    <a:pt x="2076" y="2076"/>
                  </a:lnTo>
                  <a:lnTo>
                    <a:pt x="2030" y="1939"/>
                  </a:lnTo>
                  <a:lnTo>
                    <a:pt x="2008" y="1888"/>
                  </a:lnTo>
                  <a:close/>
                  <a:moveTo>
                    <a:pt x="2076" y="2076"/>
                  </a:moveTo>
                  <a:lnTo>
                    <a:pt x="2076" y="2076"/>
                  </a:lnTo>
                  <a:lnTo>
                    <a:pt x="2076" y="2076"/>
                  </a:lnTo>
                  <a:lnTo>
                    <a:pt x="2076" y="2076"/>
                  </a:lnTo>
                  <a:close/>
                  <a:moveTo>
                    <a:pt x="2076" y="2076"/>
                  </a:moveTo>
                  <a:lnTo>
                    <a:pt x="2144" y="2304"/>
                  </a:lnTo>
                  <a:lnTo>
                    <a:pt x="2190" y="2555"/>
                  </a:lnTo>
                  <a:lnTo>
                    <a:pt x="2231" y="2778"/>
                  </a:lnTo>
                  <a:lnTo>
                    <a:pt x="2213" y="2601"/>
                  </a:lnTo>
                  <a:lnTo>
                    <a:pt x="2167" y="2372"/>
                  </a:lnTo>
                  <a:lnTo>
                    <a:pt x="2099" y="2144"/>
                  </a:lnTo>
                  <a:lnTo>
                    <a:pt x="2076" y="2076"/>
                  </a:lnTo>
                  <a:close/>
                  <a:moveTo>
                    <a:pt x="2231" y="2778"/>
                  </a:moveTo>
                  <a:lnTo>
                    <a:pt x="2236" y="2829"/>
                  </a:lnTo>
                  <a:lnTo>
                    <a:pt x="2236" y="2806"/>
                  </a:lnTo>
                  <a:lnTo>
                    <a:pt x="2231" y="2778"/>
                  </a:lnTo>
                  <a:close/>
                </a:path>
              </a:pathLst>
            </a:custGeom>
            <a:solidFill>
              <a:srgbClr val="DAA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4"/>
            <p:cNvSpPr/>
            <p:nvPr/>
          </p:nvSpPr>
          <p:spPr>
            <a:xfrm>
              <a:off x="8052154" y="2183059"/>
              <a:ext cx="76" cy="76"/>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4"/>
            <p:cNvSpPr/>
            <p:nvPr/>
          </p:nvSpPr>
          <p:spPr>
            <a:xfrm>
              <a:off x="7979216" y="2170865"/>
              <a:ext cx="1753" cy="76"/>
            </a:xfrm>
            <a:custGeom>
              <a:avLst/>
              <a:gdLst/>
              <a:ahLst/>
              <a:cxnLst/>
              <a:rect l="l" t="t" r="r" b="b"/>
              <a:pathLst>
                <a:path w="23" h="1" fill="none" extrusionOk="0">
                  <a:moveTo>
                    <a:pt x="0" y="1"/>
                  </a:moveTo>
                  <a:lnTo>
                    <a:pt x="0" y="1"/>
                  </a:lnTo>
                  <a:lnTo>
                    <a:pt x="23" y="1"/>
                  </a:lnTo>
                  <a:lnTo>
                    <a:pt x="23"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4"/>
            <p:cNvSpPr/>
            <p:nvPr/>
          </p:nvSpPr>
          <p:spPr>
            <a:xfrm>
              <a:off x="8052154" y="2012718"/>
              <a:ext cx="232997" cy="170422"/>
            </a:xfrm>
            <a:custGeom>
              <a:avLst/>
              <a:gdLst/>
              <a:ahLst/>
              <a:cxnLst/>
              <a:rect l="l" t="t" r="r" b="b"/>
              <a:pathLst>
                <a:path w="3057" h="2236" fill="none" extrusionOk="0">
                  <a:moveTo>
                    <a:pt x="3057" y="0"/>
                  </a:moveTo>
                  <a:lnTo>
                    <a:pt x="3057" y="0"/>
                  </a:lnTo>
                  <a:lnTo>
                    <a:pt x="2966" y="228"/>
                  </a:lnTo>
                  <a:lnTo>
                    <a:pt x="2852" y="479"/>
                  </a:lnTo>
                  <a:lnTo>
                    <a:pt x="2737" y="707"/>
                  </a:lnTo>
                  <a:lnTo>
                    <a:pt x="2578" y="913"/>
                  </a:lnTo>
                  <a:lnTo>
                    <a:pt x="2418" y="1118"/>
                  </a:lnTo>
                  <a:lnTo>
                    <a:pt x="2259" y="1300"/>
                  </a:lnTo>
                  <a:lnTo>
                    <a:pt x="2076" y="1460"/>
                  </a:lnTo>
                  <a:lnTo>
                    <a:pt x="1871" y="1620"/>
                  </a:lnTo>
                  <a:lnTo>
                    <a:pt x="1666" y="1756"/>
                  </a:lnTo>
                  <a:lnTo>
                    <a:pt x="1460" y="1870"/>
                  </a:lnTo>
                  <a:lnTo>
                    <a:pt x="1232" y="1984"/>
                  </a:lnTo>
                  <a:lnTo>
                    <a:pt x="1004" y="2076"/>
                  </a:lnTo>
                  <a:lnTo>
                    <a:pt x="754" y="2144"/>
                  </a:lnTo>
                  <a:lnTo>
                    <a:pt x="503" y="2190"/>
                  </a:lnTo>
                  <a:lnTo>
                    <a:pt x="252" y="2212"/>
                  </a:lnTo>
                  <a:lnTo>
                    <a:pt x="1" y="2235"/>
                  </a:lnTo>
                  <a:lnTo>
                    <a:pt x="1" y="2235"/>
                  </a:lnTo>
                  <a:lnTo>
                    <a:pt x="252" y="2212"/>
                  </a:lnTo>
                  <a:lnTo>
                    <a:pt x="503" y="2190"/>
                  </a:lnTo>
                  <a:lnTo>
                    <a:pt x="754" y="2144"/>
                  </a:lnTo>
                  <a:lnTo>
                    <a:pt x="1004" y="2076"/>
                  </a:lnTo>
                  <a:lnTo>
                    <a:pt x="1232" y="1984"/>
                  </a:lnTo>
                  <a:lnTo>
                    <a:pt x="1460" y="1870"/>
                  </a:lnTo>
                  <a:lnTo>
                    <a:pt x="1666" y="1756"/>
                  </a:lnTo>
                  <a:lnTo>
                    <a:pt x="1871" y="1620"/>
                  </a:lnTo>
                  <a:lnTo>
                    <a:pt x="2076" y="1460"/>
                  </a:lnTo>
                  <a:lnTo>
                    <a:pt x="2259" y="1300"/>
                  </a:lnTo>
                  <a:lnTo>
                    <a:pt x="2418" y="1118"/>
                  </a:lnTo>
                  <a:lnTo>
                    <a:pt x="2578" y="913"/>
                  </a:lnTo>
                  <a:lnTo>
                    <a:pt x="2737" y="707"/>
                  </a:lnTo>
                  <a:lnTo>
                    <a:pt x="2852" y="479"/>
                  </a:lnTo>
                  <a:lnTo>
                    <a:pt x="2966" y="228"/>
                  </a:lnTo>
                  <a:lnTo>
                    <a:pt x="305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4"/>
            <p:cNvSpPr/>
            <p:nvPr/>
          </p:nvSpPr>
          <p:spPr>
            <a:xfrm>
              <a:off x="7808875" y="1866689"/>
              <a:ext cx="12195" cy="73093"/>
            </a:xfrm>
            <a:custGeom>
              <a:avLst/>
              <a:gdLst/>
              <a:ahLst/>
              <a:cxnLst/>
              <a:rect l="l" t="t" r="r" b="b"/>
              <a:pathLst>
                <a:path w="160" h="959" fill="none" extrusionOk="0">
                  <a:moveTo>
                    <a:pt x="160" y="1"/>
                  </a:moveTo>
                  <a:lnTo>
                    <a:pt x="160" y="1"/>
                  </a:lnTo>
                  <a:lnTo>
                    <a:pt x="160" y="1"/>
                  </a:lnTo>
                  <a:lnTo>
                    <a:pt x="92" y="229"/>
                  </a:lnTo>
                  <a:lnTo>
                    <a:pt x="46" y="480"/>
                  </a:lnTo>
                  <a:lnTo>
                    <a:pt x="23" y="708"/>
                  </a:lnTo>
                  <a:lnTo>
                    <a:pt x="0" y="959"/>
                  </a:lnTo>
                  <a:lnTo>
                    <a:pt x="0" y="959"/>
                  </a:lnTo>
                  <a:lnTo>
                    <a:pt x="23" y="708"/>
                  </a:lnTo>
                  <a:lnTo>
                    <a:pt x="46" y="480"/>
                  </a:lnTo>
                  <a:lnTo>
                    <a:pt x="92" y="229"/>
                  </a:lnTo>
                  <a:lnTo>
                    <a:pt x="160" y="1"/>
                  </a:lnTo>
                  <a:lnTo>
                    <a:pt x="1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4"/>
            <p:cNvSpPr/>
            <p:nvPr/>
          </p:nvSpPr>
          <p:spPr>
            <a:xfrm>
              <a:off x="7820993" y="1865012"/>
              <a:ext cx="76" cy="1753"/>
            </a:xfrm>
            <a:custGeom>
              <a:avLst/>
              <a:gdLst/>
              <a:ahLst/>
              <a:cxnLst/>
              <a:rect l="l" t="t" r="r" b="b"/>
              <a:pathLst>
                <a:path w="1" h="23" fill="none" extrusionOk="0">
                  <a:moveTo>
                    <a:pt x="1" y="0"/>
                  </a:moveTo>
                  <a:lnTo>
                    <a:pt x="1" y="0"/>
                  </a:lnTo>
                  <a:lnTo>
                    <a:pt x="1" y="23"/>
                  </a:lnTo>
                  <a:lnTo>
                    <a:pt x="1" y="2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4"/>
            <p:cNvSpPr/>
            <p:nvPr/>
          </p:nvSpPr>
          <p:spPr>
            <a:xfrm>
              <a:off x="8125169" y="1706788"/>
              <a:ext cx="170422" cy="232997"/>
            </a:xfrm>
            <a:custGeom>
              <a:avLst/>
              <a:gdLst/>
              <a:ahLst/>
              <a:cxnLst/>
              <a:rect l="l" t="t" r="r" b="b"/>
              <a:pathLst>
                <a:path w="2236" h="3057" fill="none" extrusionOk="0">
                  <a:moveTo>
                    <a:pt x="1" y="1"/>
                  </a:moveTo>
                  <a:lnTo>
                    <a:pt x="1" y="1"/>
                  </a:lnTo>
                  <a:lnTo>
                    <a:pt x="1" y="1"/>
                  </a:lnTo>
                  <a:lnTo>
                    <a:pt x="343" y="138"/>
                  </a:lnTo>
                  <a:lnTo>
                    <a:pt x="343" y="138"/>
                  </a:lnTo>
                  <a:lnTo>
                    <a:pt x="571" y="252"/>
                  </a:lnTo>
                  <a:lnTo>
                    <a:pt x="776" y="366"/>
                  </a:lnTo>
                  <a:lnTo>
                    <a:pt x="959" y="503"/>
                  </a:lnTo>
                  <a:lnTo>
                    <a:pt x="1141" y="639"/>
                  </a:lnTo>
                  <a:lnTo>
                    <a:pt x="1301" y="799"/>
                  </a:lnTo>
                  <a:lnTo>
                    <a:pt x="1460" y="959"/>
                  </a:lnTo>
                  <a:lnTo>
                    <a:pt x="1597" y="1141"/>
                  </a:lnTo>
                  <a:lnTo>
                    <a:pt x="1734" y="1323"/>
                  </a:lnTo>
                  <a:lnTo>
                    <a:pt x="1848" y="1529"/>
                  </a:lnTo>
                  <a:lnTo>
                    <a:pt x="1939" y="1734"/>
                  </a:lnTo>
                  <a:lnTo>
                    <a:pt x="2030" y="1939"/>
                  </a:lnTo>
                  <a:lnTo>
                    <a:pt x="2099" y="2144"/>
                  </a:lnTo>
                  <a:lnTo>
                    <a:pt x="2167" y="2372"/>
                  </a:lnTo>
                  <a:lnTo>
                    <a:pt x="2213" y="2601"/>
                  </a:lnTo>
                  <a:lnTo>
                    <a:pt x="2236" y="2829"/>
                  </a:lnTo>
                  <a:lnTo>
                    <a:pt x="2236" y="3057"/>
                  </a:lnTo>
                  <a:lnTo>
                    <a:pt x="2236" y="3057"/>
                  </a:lnTo>
                  <a:lnTo>
                    <a:pt x="2236" y="2806"/>
                  </a:lnTo>
                  <a:lnTo>
                    <a:pt x="2190" y="2555"/>
                  </a:lnTo>
                  <a:lnTo>
                    <a:pt x="2144" y="2304"/>
                  </a:lnTo>
                  <a:lnTo>
                    <a:pt x="2076" y="2076"/>
                  </a:lnTo>
                  <a:lnTo>
                    <a:pt x="1985" y="1825"/>
                  </a:lnTo>
                  <a:lnTo>
                    <a:pt x="1894" y="1597"/>
                  </a:lnTo>
                  <a:lnTo>
                    <a:pt x="1779" y="1392"/>
                  </a:lnTo>
                  <a:lnTo>
                    <a:pt x="1643" y="1187"/>
                  </a:lnTo>
                  <a:lnTo>
                    <a:pt x="1483" y="981"/>
                  </a:lnTo>
                  <a:lnTo>
                    <a:pt x="1301" y="799"/>
                  </a:lnTo>
                  <a:lnTo>
                    <a:pt x="1118" y="639"/>
                  </a:lnTo>
                  <a:lnTo>
                    <a:pt x="936" y="480"/>
                  </a:lnTo>
                  <a:lnTo>
                    <a:pt x="708" y="320"/>
                  </a:lnTo>
                  <a:lnTo>
                    <a:pt x="480" y="206"/>
                  </a:lnTo>
                  <a:lnTo>
                    <a:pt x="252" y="92"/>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4"/>
            <p:cNvSpPr/>
            <p:nvPr/>
          </p:nvSpPr>
          <p:spPr>
            <a:xfrm>
              <a:off x="8123416" y="1706788"/>
              <a:ext cx="1829" cy="76"/>
            </a:xfrm>
            <a:custGeom>
              <a:avLst/>
              <a:gdLst/>
              <a:ahLst/>
              <a:cxnLst/>
              <a:rect l="l" t="t" r="r" b="b"/>
              <a:pathLst>
                <a:path w="24" h="1" fill="none" extrusionOk="0">
                  <a:moveTo>
                    <a:pt x="1" y="1"/>
                  </a:moveTo>
                  <a:lnTo>
                    <a:pt x="1" y="1"/>
                  </a:lnTo>
                  <a:lnTo>
                    <a:pt x="24" y="1"/>
                  </a:lnTo>
                  <a:lnTo>
                    <a:pt x="2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4"/>
            <p:cNvSpPr/>
            <p:nvPr/>
          </p:nvSpPr>
          <p:spPr>
            <a:xfrm>
              <a:off x="7820993" y="1696347"/>
              <a:ext cx="231244" cy="168746"/>
            </a:xfrm>
            <a:custGeom>
              <a:avLst/>
              <a:gdLst/>
              <a:ahLst/>
              <a:cxnLst/>
              <a:rect l="l" t="t" r="r" b="b"/>
              <a:pathLst>
                <a:path w="3034" h="2214" fill="none" extrusionOk="0">
                  <a:moveTo>
                    <a:pt x="3034" y="1"/>
                  </a:moveTo>
                  <a:lnTo>
                    <a:pt x="3034" y="1"/>
                  </a:lnTo>
                  <a:lnTo>
                    <a:pt x="2783" y="1"/>
                  </a:lnTo>
                  <a:lnTo>
                    <a:pt x="2532" y="47"/>
                  </a:lnTo>
                  <a:lnTo>
                    <a:pt x="2281" y="92"/>
                  </a:lnTo>
                  <a:lnTo>
                    <a:pt x="2053" y="161"/>
                  </a:lnTo>
                  <a:lnTo>
                    <a:pt x="1825" y="252"/>
                  </a:lnTo>
                  <a:lnTo>
                    <a:pt x="1597" y="343"/>
                  </a:lnTo>
                  <a:lnTo>
                    <a:pt x="1392" y="457"/>
                  </a:lnTo>
                  <a:lnTo>
                    <a:pt x="1187" y="594"/>
                  </a:lnTo>
                  <a:lnTo>
                    <a:pt x="982" y="754"/>
                  </a:lnTo>
                  <a:lnTo>
                    <a:pt x="799" y="913"/>
                  </a:lnTo>
                  <a:lnTo>
                    <a:pt x="617" y="1096"/>
                  </a:lnTo>
                  <a:lnTo>
                    <a:pt x="480" y="1301"/>
                  </a:lnTo>
                  <a:lnTo>
                    <a:pt x="320" y="1506"/>
                  </a:lnTo>
                  <a:lnTo>
                    <a:pt x="206" y="1734"/>
                  </a:lnTo>
                  <a:lnTo>
                    <a:pt x="92" y="1962"/>
                  </a:lnTo>
                  <a:lnTo>
                    <a:pt x="1" y="2213"/>
                  </a:lnTo>
                  <a:lnTo>
                    <a:pt x="1" y="2213"/>
                  </a:lnTo>
                  <a:lnTo>
                    <a:pt x="92" y="1962"/>
                  </a:lnTo>
                  <a:lnTo>
                    <a:pt x="206" y="1734"/>
                  </a:lnTo>
                  <a:lnTo>
                    <a:pt x="320" y="1506"/>
                  </a:lnTo>
                  <a:lnTo>
                    <a:pt x="480" y="1301"/>
                  </a:lnTo>
                  <a:lnTo>
                    <a:pt x="617" y="1096"/>
                  </a:lnTo>
                  <a:lnTo>
                    <a:pt x="799" y="913"/>
                  </a:lnTo>
                  <a:lnTo>
                    <a:pt x="982" y="754"/>
                  </a:lnTo>
                  <a:lnTo>
                    <a:pt x="1187" y="594"/>
                  </a:lnTo>
                  <a:lnTo>
                    <a:pt x="1392" y="457"/>
                  </a:lnTo>
                  <a:lnTo>
                    <a:pt x="1597" y="343"/>
                  </a:lnTo>
                  <a:lnTo>
                    <a:pt x="1825" y="252"/>
                  </a:lnTo>
                  <a:lnTo>
                    <a:pt x="2053" y="161"/>
                  </a:lnTo>
                  <a:lnTo>
                    <a:pt x="2281" y="92"/>
                  </a:lnTo>
                  <a:lnTo>
                    <a:pt x="2532" y="47"/>
                  </a:lnTo>
                  <a:lnTo>
                    <a:pt x="2783" y="1"/>
                  </a:lnTo>
                  <a:lnTo>
                    <a:pt x="303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4"/>
            <p:cNvSpPr/>
            <p:nvPr/>
          </p:nvSpPr>
          <p:spPr>
            <a:xfrm>
              <a:off x="8052154" y="1696347"/>
              <a:ext cx="76" cy="76"/>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4"/>
            <p:cNvSpPr/>
            <p:nvPr/>
          </p:nvSpPr>
          <p:spPr>
            <a:xfrm>
              <a:off x="7494258" y="2574121"/>
              <a:ext cx="175605" cy="225985"/>
            </a:xfrm>
            <a:custGeom>
              <a:avLst/>
              <a:gdLst/>
              <a:ahLst/>
              <a:cxnLst/>
              <a:rect l="l" t="t" r="r" b="b"/>
              <a:pathLst>
                <a:path w="2304" h="2965" extrusionOk="0">
                  <a:moveTo>
                    <a:pt x="1483" y="0"/>
                  </a:moveTo>
                  <a:lnTo>
                    <a:pt x="69" y="2212"/>
                  </a:lnTo>
                  <a:lnTo>
                    <a:pt x="24" y="2303"/>
                  </a:lnTo>
                  <a:lnTo>
                    <a:pt x="1" y="2395"/>
                  </a:lnTo>
                  <a:lnTo>
                    <a:pt x="1" y="2486"/>
                  </a:lnTo>
                  <a:lnTo>
                    <a:pt x="1" y="2577"/>
                  </a:lnTo>
                  <a:lnTo>
                    <a:pt x="46" y="2668"/>
                  </a:lnTo>
                  <a:lnTo>
                    <a:pt x="92" y="2760"/>
                  </a:lnTo>
                  <a:lnTo>
                    <a:pt x="138" y="2828"/>
                  </a:lnTo>
                  <a:lnTo>
                    <a:pt x="229" y="2874"/>
                  </a:lnTo>
                  <a:lnTo>
                    <a:pt x="297" y="2919"/>
                  </a:lnTo>
                  <a:lnTo>
                    <a:pt x="388" y="2942"/>
                  </a:lnTo>
                  <a:lnTo>
                    <a:pt x="502" y="2965"/>
                  </a:lnTo>
                  <a:lnTo>
                    <a:pt x="594" y="2942"/>
                  </a:lnTo>
                  <a:lnTo>
                    <a:pt x="662" y="2919"/>
                  </a:lnTo>
                  <a:lnTo>
                    <a:pt x="753" y="2874"/>
                  </a:lnTo>
                  <a:lnTo>
                    <a:pt x="822" y="2805"/>
                  </a:lnTo>
                  <a:lnTo>
                    <a:pt x="890" y="2737"/>
                  </a:lnTo>
                  <a:lnTo>
                    <a:pt x="2304" y="502"/>
                  </a:lnTo>
                  <a:lnTo>
                    <a:pt x="1483" y="0"/>
                  </a:lnTo>
                  <a:close/>
                </a:path>
              </a:pathLst>
            </a:custGeom>
            <a:solidFill>
              <a:srgbClr val="B4C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4"/>
            <p:cNvSpPr/>
            <p:nvPr/>
          </p:nvSpPr>
          <p:spPr>
            <a:xfrm>
              <a:off x="8151234" y="1717230"/>
              <a:ext cx="76" cy="76"/>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FC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4"/>
            <p:cNvSpPr/>
            <p:nvPr/>
          </p:nvSpPr>
          <p:spPr>
            <a:xfrm>
              <a:off x="8151234" y="1717230"/>
              <a:ext cx="76" cy="76"/>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4"/>
            <p:cNvSpPr/>
            <p:nvPr/>
          </p:nvSpPr>
          <p:spPr>
            <a:xfrm>
              <a:off x="8007035" y="1717230"/>
              <a:ext cx="177358" cy="465918"/>
            </a:xfrm>
            <a:custGeom>
              <a:avLst/>
              <a:gdLst/>
              <a:ahLst/>
              <a:cxnLst/>
              <a:rect l="l" t="t" r="r" b="b"/>
              <a:pathLst>
                <a:path w="2327" h="6113" extrusionOk="0">
                  <a:moveTo>
                    <a:pt x="1893" y="1"/>
                  </a:moveTo>
                  <a:lnTo>
                    <a:pt x="0" y="6044"/>
                  </a:lnTo>
                  <a:lnTo>
                    <a:pt x="251" y="6089"/>
                  </a:lnTo>
                  <a:lnTo>
                    <a:pt x="502" y="6112"/>
                  </a:lnTo>
                  <a:lnTo>
                    <a:pt x="2326" y="229"/>
                  </a:lnTo>
                  <a:lnTo>
                    <a:pt x="2121" y="115"/>
                  </a:lnTo>
                  <a:lnTo>
                    <a:pt x="1893" y="1"/>
                  </a:ln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4"/>
            <p:cNvSpPr/>
            <p:nvPr/>
          </p:nvSpPr>
          <p:spPr>
            <a:xfrm>
              <a:off x="8007035" y="1717230"/>
              <a:ext cx="177358" cy="465918"/>
            </a:xfrm>
            <a:custGeom>
              <a:avLst/>
              <a:gdLst/>
              <a:ahLst/>
              <a:cxnLst/>
              <a:rect l="l" t="t" r="r" b="b"/>
              <a:pathLst>
                <a:path w="2327" h="6113" fill="none" extrusionOk="0">
                  <a:moveTo>
                    <a:pt x="1893" y="1"/>
                  </a:moveTo>
                  <a:lnTo>
                    <a:pt x="0" y="6044"/>
                  </a:lnTo>
                  <a:lnTo>
                    <a:pt x="0" y="6044"/>
                  </a:lnTo>
                  <a:lnTo>
                    <a:pt x="251" y="6089"/>
                  </a:lnTo>
                  <a:lnTo>
                    <a:pt x="502" y="6112"/>
                  </a:lnTo>
                  <a:lnTo>
                    <a:pt x="2326" y="229"/>
                  </a:lnTo>
                  <a:lnTo>
                    <a:pt x="2326" y="229"/>
                  </a:lnTo>
                  <a:lnTo>
                    <a:pt x="2121" y="115"/>
                  </a:lnTo>
                  <a:lnTo>
                    <a:pt x="1893" y="1"/>
                  </a:lnTo>
                  <a:lnTo>
                    <a:pt x="1893" y="1"/>
                  </a:lnTo>
                  <a:lnTo>
                    <a:pt x="18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4"/>
            <p:cNvSpPr/>
            <p:nvPr/>
          </p:nvSpPr>
          <p:spPr>
            <a:xfrm>
              <a:off x="7826252" y="1712047"/>
              <a:ext cx="139097" cy="318132"/>
            </a:xfrm>
            <a:custGeom>
              <a:avLst/>
              <a:gdLst/>
              <a:ahLst/>
              <a:cxnLst/>
              <a:rect l="l" t="t" r="r" b="b"/>
              <a:pathLst>
                <a:path w="1825" h="4174" extrusionOk="0">
                  <a:moveTo>
                    <a:pt x="1825" y="0"/>
                  </a:moveTo>
                  <a:lnTo>
                    <a:pt x="1505" y="137"/>
                  </a:lnTo>
                  <a:lnTo>
                    <a:pt x="1209" y="319"/>
                  </a:lnTo>
                  <a:lnTo>
                    <a:pt x="821" y="1528"/>
                  </a:lnTo>
                  <a:lnTo>
                    <a:pt x="1004" y="1323"/>
                  </a:lnTo>
                  <a:lnTo>
                    <a:pt x="1186" y="1140"/>
                  </a:lnTo>
                  <a:lnTo>
                    <a:pt x="1369" y="958"/>
                  </a:lnTo>
                  <a:lnTo>
                    <a:pt x="1574" y="798"/>
                  </a:lnTo>
                  <a:lnTo>
                    <a:pt x="1825" y="0"/>
                  </a:lnTo>
                  <a:close/>
                  <a:moveTo>
                    <a:pt x="23" y="4151"/>
                  </a:moveTo>
                  <a:lnTo>
                    <a:pt x="0" y="4173"/>
                  </a:lnTo>
                  <a:lnTo>
                    <a:pt x="23" y="4173"/>
                  </a:lnTo>
                  <a:lnTo>
                    <a:pt x="23" y="4151"/>
                  </a:lnTo>
                  <a:close/>
                </a:path>
              </a:pathLst>
            </a:custGeom>
            <a:solidFill>
              <a:srgbClr val="FC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4"/>
            <p:cNvSpPr/>
            <p:nvPr/>
          </p:nvSpPr>
          <p:spPr>
            <a:xfrm>
              <a:off x="7826252" y="2028342"/>
              <a:ext cx="1829" cy="1829"/>
            </a:xfrm>
            <a:custGeom>
              <a:avLst/>
              <a:gdLst/>
              <a:ahLst/>
              <a:cxnLst/>
              <a:rect l="l" t="t" r="r" b="b"/>
              <a:pathLst>
                <a:path w="24" h="24" fill="none" extrusionOk="0">
                  <a:moveTo>
                    <a:pt x="23" y="1"/>
                  </a:moveTo>
                  <a:lnTo>
                    <a:pt x="0" y="23"/>
                  </a:lnTo>
                  <a:lnTo>
                    <a:pt x="0" y="23"/>
                  </a:lnTo>
                  <a:lnTo>
                    <a:pt x="23" y="23"/>
                  </a:lnTo>
                  <a:lnTo>
                    <a:pt x="23" y="23"/>
                  </a:lnTo>
                  <a:lnTo>
                    <a:pt x="2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4"/>
            <p:cNvSpPr/>
            <p:nvPr/>
          </p:nvSpPr>
          <p:spPr>
            <a:xfrm>
              <a:off x="7888825" y="1712047"/>
              <a:ext cx="76522" cy="116537"/>
            </a:xfrm>
            <a:custGeom>
              <a:avLst/>
              <a:gdLst/>
              <a:ahLst/>
              <a:cxnLst/>
              <a:rect l="l" t="t" r="r" b="b"/>
              <a:pathLst>
                <a:path w="1004" h="1529" fill="none" extrusionOk="0">
                  <a:moveTo>
                    <a:pt x="1004" y="0"/>
                  </a:moveTo>
                  <a:lnTo>
                    <a:pt x="1004" y="0"/>
                  </a:lnTo>
                  <a:lnTo>
                    <a:pt x="684" y="137"/>
                  </a:lnTo>
                  <a:lnTo>
                    <a:pt x="388" y="319"/>
                  </a:lnTo>
                  <a:lnTo>
                    <a:pt x="0" y="1528"/>
                  </a:lnTo>
                  <a:lnTo>
                    <a:pt x="0" y="1528"/>
                  </a:lnTo>
                  <a:lnTo>
                    <a:pt x="183" y="1323"/>
                  </a:lnTo>
                  <a:lnTo>
                    <a:pt x="365" y="1140"/>
                  </a:lnTo>
                  <a:lnTo>
                    <a:pt x="548" y="958"/>
                  </a:lnTo>
                  <a:lnTo>
                    <a:pt x="753" y="798"/>
                  </a:lnTo>
                  <a:lnTo>
                    <a:pt x="100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4"/>
            <p:cNvSpPr/>
            <p:nvPr/>
          </p:nvSpPr>
          <p:spPr>
            <a:xfrm>
              <a:off x="7828005" y="1772867"/>
              <a:ext cx="118213" cy="304260"/>
            </a:xfrm>
            <a:custGeom>
              <a:avLst/>
              <a:gdLst/>
              <a:ahLst/>
              <a:cxnLst/>
              <a:rect l="l" t="t" r="r" b="b"/>
              <a:pathLst>
                <a:path w="1551" h="3992" extrusionOk="0">
                  <a:moveTo>
                    <a:pt x="1551" y="0"/>
                  </a:moveTo>
                  <a:lnTo>
                    <a:pt x="1346" y="160"/>
                  </a:lnTo>
                  <a:lnTo>
                    <a:pt x="1163" y="342"/>
                  </a:lnTo>
                  <a:lnTo>
                    <a:pt x="981" y="525"/>
                  </a:lnTo>
                  <a:lnTo>
                    <a:pt x="798" y="730"/>
                  </a:lnTo>
                  <a:lnTo>
                    <a:pt x="0" y="3353"/>
                  </a:lnTo>
                  <a:lnTo>
                    <a:pt x="0" y="3375"/>
                  </a:lnTo>
                  <a:lnTo>
                    <a:pt x="137" y="3695"/>
                  </a:lnTo>
                  <a:lnTo>
                    <a:pt x="319" y="3991"/>
                  </a:lnTo>
                  <a:lnTo>
                    <a:pt x="1551" y="0"/>
                  </a:ln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4"/>
            <p:cNvSpPr/>
            <p:nvPr/>
          </p:nvSpPr>
          <p:spPr>
            <a:xfrm>
              <a:off x="7828005" y="1772867"/>
              <a:ext cx="118213" cy="304260"/>
            </a:xfrm>
            <a:custGeom>
              <a:avLst/>
              <a:gdLst/>
              <a:ahLst/>
              <a:cxnLst/>
              <a:rect l="l" t="t" r="r" b="b"/>
              <a:pathLst>
                <a:path w="1551" h="3992" fill="none" extrusionOk="0">
                  <a:moveTo>
                    <a:pt x="1551" y="0"/>
                  </a:moveTo>
                  <a:lnTo>
                    <a:pt x="1551" y="0"/>
                  </a:lnTo>
                  <a:lnTo>
                    <a:pt x="1346" y="160"/>
                  </a:lnTo>
                  <a:lnTo>
                    <a:pt x="1163" y="342"/>
                  </a:lnTo>
                  <a:lnTo>
                    <a:pt x="981" y="525"/>
                  </a:lnTo>
                  <a:lnTo>
                    <a:pt x="798" y="730"/>
                  </a:lnTo>
                  <a:lnTo>
                    <a:pt x="0" y="3353"/>
                  </a:lnTo>
                  <a:lnTo>
                    <a:pt x="0" y="3353"/>
                  </a:lnTo>
                  <a:lnTo>
                    <a:pt x="0" y="3375"/>
                  </a:lnTo>
                  <a:lnTo>
                    <a:pt x="0" y="3375"/>
                  </a:lnTo>
                  <a:lnTo>
                    <a:pt x="137" y="3695"/>
                  </a:lnTo>
                  <a:lnTo>
                    <a:pt x="319" y="3991"/>
                  </a:lnTo>
                  <a:lnTo>
                    <a:pt x="15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4"/>
            <p:cNvSpPr/>
            <p:nvPr/>
          </p:nvSpPr>
          <p:spPr>
            <a:xfrm>
              <a:off x="8041789" y="1696347"/>
              <a:ext cx="74769" cy="31402"/>
            </a:xfrm>
            <a:custGeom>
              <a:avLst/>
              <a:gdLst/>
              <a:ahLst/>
              <a:cxnLst/>
              <a:rect l="l" t="t" r="r" b="b"/>
              <a:pathLst>
                <a:path w="981" h="412" extrusionOk="0">
                  <a:moveTo>
                    <a:pt x="114" y="1"/>
                  </a:moveTo>
                  <a:lnTo>
                    <a:pt x="0" y="411"/>
                  </a:lnTo>
                  <a:lnTo>
                    <a:pt x="228" y="343"/>
                  </a:lnTo>
                  <a:lnTo>
                    <a:pt x="456" y="297"/>
                  </a:lnTo>
                  <a:lnTo>
                    <a:pt x="684" y="275"/>
                  </a:lnTo>
                  <a:lnTo>
                    <a:pt x="935" y="252"/>
                  </a:lnTo>
                  <a:lnTo>
                    <a:pt x="981" y="115"/>
                  </a:lnTo>
                  <a:lnTo>
                    <a:pt x="775" y="69"/>
                  </a:lnTo>
                  <a:lnTo>
                    <a:pt x="547" y="24"/>
                  </a:lnTo>
                  <a:lnTo>
                    <a:pt x="342" y="1"/>
                  </a:lnTo>
                  <a:close/>
                </a:path>
              </a:pathLst>
            </a:custGeom>
            <a:solidFill>
              <a:srgbClr val="FC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4"/>
            <p:cNvSpPr/>
            <p:nvPr/>
          </p:nvSpPr>
          <p:spPr>
            <a:xfrm>
              <a:off x="8041789" y="1696347"/>
              <a:ext cx="74769" cy="31402"/>
            </a:xfrm>
            <a:custGeom>
              <a:avLst/>
              <a:gdLst/>
              <a:ahLst/>
              <a:cxnLst/>
              <a:rect l="l" t="t" r="r" b="b"/>
              <a:pathLst>
                <a:path w="981" h="412" fill="none" extrusionOk="0">
                  <a:moveTo>
                    <a:pt x="137" y="1"/>
                  </a:moveTo>
                  <a:lnTo>
                    <a:pt x="137" y="1"/>
                  </a:lnTo>
                  <a:lnTo>
                    <a:pt x="114" y="1"/>
                  </a:lnTo>
                  <a:lnTo>
                    <a:pt x="0" y="411"/>
                  </a:lnTo>
                  <a:lnTo>
                    <a:pt x="0" y="411"/>
                  </a:lnTo>
                  <a:lnTo>
                    <a:pt x="228" y="343"/>
                  </a:lnTo>
                  <a:lnTo>
                    <a:pt x="456" y="297"/>
                  </a:lnTo>
                  <a:lnTo>
                    <a:pt x="684" y="275"/>
                  </a:lnTo>
                  <a:lnTo>
                    <a:pt x="935" y="252"/>
                  </a:lnTo>
                  <a:lnTo>
                    <a:pt x="981" y="115"/>
                  </a:lnTo>
                  <a:lnTo>
                    <a:pt x="981" y="115"/>
                  </a:lnTo>
                  <a:lnTo>
                    <a:pt x="775" y="69"/>
                  </a:lnTo>
                  <a:lnTo>
                    <a:pt x="547" y="24"/>
                  </a:lnTo>
                  <a:lnTo>
                    <a:pt x="342" y="1"/>
                  </a:lnTo>
                  <a:lnTo>
                    <a:pt x="13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4"/>
            <p:cNvSpPr/>
            <p:nvPr/>
          </p:nvSpPr>
          <p:spPr>
            <a:xfrm>
              <a:off x="7913138" y="1715477"/>
              <a:ext cx="199995" cy="451970"/>
            </a:xfrm>
            <a:custGeom>
              <a:avLst/>
              <a:gdLst/>
              <a:ahLst/>
              <a:cxnLst/>
              <a:rect l="l" t="t" r="r" b="b"/>
              <a:pathLst>
                <a:path w="2624" h="5930" extrusionOk="0">
                  <a:moveTo>
                    <a:pt x="2623" y="1"/>
                  </a:moveTo>
                  <a:lnTo>
                    <a:pt x="2372" y="24"/>
                  </a:lnTo>
                  <a:lnTo>
                    <a:pt x="2144" y="46"/>
                  </a:lnTo>
                  <a:lnTo>
                    <a:pt x="1916" y="92"/>
                  </a:lnTo>
                  <a:lnTo>
                    <a:pt x="1688" y="160"/>
                  </a:lnTo>
                  <a:lnTo>
                    <a:pt x="1" y="5542"/>
                  </a:lnTo>
                  <a:lnTo>
                    <a:pt x="160" y="5656"/>
                  </a:lnTo>
                  <a:lnTo>
                    <a:pt x="365" y="5770"/>
                  </a:lnTo>
                  <a:lnTo>
                    <a:pt x="548" y="5862"/>
                  </a:lnTo>
                  <a:lnTo>
                    <a:pt x="753" y="5930"/>
                  </a:lnTo>
                  <a:lnTo>
                    <a:pt x="2623" y="1"/>
                  </a:ln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4"/>
            <p:cNvSpPr/>
            <p:nvPr/>
          </p:nvSpPr>
          <p:spPr>
            <a:xfrm>
              <a:off x="7913138" y="1715477"/>
              <a:ext cx="199995" cy="451970"/>
            </a:xfrm>
            <a:custGeom>
              <a:avLst/>
              <a:gdLst/>
              <a:ahLst/>
              <a:cxnLst/>
              <a:rect l="l" t="t" r="r" b="b"/>
              <a:pathLst>
                <a:path w="2624" h="5930" fill="none" extrusionOk="0">
                  <a:moveTo>
                    <a:pt x="2623" y="1"/>
                  </a:moveTo>
                  <a:lnTo>
                    <a:pt x="2623" y="1"/>
                  </a:lnTo>
                  <a:lnTo>
                    <a:pt x="2372" y="24"/>
                  </a:lnTo>
                  <a:lnTo>
                    <a:pt x="2144" y="46"/>
                  </a:lnTo>
                  <a:lnTo>
                    <a:pt x="1916" y="92"/>
                  </a:lnTo>
                  <a:lnTo>
                    <a:pt x="1688" y="160"/>
                  </a:lnTo>
                  <a:lnTo>
                    <a:pt x="1" y="5542"/>
                  </a:lnTo>
                  <a:lnTo>
                    <a:pt x="1" y="5542"/>
                  </a:lnTo>
                  <a:lnTo>
                    <a:pt x="160" y="5656"/>
                  </a:lnTo>
                  <a:lnTo>
                    <a:pt x="365" y="5770"/>
                  </a:lnTo>
                  <a:lnTo>
                    <a:pt x="548" y="5862"/>
                  </a:lnTo>
                  <a:lnTo>
                    <a:pt x="753" y="5930"/>
                  </a:lnTo>
                  <a:lnTo>
                    <a:pt x="262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4"/>
            <p:cNvSpPr/>
            <p:nvPr/>
          </p:nvSpPr>
          <p:spPr>
            <a:xfrm>
              <a:off x="7753238" y="1640786"/>
              <a:ext cx="598003" cy="597926"/>
            </a:xfrm>
            <a:custGeom>
              <a:avLst/>
              <a:gdLst/>
              <a:ahLst/>
              <a:cxnLst/>
              <a:rect l="l" t="t" r="r" b="b"/>
              <a:pathLst>
                <a:path w="7846" h="7845" extrusionOk="0">
                  <a:moveTo>
                    <a:pt x="2281" y="365"/>
                  </a:moveTo>
                  <a:lnTo>
                    <a:pt x="2053" y="479"/>
                  </a:lnTo>
                  <a:lnTo>
                    <a:pt x="1848" y="593"/>
                  </a:lnTo>
                  <a:lnTo>
                    <a:pt x="1825" y="616"/>
                  </a:lnTo>
                  <a:lnTo>
                    <a:pt x="1848" y="662"/>
                  </a:lnTo>
                  <a:lnTo>
                    <a:pt x="1871" y="684"/>
                  </a:lnTo>
                  <a:lnTo>
                    <a:pt x="1893" y="684"/>
                  </a:lnTo>
                  <a:lnTo>
                    <a:pt x="2099" y="548"/>
                  </a:lnTo>
                  <a:lnTo>
                    <a:pt x="2304" y="456"/>
                  </a:lnTo>
                  <a:lnTo>
                    <a:pt x="2327" y="434"/>
                  </a:lnTo>
                  <a:lnTo>
                    <a:pt x="2327" y="388"/>
                  </a:lnTo>
                  <a:lnTo>
                    <a:pt x="2304" y="365"/>
                  </a:lnTo>
                  <a:close/>
                  <a:moveTo>
                    <a:pt x="4151" y="776"/>
                  </a:moveTo>
                  <a:lnTo>
                    <a:pt x="4402" y="798"/>
                  </a:lnTo>
                  <a:lnTo>
                    <a:pt x="4630" y="844"/>
                  </a:lnTo>
                  <a:lnTo>
                    <a:pt x="4858" y="912"/>
                  </a:lnTo>
                  <a:lnTo>
                    <a:pt x="5109" y="1004"/>
                  </a:lnTo>
                  <a:lnTo>
                    <a:pt x="5337" y="1118"/>
                  </a:lnTo>
                  <a:lnTo>
                    <a:pt x="5565" y="1232"/>
                  </a:lnTo>
                  <a:lnTo>
                    <a:pt x="5770" y="1369"/>
                  </a:lnTo>
                  <a:lnTo>
                    <a:pt x="5975" y="1528"/>
                  </a:lnTo>
                  <a:lnTo>
                    <a:pt x="6158" y="1688"/>
                  </a:lnTo>
                  <a:lnTo>
                    <a:pt x="6317" y="1870"/>
                  </a:lnTo>
                  <a:lnTo>
                    <a:pt x="6477" y="2075"/>
                  </a:lnTo>
                  <a:lnTo>
                    <a:pt x="6614" y="2281"/>
                  </a:lnTo>
                  <a:lnTo>
                    <a:pt x="6728" y="2486"/>
                  </a:lnTo>
                  <a:lnTo>
                    <a:pt x="6842" y="2714"/>
                  </a:lnTo>
                  <a:lnTo>
                    <a:pt x="6910" y="2942"/>
                  </a:lnTo>
                  <a:lnTo>
                    <a:pt x="6979" y="3170"/>
                  </a:lnTo>
                  <a:lnTo>
                    <a:pt x="7024" y="3421"/>
                  </a:lnTo>
                  <a:lnTo>
                    <a:pt x="7070" y="3672"/>
                  </a:lnTo>
                  <a:lnTo>
                    <a:pt x="7070" y="3923"/>
                  </a:lnTo>
                  <a:lnTo>
                    <a:pt x="7070" y="4151"/>
                  </a:lnTo>
                  <a:lnTo>
                    <a:pt x="7047" y="4379"/>
                  </a:lnTo>
                  <a:lnTo>
                    <a:pt x="7002" y="4630"/>
                  </a:lnTo>
                  <a:lnTo>
                    <a:pt x="6933" y="4858"/>
                  </a:lnTo>
                  <a:lnTo>
                    <a:pt x="6842" y="5108"/>
                  </a:lnTo>
                  <a:lnTo>
                    <a:pt x="6728" y="5336"/>
                  </a:lnTo>
                  <a:lnTo>
                    <a:pt x="6614" y="5565"/>
                  </a:lnTo>
                  <a:lnTo>
                    <a:pt x="6477" y="5770"/>
                  </a:lnTo>
                  <a:lnTo>
                    <a:pt x="6317" y="5952"/>
                  </a:lnTo>
                  <a:lnTo>
                    <a:pt x="6158" y="6135"/>
                  </a:lnTo>
                  <a:lnTo>
                    <a:pt x="5975" y="6317"/>
                  </a:lnTo>
                  <a:lnTo>
                    <a:pt x="5770" y="6454"/>
                  </a:lnTo>
                  <a:lnTo>
                    <a:pt x="5565" y="6591"/>
                  </a:lnTo>
                  <a:lnTo>
                    <a:pt x="5360" y="6728"/>
                  </a:lnTo>
                  <a:lnTo>
                    <a:pt x="5132" y="6819"/>
                  </a:lnTo>
                  <a:lnTo>
                    <a:pt x="4904" y="6910"/>
                  </a:lnTo>
                  <a:lnTo>
                    <a:pt x="4676" y="6978"/>
                  </a:lnTo>
                  <a:lnTo>
                    <a:pt x="4425" y="7024"/>
                  </a:lnTo>
                  <a:lnTo>
                    <a:pt x="4174" y="7047"/>
                  </a:lnTo>
                  <a:lnTo>
                    <a:pt x="3923" y="7070"/>
                  </a:lnTo>
                  <a:lnTo>
                    <a:pt x="3695" y="7047"/>
                  </a:lnTo>
                  <a:lnTo>
                    <a:pt x="3467" y="7024"/>
                  </a:lnTo>
                  <a:lnTo>
                    <a:pt x="3216" y="6978"/>
                  </a:lnTo>
                  <a:lnTo>
                    <a:pt x="2988" y="6910"/>
                  </a:lnTo>
                  <a:lnTo>
                    <a:pt x="2737" y="6819"/>
                  </a:lnTo>
                  <a:lnTo>
                    <a:pt x="2509" y="6728"/>
                  </a:lnTo>
                  <a:lnTo>
                    <a:pt x="2281" y="6591"/>
                  </a:lnTo>
                  <a:lnTo>
                    <a:pt x="2076" y="6454"/>
                  </a:lnTo>
                  <a:lnTo>
                    <a:pt x="1893" y="6294"/>
                  </a:lnTo>
                  <a:lnTo>
                    <a:pt x="1711" y="6135"/>
                  </a:lnTo>
                  <a:lnTo>
                    <a:pt x="1528" y="5952"/>
                  </a:lnTo>
                  <a:lnTo>
                    <a:pt x="1392" y="5770"/>
                  </a:lnTo>
                  <a:lnTo>
                    <a:pt x="1255" y="5565"/>
                  </a:lnTo>
                  <a:lnTo>
                    <a:pt x="1118" y="5336"/>
                  </a:lnTo>
                  <a:lnTo>
                    <a:pt x="1027" y="5131"/>
                  </a:lnTo>
                  <a:lnTo>
                    <a:pt x="936" y="4903"/>
                  </a:lnTo>
                  <a:lnTo>
                    <a:pt x="867" y="4652"/>
                  </a:lnTo>
                  <a:lnTo>
                    <a:pt x="822" y="4424"/>
                  </a:lnTo>
                  <a:lnTo>
                    <a:pt x="799" y="4173"/>
                  </a:lnTo>
                  <a:lnTo>
                    <a:pt x="776" y="3923"/>
                  </a:lnTo>
                  <a:lnTo>
                    <a:pt x="799" y="3695"/>
                  </a:lnTo>
                  <a:lnTo>
                    <a:pt x="822" y="3444"/>
                  </a:lnTo>
                  <a:lnTo>
                    <a:pt x="867" y="3216"/>
                  </a:lnTo>
                  <a:lnTo>
                    <a:pt x="936" y="2988"/>
                  </a:lnTo>
                  <a:lnTo>
                    <a:pt x="1027" y="2737"/>
                  </a:lnTo>
                  <a:lnTo>
                    <a:pt x="1118" y="2509"/>
                  </a:lnTo>
                  <a:lnTo>
                    <a:pt x="1255" y="2281"/>
                  </a:lnTo>
                  <a:lnTo>
                    <a:pt x="1392" y="2075"/>
                  </a:lnTo>
                  <a:lnTo>
                    <a:pt x="1528" y="1870"/>
                  </a:lnTo>
                  <a:lnTo>
                    <a:pt x="1711" y="1688"/>
                  </a:lnTo>
                  <a:lnTo>
                    <a:pt x="1893" y="1528"/>
                  </a:lnTo>
                  <a:lnTo>
                    <a:pt x="2076" y="1369"/>
                  </a:lnTo>
                  <a:lnTo>
                    <a:pt x="2281" y="1232"/>
                  </a:lnTo>
                  <a:lnTo>
                    <a:pt x="2509" y="1118"/>
                  </a:lnTo>
                  <a:lnTo>
                    <a:pt x="2714" y="1004"/>
                  </a:lnTo>
                  <a:lnTo>
                    <a:pt x="2942" y="935"/>
                  </a:lnTo>
                  <a:lnTo>
                    <a:pt x="3193" y="867"/>
                  </a:lnTo>
                  <a:lnTo>
                    <a:pt x="3421" y="821"/>
                  </a:lnTo>
                  <a:lnTo>
                    <a:pt x="3672" y="776"/>
                  </a:lnTo>
                  <a:close/>
                  <a:moveTo>
                    <a:pt x="3672" y="684"/>
                  </a:moveTo>
                  <a:lnTo>
                    <a:pt x="3421" y="730"/>
                  </a:lnTo>
                  <a:lnTo>
                    <a:pt x="3170" y="776"/>
                  </a:lnTo>
                  <a:lnTo>
                    <a:pt x="2920" y="844"/>
                  </a:lnTo>
                  <a:lnTo>
                    <a:pt x="2692" y="935"/>
                  </a:lnTo>
                  <a:lnTo>
                    <a:pt x="2463" y="1026"/>
                  </a:lnTo>
                  <a:lnTo>
                    <a:pt x="2235" y="1163"/>
                  </a:lnTo>
                  <a:lnTo>
                    <a:pt x="2030" y="1300"/>
                  </a:lnTo>
                  <a:lnTo>
                    <a:pt x="1825" y="1460"/>
                  </a:lnTo>
                  <a:lnTo>
                    <a:pt x="1643" y="1619"/>
                  </a:lnTo>
                  <a:lnTo>
                    <a:pt x="1460" y="1802"/>
                  </a:lnTo>
                  <a:lnTo>
                    <a:pt x="1300" y="2007"/>
                  </a:lnTo>
                  <a:lnTo>
                    <a:pt x="1164" y="2235"/>
                  </a:lnTo>
                  <a:lnTo>
                    <a:pt x="1050" y="2463"/>
                  </a:lnTo>
                  <a:lnTo>
                    <a:pt x="936" y="2691"/>
                  </a:lnTo>
                  <a:lnTo>
                    <a:pt x="844" y="2942"/>
                  </a:lnTo>
                  <a:lnTo>
                    <a:pt x="776" y="3193"/>
                  </a:lnTo>
                  <a:lnTo>
                    <a:pt x="730" y="3444"/>
                  </a:lnTo>
                  <a:lnTo>
                    <a:pt x="708" y="3672"/>
                  </a:lnTo>
                  <a:lnTo>
                    <a:pt x="685" y="3923"/>
                  </a:lnTo>
                  <a:lnTo>
                    <a:pt x="708" y="4173"/>
                  </a:lnTo>
                  <a:lnTo>
                    <a:pt x="730" y="4424"/>
                  </a:lnTo>
                  <a:lnTo>
                    <a:pt x="776" y="4675"/>
                  </a:lnTo>
                  <a:lnTo>
                    <a:pt x="844" y="4926"/>
                  </a:lnTo>
                  <a:lnTo>
                    <a:pt x="936" y="5154"/>
                  </a:lnTo>
                  <a:lnTo>
                    <a:pt x="1050" y="5382"/>
                  </a:lnTo>
                  <a:lnTo>
                    <a:pt x="1164" y="5610"/>
                  </a:lnTo>
                  <a:lnTo>
                    <a:pt x="1300" y="5815"/>
                  </a:lnTo>
                  <a:lnTo>
                    <a:pt x="1460" y="6021"/>
                  </a:lnTo>
                  <a:lnTo>
                    <a:pt x="1643" y="6203"/>
                  </a:lnTo>
                  <a:lnTo>
                    <a:pt x="1825" y="6385"/>
                  </a:lnTo>
                  <a:lnTo>
                    <a:pt x="2030" y="6545"/>
                  </a:lnTo>
                  <a:lnTo>
                    <a:pt x="2235" y="6682"/>
                  </a:lnTo>
                  <a:lnTo>
                    <a:pt x="2463" y="6796"/>
                  </a:lnTo>
                  <a:lnTo>
                    <a:pt x="2714" y="6910"/>
                  </a:lnTo>
                  <a:lnTo>
                    <a:pt x="2965" y="7001"/>
                  </a:lnTo>
                  <a:lnTo>
                    <a:pt x="3193" y="7070"/>
                  </a:lnTo>
                  <a:lnTo>
                    <a:pt x="3444" y="7115"/>
                  </a:lnTo>
                  <a:lnTo>
                    <a:pt x="3695" y="7138"/>
                  </a:lnTo>
                  <a:lnTo>
                    <a:pt x="3923" y="7161"/>
                  </a:lnTo>
                  <a:lnTo>
                    <a:pt x="4197" y="7138"/>
                  </a:lnTo>
                  <a:lnTo>
                    <a:pt x="4447" y="7115"/>
                  </a:lnTo>
                  <a:lnTo>
                    <a:pt x="4698" y="7070"/>
                  </a:lnTo>
                  <a:lnTo>
                    <a:pt x="4926" y="7001"/>
                  </a:lnTo>
                  <a:lnTo>
                    <a:pt x="5177" y="6910"/>
                  </a:lnTo>
                  <a:lnTo>
                    <a:pt x="5405" y="6796"/>
                  </a:lnTo>
                  <a:lnTo>
                    <a:pt x="5610" y="6682"/>
                  </a:lnTo>
                  <a:lnTo>
                    <a:pt x="5816" y="6545"/>
                  </a:lnTo>
                  <a:lnTo>
                    <a:pt x="6021" y="6385"/>
                  </a:lnTo>
                  <a:lnTo>
                    <a:pt x="6203" y="6203"/>
                  </a:lnTo>
                  <a:lnTo>
                    <a:pt x="6386" y="6021"/>
                  </a:lnTo>
                  <a:lnTo>
                    <a:pt x="6545" y="5815"/>
                  </a:lnTo>
                  <a:lnTo>
                    <a:pt x="6682" y="5610"/>
                  </a:lnTo>
                  <a:lnTo>
                    <a:pt x="6819" y="5382"/>
                  </a:lnTo>
                  <a:lnTo>
                    <a:pt x="6933" y="5131"/>
                  </a:lnTo>
                  <a:lnTo>
                    <a:pt x="7024" y="4880"/>
                  </a:lnTo>
                  <a:lnTo>
                    <a:pt x="7070" y="4652"/>
                  </a:lnTo>
                  <a:lnTo>
                    <a:pt x="7116" y="4402"/>
                  </a:lnTo>
                  <a:lnTo>
                    <a:pt x="7161" y="4151"/>
                  </a:lnTo>
                  <a:lnTo>
                    <a:pt x="7161" y="3923"/>
                  </a:lnTo>
                  <a:lnTo>
                    <a:pt x="7161" y="3649"/>
                  </a:lnTo>
                  <a:lnTo>
                    <a:pt x="7116" y="3398"/>
                  </a:lnTo>
                  <a:lnTo>
                    <a:pt x="7070" y="3147"/>
                  </a:lnTo>
                  <a:lnTo>
                    <a:pt x="7002" y="2919"/>
                  </a:lnTo>
                  <a:lnTo>
                    <a:pt x="6910" y="2668"/>
                  </a:lnTo>
                  <a:lnTo>
                    <a:pt x="6819" y="2440"/>
                  </a:lnTo>
                  <a:lnTo>
                    <a:pt x="6682" y="2235"/>
                  </a:lnTo>
                  <a:lnTo>
                    <a:pt x="6545" y="2030"/>
                  </a:lnTo>
                  <a:lnTo>
                    <a:pt x="6386" y="1825"/>
                  </a:lnTo>
                  <a:lnTo>
                    <a:pt x="6226" y="1642"/>
                  </a:lnTo>
                  <a:lnTo>
                    <a:pt x="6044" y="1460"/>
                  </a:lnTo>
                  <a:lnTo>
                    <a:pt x="5839" y="1300"/>
                  </a:lnTo>
                  <a:lnTo>
                    <a:pt x="5610" y="1163"/>
                  </a:lnTo>
                  <a:lnTo>
                    <a:pt x="5382" y="1026"/>
                  </a:lnTo>
                  <a:lnTo>
                    <a:pt x="5154" y="912"/>
                  </a:lnTo>
                  <a:lnTo>
                    <a:pt x="4904" y="821"/>
                  </a:lnTo>
                  <a:lnTo>
                    <a:pt x="4653" y="776"/>
                  </a:lnTo>
                  <a:lnTo>
                    <a:pt x="4402" y="707"/>
                  </a:lnTo>
                  <a:lnTo>
                    <a:pt x="4174" y="684"/>
                  </a:lnTo>
                  <a:close/>
                  <a:moveTo>
                    <a:pt x="3923" y="0"/>
                  </a:moveTo>
                  <a:lnTo>
                    <a:pt x="3604" y="23"/>
                  </a:lnTo>
                  <a:lnTo>
                    <a:pt x="3262" y="69"/>
                  </a:lnTo>
                  <a:lnTo>
                    <a:pt x="2942" y="137"/>
                  </a:lnTo>
                  <a:lnTo>
                    <a:pt x="2600" y="228"/>
                  </a:lnTo>
                  <a:lnTo>
                    <a:pt x="2578" y="251"/>
                  </a:lnTo>
                  <a:lnTo>
                    <a:pt x="2578" y="297"/>
                  </a:lnTo>
                  <a:lnTo>
                    <a:pt x="2600" y="320"/>
                  </a:lnTo>
                  <a:lnTo>
                    <a:pt x="2646" y="320"/>
                  </a:lnTo>
                  <a:lnTo>
                    <a:pt x="2965" y="228"/>
                  </a:lnTo>
                  <a:lnTo>
                    <a:pt x="3284" y="137"/>
                  </a:lnTo>
                  <a:lnTo>
                    <a:pt x="3604" y="114"/>
                  </a:lnTo>
                  <a:lnTo>
                    <a:pt x="3923" y="91"/>
                  </a:lnTo>
                  <a:lnTo>
                    <a:pt x="4197" y="91"/>
                  </a:lnTo>
                  <a:lnTo>
                    <a:pt x="4447" y="137"/>
                  </a:lnTo>
                  <a:lnTo>
                    <a:pt x="4721" y="183"/>
                  </a:lnTo>
                  <a:lnTo>
                    <a:pt x="4972" y="228"/>
                  </a:lnTo>
                  <a:lnTo>
                    <a:pt x="5223" y="320"/>
                  </a:lnTo>
                  <a:lnTo>
                    <a:pt x="5496" y="434"/>
                  </a:lnTo>
                  <a:lnTo>
                    <a:pt x="5725" y="548"/>
                  </a:lnTo>
                  <a:lnTo>
                    <a:pt x="5975" y="684"/>
                  </a:lnTo>
                  <a:lnTo>
                    <a:pt x="6181" y="821"/>
                  </a:lnTo>
                  <a:lnTo>
                    <a:pt x="6386" y="981"/>
                  </a:lnTo>
                  <a:lnTo>
                    <a:pt x="6568" y="1140"/>
                  </a:lnTo>
                  <a:lnTo>
                    <a:pt x="6728" y="1323"/>
                  </a:lnTo>
                  <a:lnTo>
                    <a:pt x="6888" y="1505"/>
                  </a:lnTo>
                  <a:lnTo>
                    <a:pt x="7047" y="1688"/>
                  </a:lnTo>
                  <a:lnTo>
                    <a:pt x="7184" y="1893"/>
                  </a:lnTo>
                  <a:lnTo>
                    <a:pt x="7298" y="2098"/>
                  </a:lnTo>
                  <a:lnTo>
                    <a:pt x="7412" y="2304"/>
                  </a:lnTo>
                  <a:lnTo>
                    <a:pt x="7503" y="2532"/>
                  </a:lnTo>
                  <a:lnTo>
                    <a:pt x="7572" y="2760"/>
                  </a:lnTo>
                  <a:lnTo>
                    <a:pt x="7640" y="2988"/>
                  </a:lnTo>
                  <a:lnTo>
                    <a:pt x="7686" y="3216"/>
                  </a:lnTo>
                  <a:lnTo>
                    <a:pt x="7731" y="3444"/>
                  </a:lnTo>
                  <a:lnTo>
                    <a:pt x="7754" y="3695"/>
                  </a:lnTo>
                  <a:lnTo>
                    <a:pt x="7754" y="3923"/>
                  </a:lnTo>
                  <a:lnTo>
                    <a:pt x="7754" y="4173"/>
                  </a:lnTo>
                  <a:lnTo>
                    <a:pt x="7708" y="4447"/>
                  </a:lnTo>
                  <a:lnTo>
                    <a:pt x="7663" y="4698"/>
                  </a:lnTo>
                  <a:lnTo>
                    <a:pt x="7617" y="4972"/>
                  </a:lnTo>
                  <a:lnTo>
                    <a:pt x="7526" y="5222"/>
                  </a:lnTo>
                  <a:lnTo>
                    <a:pt x="7412" y="5473"/>
                  </a:lnTo>
                  <a:lnTo>
                    <a:pt x="7298" y="5724"/>
                  </a:lnTo>
                  <a:lnTo>
                    <a:pt x="7161" y="5975"/>
                  </a:lnTo>
                  <a:lnTo>
                    <a:pt x="7024" y="6180"/>
                  </a:lnTo>
                  <a:lnTo>
                    <a:pt x="6865" y="6363"/>
                  </a:lnTo>
                  <a:lnTo>
                    <a:pt x="6705" y="6545"/>
                  </a:lnTo>
                  <a:lnTo>
                    <a:pt x="6523" y="6728"/>
                  </a:lnTo>
                  <a:lnTo>
                    <a:pt x="6340" y="6887"/>
                  </a:lnTo>
                  <a:lnTo>
                    <a:pt x="6158" y="7024"/>
                  </a:lnTo>
                  <a:lnTo>
                    <a:pt x="5953" y="7161"/>
                  </a:lnTo>
                  <a:lnTo>
                    <a:pt x="5747" y="7275"/>
                  </a:lnTo>
                  <a:lnTo>
                    <a:pt x="5542" y="7389"/>
                  </a:lnTo>
                  <a:lnTo>
                    <a:pt x="5314" y="7480"/>
                  </a:lnTo>
                  <a:lnTo>
                    <a:pt x="5086" y="7571"/>
                  </a:lnTo>
                  <a:lnTo>
                    <a:pt x="4858" y="7617"/>
                  </a:lnTo>
                  <a:lnTo>
                    <a:pt x="4630" y="7685"/>
                  </a:lnTo>
                  <a:lnTo>
                    <a:pt x="4402" y="7708"/>
                  </a:lnTo>
                  <a:lnTo>
                    <a:pt x="4151" y="7731"/>
                  </a:lnTo>
                  <a:lnTo>
                    <a:pt x="3923" y="7754"/>
                  </a:lnTo>
                  <a:lnTo>
                    <a:pt x="3672" y="7731"/>
                  </a:lnTo>
                  <a:lnTo>
                    <a:pt x="3398" y="7708"/>
                  </a:lnTo>
                  <a:lnTo>
                    <a:pt x="3148" y="7663"/>
                  </a:lnTo>
                  <a:lnTo>
                    <a:pt x="2874" y="7594"/>
                  </a:lnTo>
                  <a:lnTo>
                    <a:pt x="2623" y="7503"/>
                  </a:lnTo>
                  <a:lnTo>
                    <a:pt x="2372" y="7412"/>
                  </a:lnTo>
                  <a:lnTo>
                    <a:pt x="2121" y="7298"/>
                  </a:lnTo>
                  <a:lnTo>
                    <a:pt x="1871" y="7138"/>
                  </a:lnTo>
                  <a:lnTo>
                    <a:pt x="1665" y="7001"/>
                  </a:lnTo>
                  <a:lnTo>
                    <a:pt x="1483" y="6842"/>
                  </a:lnTo>
                  <a:lnTo>
                    <a:pt x="1278" y="6682"/>
                  </a:lnTo>
                  <a:lnTo>
                    <a:pt x="1118" y="6522"/>
                  </a:lnTo>
                  <a:lnTo>
                    <a:pt x="958" y="6340"/>
                  </a:lnTo>
                  <a:lnTo>
                    <a:pt x="822" y="6135"/>
                  </a:lnTo>
                  <a:lnTo>
                    <a:pt x="685" y="5929"/>
                  </a:lnTo>
                  <a:lnTo>
                    <a:pt x="571" y="5724"/>
                  </a:lnTo>
                  <a:lnTo>
                    <a:pt x="457" y="5519"/>
                  </a:lnTo>
                  <a:lnTo>
                    <a:pt x="365" y="5314"/>
                  </a:lnTo>
                  <a:lnTo>
                    <a:pt x="274" y="5086"/>
                  </a:lnTo>
                  <a:lnTo>
                    <a:pt x="229" y="4858"/>
                  </a:lnTo>
                  <a:lnTo>
                    <a:pt x="160" y="4630"/>
                  </a:lnTo>
                  <a:lnTo>
                    <a:pt x="137" y="4379"/>
                  </a:lnTo>
                  <a:lnTo>
                    <a:pt x="115" y="4151"/>
                  </a:lnTo>
                  <a:lnTo>
                    <a:pt x="92" y="3923"/>
                  </a:lnTo>
                  <a:lnTo>
                    <a:pt x="115" y="3649"/>
                  </a:lnTo>
                  <a:lnTo>
                    <a:pt x="137" y="3398"/>
                  </a:lnTo>
                  <a:lnTo>
                    <a:pt x="183" y="3124"/>
                  </a:lnTo>
                  <a:lnTo>
                    <a:pt x="251" y="2874"/>
                  </a:lnTo>
                  <a:lnTo>
                    <a:pt x="320" y="2600"/>
                  </a:lnTo>
                  <a:lnTo>
                    <a:pt x="434" y="2349"/>
                  </a:lnTo>
                  <a:lnTo>
                    <a:pt x="548" y="2121"/>
                  </a:lnTo>
                  <a:lnTo>
                    <a:pt x="708" y="1870"/>
                  </a:lnTo>
                  <a:lnTo>
                    <a:pt x="844" y="1665"/>
                  </a:lnTo>
                  <a:lnTo>
                    <a:pt x="1004" y="1460"/>
                  </a:lnTo>
                  <a:lnTo>
                    <a:pt x="1164" y="1277"/>
                  </a:lnTo>
                  <a:lnTo>
                    <a:pt x="1346" y="1095"/>
                  </a:lnTo>
                  <a:lnTo>
                    <a:pt x="1346" y="1072"/>
                  </a:lnTo>
                  <a:lnTo>
                    <a:pt x="1346" y="1049"/>
                  </a:lnTo>
                  <a:lnTo>
                    <a:pt x="1300" y="1026"/>
                  </a:lnTo>
                  <a:lnTo>
                    <a:pt x="1278" y="1026"/>
                  </a:lnTo>
                  <a:lnTo>
                    <a:pt x="1095" y="1209"/>
                  </a:lnTo>
                  <a:lnTo>
                    <a:pt x="936" y="1414"/>
                  </a:lnTo>
                  <a:lnTo>
                    <a:pt x="776" y="1597"/>
                  </a:lnTo>
                  <a:lnTo>
                    <a:pt x="616" y="1825"/>
                  </a:lnTo>
                  <a:lnTo>
                    <a:pt x="479" y="2075"/>
                  </a:lnTo>
                  <a:lnTo>
                    <a:pt x="343" y="2326"/>
                  </a:lnTo>
                  <a:lnTo>
                    <a:pt x="251" y="2577"/>
                  </a:lnTo>
                  <a:lnTo>
                    <a:pt x="160" y="2851"/>
                  </a:lnTo>
                  <a:lnTo>
                    <a:pt x="92" y="3102"/>
                  </a:lnTo>
                  <a:lnTo>
                    <a:pt x="46" y="3375"/>
                  </a:lnTo>
                  <a:lnTo>
                    <a:pt x="23" y="3649"/>
                  </a:lnTo>
                  <a:lnTo>
                    <a:pt x="1" y="3923"/>
                  </a:lnTo>
                  <a:lnTo>
                    <a:pt x="23" y="4151"/>
                  </a:lnTo>
                  <a:lnTo>
                    <a:pt x="46" y="4402"/>
                  </a:lnTo>
                  <a:lnTo>
                    <a:pt x="69" y="4630"/>
                  </a:lnTo>
                  <a:lnTo>
                    <a:pt x="137" y="4880"/>
                  </a:lnTo>
                  <a:lnTo>
                    <a:pt x="206" y="5108"/>
                  </a:lnTo>
                  <a:lnTo>
                    <a:pt x="274" y="5336"/>
                  </a:lnTo>
                  <a:lnTo>
                    <a:pt x="365" y="5565"/>
                  </a:lnTo>
                  <a:lnTo>
                    <a:pt x="479" y="5770"/>
                  </a:lnTo>
                  <a:lnTo>
                    <a:pt x="594" y="5998"/>
                  </a:lnTo>
                  <a:lnTo>
                    <a:pt x="730" y="6203"/>
                  </a:lnTo>
                  <a:lnTo>
                    <a:pt x="890" y="6385"/>
                  </a:lnTo>
                  <a:lnTo>
                    <a:pt x="1050" y="6568"/>
                  </a:lnTo>
                  <a:lnTo>
                    <a:pt x="1232" y="6750"/>
                  </a:lnTo>
                  <a:lnTo>
                    <a:pt x="1414" y="6933"/>
                  </a:lnTo>
                  <a:lnTo>
                    <a:pt x="1620" y="7070"/>
                  </a:lnTo>
                  <a:lnTo>
                    <a:pt x="1825" y="7229"/>
                  </a:lnTo>
                  <a:lnTo>
                    <a:pt x="2076" y="7366"/>
                  </a:lnTo>
                  <a:lnTo>
                    <a:pt x="2327" y="7503"/>
                  </a:lnTo>
                  <a:lnTo>
                    <a:pt x="2600" y="7594"/>
                  </a:lnTo>
                  <a:lnTo>
                    <a:pt x="2851" y="7685"/>
                  </a:lnTo>
                  <a:lnTo>
                    <a:pt x="3125" y="7754"/>
                  </a:lnTo>
                  <a:lnTo>
                    <a:pt x="3376" y="7799"/>
                  </a:lnTo>
                  <a:lnTo>
                    <a:pt x="3649" y="7822"/>
                  </a:lnTo>
                  <a:lnTo>
                    <a:pt x="3923" y="7845"/>
                  </a:lnTo>
                  <a:lnTo>
                    <a:pt x="4174" y="7822"/>
                  </a:lnTo>
                  <a:lnTo>
                    <a:pt x="4402" y="7799"/>
                  </a:lnTo>
                  <a:lnTo>
                    <a:pt x="4653" y="7777"/>
                  </a:lnTo>
                  <a:lnTo>
                    <a:pt x="4881" y="7708"/>
                  </a:lnTo>
                  <a:lnTo>
                    <a:pt x="5109" y="7640"/>
                  </a:lnTo>
                  <a:lnTo>
                    <a:pt x="5337" y="7571"/>
                  </a:lnTo>
                  <a:lnTo>
                    <a:pt x="5565" y="7480"/>
                  </a:lnTo>
                  <a:lnTo>
                    <a:pt x="5793" y="7366"/>
                  </a:lnTo>
                  <a:lnTo>
                    <a:pt x="5998" y="7252"/>
                  </a:lnTo>
                  <a:lnTo>
                    <a:pt x="6203" y="7115"/>
                  </a:lnTo>
                  <a:lnTo>
                    <a:pt x="6409" y="6956"/>
                  </a:lnTo>
                  <a:lnTo>
                    <a:pt x="6591" y="6796"/>
                  </a:lnTo>
                  <a:lnTo>
                    <a:pt x="6774" y="6614"/>
                  </a:lnTo>
                  <a:lnTo>
                    <a:pt x="6933" y="6431"/>
                  </a:lnTo>
                  <a:lnTo>
                    <a:pt x="7093" y="6226"/>
                  </a:lnTo>
                  <a:lnTo>
                    <a:pt x="7230" y="6021"/>
                  </a:lnTo>
                  <a:lnTo>
                    <a:pt x="7389" y="5770"/>
                  </a:lnTo>
                  <a:lnTo>
                    <a:pt x="7503" y="5519"/>
                  </a:lnTo>
                  <a:lnTo>
                    <a:pt x="7617" y="5245"/>
                  </a:lnTo>
                  <a:lnTo>
                    <a:pt x="7686" y="4994"/>
                  </a:lnTo>
                  <a:lnTo>
                    <a:pt x="7754" y="4721"/>
                  </a:lnTo>
                  <a:lnTo>
                    <a:pt x="7800" y="4470"/>
                  </a:lnTo>
                  <a:lnTo>
                    <a:pt x="7845" y="4196"/>
                  </a:lnTo>
                  <a:lnTo>
                    <a:pt x="7845" y="3923"/>
                  </a:lnTo>
                  <a:lnTo>
                    <a:pt x="7845" y="3672"/>
                  </a:lnTo>
                  <a:lnTo>
                    <a:pt x="7823" y="3444"/>
                  </a:lnTo>
                  <a:lnTo>
                    <a:pt x="7777" y="3193"/>
                  </a:lnTo>
                  <a:lnTo>
                    <a:pt x="7731" y="2965"/>
                  </a:lnTo>
                  <a:lnTo>
                    <a:pt x="7663" y="2737"/>
                  </a:lnTo>
                  <a:lnTo>
                    <a:pt x="7572" y="2509"/>
                  </a:lnTo>
                  <a:lnTo>
                    <a:pt x="7480" y="2281"/>
                  </a:lnTo>
                  <a:lnTo>
                    <a:pt x="7366" y="2053"/>
                  </a:lnTo>
                  <a:lnTo>
                    <a:pt x="7252" y="1847"/>
                  </a:lnTo>
                  <a:lnTo>
                    <a:pt x="7116" y="1642"/>
                  </a:lnTo>
                  <a:lnTo>
                    <a:pt x="6979" y="1437"/>
                  </a:lnTo>
                  <a:lnTo>
                    <a:pt x="6796" y="1254"/>
                  </a:lnTo>
                  <a:lnTo>
                    <a:pt x="6637" y="1072"/>
                  </a:lnTo>
                  <a:lnTo>
                    <a:pt x="6431" y="912"/>
                  </a:lnTo>
                  <a:lnTo>
                    <a:pt x="6249" y="753"/>
                  </a:lnTo>
                  <a:lnTo>
                    <a:pt x="6021" y="616"/>
                  </a:lnTo>
                  <a:lnTo>
                    <a:pt x="5770" y="456"/>
                  </a:lnTo>
                  <a:lnTo>
                    <a:pt x="5519" y="342"/>
                  </a:lnTo>
                  <a:lnTo>
                    <a:pt x="5268" y="228"/>
                  </a:lnTo>
                  <a:lnTo>
                    <a:pt x="4995" y="160"/>
                  </a:lnTo>
                  <a:lnTo>
                    <a:pt x="4744" y="91"/>
                  </a:lnTo>
                  <a:lnTo>
                    <a:pt x="4470" y="46"/>
                  </a:lnTo>
                  <a:lnTo>
                    <a:pt x="419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4"/>
            <p:cNvSpPr/>
            <p:nvPr/>
          </p:nvSpPr>
          <p:spPr>
            <a:xfrm>
              <a:off x="7490828" y="2570615"/>
              <a:ext cx="182541" cy="232997"/>
            </a:xfrm>
            <a:custGeom>
              <a:avLst/>
              <a:gdLst/>
              <a:ahLst/>
              <a:cxnLst/>
              <a:rect l="l" t="t" r="r" b="b"/>
              <a:pathLst>
                <a:path w="2395" h="3057" extrusionOk="0">
                  <a:moveTo>
                    <a:pt x="1554" y="100"/>
                  </a:moveTo>
                  <a:lnTo>
                    <a:pt x="2281" y="571"/>
                  </a:lnTo>
                  <a:lnTo>
                    <a:pt x="890" y="2760"/>
                  </a:lnTo>
                  <a:lnTo>
                    <a:pt x="821" y="2851"/>
                  </a:lnTo>
                  <a:lnTo>
                    <a:pt x="730" y="2897"/>
                  </a:lnTo>
                  <a:lnTo>
                    <a:pt x="639" y="2942"/>
                  </a:lnTo>
                  <a:lnTo>
                    <a:pt x="525" y="2965"/>
                  </a:lnTo>
                  <a:lnTo>
                    <a:pt x="411" y="2942"/>
                  </a:lnTo>
                  <a:lnTo>
                    <a:pt x="297" y="2897"/>
                  </a:lnTo>
                  <a:lnTo>
                    <a:pt x="205" y="2828"/>
                  </a:lnTo>
                  <a:lnTo>
                    <a:pt x="137" y="2737"/>
                  </a:lnTo>
                  <a:lnTo>
                    <a:pt x="91" y="2623"/>
                  </a:lnTo>
                  <a:lnTo>
                    <a:pt x="91" y="2532"/>
                  </a:lnTo>
                  <a:lnTo>
                    <a:pt x="114" y="2395"/>
                  </a:lnTo>
                  <a:lnTo>
                    <a:pt x="160" y="2281"/>
                  </a:lnTo>
                  <a:lnTo>
                    <a:pt x="1554" y="100"/>
                  </a:lnTo>
                  <a:close/>
                  <a:moveTo>
                    <a:pt x="1482" y="1"/>
                  </a:moveTo>
                  <a:lnTo>
                    <a:pt x="69" y="2235"/>
                  </a:lnTo>
                  <a:lnTo>
                    <a:pt x="23" y="2372"/>
                  </a:lnTo>
                  <a:lnTo>
                    <a:pt x="0" y="2532"/>
                  </a:lnTo>
                  <a:lnTo>
                    <a:pt x="23" y="2646"/>
                  </a:lnTo>
                  <a:lnTo>
                    <a:pt x="69" y="2783"/>
                  </a:lnTo>
                  <a:lnTo>
                    <a:pt x="137" y="2874"/>
                  </a:lnTo>
                  <a:lnTo>
                    <a:pt x="251" y="2965"/>
                  </a:lnTo>
                  <a:lnTo>
                    <a:pt x="388" y="3034"/>
                  </a:lnTo>
                  <a:lnTo>
                    <a:pt x="525" y="3056"/>
                  </a:lnTo>
                  <a:lnTo>
                    <a:pt x="661" y="3034"/>
                  </a:lnTo>
                  <a:lnTo>
                    <a:pt x="775" y="2988"/>
                  </a:lnTo>
                  <a:lnTo>
                    <a:pt x="890" y="2920"/>
                  </a:lnTo>
                  <a:lnTo>
                    <a:pt x="958" y="2806"/>
                  </a:lnTo>
                  <a:lnTo>
                    <a:pt x="2372" y="571"/>
                  </a:lnTo>
                  <a:lnTo>
                    <a:pt x="2395" y="548"/>
                  </a:lnTo>
                  <a:lnTo>
                    <a:pt x="2372" y="502"/>
                  </a:lnTo>
                  <a:lnTo>
                    <a:pt x="155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TextBox 3">
            <a:extLst>
              <a:ext uri="{FF2B5EF4-FFF2-40B4-BE49-F238E27FC236}">
                <a16:creationId xmlns:a16="http://schemas.microsoft.com/office/drawing/2014/main" id="{98D40C88-302A-27C9-D24F-FE3CB27E16A2}"/>
              </a:ext>
            </a:extLst>
          </p:cNvPr>
          <p:cNvSpPr txBox="1"/>
          <p:nvPr/>
        </p:nvSpPr>
        <p:spPr>
          <a:xfrm>
            <a:off x="1764540" y="1645971"/>
            <a:ext cx="5635410" cy="1824923"/>
          </a:xfrm>
          <a:prstGeom prst="rect">
            <a:avLst/>
          </a:prstGeom>
          <a:noFill/>
        </p:spPr>
        <p:txBody>
          <a:bodyPr wrap="square" rtlCol="0">
            <a:spAutoFit/>
          </a:bodyPr>
          <a:lstStyle/>
          <a:p>
            <a:pPr algn="ctr">
              <a:lnSpc>
                <a:spcPct val="150000"/>
              </a:lnSpc>
            </a:pPr>
            <a:r>
              <a:rPr lang="en-US" sz="4000" b="1" dirty="0">
                <a:solidFill>
                  <a:schemeClr val="tx2">
                    <a:lumMod val="1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CHÀO MỪNG CÁC EM </a:t>
            </a:r>
          </a:p>
          <a:p>
            <a:pPr algn="ctr">
              <a:lnSpc>
                <a:spcPct val="150000"/>
              </a:lnSpc>
            </a:pPr>
            <a:r>
              <a:rPr lang="en-US" sz="4000" b="1" dirty="0">
                <a:solidFill>
                  <a:schemeClr val="tx2">
                    <a:lumMod val="1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ĐẾN VỚI LỚP HỌC!</a:t>
            </a:r>
          </a:p>
        </p:txBody>
      </p:sp>
      <p:grpSp>
        <p:nvGrpSpPr>
          <p:cNvPr id="17" name="Google Shape;1459;p29">
            <a:extLst>
              <a:ext uri="{FF2B5EF4-FFF2-40B4-BE49-F238E27FC236}">
                <a16:creationId xmlns:a16="http://schemas.microsoft.com/office/drawing/2014/main" id="{F9DAFC2A-CE2B-277D-DE63-2C09C0D8D2B1}"/>
              </a:ext>
            </a:extLst>
          </p:cNvPr>
          <p:cNvGrpSpPr/>
          <p:nvPr/>
        </p:nvGrpSpPr>
        <p:grpSpPr>
          <a:xfrm>
            <a:off x="722882" y="3922122"/>
            <a:ext cx="1011711" cy="1175022"/>
            <a:chOff x="7669782" y="2869532"/>
            <a:chExt cx="1011711" cy="1175022"/>
          </a:xfrm>
        </p:grpSpPr>
        <p:sp>
          <p:nvSpPr>
            <p:cNvPr id="18" name="Google Shape;1460;p29">
              <a:extLst>
                <a:ext uri="{FF2B5EF4-FFF2-40B4-BE49-F238E27FC236}">
                  <a16:creationId xmlns:a16="http://schemas.microsoft.com/office/drawing/2014/main" id="{467FCFAE-9ACF-E0EB-C6FB-383DAE26512C}"/>
                </a:ext>
              </a:extLst>
            </p:cNvPr>
            <p:cNvSpPr/>
            <p:nvPr/>
          </p:nvSpPr>
          <p:spPr>
            <a:xfrm>
              <a:off x="7702860" y="2944300"/>
              <a:ext cx="888239" cy="1056832"/>
            </a:xfrm>
            <a:custGeom>
              <a:avLst/>
              <a:gdLst/>
              <a:ahLst/>
              <a:cxnLst/>
              <a:rect l="l" t="t" r="r" b="b"/>
              <a:pathLst>
                <a:path w="11654" h="13866" extrusionOk="0">
                  <a:moveTo>
                    <a:pt x="4082" y="1"/>
                  </a:moveTo>
                  <a:lnTo>
                    <a:pt x="0" y="10901"/>
                  </a:lnTo>
                  <a:lnTo>
                    <a:pt x="8141" y="13866"/>
                  </a:lnTo>
                  <a:lnTo>
                    <a:pt x="11653" y="3011"/>
                  </a:lnTo>
                  <a:lnTo>
                    <a:pt x="4082"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61;p29">
              <a:extLst>
                <a:ext uri="{FF2B5EF4-FFF2-40B4-BE49-F238E27FC236}">
                  <a16:creationId xmlns:a16="http://schemas.microsoft.com/office/drawing/2014/main" id="{DE7EF422-77E8-230A-B310-342E86509A1E}"/>
                </a:ext>
              </a:extLst>
            </p:cNvPr>
            <p:cNvSpPr/>
            <p:nvPr/>
          </p:nvSpPr>
          <p:spPr>
            <a:xfrm>
              <a:off x="7723666" y="2873038"/>
              <a:ext cx="954319" cy="1037701"/>
            </a:xfrm>
            <a:custGeom>
              <a:avLst/>
              <a:gdLst/>
              <a:ahLst/>
              <a:cxnLst/>
              <a:rect l="l" t="t" r="r" b="b"/>
              <a:pathLst>
                <a:path w="12521" h="13615" extrusionOk="0">
                  <a:moveTo>
                    <a:pt x="3444" y="1"/>
                  </a:moveTo>
                  <a:lnTo>
                    <a:pt x="1" y="9236"/>
                  </a:lnTo>
                  <a:lnTo>
                    <a:pt x="9009" y="13615"/>
                  </a:lnTo>
                  <a:lnTo>
                    <a:pt x="12452" y="4379"/>
                  </a:lnTo>
                  <a:lnTo>
                    <a:pt x="12498" y="4174"/>
                  </a:lnTo>
                  <a:lnTo>
                    <a:pt x="12521" y="3991"/>
                  </a:lnTo>
                  <a:lnTo>
                    <a:pt x="12475" y="3809"/>
                  </a:lnTo>
                  <a:lnTo>
                    <a:pt x="12429" y="3627"/>
                  </a:lnTo>
                  <a:lnTo>
                    <a:pt x="12338" y="3467"/>
                  </a:lnTo>
                  <a:lnTo>
                    <a:pt x="12201" y="3330"/>
                  </a:lnTo>
                  <a:lnTo>
                    <a:pt x="12064" y="3216"/>
                  </a:lnTo>
                  <a:lnTo>
                    <a:pt x="11882" y="3125"/>
                  </a:lnTo>
                  <a:lnTo>
                    <a:pt x="3444"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62;p29">
              <a:extLst>
                <a:ext uri="{FF2B5EF4-FFF2-40B4-BE49-F238E27FC236}">
                  <a16:creationId xmlns:a16="http://schemas.microsoft.com/office/drawing/2014/main" id="{7E015FCE-2BF5-E5CB-4F44-9F9972E772DE}"/>
                </a:ext>
              </a:extLst>
            </p:cNvPr>
            <p:cNvSpPr/>
            <p:nvPr/>
          </p:nvSpPr>
          <p:spPr>
            <a:xfrm>
              <a:off x="7940956" y="3328426"/>
              <a:ext cx="483295" cy="307690"/>
            </a:xfrm>
            <a:custGeom>
              <a:avLst/>
              <a:gdLst/>
              <a:ahLst/>
              <a:cxnLst/>
              <a:rect l="l" t="t" r="r" b="b"/>
              <a:pathLst>
                <a:path w="6341" h="4037" extrusionOk="0">
                  <a:moveTo>
                    <a:pt x="730" y="0"/>
                  </a:moveTo>
                  <a:lnTo>
                    <a:pt x="0" y="1962"/>
                  </a:lnTo>
                  <a:lnTo>
                    <a:pt x="5610" y="4037"/>
                  </a:lnTo>
                  <a:lnTo>
                    <a:pt x="6340" y="2076"/>
                  </a:lnTo>
                  <a:lnTo>
                    <a:pt x="7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63;p29">
              <a:extLst>
                <a:ext uri="{FF2B5EF4-FFF2-40B4-BE49-F238E27FC236}">
                  <a16:creationId xmlns:a16="http://schemas.microsoft.com/office/drawing/2014/main" id="{62FA77C4-8D84-DC3E-816A-0BB8F17F2732}"/>
                </a:ext>
              </a:extLst>
            </p:cNvPr>
            <p:cNvSpPr/>
            <p:nvPr/>
          </p:nvSpPr>
          <p:spPr>
            <a:xfrm>
              <a:off x="7676794" y="3587406"/>
              <a:ext cx="719646" cy="358070"/>
            </a:xfrm>
            <a:custGeom>
              <a:avLst/>
              <a:gdLst/>
              <a:ahLst/>
              <a:cxnLst/>
              <a:rect l="l" t="t" r="r" b="b"/>
              <a:pathLst>
                <a:path w="9442" h="4698" extrusionOk="0">
                  <a:moveTo>
                    <a:pt x="570" y="0"/>
                  </a:moveTo>
                  <a:lnTo>
                    <a:pt x="525" y="137"/>
                  </a:lnTo>
                  <a:lnTo>
                    <a:pt x="639" y="183"/>
                  </a:lnTo>
                  <a:lnTo>
                    <a:pt x="753" y="274"/>
                  </a:lnTo>
                  <a:lnTo>
                    <a:pt x="844" y="365"/>
                  </a:lnTo>
                  <a:lnTo>
                    <a:pt x="890" y="479"/>
                  </a:lnTo>
                  <a:lnTo>
                    <a:pt x="935" y="616"/>
                  </a:lnTo>
                  <a:lnTo>
                    <a:pt x="958" y="730"/>
                  </a:lnTo>
                  <a:lnTo>
                    <a:pt x="958" y="867"/>
                  </a:lnTo>
                  <a:lnTo>
                    <a:pt x="912" y="1004"/>
                  </a:lnTo>
                  <a:lnTo>
                    <a:pt x="867" y="1118"/>
                  </a:lnTo>
                  <a:lnTo>
                    <a:pt x="776" y="1232"/>
                  </a:lnTo>
                  <a:lnTo>
                    <a:pt x="684" y="1323"/>
                  </a:lnTo>
                  <a:lnTo>
                    <a:pt x="570" y="1391"/>
                  </a:lnTo>
                  <a:lnTo>
                    <a:pt x="433" y="1437"/>
                  </a:lnTo>
                  <a:lnTo>
                    <a:pt x="183" y="1437"/>
                  </a:lnTo>
                  <a:lnTo>
                    <a:pt x="46" y="1414"/>
                  </a:lnTo>
                  <a:lnTo>
                    <a:pt x="0" y="1528"/>
                  </a:lnTo>
                  <a:lnTo>
                    <a:pt x="8347" y="4630"/>
                  </a:lnTo>
                  <a:lnTo>
                    <a:pt x="8506" y="4675"/>
                  </a:lnTo>
                  <a:lnTo>
                    <a:pt x="8666" y="4698"/>
                  </a:lnTo>
                  <a:lnTo>
                    <a:pt x="8826" y="4675"/>
                  </a:lnTo>
                  <a:lnTo>
                    <a:pt x="8962" y="4607"/>
                  </a:lnTo>
                  <a:lnTo>
                    <a:pt x="9099" y="4538"/>
                  </a:lnTo>
                  <a:lnTo>
                    <a:pt x="9213" y="4424"/>
                  </a:lnTo>
                  <a:lnTo>
                    <a:pt x="9327" y="4310"/>
                  </a:lnTo>
                  <a:lnTo>
                    <a:pt x="9396" y="4151"/>
                  </a:lnTo>
                  <a:lnTo>
                    <a:pt x="9441" y="3991"/>
                  </a:lnTo>
                  <a:lnTo>
                    <a:pt x="9441" y="3831"/>
                  </a:lnTo>
                  <a:lnTo>
                    <a:pt x="9418" y="3672"/>
                  </a:lnTo>
                  <a:lnTo>
                    <a:pt x="9373" y="3535"/>
                  </a:lnTo>
                  <a:lnTo>
                    <a:pt x="9282" y="3398"/>
                  </a:lnTo>
                  <a:lnTo>
                    <a:pt x="9190" y="3284"/>
                  </a:lnTo>
                  <a:lnTo>
                    <a:pt x="9054" y="3170"/>
                  </a:lnTo>
                  <a:lnTo>
                    <a:pt x="8917" y="3102"/>
                  </a:lnTo>
                  <a:lnTo>
                    <a:pt x="5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64;p29">
              <a:extLst>
                <a:ext uri="{FF2B5EF4-FFF2-40B4-BE49-F238E27FC236}">
                  <a16:creationId xmlns:a16="http://schemas.microsoft.com/office/drawing/2014/main" id="{2E3ADDE4-B6B9-4FEF-D875-1D8488C68794}"/>
                </a:ext>
              </a:extLst>
            </p:cNvPr>
            <p:cNvSpPr/>
            <p:nvPr/>
          </p:nvSpPr>
          <p:spPr>
            <a:xfrm>
              <a:off x="7671535" y="3576965"/>
              <a:ext cx="744035" cy="382459"/>
            </a:xfrm>
            <a:custGeom>
              <a:avLst/>
              <a:gdLst/>
              <a:ahLst/>
              <a:cxnLst/>
              <a:rect l="l" t="t" r="r" b="b"/>
              <a:pathLst>
                <a:path w="9762" h="5018" extrusionOk="0">
                  <a:moveTo>
                    <a:pt x="685" y="0"/>
                  </a:moveTo>
                  <a:lnTo>
                    <a:pt x="594" y="274"/>
                  </a:lnTo>
                  <a:lnTo>
                    <a:pt x="2692" y="1049"/>
                  </a:lnTo>
                  <a:lnTo>
                    <a:pt x="9031" y="3398"/>
                  </a:lnTo>
                  <a:lnTo>
                    <a:pt x="9145" y="3467"/>
                  </a:lnTo>
                  <a:lnTo>
                    <a:pt x="9259" y="3558"/>
                  </a:lnTo>
                  <a:lnTo>
                    <a:pt x="9351" y="3649"/>
                  </a:lnTo>
                  <a:lnTo>
                    <a:pt x="9419" y="3763"/>
                  </a:lnTo>
                  <a:lnTo>
                    <a:pt x="9465" y="3877"/>
                  </a:lnTo>
                  <a:lnTo>
                    <a:pt x="9465" y="4014"/>
                  </a:lnTo>
                  <a:lnTo>
                    <a:pt x="9465" y="4151"/>
                  </a:lnTo>
                  <a:lnTo>
                    <a:pt x="9419" y="4288"/>
                  </a:lnTo>
                  <a:lnTo>
                    <a:pt x="9373" y="4402"/>
                  </a:lnTo>
                  <a:lnTo>
                    <a:pt x="9282" y="4516"/>
                  </a:lnTo>
                  <a:lnTo>
                    <a:pt x="9191" y="4607"/>
                  </a:lnTo>
                  <a:lnTo>
                    <a:pt x="9077" y="4653"/>
                  </a:lnTo>
                  <a:lnTo>
                    <a:pt x="8963" y="4698"/>
                  </a:lnTo>
                  <a:lnTo>
                    <a:pt x="8826" y="4721"/>
                  </a:lnTo>
                  <a:lnTo>
                    <a:pt x="8689" y="4721"/>
                  </a:lnTo>
                  <a:lnTo>
                    <a:pt x="8552" y="4675"/>
                  </a:lnTo>
                  <a:lnTo>
                    <a:pt x="2213" y="2326"/>
                  </a:lnTo>
                  <a:lnTo>
                    <a:pt x="115" y="1551"/>
                  </a:lnTo>
                  <a:lnTo>
                    <a:pt x="1" y="1802"/>
                  </a:lnTo>
                  <a:lnTo>
                    <a:pt x="8461" y="4949"/>
                  </a:lnTo>
                  <a:lnTo>
                    <a:pt x="8644" y="4995"/>
                  </a:lnTo>
                  <a:lnTo>
                    <a:pt x="8826" y="5017"/>
                  </a:lnTo>
                  <a:lnTo>
                    <a:pt x="9009" y="4972"/>
                  </a:lnTo>
                  <a:lnTo>
                    <a:pt x="9191" y="4926"/>
                  </a:lnTo>
                  <a:lnTo>
                    <a:pt x="9351" y="4835"/>
                  </a:lnTo>
                  <a:lnTo>
                    <a:pt x="9487" y="4698"/>
                  </a:lnTo>
                  <a:lnTo>
                    <a:pt x="9601" y="4561"/>
                  </a:lnTo>
                  <a:lnTo>
                    <a:pt x="9693" y="4379"/>
                  </a:lnTo>
                  <a:lnTo>
                    <a:pt x="9738" y="4196"/>
                  </a:lnTo>
                  <a:lnTo>
                    <a:pt x="9761" y="3991"/>
                  </a:lnTo>
                  <a:lnTo>
                    <a:pt x="9738" y="3809"/>
                  </a:lnTo>
                  <a:lnTo>
                    <a:pt x="9670" y="3649"/>
                  </a:lnTo>
                  <a:lnTo>
                    <a:pt x="9579" y="3489"/>
                  </a:lnTo>
                  <a:lnTo>
                    <a:pt x="9465" y="3330"/>
                  </a:lnTo>
                  <a:lnTo>
                    <a:pt x="9305" y="3216"/>
                  </a:lnTo>
                  <a:lnTo>
                    <a:pt x="9123" y="3147"/>
                  </a:lnTo>
                  <a:lnTo>
                    <a:pt x="685" y="0"/>
                  </a:lnTo>
                  <a:close/>
                </a:path>
              </a:pathLst>
            </a:custGeom>
            <a:solidFill>
              <a:srgbClr val="CC3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65;p29">
              <a:extLst>
                <a:ext uri="{FF2B5EF4-FFF2-40B4-BE49-F238E27FC236}">
                  <a16:creationId xmlns:a16="http://schemas.microsoft.com/office/drawing/2014/main" id="{AF3A4DD6-AB63-63CD-5B85-DD5062B7B0BD}"/>
                </a:ext>
              </a:extLst>
            </p:cNvPr>
            <p:cNvSpPr/>
            <p:nvPr/>
          </p:nvSpPr>
          <p:spPr>
            <a:xfrm>
              <a:off x="7669782" y="2869532"/>
              <a:ext cx="1011711" cy="1093340"/>
            </a:xfrm>
            <a:custGeom>
              <a:avLst/>
              <a:gdLst/>
              <a:ahLst/>
              <a:cxnLst/>
              <a:rect l="l" t="t" r="r" b="b"/>
              <a:pathLst>
                <a:path w="13274" h="14345" extrusionOk="0">
                  <a:moveTo>
                    <a:pt x="4174" y="92"/>
                  </a:moveTo>
                  <a:lnTo>
                    <a:pt x="12566" y="3216"/>
                  </a:lnTo>
                  <a:lnTo>
                    <a:pt x="12703" y="3285"/>
                  </a:lnTo>
                  <a:lnTo>
                    <a:pt x="12817" y="3353"/>
                  </a:lnTo>
                  <a:lnTo>
                    <a:pt x="12931" y="3467"/>
                  </a:lnTo>
                  <a:lnTo>
                    <a:pt x="13022" y="3558"/>
                  </a:lnTo>
                  <a:lnTo>
                    <a:pt x="13091" y="3673"/>
                  </a:lnTo>
                  <a:lnTo>
                    <a:pt x="13136" y="3809"/>
                  </a:lnTo>
                  <a:lnTo>
                    <a:pt x="13159" y="3946"/>
                  </a:lnTo>
                  <a:lnTo>
                    <a:pt x="13182" y="4083"/>
                  </a:lnTo>
                  <a:lnTo>
                    <a:pt x="13159" y="4243"/>
                  </a:lnTo>
                  <a:lnTo>
                    <a:pt x="13114" y="4402"/>
                  </a:lnTo>
                  <a:lnTo>
                    <a:pt x="9670" y="13638"/>
                  </a:lnTo>
                  <a:lnTo>
                    <a:pt x="9624" y="13775"/>
                  </a:lnTo>
                  <a:lnTo>
                    <a:pt x="9533" y="13889"/>
                  </a:lnTo>
                  <a:lnTo>
                    <a:pt x="9442" y="14003"/>
                  </a:lnTo>
                  <a:lnTo>
                    <a:pt x="9328" y="14094"/>
                  </a:lnTo>
                  <a:lnTo>
                    <a:pt x="9214" y="14163"/>
                  </a:lnTo>
                  <a:lnTo>
                    <a:pt x="9077" y="14208"/>
                  </a:lnTo>
                  <a:lnTo>
                    <a:pt x="8963" y="14231"/>
                  </a:lnTo>
                  <a:lnTo>
                    <a:pt x="8826" y="14254"/>
                  </a:lnTo>
                  <a:lnTo>
                    <a:pt x="8644" y="14231"/>
                  </a:lnTo>
                  <a:lnTo>
                    <a:pt x="8484" y="14185"/>
                  </a:lnTo>
                  <a:lnTo>
                    <a:pt x="92" y="11061"/>
                  </a:lnTo>
                  <a:lnTo>
                    <a:pt x="138" y="10970"/>
                  </a:lnTo>
                  <a:lnTo>
                    <a:pt x="170" y="10874"/>
                  </a:lnTo>
                  <a:lnTo>
                    <a:pt x="252" y="10902"/>
                  </a:lnTo>
                  <a:lnTo>
                    <a:pt x="480" y="10902"/>
                  </a:lnTo>
                  <a:lnTo>
                    <a:pt x="594" y="10879"/>
                  </a:lnTo>
                  <a:lnTo>
                    <a:pt x="685" y="10833"/>
                  </a:lnTo>
                  <a:lnTo>
                    <a:pt x="776" y="10787"/>
                  </a:lnTo>
                  <a:lnTo>
                    <a:pt x="868" y="10719"/>
                  </a:lnTo>
                  <a:lnTo>
                    <a:pt x="936" y="10628"/>
                  </a:lnTo>
                  <a:lnTo>
                    <a:pt x="1004" y="10537"/>
                  </a:lnTo>
                  <a:lnTo>
                    <a:pt x="1050" y="10445"/>
                  </a:lnTo>
                  <a:lnTo>
                    <a:pt x="1096" y="10309"/>
                  </a:lnTo>
                  <a:lnTo>
                    <a:pt x="1096" y="10195"/>
                  </a:lnTo>
                  <a:lnTo>
                    <a:pt x="1096" y="10081"/>
                  </a:lnTo>
                  <a:lnTo>
                    <a:pt x="1073" y="9967"/>
                  </a:lnTo>
                  <a:lnTo>
                    <a:pt x="1027" y="9875"/>
                  </a:lnTo>
                  <a:lnTo>
                    <a:pt x="982" y="9784"/>
                  </a:lnTo>
                  <a:lnTo>
                    <a:pt x="913" y="9693"/>
                  </a:lnTo>
                  <a:lnTo>
                    <a:pt x="822" y="9624"/>
                  </a:lnTo>
                  <a:lnTo>
                    <a:pt x="731" y="9556"/>
                  </a:lnTo>
                  <a:lnTo>
                    <a:pt x="672" y="9532"/>
                  </a:lnTo>
                  <a:lnTo>
                    <a:pt x="708" y="9442"/>
                  </a:lnTo>
                  <a:lnTo>
                    <a:pt x="754" y="9305"/>
                  </a:lnTo>
                  <a:lnTo>
                    <a:pt x="4174" y="92"/>
                  </a:lnTo>
                  <a:close/>
                  <a:moveTo>
                    <a:pt x="4129" y="1"/>
                  </a:moveTo>
                  <a:lnTo>
                    <a:pt x="4106" y="24"/>
                  </a:lnTo>
                  <a:lnTo>
                    <a:pt x="662" y="9260"/>
                  </a:lnTo>
                  <a:lnTo>
                    <a:pt x="617" y="9396"/>
                  </a:lnTo>
                  <a:lnTo>
                    <a:pt x="571" y="9533"/>
                  </a:lnTo>
                  <a:lnTo>
                    <a:pt x="571" y="9556"/>
                  </a:lnTo>
                  <a:lnTo>
                    <a:pt x="594" y="9579"/>
                  </a:lnTo>
                  <a:lnTo>
                    <a:pt x="685" y="9624"/>
                  </a:lnTo>
                  <a:lnTo>
                    <a:pt x="776" y="9693"/>
                  </a:lnTo>
                  <a:lnTo>
                    <a:pt x="845" y="9761"/>
                  </a:lnTo>
                  <a:lnTo>
                    <a:pt x="890" y="9830"/>
                  </a:lnTo>
                  <a:lnTo>
                    <a:pt x="936" y="9898"/>
                  </a:lnTo>
                  <a:lnTo>
                    <a:pt x="982" y="9989"/>
                  </a:lnTo>
                  <a:lnTo>
                    <a:pt x="1004" y="10081"/>
                  </a:lnTo>
                  <a:lnTo>
                    <a:pt x="1004" y="10195"/>
                  </a:lnTo>
                  <a:lnTo>
                    <a:pt x="1004" y="10286"/>
                  </a:lnTo>
                  <a:lnTo>
                    <a:pt x="959" y="10400"/>
                  </a:lnTo>
                  <a:lnTo>
                    <a:pt x="936" y="10491"/>
                  </a:lnTo>
                  <a:lnTo>
                    <a:pt x="868" y="10582"/>
                  </a:lnTo>
                  <a:lnTo>
                    <a:pt x="799" y="10651"/>
                  </a:lnTo>
                  <a:lnTo>
                    <a:pt x="731" y="10719"/>
                  </a:lnTo>
                  <a:lnTo>
                    <a:pt x="640" y="10765"/>
                  </a:lnTo>
                  <a:lnTo>
                    <a:pt x="571" y="10787"/>
                  </a:lnTo>
                  <a:lnTo>
                    <a:pt x="457" y="10810"/>
                  </a:lnTo>
                  <a:lnTo>
                    <a:pt x="252" y="10810"/>
                  </a:lnTo>
                  <a:lnTo>
                    <a:pt x="161" y="10787"/>
                  </a:lnTo>
                  <a:lnTo>
                    <a:pt x="115" y="10787"/>
                  </a:lnTo>
                  <a:lnTo>
                    <a:pt x="92" y="10810"/>
                  </a:lnTo>
                  <a:lnTo>
                    <a:pt x="47" y="10924"/>
                  </a:lnTo>
                  <a:lnTo>
                    <a:pt x="1" y="11084"/>
                  </a:lnTo>
                  <a:lnTo>
                    <a:pt x="1" y="11107"/>
                  </a:lnTo>
                  <a:lnTo>
                    <a:pt x="24" y="11130"/>
                  </a:lnTo>
                  <a:lnTo>
                    <a:pt x="8461" y="14277"/>
                  </a:lnTo>
                  <a:lnTo>
                    <a:pt x="8644" y="14322"/>
                  </a:lnTo>
                  <a:lnTo>
                    <a:pt x="8826" y="14345"/>
                  </a:lnTo>
                  <a:lnTo>
                    <a:pt x="8963" y="14322"/>
                  </a:lnTo>
                  <a:lnTo>
                    <a:pt x="9123" y="14299"/>
                  </a:lnTo>
                  <a:lnTo>
                    <a:pt x="9260" y="14231"/>
                  </a:lnTo>
                  <a:lnTo>
                    <a:pt x="9396" y="14163"/>
                  </a:lnTo>
                  <a:lnTo>
                    <a:pt x="9510" y="14071"/>
                  </a:lnTo>
                  <a:lnTo>
                    <a:pt x="9602" y="13957"/>
                  </a:lnTo>
                  <a:lnTo>
                    <a:pt x="9693" y="13820"/>
                  </a:lnTo>
                  <a:lnTo>
                    <a:pt x="9761" y="13684"/>
                  </a:lnTo>
                  <a:lnTo>
                    <a:pt x="13205" y="4425"/>
                  </a:lnTo>
                  <a:lnTo>
                    <a:pt x="13250" y="4265"/>
                  </a:lnTo>
                  <a:lnTo>
                    <a:pt x="13273" y="4083"/>
                  </a:lnTo>
                  <a:lnTo>
                    <a:pt x="13250" y="3923"/>
                  </a:lnTo>
                  <a:lnTo>
                    <a:pt x="13228" y="3787"/>
                  </a:lnTo>
                  <a:lnTo>
                    <a:pt x="13159" y="3650"/>
                  </a:lnTo>
                  <a:lnTo>
                    <a:pt x="13091" y="3513"/>
                  </a:lnTo>
                  <a:lnTo>
                    <a:pt x="12999" y="3399"/>
                  </a:lnTo>
                  <a:lnTo>
                    <a:pt x="12885" y="3285"/>
                  </a:lnTo>
                  <a:lnTo>
                    <a:pt x="12749" y="3194"/>
                  </a:lnTo>
                  <a:lnTo>
                    <a:pt x="12612" y="3125"/>
                  </a:lnTo>
                  <a:lnTo>
                    <a:pt x="415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66;p29">
              <a:extLst>
                <a:ext uri="{FF2B5EF4-FFF2-40B4-BE49-F238E27FC236}">
                  <a16:creationId xmlns:a16="http://schemas.microsoft.com/office/drawing/2014/main" id="{37AE1475-197B-023F-6ABA-B3280A78EF35}"/>
                </a:ext>
              </a:extLst>
            </p:cNvPr>
            <p:cNvSpPr/>
            <p:nvPr/>
          </p:nvSpPr>
          <p:spPr>
            <a:xfrm>
              <a:off x="7669782" y="3573459"/>
              <a:ext cx="749218" cy="389395"/>
            </a:xfrm>
            <a:custGeom>
              <a:avLst/>
              <a:gdLst/>
              <a:ahLst/>
              <a:cxnLst/>
              <a:rect l="l" t="t" r="r" b="b"/>
              <a:pathLst>
                <a:path w="9830" h="5109" extrusionOk="0">
                  <a:moveTo>
                    <a:pt x="738" y="112"/>
                  </a:moveTo>
                  <a:lnTo>
                    <a:pt x="9146" y="3216"/>
                  </a:lnTo>
                  <a:lnTo>
                    <a:pt x="9260" y="3285"/>
                  </a:lnTo>
                  <a:lnTo>
                    <a:pt x="9396" y="3376"/>
                  </a:lnTo>
                  <a:lnTo>
                    <a:pt x="9488" y="3467"/>
                  </a:lnTo>
                  <a:lnTo>
                    <a:pt x="9579" y="3581"/>
                  </a:lnTo>
                  <a:lnTo>
                    <a:pt x="9647" y="3695"/>
                  </a:lnTo>
                  <a:lnTo>
                    <a:pt x="9693" y="3809"/>
                  </a:lnTo>
                  <a:lnTo>
                    <a:pt x="9716" y="3946"/>
                  </a:lnTo>
                  <a:lnTo>
                    <a:pt x="9738" y="4083"/>
                  </a:lnTo>
                  <a:lnTo>
                    <a:pt x="9716" y="4242"/>
                  </a:lnTo>
                  <a:lnTo>
                    <a:pt x="9670" y="4402"/>
                  </a:lnTo>
                  <a:lnTo>
                    <a:pt x="9624" y="4539"/>
                  </a:lnTo>
                  <a:lnTo>
                    <a:pt x="9533" y="4653"/>
                  </a:lnTo>
                  <a:lnTo>
                    <a:pt x="9442" y="4767"/>
                  </a:lnTo>
                  <a:lnTo>
                    <a:pt x="9328" y="4858"/>
                  </a:lnTo>
                  <a:lnTo>
                    <a:pt x="9214" y="4927"/>
                  </a:lnTo>
                  <a:lnTo>
                    <a:pt x="9077" y="4972"/>
                  </a:lnTo>
                  <a:lnTo>
                    <a:pt x="8963" y="4995"/>
                  </a:lnTo>
                  <a:lnTo>
                    <a:pt x="8826" y="5018"/>
                  </a:lnTo>
                  <a:lnTo>
                    <a:pt x="8644" y="4995"/>
                  </a:lnTo>
                  <a:lnTo>
                    <a:pt x="8484" y="4949"/>
                  </a:lnTo>
                  <a:lnTo>
                    <a:pt x="92" y="1825"/>
                  </a:lnTo>
                  <a:lnTo>
                    <a:pt x="161" y="1643"/>
                  </a:lnTo>
                  <a:lnTo>
                    <a:pt x="2236" y="2418"/>
                  </a:lnTo>
                  <a:lnTo>
                    <a:pt x="8553" y="4767"/>
                  </a:lnTo>
                  <a:lnTo>
                    <a:pt x="8689" y="4813"/>
                  </a:lnTo>
                  <a:lnTo>
                    <a:pt x="8918" y="4813"/>
                  </a:lnTo>
                  <a:lnTo>
                    <a:pt x="9032" y="4790"/>
                  </a:lnTo>
                  <a:lnTo>
                    <a:pt x="9123" y="4744"/>
                  </a:lnTo>
                  <a:lnTo>
                    <a:pt x="9214" y="4699"/>
                  </a:lnTo>
                  <a:lnTo>
                    <a:pt x="9305" y="4630"/>
                  </a:lnTo>
                  <a:lnTo>
                    <a:pt x="9374" y="4539"/>
                  </a:lnTo>
                  <a:lnTo>
                    <a:pt x="9442" y="4448"/>
                  </a:lnTo>
                  <a:lnTo>
                    <a:pt x="9488" y="4334"/>
                  </a:lnTo>
                  <a:lnTo>
                    <a:pt x="9533" y="4220"/>
                  </a:lnTo>
                  <a:lnTo>
                    <a:pt x="9533" y="4083"/>
                  </a:lnTo>
                  <a:lnTo>
                    <a:pt x="9533" y="3992"/>
                  </a:lnTo>
                  <a:lnTo>
                    <a:pt x="9510" y="3878"/>
                  </a:lnTo>
                  <a:lnTo>
                    <a:pt x="9465" y="3764"/>
                  </a:lnTo>
                  <a:lnTo>
                    <a:pt x="9419" y="3672"/>
                  </a:lnTo>
                  <a:lnTo>
                    <a:pt x="9351" y="3604"/>
                  </a:lnTo>
                  <a:lnTo>
                    <a:pt x="9260" y="3513"/>
                  </a:lnTo>
                  <a:lnTo>
                    <a:pt x="9168" y="3467"/>
                  </a:lnTo>
                  <a:lnTo>
                    <a:pt x="9077" y="3399"/>
                  </a:lnTo>
                  <a:lnTo>
                    <a:pt x="2738" y="1050"/>
                  </a:lnTo>
                  <a:lnTo>
                    <a:pt x="672" y="295"/>
                  </a:lnTo>
                  <a:lnTo>
                    <a:pt x="672" y="295"/>
                  </a:lnTo>
                  <a:lnTo>
                    <a:pt x="738" y="112"/>
                  </a:lnTo>
                  <a:close/>
                  <a:moveTo>
                    <a:pt x="685" y="1"/>
                  </a:moveTo>
                  <a:lnTo>
                    <a:pt x="671" y="28"/>
                  </a:lnTo>
                  <a:lnTo>
                    <a:pt x="662" y="24"/>
                  </a:lnTo>
                  <a:lnTo>
                    <a:pt x="571" y="297"/>
                  </a:lnTo>
                  <a:lnTo>
                    <a:pt x="571" y="320"/>
                  </a:lnTo>
                  <a:lnTo>
                    <a:pt x="594" y="343"/>
                  </a:lnTo>
                  <a:lnTo>
                    <a:pt x="2715" y="1141"/>
                  </a:lnTo>
                  <a:lnTo>
                    <a:pt x="9032" y="3490"/>
                  </a:lnTo>
                  <a:lnTo>
                    <a:pt x="9123" y="3535"/>
                  </a:lnTo>
                  <a:lnTo>
                    <a:pt x="9214" y="3581"/>
                  </a:lnTo>
                  <a:lnTo>
                    <a:pt x="9282" y="3650"/>
                  </a:lnTo>
                  <a:lnTo>
                    <a:pt x="9328" y="3741"/>
                  </a:lnTo>
                  <a:lnTo>
                    <a:pt x="9396" y="3809"/>
                  </a:lnTo>
                  <a:lnTo>
                    <a:pt x="9419" y="3900"/>
                  </a:lnTo>
                  <a:lnTo>
                    <a:pt x="9442" y="3992"/>
                  </a:lnTo>
                  <a:lnTo>
                    <a:pt x="9442" y="4083"/>
                  </a:lnTo>
                  <a:lnTo>
                    <a:pt x="9442" y="4197"/>
                  </a:lnTo>
                  <a:lnTo>
                    <a:pt x="9419" y="4311"/>
                  </a:lnTo>
                  <a:lnTo>
                    <a:pt x="9374" y="4402"/>
                  </a:lnTo>
                  <a:lnTo>
                    <a:pt x="9305" y="4493"/>
                  </a:lnTo>
                  <a:lnTo>
                    <a:pt x="9237" y="4562"/>
                  </a:lnTo>
                  <a:lnTo>
                    <a:pt x="9168" y="4607"/>
                  </a:lnTo>
                  <a:lnTo>
                    <a:pt x="9100" y="4653"/>
                  </a:lnTo>
                  <a:lnTo>
                    <a:pt x="9009" y="4699"/>
                  </a:lnTo>
                  <a:lnTo>
                    <a:pt x="8918" y="4721"/>
                  </a:lnTo>
                  <a:lnTo>
                    <a:pt x="8712" y="4721"/>
                  </a:lnTo>
                  <a:lnTo>
                    <a:pt x="8598" y="4676"/>
                  </a:lnTo>
                  <a:lnTo>
                    <a:pt x="2259" y="2327"/>
                  </a:lnTo>
                  <a:lnTo>
                    <a:pt x="161" y="1551"/>
                  </a:lnTo>
                  <a:lnTo>
                    <a:pt x="115" y="1551"/>
                  </a:lnTo>
                  <a:lnTo>
                    <a:pt x="92" y="1574"/>
                  </a:lnTo>
                  <a:lnTo>
                    <a:pt x="1" y="1848"/>
                  </a:lnTo>
                  <a:lnTo>
                    <a:pt x="1" y="1871"/>
                  </a:lnTo>
                  <a:lnTo>
                    <a:pt x="24" y="1894"/>
                  </a:lnTo>
                  <a:lnTo>
                    <a:pt x="8461" y="5041"/>
                  </a:lnTo>
                  <a:lnTo>
                    <a:pt x="8644" y="5086"/>
                  </a:lnTo>
                  <a:lnTo>
                    <a:pt x="8826" y="5109"/>
                  </a:lnTo>
                  <a:lnTo>
                    <a:pt x="8963" y="5086"/>
                  </a:lnTo>
                  <a:lnTo>
                    <a:pt x="9123" y="5063"/>
                  </a:lnTo>
                  <a:lnTo>
                    <a:pt x="9260" y="4995"/>
                  </a:lnTo>
                  <a:lnTo>
                    <a:pt x="9396" y="4927"/>
                  </a:lnTo>
                  <a:lnTo>
                    <a:pt x="9510" y="4835"/>
                  </a:lnTo>
                  <a:lnTo>
                    <a:pt x="9602" y="4721"/>
                  </a:lnTo>
                  <a:lnTo>
                    <a:pt x="9693" y="4584"/>
                  </a:lnTo>
                  <a:lnTo>
                    <a:pt x="9761" y="4448"/>
                  </a:lnTo>
                  <a:lnTo>
                    <a:pt x="9807" y="4265"/>
                  </a:lnTo>
                  <a:lnTo>
                    <a:pt x="9830" y="4083"/>
                  </a:lnTo>
                  <a:lnTo>
                    <a:pt x="9807" y="3946"/>
                  </a:lnTo>
                  <a:lnTo>
                    <a:pt x="9784" y="3786"/>
                  </a:lnTo>
                  <a:lnTo>
                    <a:pt x="9716" y="3650"/>
                  </a:lnTo>
                  <a:lnTo>
                    <a:pt x="9647" y="3513"/>
                  </a:lnTo>
                  <a:lnTo>
                    <a:pt x="9556" y="3399"/>
                  </a:lnTo>
                  <a:lnTo>
                    <a:pt x="9442" y="3307"/>
                  </a:lnTo>
                  <a:lnTo>
                    <a:pt x="9305" y="3216"/>
                  </a:lnTo>
                  <a:lnTo>
                    <a:pt x="9168" y="3148"/>
                  </a:lnTo>
                  <a:lnTo>
                    <a:pt x="73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67;p29">
              <a:extLst>
                <a:ext uri="{FF2B5EF4-FFF2-40B4-BE49-F238E27FC236}">
                  <a16:creationId xmlns:a16="http://schemas.microsoft.com/office/drawing/2014/main" id="{0D65D3A6-424E-D3FD-647B-F27383FF710C}"/>
                </a:ext>
              </a:extLst>
            </p:cNvPr>
            <p:cNvSpPr/>
            <p:nvPr/>
          </p:nvSpPr>
          <p:spPr>
            <a:xfrm>
              <a:off x="7951398" y="3775125"/>
              <a:ext cx="192983" cy="269429"/>
            </a:xfrm>
            <a:custGeom>
              <a:avLst/>
              <a:gdLst/>
              <a:ahLst/>
              <a:cxnLst/>
              <a:rect l="l" t="t" r="r" b="b"/>
              <a:pathLst>
                <a:path w="2532" h="3535" extrusionOk="0">
                  <a:moveTo>
                    <a:pt x="1118" y="0"/>
                  </a:moveTo>
                  <a:lnTo>
                    <a:pt x="0" y="3010"/>
                  </a:lnTo>
                  <a:lnTo>
                    <a:pt x="0" y="3010"/>
                  </a:lnTo>
                  <a:lnTo>
                    <a:pt x="844" y="2714"/>
                  </a:lnTo>
                  <a:lnTo>
                    <a:pt x="1391" y="3535"/>
                  </a:lnTo>
                  <a:lnTo>
                    <a:pt x="2532" y="502"/>
                  </a:lnTo>
                  <a:lnTo>
                    <a:pt x="1118" y="0"/>
                  </a:lnTo>
                  <a:close/>
                </a:path>
              </a:pathLst>
            </a:custGeom>
            <a:solidFill>
              <a:srgbClr val="FDC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68;p29">
              <a:extLst>
                <a:ext uri="{FF2B5EF4-FFF2-40B4-BE49-F238E27FC236}">
                  <a16:creationId xmlns:a16="http://schemas.microsoft.com/office/drawing/2014/main" id="{42DB8A14-EE1B-5E23-7166-77255909B3F6}"/>
                </a:ext>
              </a:extLst>
            </p:cNvPr>
            <p:cNvSpPr/>
            <p:nvPr/>
          </p:nvSpPr>
          <p:spPr>
            <a:xfrm>
              <a:off x="8010465" y="3762931"/>
              <a:ext cx="159981" cy="62651"/>
            </a:xfrm>
            <a:custGeom>
              <a:avLst/>
              <a:gdLst/>
              <a:ahLst/>
              <a:cxnLst/>
              <a:rect l="l" t="t" r="r" b="b"/>
              <a:pathLst>
                <a:path w="2099" h="822" extrusionOk="0">
                  <a:moveTo>
                    <a:pt x="23" y="0"/>
                  </a:moveTo>
                  <a:lnTo>
                    <a:pt x="1" y="23"/>
                  </a:lnTo>
                  <a:lnTo>
                    <a:pt x="1" y="69"/>
                  </a:lnTo>
                  <a:lnTo>
                    <a:pt x="23" y="92"/>
                  </a:lnTo>
                  <a:lnTo>
                    <a:pt x="2053" y="821"/>
                  </a:lnTo>
                  <a:lnTo>
                    <a:pt x="2076" y="821"/>
                  </a:lnTo>
                  <a:lnTo>
                    <a:pt x="2099" y="799"/>
                  </a:lnTo>
                  <a:lnTo>
                    <a:pt x="2099" y="776"/>
                  </a:lnTo>
                  <a:lnTo>
                    <a:pt x="2076" y="753"/>
                  </a:lnTo>
                  <a:lnTo>
                    <a:pt x="6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69;p29">
              <a:extLst>
                <a:ext uri="{FF2B5EF4-FFF2-40B4-BE49-F238E27FC236}">
                  <a16:creationId xmlns:a16="http://schemas.microsoft.com/office/drawing/2014/main" id="{AE209836-1E1C-FFD4-2D09-7960F9C446C0}"/>
                </a:ext>
              </a:extLst>
            </p:cNvPr>
            <p:cNvSpPr/>
            <p:nvPr/>
          </p:nvSpPr>
          <p:spPr>
            <a:xfrm>
              <a:off x="8010465" y="3762931"/>
              <a:ext cx="159981" cy="62651"/>
            </a:xfrm>
            <a:custGeom>
              <a:avLst/>
              <a:gdLst/>
              <a:ahLst/>
              <a:cxnLst/>
              <a:rect l="l" t="t" r="r" b="b"/>
              <a:pathLst>
                <a:path w="2099" h="822" fill="none" extrusionOk="0">
                  <a:moveTo>
                    <a:pt x="23" y="92"/>
                  </a:moveTo>
                  <a:lnTo>
                    <a:pt x="2053" y="821"/>
                  </a:lnTo>
                  <a:lnTo>
                    <a:pt x="2053" y="821"/>
                  </a:lnTo>
                  <a:lnTo>
                    <a:pt x="2076" y="821"/>
                  </a:lnTo>
                  <a:lnTo>
                    <a:pt x="2099" y="799"/>
                  </a:lnTo>
                  <a:lnTo>
                    <a:pt x="2099" y="799"/>
                  </a:lnTo>
                  <a:lnTo>
                    <a:pt x="2099" y="776"/>
                  </a:lnTo>
                  <a:lnTo>
                    <a:pt x="2076" y="753"/>
                  </a:lnTo>
                  <a:lnTo>
                    <a:pt x="69" y="0"/>
                  </a:lnTo>
                  <a:lnTo>
                    <a:pt x="69" y="0"/>
                  </a:lnTo>
                  <a:lnTo>
                    <a:pt x="23" y="0"/>
                  </a:lnTo>
                  <a:lnTo>
                    <a:pt x="1" y="23"/>
                  </a:lnTo>
                  <a:lnTo>
                    <a:pt x="1" y="23"/>
                  </a:lnTo>
                  <a:lnTo>
                    <a:pt x="1" y="69"/>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1" name="Google Shape;1603;p29">
            <a:extLst>
              <a:ext uri="{FF2B5EF4-FFF2-40B4-BE49-F238E27FC236}">
                <a16:creationId xmlns:a16="http://schemas.microsoft.com/office/drawing/2014/main" id="{70E1DE77-20EC-C007-D106-6CAACDA67E82}"/>
              </a:ext>
            </a:extLst>
          </p:cNvPr>
          <p:cNvSpPr/>
          <p:nvPr/>
        </p:nvSpPr>
        <p:spPr>
          <a:xfrm>
            <a:off x="1468670" y="221393"/>
            <a:ext cx="783973" cy="547623"/>
          </a:xfrm>
          <a:custGeom>
            <a:avLst/>
            <a:gdLst/>
            <a:ahLst/>
            <a:cxnLst/>
            <a:rect l="l" t="t" r="r" b="b"/>
            <a:pathLst>
              <a:path w="10286" h="7185" extrusionOk="0">
                <a:moveTo>
                  <a:pt x="5246" y="1825"/>
                </a:moveTo>
                <a:lnTo>
                  <a:pt x="5497" y="1848"/>
                </a:lnTo>
                <a:lnTo>
                  <a:pt x="5747" y="1894"/>
                </a:lnTo>
                <a:lnTo>
                  <a:pt x="6021" y="1939"/>
                </a:lnTo>
                <a:lnTo>
                  <a:pt x="6272" y="2030"/>
                </a:lnTo>
                <a:lnTo>
                  <a:pt x="6500" y="2122"/>
                </a:lnTo>
                <a:lnTo>
                  <a:pt x="6728" y="2236"/>
                </a:lnTo>
                <a:lnTo>
                  <a:pt x="6956" y="2372"/>
                </a:lnTo>
                <a:lnTo>
                  <a:pt x="7161" y="2509"/>
                </a:lnTo>
                <a:lnTo>
                  <a:pt x="7344" y="2669"/>
                </a:lnTo>
                <a:lnTo>
                  <a:pt x="7526" y="2851"/>
                </a:lnTo>
                <a:lnTo>
                  <a:pt x="7709" y="3034"/>
                </a:lnTo>
                <a:lnTo>
                  <a:pt x="7845" y="3216"/>
                </a:lnTo>
                <a:lnTo>
                  <a:pt x="7982" y="3421"/>
                </a:lnTo>
                <a:lnTo>
                  <a:pt x="8096" y="3649"/>
                </a:lnTo>
                <a:lnTo>
                  <a:pt x="8210" y="3878"/>
                </a:lnTo>
                <a:lnTo>
                  <a:pt x="8301" y="4106"/>
                </a:lnTo>
                <a:lnTo>
                  <a:pt x="8370" y="4356"/>
                </a:lnTo>
                <a:lnTo>
                  <a:pt x="8415" y="4584"/>
                </a:lnTo>
                <a:lnTo>
                  <a:pt x="8461" y="4835"/>
                </a:lnTo>
                <a:lnTo>
                  <a:pt x="2464" y="3239"/>
                </a:lnTo>
                <a:lnTo>
                  <a:pt x="2600" y="3034"/>
                </a:lnTo>
                <a:lnTo>
                  <a:pt x="2783" y="2851"/>
                </a:lnTo>
                <a:lnTo>
                  <a:pt x="2942" y="2669"/>
                </a:lnTo>
                <a:lnTo>
                  <a:pt x="3148" y="2509"/>
                </a:lnTo>
                <a:lnTo>
                  <a:pt x="3353" y="2372"/>
                </a:lnTo>
                <a:lnTo>
                  <a:pt x="3558" y="2236"/>
                </a:lnTo>
                <a:lnTo>
                  <a:pt x="3786" y="2144"/>
                </a:lnTo>
                <a:lnTo>
                  <a:pt x="4014" y="2030"/>
                </a:lnTo>
                <a:lnTo>
                  <a:pt x="4242" y="1962"/>
                </a:lnTo>
                <a:lnTo>
                  <a:pt x="4493" y="1894"/>
                </a:lnTo>
                <a:lnTo>
                  <a:pt x="4744" y="1848"/>
                </a:lnTo>
                <a:lnTo>
                  <a:pt x="4995" y="1825"/>
                </a:lnTo>
                <a:close/>
                <a:moveTo>
                  <a:pt x="4949" y="1"/>
                </a:moveTo>
                <a:lnTo>
                  <a:pt x="4448" y="46"/>
                </a:lnTo>
                <a:lnTo>
                  <a:pt x="3969" y="138"/>
                </a:lnTo>
                <a:lnTo>
                  <a:pt x="3490" y="274"/>
                </a:lnTo>
                <a:lnTo>
                  <a:pt x="3034" y="457"/>
                </a:lnTo>
                <a:lnTo>
                  <a:pt x="2600" y="685"/>
                </a:lnTo>
                <a:lnTo>
                  <a:pt x="2167" y="959"/>
                </a:lnTo>
                <a:lnTo>
                  <a:pt x="1779" y="1255"/>
                </a:lnTo>
                <a:lnTo>
                  <a:pt x="1437" y="1597"/>
                </a:lnTo>
                <a:lnTo>
                  <a:pt x="1095" y="1985"/>
                </a:lnTo>
                <a:lnTo>
                  <a:pt x="822" y="2395"/>
                </a:lnTo>
                <a:lnTo>
                  <a:pt x="571" y="2829"/>
                </a:lnTo>
                <a:lnTo>
                  <a:pt x="366" y="3307"/>
                </a:lnTo>
                <a:lnTo>
                  <a:pt x="206" y="3809"/>
                </a:lnTo>
                <a:lnTo>
                  <a:pt x="1" y="4516"/>
                </a:lnTo>
                <a:lnTo>
                  <a:pt x="1711" y="4972"/>
                </a:lnTo>
                <a:lnTo>
                  <a:pt x="1916" y="4265"/>
                </a:lnTo>
                <a:lnTo>
                  <a:pt x="1962" y="4288"/>
                </a:lnTo>
                <a:lnTo>
                  <a:pt x="8347" y="5998"/>
                </a:lnTo>
                <a:lnTo>
                  <a:pt x="8415" y="6021"/>
                </a:lnTo>
                <a:lnTo>
                  <a:pt x="8210" y="6728"/>
                </a:lnTo>
                <a:lnTo>
                  <a:pt x="9921" y="7184"/>
                </a:lnTo>
                <a:lnTo>
                  <a:pt x="10126" y="6477"/>
                </a:lnTo>
                <a:lnTo>
                  <a:pt x="10217" y="5953"/>
                </a:lnTo>
                <a:lnTo>
                  <a:pt x="10285" y="5451"/>
                </a:lnTo>
                <a:lnTo>
                  <a:pt x="10285" y="4927"/>
                </a:lnTo>
                <a:lnTo>
                  <a:pt x="10240" y="4425"/>
                </a:lnTo>
                <a:lnTo>
                  <a:pt x="10149" y="3946"/>
                </a:lnTo>
                <a:lnTo>
                  <a:pt x="10012" y="3467"/>
                </a:lnTo>
                <a:lnTo>
                  <a:pt x="9829" y="3011"/>
                </a:lnTo>
                <a:lnTo>
                  <a:pt x="9601" y="2578"/>
                </a:lnTo>
                <a:lnTo>
                  <a:pt x="9328" y="2167"/>
                </a:lnTo>
                <a:lnTo>
                  <a:pt x="9031" y="1779"/>
                </a:lnTo>
                <a:lnTo>
                  <a:pt x="8689" y="1415"/>
                </a:lnTo>
                <a:lnTo>
                  <a:pt x="8301" y="1095"/>
                </a:lnTo>
                <a:lnTo>
                  <a:pt x="7891" y="799"/>
                </a:lnTo>
                <a:lnTo>
                  <a:pt x="7458" y="548"/>
                </a:lnTo>
                <a:lnTo>
                  <a:pt x="6979" y="343"/>
                </a:lnTo>
                <a:lnTo>
                  <a:pt x="6477" y="183"/>
                </a:lnTo>
                <a:lnTo>
                  <a:pt x="5975" y="69"/>
                </a:lnTo>
                <a:lnTo>
                  <a:pt x="5451" y="24"/>
                </a:lnTo>
                <a:lnTo>
                  <a:pt x="4949" y="1"/>
                </a:lnTo>
                <a:close/>
              </a:path>
            </a:pathLst>
          </a:custGeom>
          <a:solidFill>
            <a:srgbClr val="76D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602;p29">
            <a:extLst>
              <a:ext uri="{FF2B5EF4-FFF2-40B4-BE49-F238E27FC236}">
                <a16:creationId xmlns:a16="http://schemas.microsoft.com/office/drawing/2014/main" id="{9D884D91-28CC-210C-AE8A-2A330DCC185F}"/>
              </a:ext>
            </a:extLst>
          </p:cNvPr>
          <p:cNvSpPr/>
          <p:nvPr/>
        </p:nvSpPr>
        <p:spPr>
          <a:xfrm>
            <a:off x="1665383" y="429972"/>
            <a:ext cx="462412" cy="215543"/>
          </a:xfrm>
          <a:custGeom>
            <a:avLst/>
            <a:gdLst/>
            <a:ahLst/>
            <a:cxnLst/>
            <a:rect l="l" t="t" r="r" b="b"/>
            <a:pathLst>
              <a:path w="6067" h="2828" fill="none" extrusionOk="0">
                <a:moveTo>
                  <a:pt x="6067" y="2828"/>
                </a:moveTo>
                <a:lnTo>
                  <a:pt x="1" y="1574"/>
                </a:lnTo>
                <a:lnTo>
                  <a:pt x="1" y="1574"/>
                </a:lnTo>
                <a:lnTo>
                  <a:pt x="229" y="1232"/>
                </a:lnTo>
                <a:lnTo>
                  <a:pt x="525" y="935"/>
                </a:lnTo>
                <a:lnTo>
                  <a:pt x="845" y="661"/>
                </a:lnTo>
                <a:lnTo>
                  <a:pt x="1187" y="433"/>
                </a:lnTo>
                <a:lnTo>
                  <a:pt x="1574" y="251"/>
                </a:lnTo>
                <a:lnTo>
                  <a:pt x="1962" y="114"/>
                </a:lnTo>
                <a:lnTo>
                  <a:pt x="2372" y="46"/>
                </a:lnTo>
                <a:lnTo>
                  <a:pt x="2578" y="23"/>
                </a:lnTo>
                <a:lnTo>
                  <a:pt x="2806" y="0"/>
                </a:lnTo>
                <a:lnTo>
                  <a:pt x="2806" y="0"/>
                </a:lnTo>
                <a:lnTo>
                  <a:pt x="3125" y="23"/>
                </a:lnTo>
                <a:lnTo>
                  <a:pt x="3467" y="68"/>
                </a:lnTo>
                <a:lnTo>
                  <a:pt x="3467" y="68"/>
                </a:lnTo>
                <a:lnTo>
                  <a:pt x="3718" y="137"/>
                </a:lnTo>
                <a:lnTo>
                  <a:pt x="3969" y="228"/>
                </a:lnTo>
                <a:lnTo>
                  <a:pt x="4197" y="319"/>
                </a:lnTo>
                <a:lnTo>
                  <a:pt x="4425" y="433"/>
                </a:lnTo>
                <a:lnTo>
                  <a:pt x="4653" y="570"/>
                </a:lnTo>
                <a:lnTo>
                  <a:pt x="4858" y="730"/>
                </a:lnTo>
                <a:lnTo>
                  <a:pt x="5041" y="889"/>
                </a:lnTo>
                <a:lnTo>
                  <a:pt x="5223" y="1049"/>
                </a:lnTo>
                <a:lnTo>
                  <a:pt x="5383" y="1254"/>
                </a:lnTo>
                <a:lnTo>
                  <a:pt x="5519" y="1437"/>
                </a:lnTo>
                <a:lnTo>
                  <a:pt x="5656" y="1642"/>
                </a:lnTo>
                <a:lnTo>
                  <a:pt x="5770" y="1870"/>
                </a:lnTo>
                <a:lnTo>
                  <a:pt x="5884" y="2098"/>
                </a:lnTo>
                <a:lnTo>
                  <a:pt x="5953" y="2326"/>
                </a:lnTo>
                <a:lnTo>
                  <a:pt x="6021" y="2577"/>
                </a:lnTo>
                <a:lnTo>
                  <a:pt x="6067" y="28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604;p29">
            <a:extLst>
              <a:ext uri="{FF2B5EF4-FFF2-40B4-BE49-F238E27FC236}">
                <a16:creationId xmlns:a16="http://schemas.microsoft.com/office/drawing/2014/main" id="{D7A636BF-F6D7-EE65-31E5-94FD778DB215}"/>
              </a:ext>
            </a:extLst>
          </p:cNvPr>
          <p:cNvSpPr/>
          <p:nvPr/>
        </p:nvSpPr>
        <p:spPr>
          <a:xfrm>
            <a:off x="1938310" y="238747"/>
            <a:ext cx="20884" cy="59145"/>
          </a:xfrm>
          <a:custGeom>
            <a:avLst/>
            <a:gdLst/>
            <a:ahLst/>
            <a:cxnLst/>
            <a:rect l="l" t="t" r="r" b="b"/>
            <a:pathLst>
              <a:path w="274" h="776" extrusionOk="0">
                <a:moveTo>
                  <a:pt x="205" y="1"/>
                </a:moveTo>
                <a:lnTo>
                  <a:pt x="182" y="23"/>
                </a:lnTo>
                <a:lnTo>
                  <a:pt x="0" y="730"/>
                </a:lnTo>
                <a:lnTo>
                  <a:pt x="0" y="753"/>
                </a:lnTo>
                <a:lnTo>
                  <a:pt x="46" y="776"/>
                </a:lnTo>
                <a:lnTo>
                  <a:pt x="68" y="776"/>
                </a:lnTo>
                <a:lnTo>
                  <a:pt x="91" y="753"/>
                </a:lnTo>
                <a:lnTo>
                  <a:pt x="274" y="46"/>
                </a:lnTo>
                <a:lnTo>
                  <a:pt x="274" y="23"/>
                </a:lnTo>
                <a:lnTo>
                  <a:pt x="25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605;p29">
            <a:extLst>
              <a:ext uri="{FF2B5EF4-FFF2-40B4-BE49-F238E27FC236}">
                <a16:creationId xmlns:a16="http://schemas.microsoft.com/office/drawing/2014/main" id="{F3155E31-F247-AE6F-3A1E-623AA8EE14E8}"/>
              </a:ext>
            </a:extLst>
          </p:cNvPr>
          <p:cNvSpPr/>
          <p:nvPr/>
        </p:nvSpPr>
        <p:spPr>
          <a:xfrm>
            <a:off x="1938310" y="238747"/>
            <a:ext cx="20884" cy="59145"/>
          </a:xfrm>
          <a:custGeom>
            <a:avLst/>
            <a:gdLst/>
            <a:ahLst/>
            <a:cxnLst/>
            <a:rect l="l" t="t" r="r" b="b"/>
            <a:pathLst>
              <a:path w="274" h="776" fill="none" extrusionOk="0">
                <a:moveTo>
                  <a:pt x="182" y="23"/>
                </a:moveTo>
                <a:lnTo>
                  <a:pt x="0" y="730"/>
                </a:lnTo>
                <a:lnTo>
                  <a:pt x="0" y="730"/>
                </a:lnTo>
                <a:lnTo>
                  <a:pt x="0" y="753"/>
                </a:lnTo>
                <a:lnTo>
                  <a:pt x="46" y="776"/>
                </a:lnTo>
                <a:lnTo>
                  <a:pt x="46" y="776"/>
                </a:lnTo>
                <a:lnTo>
                  <a:pt x="68" y="776"/>
                </a:lnTo>
                <a:lnTo>
                  <a:pt x="91" y="753"/>
                </a:lnTo>
                <a:lnTo>
                  <a:pt x="274" y="46"/>
                </a:lnTo>
                <a:lnTo>
                  <a:pt x="274" y="46"/>
                </a:lnTo>
                <a:lnTo>
                  <a:pt x="274" y="23"/>
                </a:lnTo>
                <a:lnTo>
                  <a:pt x="251" y="1"/>
                </a:lnTo>
                <a:lnTo>
                  <a:pt x="251" y="1"/>
                </a:lnTo>
                <a:lnTo>
                  <a:pt x="205" y="1"/>
                </a:lnTo>
                <a:lnTo>
                  <a:pt x="182"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606;p29">
            <a:extLst>
              <a:ext uri="{FF2B5EF4-FFF2-40B4-BE49-F238E27FC236}">
                <a16:creationId xmlns:a16="http://schemas.microsoft.com/office/drawing/2014/main" id="{D70CBF17-19BB-3DCC-E519-0E83B419B319}"/>
              </a:ext>
            </a:extLst>
          </p:cNvPr>
          <p:cNvSpPr/>
          <p:nvPr/>
        </p:nvSpPr>
        <p:spPr>
          <a:xfrm>
            <a:off x="2119017" y="377764"/>
            <a:ext cx="50532" cy="41843"/>
          </a:xfrm>
          <a:custGeom>
            <a:avLst/>
            <a:gdLst/>
            <a:ahLst/>
            <a:cxnLst/>
            <a:rect l="l" t="t" r="r" b="b"/>
            <a:pathLst>
              <a:path w="663" h="549" extrusionOk="0">
                <a:moveTo>
                  <a:pt x="616" y="1"/>
                </a:moveTo>
                <a:lnTo>
                  <a:pt x="571" y="24"/>
                </a:lnTo>
                <a:lnTo>
                  <a:pt x="1" y="457"/>
                </a:lnTo>
                <a:lnTo>
                  <a:pt x="1" y="480"/>
                </a:lnTo>
                <a:lnTo>
                  <a:pt x="1" y="525"/>
                </a:lnTo>
                <a:lnTo>
                  <a:pt x="24" y="548"/>
                </a:lnTo>
                <a:lnTo>
                  <a:pt x="69" y="525"/>
                </a:lnTo>
                <a:lnTo>
                  <a:pt x="639" y="92"/>
                </a:lnTo>
                <a:lnTo>
                  <a:pt x="662" y="69"/>
                </a:lnTo>
                <a:lnTo>
                  <a:pt x="639" y="24"/>
                </a:lnTo>
                <a:lnTo>
                  <a:pt x="61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607;p29">
            <a:extLst>
              <a:ext uri="{FF2B5EF4-FFF2-40B4-BE49-F238E27FC236}">
                <a16:creationId xmlns:a16="http://schemas.microsoft.com/office/drawing/2014/main" id="{D29E22DE-FD26-113C-3AAF-112EE609DC42}"/>
              </a:ext>
            </a:extLst>
          </p:cNvPr>
          <p:cNvSpPr/>
          <p:nvPr/>
        </p:nvSpPr>
        <p:spPr>
          <a:xfrm>
            <a:off x="2119017" y="377764"/>
            <a:ext cx="50532" cy="41843"/>
          </a:xfrm>
          <a:custGeom>
            <a:avLst/>
            <a:gdLst/>
            <a:ahLst/>
            <a:cxnLst/>
            <a:rect l="l" t="t" r="r" b="b"/>
            <a:pathLst>
              <a:path w="663" h="549" fill="none" extrusionOk="0">
                <a:moveTo>
                  <a:pt x="571" y="24"/>
                </a:moveTo>
                <a:lnTo>
                  <a:pt x="1" y="457"/>
                </a:lnTo>
                <a:lnTo>
                  <a:pt x="1" y="457"/>
                </a:lnTo>
                <a:lnTo>
                  <a:pt x="1" y="480"/>
                </a:lnTo>
                <a:lnTo>
                  <a:pt x="1" y="525"/>
                </a:lnTo>
                <a:lnTo>
                  <a:pt x="1" y="525"/>
                </a:lnTo>
                <a:lnTo>
                  <a:pt x="24" y="548"/>
                </a:lnTo>
                <a:lnTo>
                  <a:pt x="69" y="525"/>
                </a:lnTo>
                <a:lnTo>
                  <a:pt x="639" y="92"/>
                </a:lnTo>
                <a:lnTo>
                  <a:pt x="639" y="92"/>
                </a:lnTo>
                <a:lnTo>
                  <a:pt x="662" y="69"/>
                </a:lnTo>
                <a:lnTo>
                  <a:pt x="639" y="24"/>
                </a:lnTo>
                <a:lnTo>
                  <a:pt x="639" y="24"/>
                </a:lnTo>
                <a:lnTo>
                  <a:pt x="616" y="1"/>
                </a:lnTo>
                <a:lnTo>
                  <a:pt x="57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608;p29">
            <a:extLst>
              <a:ext uri="{FF2B5EF4-FFF2-40B4-BE49-F238E27FC236}">
                <a16:creationId xmlns:a16="http://schemas.microsoft.com/office/drawing/2014/main" id="{7B73590B-7238-EDF6-BB81-6E1AB9C93A74}"/>
              </a:ext>
            </a:extLst>
          </p:cNvPr>
          <p:cNvSpPr/>
          <p:nvPr/>
        </p:nvSpPr>
        <p:spPr>
          <a:xfrm>
            <a:off x="1988689" y="256124"/>
            <a:ext cx="19207" cy="34831"/>
          </a:xfrm>
          <a:custGeom>
            <a:avLst/>
            <a:gdLst/>
            <a:ahLst/>
            <a:cxnLst/>
            <a:rect l="l" t="t" r="r" b="b"/>
            <a:pathLst>
              <a:path w="252" h="457" extrusionOk="0">
                <a:moveTo>
                  <a:pt x="183" y="1"/>
                </a:moveTo>
                <a:lnTo>
                  <a:pt x="160" y="23"/>
                </a:lnTo>
                <a:lnTo>
                  <a:pt x="0" y="411"/>
                </a:lnTo>
                <a:lnTo>
                  <a:pt x="0" y="434"/>
                </a:lnTo>
                <a:lnTo>
                  <a:pt x="23" y="457"/>
                </a:lnTo>
                <a:lnTo>
                  <a:pt x="69" y="457"/>
                </a:lnTo>
                <a:lnTo>
                  <a:pt x="92" y="434"/>
                </a:lnTo>
                <a:lnTo>
                  <a:pt x="251" y="46"/>
                </a:lnTo>
                <a:lnTo>
                  <a:pt x="251" y="23"/>
                </a:lnTo>
                <a:lnTo>
                  <a:pt x="22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609;p29">
            <a:extLst>
              <a:ext uri="{FF2B5EF4-FFF2-40B4-BE49-F238E27FC236}">
                <a16:creationId xmlns:a16="http://schemas.microsoft.com/office/drawing/2014/main" id="{6D7ABD45-C5B7-DDC3-8BBC-50D6151BD4CA}"/>
              </a:ext>
            </a:extLst>
          </p:cNvPr>
          <p:cNvSpPr/>
          <p:nvPr/>
        </p:nvSpPr>
        <p:spPr>
          <a:xfrm>
            <a:off x="1988689" y="256124"/>
            <a:ext cx="19207" cy="34831"/>
          </a:xfrm>
          <a:custGeom>
            <a:avLst/>
            <a:gdLst/>
            <a:ahLst/>
            <a:cxnLst/>
            <a:rect l="l" t="t" r="r" b="b"/>
            <a:pathLst>
              <a:path w="252" h="457" fill="none" extrusionOk="0">
                <a:moveTo>
                  <a:pt x="160" y="23"/>
                </a:moveTo>
                <a:lnTo>
                  <a:pt x="0" y="411"/>
                </a:lnTo>
                <a:lnTo>
                  <a:pt x="0" y="411"/>
                </a:lnTo>
                <a:lnTo>
                  <a:pt x="0" y="434"/>
                </a:lnTo>
                <a:lnTo>
                  <a:pt x="23" y="457"/>
                </a:lnTo>
                <a:lnTo>
                  <a:pt x="23" y="457"/>
                </a:lnTo>
                <a:lnTo>
                  <a:pt x="69" y="457"/>
                </a:lnTo>
                <a:lnTo>
                  <a:pt x="92" y="434"/>
                </a:lnTo>
                <a:lnTo>
                  <a:pt x="251" y="46"/>
                </a:lnTo>
                <a:lnTo>
                  <a:pt x="251" y="46"/>
                </a:lnTo>
                <a:lnTo>
                  <a:pt x="251" y="23"/>
                </a:lnTo>
                <a:lnTo>
                  <a:pt x="228" y="1"/>
                </a:lnTo>
                <a:lnTo>
                  <a:pt x="228" y="1"/>
                </a:lnTo>
                <a:lnTo>
                  <a:pt x="183" y="1"/>
                </a:lnTo>
                <a:lnTo>
                  <a:pt x="160"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610;p29">
            <a:extLst>
              <a:ext uri="{FF2B5EF4-FFF2-40B4-BE49-F238E27FC236}">
                <a16:creationId xmlns:a16="http://schemas.microsoft.com/office/drawing/2014/main" id="{37379429-F1B2-B1BB-1403-9B4DECC11302}"/>
              </a:ext>
            </a:extLst>
          </p:cNvPr>
          <p:cNvSpPr/>
          <p:nvPr/>
        </p:nvSpPr>
        <p:spPr>
          <a:xfrm>
            <a:off x="2032132" y="277007"/>
            <a:ext cx="22637" cy="34831"/>
          </a:xfrm>
          <a:custGeom>
            <a:avLst/>
            <a:gdLst/>
            <a:ahLst/>
            <a:cxnLst/>
            <a:rect l="l" t="t" r="r" b="b"/>
            <a:pathLst>
              <a:path w="297" h="457" extrusionOk="0">
                <a:moveTo>
                  <a:pt x="229" y="0"/>
                </a:moveTo>
                <a:lnTo>
                  <a:pt x="206" y="23"/>
                </a:lnTo>
                <a:lnTo>
                  <a:pt x="0" y="388"/>
                </a:lnTo>
                <a:lnTo>
                  <a:pt x="0" y="434"/>
                </a:lnTo>
                <a:lnTo>
                  <a:pt x="0" y="456"/>
                </a:lnTo>
                <a:lnTo>
                  <a:pt x="46" y="456"/>
                </a:lnTo>
                <a:lnTo>
                  <a:pt x="69" y="434"/>
                </a:lnTo>
                <a:lnTo>
                  <a:pt x="274" y="69"/>
                </a:lnTo>
                <a:lnTo>
                  <a:pt x="297" y="46"/>
                </a:lnTo>
                <a:lnTo>
                  <a:pt x="274" y="23"/>
                </a:lnTo>
                <a:lnTo>
                  <a:pt x="22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611;p29">
            <a:extLst>
              <a:ext uri="{FF2B5EF4-FFF2-40B4-BE49-F238E27FC236}">
                <a16:creationId xmlns:a16="http://schemas.microsoft.com/office/drawing/2014/main" id="{F5BA7056-CC76-F012-2CE1-9C9CFDCC6983}"/>
              </a:ext>
            </a:extLst>
          </p:cNvPr>
          <p:cNvSpPr/>
          <p:nvPr/>
        </p:nvSpPr>
        <p:spPr>
          <a:xfrm>
            <a:off x="2032132" y="277007"/>
            <a:ext cx="22637" cy="34831"/>
          </a:xfrm>
          <a:custGeom>
            <a:avLst/>
            <a:gdLst/>
            <a:ahLst/>
            <a:cxnLst/>
            <a:rect l="l" t="t" r="r" b="b"/>
            <a:pathLst>
              <a:path w="297" h="457" fill="none" extrusionOk="0">
                <a:moveTo>
                  <a:pt x="206" y="23"/>
                </a:moveTo>
                <a:lnTo>
                  <a:pt x="0" y="388"/>
                </a:lnTo>
                <a:lnTo>
                  <a:pt x="0" y="388"/>
                </a:lnTo>
                <a:lnTo>
                  <a:pt x="0" y="434"/>
                </a:lnTo>
                <a:lnTo>
                  <a:pt x="0" y="456"/>
                </a:lnTo>
                <a:lnTo>
                  <a:pt x="0" y="456"/>
                </a:lnTo>
                <a:lnTo>
                  <a:pt x="46" y="456"/>
                </a:lnTo>
                <a:lnTo>
                  <a:pt x="69" y="434"/>
                </a:lnTo>
                <a:lnTo>
                  <a:pt x="274" y="69"/>
                </a:lnTo>
                <a:lnTo>
                  <a:pt x="274" y="69"/>
                </a:lnTo>
                <a:lnTo>
                  <a:pt x="297" y="46"/>
                </a:lnTo>
                <a:lnTo>
                  <a:pt x="274" y="23"/>
                </a:lnTo>
                <a:lnTo>
                  <a:pt x="274" y="23"/>
                </a:lnTo>
                <a:lnTo>
                  <a:pt x="229" y="0"/>
                </a:lnTo>
                <a:lnTo>
                  <a:pt x="206"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612;p29">
            <a:extLst>
              <a:ext uri="{FF2B5EF4-FFF2-40B4-BE49-F238E27FC236}">
                <a16:creationId xmlns:a16="http://schemas.microsoft.com/office/drawing/2014/main" id="{B4EA805A-2CD6-8181-A383-8E214BEFAF4A}"/>
              </a:ext>
            </a:extLst>
          </p:cNvPr>
          <p:cNvSpPr/>
          <p:nvPr/>
        </p:nvSpPr>
        <p:spPr>
          <a:xfrm>
            <a:off x="2070392" y="306503"/>
            <a:ext cx="26143" cy="31402"/>
          </a:xfrm>
          <a:custGeom>
            <a:avLst/>
            <a:gdLst/>
            <a:ahLst/>
            <a:cxnLst/>
            <a:rect l="l" t="t" r="r" b="b"/>
            <a:pathLst>
              <a:path w="343" h="412" extrusionOk="0">
                <a:moveTo>
                  <a:pt x="297" y="1"/>
                </a:moveTo>
                <a:lnTo>
                  <a:pt x="274" y="24"/>
                </a:lnTo>
                <a:lnTo>
                  <a:pt x="0" y="343"/>
                </a:lnTo>
                <a:lnTo>
                  <a:pt x="0" y="389"/>
                </a:lnTo>
                <a:lnTo>
                  <a:pt x="23" y="411"/>
                </a:lnTo>
                <a:lnTo>
                  <a:pt x="91" y="411"/>
                </a:lnTo>
                <a:lnTo>
                  <a:pt x="342" y="69"/>
                </a:lnTo>
                <a:lnTo>
                  <a:pt x="342" y="24"/>
                </a:lnTo>
                <a:lnTo>
                  <a:pt x="31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613;p29">
            <a:extLst>
              <a:ext uri="{FF2B5EF4-FFF2-40B4-BE49-F238E27FC236}">
                <a16:creationId xmlns:a16="http://schemas.microsoft.com/office/drawing/2014/main" id="{BA0D9BD3-B1BC-48D9-C058-04FC916E4C0C}"/>
              </a:ext>
            </a:extLst>
          </p:cNvPr>
          <p:cNvSpPr/>
          <p:nvPr/>
        </p:nvSpPr>
        <p:spPr>
          <a:xfrm>
            <a:off x="2070392" y="306503"/>
            <a:ext cx="26143" cy="31402"/>
          </a:xfrm>
          <a:custGeom>
            <a:avLst/>
            <a:gdLst/>
            <a:ahLst/>
            <a:cxnLst/>
            <a:rect l="l" t="t" r="r" b="b"/>
            <a:pathLst>
              <a:path w="343" h="412" fill="none" extrusionOk="0">
                <a:moveTo>
                  <a:pt x="274" y="24"/>
                </a:moveTo>
                <a:lnTo>
                  <a:pt x="0" y="343"/>
                </a:lnTo>
                <a:lnTo>
                  <a:pt x="0" y="343"/>
                </a:lnTo>
                <a:lnTo>
                  <a:pt x="0" y="389"/>
                </a:lnTo>
                <a:lnTo>
                  <a:pt x="23" y="411"/>
                </a:lnTo>
                <a:lnTo>
                  <a:pt x="23" y="411"/>
                </a:lnTo>
                <a:lnTo>
                  <a:pt x="46" y="411"/>
                </a:lnTo>
                <a:lnTo>
                  <a:pt x="91" y="411"/>
                </a:lnTo>
                <a:lnTo>
                  <a:pt x="342" y="69"/>
                </a:lnTo>
                <a:lnTo>
                  <a:pt x="342" y="69"/>
                </a:lnTo>
                <a:lnTo>
                  <a:pt x="342" y="24"/>
                </a:lnTo>
                <a:lnTo>
                  <a:pt x="319" y="1"/>
                </a:lnTo>
                <a:lnTo>
                  <a:pt x="319" y="1"/>
                </a:lnTo>
                <a:lnTo>
                  <a:pt x="297" y="1"/>
                </a:lnTo>
                <a:lnTo>
                  <a:pt x="274"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614;p29">
            <a:extLst>
              <a:ext uri="{FF2B5EF4-FFF2-40B4-BE49-F238E27FC236}">
                <a16:creationId xmlns:a16="http://schemas.microsoft.com/office/drawing/2014/main" id="{672AC691-3942-18C7-539E-77C5B2B6221C}"/>
              </a:ext>
            </a:extLst>
          </p:cNvPr>
          <p:cNvSpPr/>
          <p:nvPr/>
        </p:nvSpPr>
        <p:spPr>
          <a:xfrm>
            <a:off x="2105146" y="339580"/>
            <a:ext cx="29572" cy="29572"/>
          </a:xfrm>
          <a:custGeom>
            <a:avLst/>
            <a:gdLst/>
            <a:ahLst/>
            <a:cxnLst/>
            <a:rect l="l" t="t" r="r" b="b"/>
            <a:pathLst>
              <a:path w="388" h="388" extrusionOk="0">
                <a:moveTo>
                  <a:pt x="342" y="0"/>
                </a:moveTo>
                <a:lnTo>
                  <a:pt x="320" y="23"/>
                </a:lnTo>
                <a:lnTo>
                  <a:pt x="23" y="319"/>
                </a:lnTo>
                <a:lnTo>
                  <a:pt x="0" y="342"/>
                </a:lnTo>
                <a:lnTo>
                  <a:pt x="23" y="388"/>
                </a:lnTo>
                <a:lnTo>
                  <a:pt x="91" y="388"/>
                </a:lnTo>
                <a:lnTo>
                  <a:pt x="388" y="91"/>
                </a:lnTo>
                <a:lnTo>
                  <a:pt x="388" y="46"/>
                </a:lnTo>
                <a:lnTo>
                  <a:pt x="388" y="23"/>
                </a:lnTo>
                <a:lnTo>
                  <a:pt x="34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615;p29">
            <a:extLst>
              <a:ext uri="{FF2B5EF4-FFF2-40B4-BE49-F238E27FC236}">
                <a16:creationId xmlns:a16="http://schemas.microsoft.com/office/drawing/2014/main" id="{2EAC9D10-B94F-F37B-76B3-66547FDCC5A7}"/>
              </a:ext>
            </a:extLst>
          </p:cNvPr>
          <p:cNvSpPr/>
          <p:nvPr/>
        </p:nvSpPr>
        <p:spPr>
          <a:xfrm>
            <a:off x="2105146" y="339580"/>
            <a:ext cx="29572" cy="29572"/>
          </a:xfrm>
          <a:custGeom>
            <a:avLst/>
            <a:gdLst/>
            <a:ahLst/>
            <a:cxnLst/>
            <a:rect l="l" t="t" r="r" b="b"/>
            <a:pathLst>
              <a:path w="388" h="388" fill="none" extrusionOk="0">
                <a:moveTo>
                  <a:pt x="320" y="23"/>
                </a:moveTo>
                <a:lnTo>
                  <a:pt x="23" y="319"/>
                </a:lnTo>
                <a:lnTo>
                  <a:pt x="23" y="319"/>
                </a:lnTo>
                <a:lnTo>
                  <a:pt x="0" y="342"/>
                </a:lnTo>
                <a:lnTo>
                  <a:pt x="23" y="388"/>
                </a:lnTo>
                <a:lnTo>
                  <a:pt x="23" y="388"/>
                </a:lnTo>
                <a:lnTo>
                  <a:pt x="46" y="388"/>
                </a:lnTo>
                <a:lnTo>
                  <a:pt x="91" y="388"/>
                </a:lnTo>
                <a:lnTo>
                  <a:pt x="388" y="91"/>
                </a:lnTo>
                <a:lnTo>
                  <a:pt x="388" y="91"/>
                </a:lnTo>
                <a:lnTo>
                  <a:pt x="388" y="46"/>
                </a:lnTo>
                <a:lnTo>
                  <a:pt x="388" y="23"/>
                </a:lnTo>
                <a:lnTo>
                  <a:pt x="388" y="23"/>
                </a:lnTo>
                <a:lnTo>
                  <a:pt x="342" y="0"/>
                </a:lnTo>
                <a:lnTo>
                  <a:pt x="320"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616;p29">
            <a:extLst>
              <a:ext uri="{FF2B5EF4-FFF2-40B4-BE49-F238E27FC236}">
                <a16:creationId xmlns:a16="http://schemas.microsoft.com/office/drawing/2014/main" id="{CB870055-8239-42D8-585A-FAA391772F88}"/>
              </a:ext>
            </a:extLst>
          </p:cNvPr>
          <p:cNvSpPr/>
          <p:nvPr/>
        </p:nvSpPr>
        <p:spPr>
          <a:xfrm>
            <a:off x="2188525" y="615938"/>
            <a:ext cx="60974" cy="7012"/>
          </a:xfrm>
          <a:custGeom>
            <a:avLst/>
            <a:gdLst/>
            <a:ahLst/>
            <a:cxnLst/>
            <a:rect l="l" t="t" r="r" b="b"/>
            <a:pathLst>
              <a:path w="800" h="92" extrusionOk="0">
                <a:moveTo>
                  <a:pt x="46" y="0"/>
                </a:moveTo>
                <a:lnTo>
                  <a:pt x="1" y="23"/>
                </a:lnTo>
                <a:lnTo>
                  <a:pt x="1" y="46"/>
                </a:lnTo>
                <a:lnTo>
                  <a:pt x="1" y="91"/>
                </a:lnTo>
                <a:lnTo>
                  <a:pt x="799" y="91"/>
                </a:lnTo>
                <a:lnTo>
                  <a:pt x="799" y="46"/>
                </a:lnTo>
                <a:lnTo>
                  <a:pt x="799" y="23"/>
                </a:lnTo>
                <a:lnTo>
                  <a:pt x="753"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617;p29">
            <a:extLst>
              <a:ext uri="{FF2B5EF4-FFF2-40B4-BE49-F238E27FC236}">
                <a16:creationId xmlns:a16="http://schemas.microsoft.com/office/drawing/2014/main" id="{54E35516-3566-2466-9DE3-78821D345C6E}"/>
              </a:ext>
            </a:extLst>
          </p:cNvPr>
          <p:cNvSpPr/>
          <p:nvPr/>
        </p:nvSpPr>
        <p:spPr>
          <a:xfrm>
            <a:off x="2188525" y="615938"/>
            <a:ext cx="60974" cy="7012"/>
          </a:xfrm>
          <a:custGeom>
            <a:avLst/>
            <a:gdLst/>
            <a:ahLst/>
            <a:cxnLst/>
            <a:rect l="l" t="t" r="r" b="b"/>
            <a:pathLst>
              <a:path w="800" h="92" fill="none" extrusionOk="0">
                <a:moveTo>
                  <a:pt x="753" y="0"/>
                </a:moveTo>
                <a:lnTo>
                  <a:pt x="46" y="0"/>
                </a:lnTo>
                <a:lnTo>
                  <a:pt x="46" y="0"/>
                </a:lnTo>
                <a:lnTo>
                  <a:pt x="1" y="23"/>
                </a:lnTo>
                <a:lnTo>
                  <a:pt x="1" y="46"/>
                </a:lnTo>
                <a:lnTo>
                  <a:pt x="1" y="46"/>
                </a:lnTo>
                <a:lnTo>
                  <a:pt x="1" y="91"/>
                </a:lnTo>
                <a:lnTo>
                  <a:pt x="46" y="91"/>
                </a:lnTo>
                <a:lnTo>
                  <a:pt x="753" y="91"/>
                </a:lnTo>
                <a:lnTo>
                  <a:pt x="753" y="91"/>
                </a:lnTo>
                <a:lnTo>
                  <a:pt x="799" y="91"/>
                </a:lnTo>
                <a:lnTo>
                  <a:pt x="799" y="46"/>
                </a:lnTo>
                <a:lnTo>
                  <a:pt x="799" y="46"/>
                </a:lnTo>
                <a:lnTo>
                  <a:pt x="799" y="23"/>
                </a:lnTo>
                <a:lnTo>
                  <a:pt x="7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618;p29">
            <a:extLst>
              <a:ext uri="{FF2B5EF4-FFF2-40B4-BE49-F238E27FC236}">
                <a16:creationId xmlns:a16="http://schemas.microsoft.com/office/drawing/2014/main" id="{FE929503-4788-FBBA-CFF2-971E8D84F653}"/>
              </a:ext>
            </a:extLst>
          </p:cNvPr>
          <p:cNvSpPr/>
          <p:nvPr/>
        </p:nvSpPr>
        <p:spPr>
          <a:xfrm>
            <a:off x="2162460" y="421283"/>
            <a:ext cx="34831" cy="22637"/>
          </a:xfrm>
          <a:custGeom>
            <a:avLst/>
            <a:gdLst/>
            <a:ahLst/>
            <a:cxnLst/>
            <a:rect l="l" t="t" r="r" b="b"/>
            <a:pathLst>
              <a:path w="457" h="297" extrusionOk="0">
                <a:moveTo>
                  <a:pt x="388" y="0"/>
                </a:moveTo>
                <a:lnTo>
                  <a:pt x="24" y="205"/>
                </a:lnTo>
                <a:lnTo>
                  <a:pt x="1" y="228"/>
                </a:lnTo>
                <a:lnTo>
                  <a:pt x="1" y="274"/>
                </a:lnTo>
                <a:lnTo>
                  <a:pt x="46" y="297"/>
                </a:lnTo>
                <a:lnTo>
                  <a:pt x="69" y="297"/>
                </a:lnTo>
                <a:lnTo>
                  <a:pt x="434" y="91"/>
                </a:lnTo>
                <a:lnTo>
                  <a:pt x="457" y="46"/>
                </a:lnTo>
                <a:lnTo>
                  <a:pt x="457" y="23"/>
                </a:lnTo>
                <a:lnTo>
                  <a:pt x="434"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619;p29">
            <a:extLst>
              <a:ext uri="{FF2B5EF4-FFF2-40B4-BE49-F238E27FC236}">
                <a16:creationId xmlns:a16="http://schemas.microsoft.com/office/drawing/2014/main" id="{796C00C4-D024-1BD4-446E-DB64F088A707}"/>
              </a:ext>
            </a:extLst>
          </p:cNvPr>
          <p:cNvSpPr/>
          <p:nvPr/>
        </p:nvSpPr>
        <p:spPr>
          <a:xfrm>
            <a:off x="2162460" y="421283"/>
            <a:ext cx="34831" cy="22637"/>
          </a:xfrm>
          <a:custGeom>
            <a:avLst/>
            <a:gdLst/>
            <a:ahLst/>
            <a:cxnLst/>
            <a:rect l="l" t="t" r="r" b="b"/>
            <a:pathLst>
              <a:path w="457" h="297" fill="none" extrusionOk="0">
                <a:moveTo>
                  <a:pt x="388" y="0"/>
                </a:moveTo>
                <a:lnTo>
                  <a:pt x="24" y="205"/>
                </a:lnTo>
                <a:lnTo>
                  <a:pt x="24" y="205"/>
                </a:lnTo>
                <a:lnTo>
                  <a:pt x="1" y="228"/>
                </a:lnTo>
                <a:lnTo>
                  <a:pt x="1" y="274"/>
                </a:lnTo>
                <a:lnTo>
                  <a:pt x="1" y="274"/>
                </a:lnTo>
                <a:lnTo>
                  <a:pt x="46" y="297"/>
                </a:lnTo>
                <a:lnTo>
                  <a:pt x="69" y="297"/>
                </a:lnTo>
                <a:lnTo>
                  <a:pt x="434" y="91"/>
                </a:lnTo>
                <a:lnTo>
                  <a:pt x="434" y="91"/>
                </a:lnTo>
                <a:lnTo>
                  <a:pt x="457" y="46"/>
                </a:lnTo>
                <a:lnTo>
                  <a:pt x="457" y="23"/>
                </a:lnTo>
                <a:lnTo>
                  <a:pt x="457" y="23"/>
                </a:lnTo>
                <a:lnTo>
                  <a:pt x="434" y="0"/>
                </a:lnTo>
                <a:lnTo>
                  <a:pt x="3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620;p29">
            <a:extLst>
              <a:ext uri="{FF2B5EF4-FFF2-40B4-BE49-F238E27FC236}">
                <a16:creationId xmlns:a16="http://schemas.microsoft.com/office/drawing/2014/main" id="{272BA783-F105-9515-221C-3EEF70B62003}"/>
              </a:ext>
            </a:extLst>
          </p:cNvPr>
          <p:cNvSpPr/>
          <p:nvPr/>
        </p:nvSpPr>
        <p:spPr>
          <a:xfrm>
            <a:off x="2183343" y="466403"/>
            <a:ext cx="36584" cy="19207"/>
          </a:xfrm>
          <a:custGeom>
            <a:avLst/>
            <a:gdLst/>
            <a:ahLst/>
            <a:cxnLst/>
            <a:rect l="l" t="t" r="r" b="b"/>
            <a:pathLst>
              <a:path w="480" h="252" extrusionOk="0">
                <a:moveTo>
                  <a:pt x="411" y="1"/>
                </a:moveTo>
                <a:lnTo>
                  <a:pt x="23" y="161"/>
                </a:lnTo>
                <a:lnTo>
                  <a:pt x="0" y="183"/>
                </a:lnTo>
                <a:lnTo>
                  <a:pt x="0" y="229"/>
                </a:lnTo>
                <a:lnTo>
                  <a:pt x="23" y="252"/>
                </a:lnTo>
                <a:lnTo>
                  <a:pt x="69" y="252"/>
                </a:lnTo>
                <a:lnTo>
                  <a:pt x="457" y="92"/>
                </a:lnTo>
                <a:lnTo>
                  <a:pt x="479" y="69"/>
                </a:lnTo>
                <a:lnTo>
                  <a:pt x="479" y="24"/>
                </a:lnTo>
                <a:lnTo>
                  <a:pt x="45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621;p29">
            <a:extLst>
              <a:ext uri="{FF2B5EF4-FFF2-40B4-BE49-F238E27FC236}">
                <a16:creationId xmlns:a16="http://schemas.microsoft.com/office/drawing/2014/main" id="{78A2B850-8727-7D69-8844-6FD8C353972A}"/>
              </a:ext>
            </a:extLst>
          </p:cNvPr>
          <p:cNvSpPr/>
          <p:nvPr/>
        </p:nvSpPr>
        <p:spPr>
          <a:xfrm>
            <a:off x="2183343" y="466403"/>
            <a:ext cx="36584" cy="19207"/>
          </a:xfrm>
          <a:custGeom>
            <a:avLst/>
            <a:gdLst/>
            <a:ahLst/>
            <a:cxnLst/>
            <a:rect l="l" t="t" r="r" b="b"/>
            <a:pathLst>
              <a:path w="480" h="252" fill="none" extrusionOk="0">
                <a:moveTo>
                  <a:pt x="411" y="1"/>
                </a:moveTo>
                <a:lnTo>
                  <a:pt x="23" y="161"/>
                </a:lnTo>
                <a:lnTo>
                  <a:pt x="23" y="161"/>
                </a:lnTo>
                <a:lnTo>
                  <a:pt x="0" y="183"/>
                </a:lnTo>
                <a:lnTo>
                  <a:pt x="0" y="229"/>
                </a:lnTo>
                <a:lnTo>
                  <a:pt x="0" y="229"/>
                </a:lnTo>
                <a:lnTo>
                  <a:pt x="23" y="252"/>
                </a:lnTo>
                <a:lnTo>
                  <a:pt x="69" y="252"/>
                </a:lnTo>
                <a:lnTo>
                  <a:pt x="457" y="92"/>
                </a:lnTo>
                <a:lnTo>
                  <a:pt x="457" y="92"/>
                </a:lnTo>
                <a:lnTo>
                  <a:pt x="479" y="69"/>
                </a:lnTo>
                <a:lnTo>
                  <a:pt x="479" y="24"/>
                </a:lnTo>
                <a:lnTo>
                  <a:pt x="479" y="24"/>
                </a:lnTo>
                <a:lnTo>
                  <a:pt x="457" y="1"/>
                </a:lnTo>
                <a:lnTo>
                  <a:pt x="41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622;p29">
            <a:extLst>
              <a:ext uri="{FF2B5EF4-FFF2-40B4-BE49-F238E27FC236}">
                <a16:creationId xmlns:a16="http://schemas.microsoft.com/office/drawing/2014/main" id="{413730DE-26E7-C6E6-C9F0-D5902D7B3DBF}"/>
              </a:ext>
            </a:extLst>
          </p:cNvPr>
          <p:cNvSpPr/>
          <p:nvPr/>
        </p:nvSpPr>
        <p:spPr>
          <a:xfrm>
            <a:off x="2198967" y="515105"/>
            <a:ext cx="36584" cy="15701"/>
          </a:xfrm>
          <a:custGeom>
            <a:avLst/>
            <a:gdLst/>
            <a:ahLst/>
            <a:cxnLst/>
            <a:rect l="l" t="t" r="r" b="b"/>
            <a:pathLst>
              <a:path w="480" h="206" extrusionOk="0">
                <a:moveTo>
                  <a:pt x="434" y="0"/>
                </a:moveTo>
                <a:lnTo>
                  <a:pt x="24" y="115"/>
                </a:lnTo>
                <a:lnTo>
                  <a:pt x="1" y="137"/>
                </a:lnTo>
                <a:lnTo>
                  <a:pt x="1" y="160"/>
                </a:lnTo>
                <a:lnTo>
                  <a:pt x="24" y="206"/>
                </a:lnTo>
                <a:lnTo>
                  <a:pt x="46" y="206"/>
                </a:lnTo>
                <a:lnTo>
                  <a:pt x="457" y="92"/>
                </a:lnTo>
                <a:lnTo>
                  <a:pt x="480" y="69"/>
                </a:lnTo>
                <a:lnTo>
                  <a:pt x="480" y="46"/>
                </a:lnTo>
                <a:lnTo>
                  <a:pt x="480"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623;p29">
            <a:extLst>
              <a:ext uri="{FF2B5EF4-FFF2-40B4-BE49-F238E27FC236}">
                <a16:creationId xmlns:a16="http://schemas.microsoft.com/office/drawing/2014/main" id="{398DDD4C-2F1D-9E97-F40D-5CE10D0CACE9}"/>
              </a:ext>
            </a:extLst>
          </p:cNvPr>
          <p:cNvSpPr/>
          <p:nvPr/>
        </p:nvSpPr>
        <p:spPr>
          <a:xfrm>
            <a:off x="2198967" y="515105"/>
            <a:ext cx="36584" cy="15701"/>
          </a:xfrm>
          <a:custGeom>
            <a:avLst/>
            <a:gdLst/>
            <a:ahLst/>
            <a:cxnLst/>
            <a:rect l="l" t="t" r="r" b="b"/>
            <a:pathLst>
              <a:path w="480" h="206" fill="none" extrusionOk="0">
                <a:moveTo>
                  <a:pt x="434" y="0"/>
                </a:moveTo>
                <a:lnTo>
                  <a:pt x="24" y="115"/>
                </a:lnTo>
                <a:lnTo>
                  <a:pt x="24" y="115"/>
                </a:lnTo>
                <a:lnTo>
                  <a:pt x="1" y="137"/>
                </a:lnTo>
                <a:lnTo>
                  <a:pt x="1" y="160"/>
                </a:lnTo>
                <a:lnTo>
                  <a:pt x="1" y="160"/>
                </a:lnTo>
                <a:lnTo>
                  <a:pt x="24" y="206"/>
                </a:lnTo>
                <a:lnTo>
                  <a:pt x="46" y="206"/>
                </a:lnTo>
                <a:lnTo>
                  <a:pt x="457" y="92"/>
                </a:lnTo>
                <a:lnTo>
                  <a:pt x="457" y="92"/>
                </a:lnTo>
                <a:lnTo>
                  <a:pt x="480" y="69"/>
                </a:lnTo>
                <a:lnTo>
                  <a:pt x="480" y="46"/>
                </a:lnTo>
                <a:lnTo>
                  <a:pt x="480" y="46"/>
                </a:lnTo>
                <a:lnTo>
                  <a:pt x="480" y="0"/>
                </a:lnTo>
                <a:lnTo>
                  <a:pt x="43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624;p29">
            <a:extLst>
              <a:ext uri="{FF2B5EF4-FFF2-40B4-BE49-F238E27FC236}">
                <a16:creationId xmlns:a16="http://schemas.microsoft.com/office/drawing/2014/main" id="{9E95F450-7537-1D27-A512-9A701537BFC3}"/>
              </a:ext>
            </a:extLst>
          </p:cNvPr>
          <p:cNvSpPr/>
          <p:nvPr/>
        </p:nvSpPr>
        <p:spPr>
          <a:xfrm>
            <a:off x="2207655" y="565483"/>
            <a:ext cx="38337" cy="10518"/>
          </a:xfrm>
          <a:custGeom>
            <a:avLst/>
            <a:gdLst/>
            <a:ahLst/>
            <a:cxnLst/>
            <a:rect l="l" t="t" r="r" b="b"/>
            <a:pathLst>
              <a:path w="503" h="138" extrusionOk="0">
                <a:moveTo>
                  <a:pt x="457" y="1"/>
                </a:moveTo>
                <a:lnTo>
                  <a:pt x="46" y="46"/>
                </a:lnTo>
                <a:lnTo>
                  <a:pt x="1" y="69"/>
                </a:lnTo>
                <a:lnTo>
                  <a:pt x="1" y="115"/>
                </a:lnTo>
                <a:lnTo>
                  <a:pt x="24" y="138"/>
                </a:lnTo>
                <a:lnTo>
                  <a:pt x="46" y="138"/>
                </a:lnTo>
                <a:lnTo>
                  <a:pt x="480" y="92"/>
                </a:lnTo>
                <a:lnTo>
                  <a:pt x="502" y="69"/>
                </a:lnTo>
                <a:lnTo>
                  <a:pt x="502" y="46"/>
                </a:lnTo>
                <a:lnTo>
                  <a:pt x="480"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625;p29">
            <a:extLst>
              <a:ext uri="{FF2B5EF4-FFF2-40B4-BE49-F238E27FC236}">
                <a16:creationId xmlns:a16="http://schemas.microsoft.com/office/drawing/2014/main" id="{1BC78C92-4BA5-AD98-1E9F-FB15BE153382}"/>
              </a:ext>
            </a:extLst>
          </p:cNvPr>
          <p:cNvSpPr/>
          <p:nvPr/>
        </p:nvSpPr>
        <p:spPr>
          <a:xfrm>
            <a:off x="2207655" y="565483"/>
            <a:ext cx="38337" cy="10518"/>
          </a:xfrm>
          <a:custGeom>
            <a:avLst/>
            <a:gdLst/>
            <a:ahLst/>
            <a:cxnLst/>
            <a:rect l="l" t="t" r="r" b="b"/>
            <a:pathLst>
              <a:path w="503" h="138" fill="none" extrusionOk="0">
                <a:moveTo>
                  <a:pt x="457" y="1"/>
                </a:moveTo>
                <a:lnTo>
                  <a:pt x="46" y="46"/>
                </a:lnTo>
                <a:lnTo>
                  <a:pt x="46" y="46"/>
                </a:lnTo>
                <a:lnTo>
                  <a:pt x="1" y="69"/>
                </a:lnTo>
                <a:lnTo>
                  <a:pt x="1" y="115"/>
                </a:lnTo>
                <a:lnTo>
                  <a:pt x="1" y="115"/>
                </a:lnTo>
                <a:lnTo>
                  <a:pt x="24" y="138"/>
                </a:lnTo>
                <a:lnTo>
                  <a:pt x="46" y="138"/>
                </a:lnTo>
                <a:lnTo>
                  <a:pt x="480" y="92"/>
                </a:lnTo>
                <a:lnTo>
                  <a:pt x="480" y="92"/>
                </a:lnTo>
                <a:lnTo>
                  <a:pt x="502" y="69"/>
                </a:lnTo>
                <a:lnTo>
                  <a:pt x="502" y="46"/>
                </a:lnTo>
                <a:lnTo>
                  <a:pt x="502" y="46"/>
                </a:lnTo>
                <a:lnTo>
                  <a:pt x="480" y="1"/>
                </a:lnTo>
                <a:lnTo>
                  <a:pt x="4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626;p29">
            <a:extLst>
              <a:ext uri="{FF2B5EF4-FFF2-40B4-BE49-F238E27FC236}">
                <a16:creationId xmlns:a16="http://schemas.microsoft.com/office/drawing/2014/main" id="{8D2EB582-51F0-90B8-D1D5-10129530DB29}"/>
              </a:ext>
            </a:extLst>
          </p:cNvPr>
          <p:cNvSpPr/>
          <p:nvPr/>
        </p:nvSpPr>
        <p:spPr>
          <a:xfrm>
            <a:off x="1701891" y="256124"/>
            <a:ext cx="27896" cy="55715"/>
          </a:xfrm>
          <a:custGeom>
            <a:avLst/>
            <a:gdLst/>
            <a:ahLst/>
            <a:cxnLst/>
            <a:rect l="l" t="t" r="r" b="b"/>
            <a:pathLst>
              <a:path w="366" h="731" extrusionOk="0">
                <a:moveTo>
                  <a:pt x="23" y="1"/>
                </a:moveTo>
                <a:lnTo>
                  <a:pt x="1" y="23"/>
                </a:lnTo>
                <a:lnTo>
                  <a:pt x="1" y="46"/>
                </a:lnTo>
                <a:lnTo>
                  <a:pt x="274" y="708"/>
                </a:lnTo>
                <a:lnTo>
                  <a:pt x="297" y="730"/>
                </a:lnTo>
                <a:lnTo>
                  <a:pt x="343" y="730"/>
                </a:lnTo>
                <a:lnTo>
                  <a:pt x="366" y="708"/>
                </a:lnTo>
                <a:lnTo>
                  <a:pt x="366" y="685"/>
                </a:lnTo>
                <a:lnTo>
                  <a:pt x="92" y="2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627;p29">
            <a:extLst>
              <a:ext uri="{FF2B5EF4-FFF2-40B4-BE49-F238E27FC236}">
                <a16:creationId xmlns:a16="http://schemas.microsoft.com/office/drawing/2014/main" id="{06DFF2A6-09DE-6DEF-6925-CC6055D3FF64}"/>
              </a:ext>
            </a:extLst>
          </p:cNvPr>
          <p:cNvSpPr/>
          <p:nvPr/>
        </p:nvSpPr>
        <p:spPr>
          <a:xfrm>
            <a:off x="1701891" y="256124"/>
            <a:ext cx="27896" cy="55715"/>
          </a:xfrm>
          <a:custGeom>
            <a:avLst/>
            <a:gdLst/>
            <a:ahLst/>
            <a:cxnLst/>
            <a:rect l="l" t="t" r="r" b="b"/>
            <a:pathLst>
              <a:path w="366" h="731" fill="none" extrusionOk="0">
                <a:moveTo>
                  <a:pt x="1" y="46"/>
                </a:moveTo>
                <a:lnTo>
                  <a:pt x="274" y="708"/>
                </a:lnTo>
                <a:lnTo>
                  <a:pt x="274" y="708"/>
                </a:lnTo>
                <a:lnTo>
                  <a:pt x="297" y="730"/>
                </a:lnTo>
                <a:lnTo>
                  <a:pt x="343" y="730"/>
                </a:lnTo>
                <a:lnTo>
                  <a:pt x="343" y="730"/>
                </a:lnTo>
                <a:lnTo>
                  <a:pt x="366" y="708"/>
                </a:lnTo>
                <a:lnTo>
                  <a:pt x="366" y="685"/>
                </a:lnTo>
                <a:lnTo>
                  <a:pt x="92" y="23"/>
                </a:lnTo>
                <a:lnTo>
                  <a:pt x="92" y="23"/>
                </a:lnTo>
                <a:lnTo>
                  <a:pt x="69" y="1"/>
                </a:lnTo>
                <a:lnTo>
                  <a:pt x="23" y="1"/>
                </a:lnTo>
                <a:lnTo>
                  <a:pt x="23" y="1"/>
                </a:lnTo>
                <a:lnTo>
                  <a:pt x="1" y="23"/>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628;p29">
            <a:extLst>
              <a:ext uri="{FF2B5EF4-FFF2-40B4-BE49-F238E27FC236}">
                <a16:creationId xmlns:a16="http://schemas.microsoft.com/office/drawing/2014/main" id="{1AC14A61-3FB4-25F8-F307-D911262D9B95}"/>
              </a:ext>
            </a:extLst>
          </p:cNvPr>
          <p:cNvSpPr/>
          <p:nvPr/>
        </p:nvSpPr>
        <p:spPr>
          <a:xfrm>
            <a:off x="1898297" y="228306"/>
            <a:ext cx="10518" cy="38337"/>
          </a:xfrm>
          <a:custGeom>
            <a:avLst/>
            <a:gdLst/>
            <a:ahLst/>
            <a:cxnLst/>
            <a:rect l="l" t="t" r="r" b="b"/>
            <a:pathLst>
              <a:path w="138" h="503" extrusionOk="0">
                <a:moveTo>
                  <a:pt x="115" y="1"/>
                </a:moveTo>
                <a:lnTo>
                  <a:pt x="69" y="24"/>
                </a:lnTo>
                <a:lnTo>
                  <a:pt x="46" y="46"/>
                </a:lnTo>
                <a:lnTo>
                  <a:pt x="1" y="457"/>
                </a:lnTo>
                <a:lnTo>
                  <a:pt x="1" y="502"/>
                </a:lnTo>
                <a:lnTo>
                  <a:pt x="69" y="502"/>
                </a:lnTo>
                <a:lnTo>
                  <a:pt x="92" y="480"/>
                </a:lnTo>
                <a:lnTo>
                  <a:pt x="137" y="46"/>
                </a:lnTo>
                <a:lnTo>
                  <a:pt x="137" y="24"/>
                </a:lnTo>
                <a:lnTo>
                  <a:pt x="11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629;p29">
            <a:extLst>
              <a:ext uri="{FF2B5EF4-FFF2-40B4-BE49-F238E27FC236}">
                <a16:creationId xmlns:a16="http://schemas.microsoft.com/office/drawing/2014/main" id="{135D5322-B599-7114-4C5A-983CC0B6A281}"/>
              </a:ext>
            </a:extLst>
          </p:cNvPr>
          <p:cNvSpPr/>
          <p:nvPr/>
        </p:nvSpPr>
        <p:spPr>
          <a:xfrm>
            <a:off x="1898297" y="228306"/>
            <a:ext cx="10518" cy="38337"/>
          </a:xfrm>
          <a:custGeom>
            <a:avLst/>
            <a:gdLst/>
            <a:ahLst/>
            <a:cxnLst/>
            <a:rect l="l" t="t" r="r" b="b"/>
            <a:pathLst>
              <a:path w="138" h="503" fill="none" extrusionOk="0">
                <a:moveTo>
                  <a:pt x="46" y="46"/>
                </a:moveTo>
                <a:lnTo>
                  <a:pt x="1" y="457"/>
                </a:lnTo>
                <a:lnTo>
                  <a:pt x="1" y="457"/>
                </a:lnTo>
                <a:lnTo>
                  <a:pt x="1" y="502"/>
                </a:lnTo>
                <a:lnTo>
                  <a:pt x="46" y="502"/>
                </a:lnTo>
                <a:lnTo>
                  <a:pt x="46" y="502"/>
                </a:lnTo>
                <a:lnTo>
                  <a:pt x="69" y="502"/>
                </a:lnTo>
                <a:lnTo>
                  <a:pt x="92" y="480"/>
                </a:lnTo>
                <a:lnTo>
                  <a:pt x="137" y="46"/>
                </a:lnTo>
                <a:lnTo>
                  <a:pt x="137" y="46"/>
                </a:lnTo>
                <a:lnTo>
                  <a:pt x="137" y="24"/>
                </a:lnTo>
                <a:lnTo>
                  <a:pt x="115" y="1"/>
                </a:lnTo>
                <a:lnTo>
                  <a:pt x="115" y="1"/>
                </a:lnTo>
                <a:lnTo>
                  <a:pt x="69" y="24"/>
                </a:lnTo>
                <a:lnTo>
                  <a:pt x="46"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630;p29">
            <a:extLst>
              <a:ext uri="{FF2B5EF4-FFF2-40B4-BE49-F238E27FC236}">
                <a16:creationId xmlns:a16="http://schemas.microsoft.com/office/drawing/2014/main" id="{E7018429-9A64-DAB6-54B7-67A96FC423E6}"/>
              </a:ext>
            </a:extLst>
          </p:cNvPr>
          <p:cNvSpPr/>
          <p:nvPr/>
        </p:nvSpPr>
        <p:spPr>
          <a:xfrm>
            <a:off x="1851349" y="224876"/>
            <a:ext cx="7088" cy="40014"/>
          </a:xfrm>
          <a:custGeom>
            <a:avLst/>
            <a:gdLst/>
            <a:ahLst/>
            <a:cxnLst/>
            <a:rect l="l" t="t" r="r" b="b"/>
            <a:pathLst>
              <a:path w="93" h="525" extrusionOk="0">
                <a:moveTo>
                  <a:pt x="46" y="0"/>
                </a:moveTo>
                <a:lnTo>
                  <a:pt x="24" y="23"/>
                </a:lnTo>
                <a:lnTo>
                  <a:pt x="1" y="46"/>
                </a:lnTo>
                <a:lnTo>
                  <a:pt x="1" y="479"/>
                </a:lnTo>
                <a:lnTo>
                  <a:pt x="24" y="502"/>
                </a:lnTo>
                <a:lnTo>
                  <a:pt x="46" y="525"/>
                </a:lnTo>
                <a:lnTo>
                  <a:pt x="69" y="502"/>
                </a:lnTo>
                <a:lnTo>
                  <a:pt x="92" y="479"/>
                </a:lnTo>
                <a:lnTo>
                  <a:pt x="92" y="46"/>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631;p29">
            <a:extLst>
              <a:ext uri="{FF2B5EF4-FFF2-40B4-BE49-F238E27FC236}">
                <a16:creationId xmlns:a16="http://schemas.microsoft.com/office/drawing/2014/main" id="{5EA5929A-D46D-019E-5288-0608D6AA0E09}"/>
              </a:ext>
            </a:extLst>
          </p:cNvPr>
          <p:cNvSpPr/>
          <p:nvPr/>
        </p:nvSpPr>
        <p:spPr>
          <a:xfrm>
            <a:off x="1851349" y="224876"/>
            <a:ext cx="7088" cy="40014"/>
          </a:xfrm>
          <a:custGeom>
            <a:avLst/>
            <a:gdLst/>
            <a:ahLst/>
            <a:cxnLst/>
            <a:rect l="l" t="t" r="r" b="b"/>
            <a:pathLst>
              <a:path w="93" h="525" fill="none" extrusionOk="0">
                <a:moveTo>
                  <a:pt x="1" y="46"/>
                </a:moveTo>
                <a:lnTo>
                  <a:pt x="1" y="479"/>
                </a:lnTo>
                <a:lnTo>
                  <a:pt x="1" y="479"/>
                </a:lnTo>
                <a:lnTo>
                  <a:pt x="24" y="502"/>
                </a:lnTo>
                <a:lnTo>
                  <a:pt x="46" y="525"/>
                </a:lnTo>
                <a:lnTo>
                  <a:pt x="46" y="525"/>
                </a:lnTo>
                <a:lnTo>
                  <a:pt x="69" y="502"/>
                </a:lnTo>
                <a:lnTo>
                  <a:pt x="92" y="479"/>
                </a:lnTo>
                <a:lnTo>
                  <a:pt x="92" y="46"/>
                </a:lnTo>
                <a:lnTo>
                  <a:pt x="92" y="46"/>
                </a:lnTo>
                <a:lnTo>
                  <a:pt x="69" y="23"/>
                </a:lnTo>
                <a:lnTo>
                  <a:pt x="46" y="0"/>
                </a:lnTo>
                <a:lnTo>
                  <a:pt x="46" y="0"/>
                </a:lnTo>
                <a:lnTo>
                  <a:pt x="24" y="23"/>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632;p29">
            <a:extLst>
              <a:ext uri="{FF2B5EF4-FFF2-40B4-BE49-F238E27FC236}">
                <a16:creationId xmlns:a16="http://schemas.microsoft.com/office/drawing/2014/main" id="{46A0413C-46DD-D596-78ED-11CBCD2C068F}"/>
              </a:ext>
            </a:extLst>
          </p:cNvPr>
          <p:cNvSpPr/>
          <p:nvPr/>
        </p:nvSpPr>
        <p:spPr>
          <a:xfrm>
            <a:off x="1800970" y="228306"/>
            <a:ext cx="10518" cy="38337"/>
          </a:xfrm>
          <a:custGeom>
            <a:avLst/>
            <a:gdLst/>
            <a:ahLst/>
            <a:cxnLst/>
            <a:rect l="l" t="t" r="r" b="b"/>
            <a:pathLst>
              <a:path w="138" h="503" extrusionOk="0">
                <a:moveTo>
                  <a:pt x="23" y="1"/>
                </a:moveTo>
                <a:lnTo>
                  <a:pt x="1" y="24"/>
                </a:lnTo>
                <a:lnTo>
                  <a:pt x="1" y="46"/>
                </a:lnTo>
                <a:lnTo>
                  <a:pt x="46" y="480"/>
                </a:lnTo>
                <a:lnTo>
                  <a:pt x="69" y="502"/>
                </a:lnTo>
                <a:lnTo>
                  <a:pt x="137" y="502"/>
                </a:lnTo>
                <a:lnTo>
                  <a:pt x="137" y="457"/>
                </a:lnTo>
                <a:lnTo>
                  <a:pt x="92" y="46"/>
                </a:lnTo>
                <a:lnTo>
                  <a:pt x="69" y="24"/>
                </a:lnTo>
                <a:lnTo>
                  <a:pt x="23"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633;p29">
            <a:extLst>
              <a:ext uri="{FF2B5EF4-FFF2-40B4-BE49-F238E27FC236}">
                <a16:creationId xmlns:a16="http://schemas.microsoft.com/office/drawing/2014/main" id="{930A4EB0-974B-F377-E150-37F8BAF421E3}"/>
              </a:ext>
            </a:extLst>
          </p:cNvPr>
          <p:cNvSpPr/>
          <p:nvPr/>
        </p:nvSpPr>
        <p:spPr>
          <a:xfrm>
            <a:off x="1800970" y="228306"/>
            <a:ext cx="10518" cy="38337"/>
          </a:xfrm>
          <a:custGeom>
            <a:avLst/>
            <a:gdLst/>
            <a:ahLst/>
            <a:cxnLst/>
            <a:rect l="l" t="t" r="r" b="b"/>
            <a:pathLst>
              <a:path w="138" h="503" fill="none" extrusionOk="0">
                <a:moveTo>
                  <a:pt x="1" y="46"/>
                </a:moveTo>
                <a:lnTo>
                  <a:pt x="46" y="480"/>
                </a:lnTo>
                <a:lnTo>
                  <a:pt x="46" y="480"/>
                </a:lnTo>
                <a:lnTo>
                  <a:pt x="69" y="502"/>
                </a:lnTo>
                <a:lnTo>
                  <a:pt x="92" y="502"/>
                </a:lnTo>
                <a:lnTo>
                  <a:pt x="92" y="502"/>
                </a:lnTo>
                <a:lnTo>
                  <a:pt x="137" y="502"/>
                </a:lnTo>
                <a:lnTo>
                  <a:pt x="137" y="457"/>
                </a:lnTo>
                <a:lnTo>
                  <a:pt x="92" y="46"/>
                </a:lnTo>
                <a:lnTo>
                  <a:pt x="92" y="46"/>
                </a:lnTo>
                <a:lnTo>
                  <a:pt x="69" y="24"/>
                </a:lnTo>
                <a:lnTo>
                  <a:pt x="23" y="1"/>
                </a:lnTo>
                <a:lnTo>
                  <a:pt x="23" y="1"/>
                </a:lnTo>
                <a:lnTo>
                  <a:pt x="1" y="24"/>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634;p29">
            <a:extLst>
              <a:ext uri="{FF2B5EF4-FFF2-40B4-BE49-F238E27FC236}">
                <a16:creationId xmlns:a16="http://schemas.microsoft.com/office/drawing/2014/main" id="{51358789-D61D-5C26-9E53-0E377E874752}"/>
              </a:ext>
            </a:extLst>
          </p:cNvPr>
          <p:cNvSpPr/>
          <p:nvPr/>
        </p:nvSpPr>
        <p:spPr>
          <a:xfrm>
            <a:off x="1750592" y="238747"/>
            <a:ext cx="13948" cy="38337"/>
          </a:xfrm>
          <a:custGeom>
            <a:avLst/>
            <a:gdLst/>
            <a:ahLst/>
            <a:cxnLst/>
            <a:rect l="l" t="t" r="r" b="b"/>
            <a:pathLst>
              <a:path w="183" h="503" extrusionOk="0">
                <a:moveTo>
                  <a:pt x="23" y="1"/>
                </a:moveTo>
                <a:lnTo>
                  <a:pt x="0" y="23"/>
                </a:lnTo>
                <a:lnTo>
                  <a:pt x="0" y="46"/>
                </a:lnTo>
                <a:lnTo>
                  <a:pt x="114" y="457"/>
                </a:lnTo>
                <a:lnTo>
                  <a:pt x="137" y="479"/>
                </a:lnTo>
                <a:lnTo>
                  <a:pt x="160" y="502"/>
                </a:lnTo>
                <a:lnTo>
                  <a:pt x="183" y="479"/>
                </a:lnTo>
                <a:lnTo>
                  <a:pt x="183" y="434"/>
                </a:lnTo>
                <a:lnTo>
                  <a:pt x="91" y="2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635;p29">
            <a:extLst>
              <a:ext uri="{FF2B5EF4-FFF2-40B4-BE49-F238E27FC236}">
                <a16:creationId xmlns:a16="http://schemas.microsoft.com/office/drawing/2014/main" id="{3CAF2E3D-D39D-1AC2-A388-534021AC6CC7}"/>
              </a:ext>
            </a:extLst>
          </p:cNvPr>
          <p:cNvSpPr/>
          <p:nvPr/>
        </p:nvSpPr>
        <p:spPr>
          <a:xfrm>
            <a:off x="1750592" y="238747"/>
            <a:ext cx="13948" cy="38337"/>
          </a:xfrm>
          <a:custGeom>
            <a:avLst/>
            <a:gdLst/>
            <a:ahLst/>
            <a:cxnLst/>
            <a:rect l="l" t="t" r="r" b="b"/>
            <a:pathLst>
              <a:path w="183" h="503" fill="none" extrusionOk="0">
                <a:moveTo>
                  <a:pt x="0" y="46"/>
                </a:moveTo>
                <a:lnTo>
                  <a:pt x="114" y="457"/>
                </a:lnTo>
                <a:lnTo>
                  <a:pt x="114" y="457"/>
                </a:lnTo>
                <a:lnTo>
                  <a:pt x="137" y="479"/>
                </a:lnTo>
                <a:lnTo>
                  <a:pt x="160" y="502"/>
                </a:lnTo>
                <a:lnTo>
                  <a:pt x="160" y="502"/>
                </a:lnTo>
                <a:lnTo>
                  <a:pt x="183" y="479"/>
                </a:lnTo>
                <a:lnTo>
                  <a:pt x="183" y="434"/>
                </a:lnTo>
                <a:lnTo>
                  <a:pt x="91" y="23"/>
                </a:lnTo>
                <a:lnTo>
                  <a:pt x="91" y="23"/>
                </a:lnTo>
                <a:lnTo>
                  <a:pt x="69" y="1"/>
                </a:lnTo>
                <a:lnTo>
                  <a:pt x="23" y="1"/>
                </a:lnTo>
                <a:lnTo>
                  <a:pt x="23" y="1"/>
                </a:lnTo>
                <a:lnTo>
                  <a:pt x="0" y="23"/>
                </a:lnTo>
                <a:lnTo>
                  <a:pt x="0"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636;p29">
            <a:extLst>
              <a:ext uri="{FF2B5EF4-FFF2-40B4-BE49-F238E27FC236}">
                <a16:creationId xmlns:a16="http://schemas.microsoft.com/office/drawing/2014/main" id="{2597BFEB-2A58-26A1-8178-884639A00123}"/>
              </a:ext>
            </a:extLst>
          </p:cNvPr>
          <p:cNvSpPr/>
          <p:nvPr/>
        </p:nvSpPr>
        <p:spPr>
          <a:xfrm>
            <a:off x="1512419" y="421283"/>
            <a:ext cx="53962" cy="34831"/>
          </a:xfrm>
          <a:custGeom>
            <a:avLst/>
            <a:gdLst/>
            <a:ahLst/>
            <a:cxnLst/>
            <a:rect l="l" t="t" r="r" b="b"/>
            <a:pathLst>
              <a:path w="708" h="457" extrusionOk="0">
                <a:moveTo>
                  <a:pt x="47" y="0"/>
                </a:moveTo>
                <a:lnTo>
                  <a:pt x="1" y="23"/>
                </a:lnTo>
                <a:lnTo>
                  <a:pt x="1" y="46"/>
                </a:lnTo>
                <a:lnTo>
                  <a:pt x="24" y="91"/>
                </a:lnTo>
                <a:lnTo>
                  <a:pt x="662" y="433"/>
                </a:lnTo>
                <a:lnTo>
                  <a:pt x="685" y="456"/>
                </a:lnTo>
                <a:lnTo>
                  <a:pt x="708" y="433"/>
                </a:lnTo>
                <a:lnTo>
                  <a:pt x="708" y="388"/>
                </a:lnTo>
                <a:lnTo>
                  <a:pt x="708" y="365"/>
                </a:lnTo>
                <a:lnTo>
                  <a:pt x="6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637;p29">
            <a:extLst>
              <a:ext uri="{FF2B5EF4-FFF2-40B4-BE49-F238E27FC236}">
                <a16:creationId xmlns:a16="http://schemas.microsoft.com/office/drawing/2014/main" id="{79C8781B-5D96-5D15-FDB8-D33EB340FF52}"/>
              </a:ext>
            </a:extLst>
          </p:cNvPr>
          <p:cNvSpPr/>
          <p:nvPr/>
        </p:nvSpPr>
        <p:spPr>
          <a:xfrm>
            <a:off x="1512419" y="421283"/>
            <a:ext cx="53962" cy="34831"/>
          </a:xfrm>
          <a:custGeom>
            <a:avLst/>
            <a:gdLst/>
            <a:ahLst/>
            <a:cxnLst/>
            <a:rect l="l" t="t" r="r" b="b"/>
            <a:pathLst>
              <a:path w="708" h="457" fill="none" extrusionOk="0">
                <a:moveTo>
                  <a:pt x="24" y="91"/>
                </a:moveTo>
                <a:lnTo>
                  <a:pt x="662" y="433"/>
                </a:lnTo>
                <a:lnTo>
                  <a:pt x="662" y="433"/>
                </a:lnTo>
                <a:lnTo>
                  <a:pt x="685" y="456"/>
                </a:lnTo>
                <a:lnTo>
                  <a:pt x="708" y="433"/>
                </a:lnTo>
                <a:lnTo>
                  <a:pt x="708" y="433"/>
                </a:lnTo>
                <a:lnTo>
                  <a:pt x="708" y="388"/>
                </a:lnTo>
                <a:lnTo>
                  <a:pt x="708" y="365"/>
                </a:lnTo>
                <a:lnTo>
                  <a:pt x="69" y="0"/>
                </a:lnTo>
                <a:lnTo>
                  <a:pt x="69" y="0"/>
                </a:lnTo>
                <a:lnTo>
                  <a:pt x="47" y="0"/>
                </a:lnTo>
                <a:lnTo>
                  <a:pt x="1" y="23"/>
                </a:lnTo>
                <a:lnTo>
                  <a:pt x="1" y="23"/>
                </a:lnTo>
                <a:lnTo>
                  <a:pt x="1" y="46"/>
                </a:lnTo>
                <a:lnTo>
                  <a:pt x="24" y="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638;p29">
            <a:extLst>
              <a:ext uri="{FF2B5EF4-FFF2-40B4-BE49-F238E27FC236}">
                <a16:creationId xmlns:a16="http://schemas.microsoft.com/office/drawing/2014/main" id="{174311C4-9F49-B855-53ED-BA2360DE9084}"/>
              </a:ext>
            </a:extLst>
          </p:cNvPr>
          <p:cNvSpPr/>
          <p:nvPr/>
        </p:nvSpPr>
        <p:spPr>
          <a:xfrm>
            <a:off x="1656695" y="277007"/>
            <a:ext cx="22713" cy="34831"/>
          </a:xfrm>
          <a:custGeom>
            <a:avLst/>
            <a:gdLst/>
            <a:ahLst/>
            <a:cxnLst/>
            <a:rect l="l" t="t" r="r" b="b"/>
            <a:pathLst>
              <a:path w="298" h="457" extrusionOk="0">
                <a:moveTo>
                  <a:pt x="46" y="0"/>
                </a:moveTo>
                <a:lnTo>
                  <a:pt x="24" y="23"/>
                </a:lnTo>
                <a:lnTo>
                  <a:pt x="1" y="46"/>
                </a:lnTo>
                <a:lnTo>
                  <a:pt x="1" y="69"/>
                </a:lnTo>
                <a:lnTo>
                  <a:pt x="206" y="434"/>
                </a:lnTo>
                <a:lnTo>
                  <a:pt x="229" y="456"/>
                </a:lnTo>
                <a:lnTo>
                  <a:pt x="274" y="456"/>
                </a:lnTo>
                <a:lnTo>
                  <a:pt x="297" y="434"/>
                </a:lnTo>
                <a:lnTo>
                  <a:pt x="274" y="388"/>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639;p29">
            <a:extLst>
              <a:ext uri="{FF2B5EF4-FFF2-40B4-BE49-F238E27FC236}">
                <a16:creationId xmlns:a16="http://schemas.microsoft.com/office/drawing/2014/main" id="{6CE85934-C079-7E77-8E9B-A04F78BC7A5A}"/>
              </a:ext>
            </a:extLst>
          </p:cNvPr>
          <p:cNvSpPr/>
          <p:nvPr/>
        </p:nvSpPr>
        <p:spPr>
          <a:xfrm>
            <a:off x="1656695" y="277007"/>
            <a:ext cx="22713" cy="34831"/>
          </a:xfrm>
          <a:custGeom>
            <a:avLst/>
            <a:gdLst/>
            <a:ahLst/>
            <a:cxnLst/>
            <a:rect l="l" t="t" r="r" b="b"/>
            <a:pathLst>
              <a:path w="298" h="457" fill="none" extrusionOk="0">
                <a:moveTo>
                  <a:pt x="1" y="69"/>
                </a:moveTo>
                <a:lnTo>
                  <a:pt x="206" y="434"/>
                </a:lnTo>
                <a:lnTo>
                  <a:pt x="206" y="434"/>
                </a:lnTo>
                <a:lnTo>
                  <a:pt x="229" y="456"/>
                </a:lnTo>
                <a:lnTo>
                  <a:pt x="274" y="456"/>
                </a:lnTo>
                <a:lnTo>
                  <a:pt x="274" y="456"/>
                </a:lnTo>
                <a:lnTo>
                  <a:pt x="297" y="434"/>
                </a:lnTo>
                <a:lnTo>
                  <a:pt x="274" y="388"/>
                </a:lnTo>
                <a:lnTo>
                  <a:pt x="69" y="23"/>
                </a:lnTo>
                <a:lnTo>
                  <a:pt x="69" y="23"/>
                </a:lnTo>
                <a:lnTo>
                  <a:pt x="46" y="0"/>
                </a:lnTo>
                <a:lnTo>
                  <a:pt x="24" y="23"/>
                </a:lnTo>
                <a:lnTo>
                  <a:pt x="24" y="23"/>
                </a:lnTo>
                <a:lnTo>
                  <a:pt x="1" y="46"/>
                </a:lnTo>
                <a:lnTo>
                  <a:pt x="1"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640;p29">
            <a:extLst>
              <a:ext uri="{FF2B5EF4-FFF2-40B4-BE49-F238E27FC236}">
                <a16:creationId xmlns:a16="http://schemas.microsoft.com/office/drawing/2014/main" id="{C6E4CA3F-A774-054E-4A71-19ED7A2A62BB}"/>
              </a:ext>
            </a:extLst>
          </p:cNvPr>
          <p:cNvSpPr/>
          <p:nvPr/>
        </p:nvSpPr>
        <p:spPr>
          <a:xfrm>
            <a:off x="1613252" y="306503"/>
            <a:ext cx="26143" cy="31402"/>
          </a:xfrm>
          <a:custGeom>
            <a:avLst/>
            <a:gdLst/>
            <a:ahLst/>
            <a:cxnLst/>
            <a:rect l="l" t="t" r="r" b="b"/>
            <a:pathLst>
              <a:path w="343" h="412" extrusionOk="0">
                <a:moveTo>
                  <a:pt x="23" y="1"/>
                </a:moveTo>
                <a:lnTo>
                  <a:pt x="1" y="24"/>
                </a:lnTo>
                <a:lnTo>
                  <a:pt x="1" y="69"/>
                </a:lnTo>
                <a:lnTo>
                  <a:pt x="274" y="411"/>
                </a:lnTo>
                <a:lnTo>
                  <a:pt x="320" y="411"/>
                </a:lnTo>
                <a:lnTo>
                  <a:pt x="343" y="389"/>
                </a:lnTo>
                <a:lnTo>
                  <a:pt x="343" y="343"/>
                </a:lnTo>
                <a:lnTo>
                  <a:pt x="92" y="24"/>
                </a:lnTo>
                <a:lnTo>
                  <a:pt x="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641;p29">
            <a:extLst>
              <a:ext uri="{FF2B5EF4-FFF2-40B4-BE49-F238E27FC236}">
                <a16:creationId xmlns:a16="http://schemas.microsoft.com/office/drawing/2014/main" id="{22406AF6-3F7F-4031-8806-96E74CBCEE0A}"/>
              </a:ext>
            </a:extLst>
          </p:cNvPr>
          <p:cNvSpPr/>
          <p:nvPr/>
        </p:nvSpPr>
        <p:spPr>
          <a:xfrm>
            <a:off x="1613252" y="306503"/>
            <a:ext cx="26143" cy="31402"/>
          </a:xfrm>
          <a:custGeom>
            <a:avLst/>
            <a:gdLst/>
            <a:ahLst/>
            <a:cxnLst/>
            <a:rect l="l" t="t" r="r" b="b"/>
            <a:pathLst>
              <a:path w="343" h="412" fill="none" extrusionOk="0">
                <a:moveTo>
                  <a:pt x="1" y="69"/>
                </a:moveTo>
                <a:lnTo>
                  <a:pt x="274" y="411"/>
                </a:lnTo>
                <a:lnTo>
                  <a:pt x="274" y="411"/>
                </a:lnTo>
                <a:lnTo>
                  <a:pt x="297" y="411"/>
                </a:lnTo>
                <a:lnTo>
                  <a:pt x="320" y="411"/>
                </a:lnTo>
                <a:lnTo>
                  <a:pt x="320" y="411"/>
                </a:lnTo>
                <a:lnTo>
                  <a:pt x="343" y="389"/>
                </a:lnTo>
                <a:lnTo>
                  <a:pt x="343" y="343"/>
                </a:lnTo>
                <a:lnTo>
                  <a:pt x="92" y="24"/>
                </a:lnTo>
                <a:lnTo>
                  <a:pt x="92" y="24"/>
                </a:lnTo>
                <a:lnTo>
                  <a:pt x="46" y="1"/>
                </a:lnTo>
                <a:lnTo>
                  <a:pt x="23" y="1"/>
                </a:lnTo>
                <a:lnTo>
                  <a:pt x="23" y="1"/>
                </a:lnTo>
                <a:lnTo>
                  <a:pt x="1" y="24"/>
                </a:lnTo>
                <a:lnTo>
                  <a:pt x="1"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642;p29">
            <a:extLst>
              <a:ext uri="{FF2B5EF4-FFF2-40B4-BE49-F238E27FC236}">
                <a16:creationId xmlns:a16="http://schemas.microsoft.com/office/drawing/2014/main" id="{702DF59E-6987-5CF9-C457-73569E74FAD9}"/>
              </a:ext>
            </a:extLst>
          </p:cNvPr>
          <p:cNvSpPr/>
          <p:nvPr/>
        </p:nvSpPr>
        <p:spPr>
          <a:xfrm>
            <a:off x="1574992" y="339580"/>
            <a:ext cx="29649" cy="29572"/>
          </a:xfrm>
          <a:custGeom>
            <a:avLst/>
            <a:gdLst/>
            <a:ahLst/>
            <a:cxnLst/>
            <a:rect l="l" t="t" r="r" b="b"/>
            <a:pathLst>
              <a:path w="389" h="388" extrusionOk="0">
                <a:moveTo>
                  <a:pt x="47" y="0"/>
                </a:moveTo>
                <a:lnTo>
                  <a:pt x="1" y="23"/>
                </a:lnTo>
                <a:lnTo>
                  <a:pt x="1" y="46"/>
                </a:lnTo>
                <a:lnTo>
                  <a:pt x="1" y="91"/>
                </a:lnTo>
                <a:lnTo>
                  <a:pt x="297" y="388"/>
                </a:lnTo>
                <a:lnTo>
                  <a:pt x="366" y="388"/>
                </a:lnTo>
                <a:lnTo>
                  <a:pt x="389" y="342"/>
                </a:lnTo>
                <a:lnTo>
                  <a:pt x="366" y="319"/>
                </a:lnTo>
                <a:lnTo>
                  <a:pt x="69" y="23"/>
                </a:lnTo>
                <a:lnTo>
                  <a:pt x="4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643;p29">
            <a:extLst>
              <a:ext uri="{FF2B5EF4-FFF2-40B4-BE49-F238E27FC236}">
                <a16:creationId xmlns:a16="http://schemas.microsoft.com/office/drawing/2014/main" id="{A5CE3B31-AEF8-41DF-57A9-00F6D128D942}"/>
              </a:ext>
            </a:extLst>
          </p:cNvPr>
          <p:cNvSpPr/>
          <p:nvPr/>
        </p:nvSpPr>
        <p:spPr>
          <a:xfrm>
            <a:off x="1574992" y="339580"/>
            <a:ext cx="29649" cy="29572"/>
          </a:xfrm>
          <a:custGeom>
            <a:avLst/>
            <a:gdLst/>
            <a:ahLst/>
            <a:cxnLst/>
            <a:rect l="l" t="t" r="r" b="b"/>
            <a:pathLst>
              <a:path w="389" h="388" fill="none" extrusionOk="0">
                <a:moveTo>
                  <a:pt x="1" y="91"/>
                </a:moveTo>
                <a:lnTo>
                  <a:pt x="297" y="388"/>
                </a:lnTo>
                <a:lnTo>
                  <a:pt x="297" y="388"/>
                </a:lnTo>
                <a:lnTo>
                  <a:pt x="343" y="388"/>
                </a:lnTo>
                <a:lnTo>
                  <a:pt x="366" y="388"/>
                </a:lnTo>
                <a:lnTo>
                  <a:pt x="366" y="388"/>
                </a:lnTo>
                <a:lnTo>
                  <a:pt x="389" y="342"/>
                </a:lnTo>
                <a:lnTo>
                  <a:pt x="366" y="319"/>
                </a:lnTo>
                <a:lnTo>
                  <a:pt x="69" y="23"/>
                </a:lnTo>
                <a:lnTo>
                  <a:pt x="69" y="23"/>
                </a:lnTo>
                <a:lnTo>
                  <a:pt x="47" y="0"/>
                </a:lnTo>
                <a:lnTo>
                  <a:pt x="1" y="23"/>
                </a:lnTo>
                <a:lnTo>
                  <a:pt x="1" y="23"/>
                </a:lnTo>
                <a:lnTo>
                  <a:pt x="1" y="46"/>
                </a:lnTo>
                <a:lnTo>
                  <a:pt x="1" y="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644;p29">
            <a:extLst>
              <a:ext uri="{FF2B5EF4-FFF2-40B4-BE49-F238E27FC236}">
                <a16:creationId xmlns:a16="http://schemas.microsoft.com/office/drawing/2014/main" id="{1F4360AC-6C64-DD5B-7D05-E1FCB5597E94}"/>
              </a:ext>
            </a:extLst>
          </p:cNvPr>
          <p:cNvSpPr/>
          <p:nvPr/>
        </p:nvSpPr>
        <p:spPr>
          <a:xfrm>
            <a:off x="1540238" y="377764"/>
            <a:ext cx="33155" cy="26143"/>
          </a:xfrm>
          <a:custGeom>
            <a:avLst/>
            <a:gdLst/>
            <a:ahLst/>
            <a:cxnLst/>
            <a:rect l="l" t="t" r="r" b="b"/>
            <a:pathLst>
              <a:path w="435" h="343" extrusionOk="0">
                <a:moveTo>
                  <a:pt x="46" y="1"/>
                </a:moveTo>
                <a:lnTo>
                  <a:pt x="24" y="24"/>
                </a:lnTo>
                <a:lnTo>
                  <a:pt x="1" y="69"/>
                </a:lnTo>
                <a:lnTo>
                  <a:pt x="24" y="92"/>
                </a:lnTo>
                <a:lnTo>
                  <a:pt x="366" y="343"/>
                </a:lnTo>
                <a:lnTo>
                  <a:pt x="434" y="343"/>
                </a:lnTo>
                <a:lnTo>
                  <a:pt x="434" y="297"/>
                </a:lnTo>
                <a:lnTo>
                  <a:pt x="411" y="275"/>
                </a:lnTo>
                <a:lnTo>
                  <a:pt x="92" y="24"/>
                </a:lnTo>
                <a:lnTo>
                  <a:pt x="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645;p29">
            <a:extLst>
              <a:ext uri="{FF2B5EF4-FFF2-40B4-BE49-F238E27FC236}">
                <a16:creationId xmlns:a16="http://schemas.microsoft.com/office/drawing/2014/main" id="{063F65EE-D7E9-C942-89A3-2CE9199C5F9A}"/>
              </a:ext>
            </a:extLst>
          </p:cNvPr>
          <p:cNvSpPr/>
          <p:nvPr/>
        </p:nvSpPr>
        <p:spPr>
          <a:xfrm>
            <a:off x="1540238" y="377764"/>
            <a:ext cx="33155" cy="26143"/>
          </a:xfrm>
          <a:custGeom>
            <a:avLst/>
            <a:gdLst/>
            <a:ahLst/>
            <a:cxnLst/>
            <a:rect l="l" t="t" r="r" b="b"/>
            <a:pathLst>
              <a:path w="435" h="343" fill="none" extrusionOk="0">
                <a:moveTo>
                  <a:pt x="24" y="92"/>
                </a:moveTo>
                <a:lnTo>
                  <a:pt x="366" y="343"/>
                </a:lnTo>
                <a:lnTo>
                  <a:pt x="366" y="343"/>
                </a:lnTo>
                <a:lnTo>
                  <a:pt x="389" y="343"/>
                </a:lnTo>
                <a:lnTo>
                  <a:pt x="434" y="343"/>
                </a:lnTo>
                <a:lnTo>
                  <a:pt x="434" y="343"/>
                </a:lnTo>
                <a:lnTo>
                  <a:pt x="434" y="297"/>
                </a:lnTo>
                <a:lnTo>
                  <a:pt x="411" y="275"/>
                </a:lnTo>
                <a:lnTo>
                  <a:pt x="92" y="24"/>
                </a:lnTo>
                <a:lnTo>
                  <a:pt x="92" y="24"/>
                </a:lnTo>
                <a:lnTo>
                  <a:pt x="46" y="1"/>
                </a:lnTo>
                <a:lnTo>
                  <a:pt x="24" y="24"/>
                </a:lnTo>
                <a:lnTo>
                  <a:pt x="24" y="24"/>
                </a:lnTo>
                <a:lnTo>
                  <a:pt x="1" y="69"/>
                </a:lnTo>
                <a:lnTo>
                  <a:pt x="24"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2641;p54">
            <a:extLst>
              <a:ext uri="{FF2B5EF4-FFF2-40B4-BE49-F238E27FC236}">
                <a16:creationId xmlns:a16="http://schemas.microsoft.com/office/drawing/2014/main" id="{8A9D41FC-1771-BE90-0110-273BD8379102}"/>
              </a:ext>
            </a:extLst>
          </p:cNvPr>
          <p:cNvGrpSpPr/>
          <p:nvPr/>
        </p:nvGrpSpPr>
        <p:grpSpPr>
          <a:xfrm>
            <a:off x="6349632" y="213003"/>
            <a:ext cx="2175913" cy="1827081"/>
            <a:chOff x="547063" y="1830525"/>
            <a:chExt cx="2175913" cy="1827081"/>
          </a:xfrm>
        </p:grpSpPr>
        <p:sp>
          <p:nvSpPr>
            <p:cNvPr id="3" name="Google Shape;2642;p54">
              <a:extLst>
                <a:ext uri="{FF2B5EF4-FFF2-40B4-BE49-F238E27FC236}">
                  <a16:creationId xmlns:a16="http://schemas.microsoft.com/office/drawing/2014/main" id="{96622C79-AC08-55AE-AF5B-B4BBE7A95BD3}"/>
                </a:ext>
              </a:extLst>
            </p:cNvPr>
            <p:cNvSpPr/>
            <p:nvPr/>
          </p:nvSpPr>
          <p:spPr>
            <a:xfrm>
              <a:off x="1397475" y="2388931"/>
              <a:ext cx="1325500" cy="1268675"/>
            </a:xfrm>
            <a:custGeom>
              <a:avLst/>
              <a:gdLst/>
              <a:ahLst/>
              <a:cxnLst/>
              <a:rect l="l" t="t" r="r" b="b"/>
              <a:pathLst>
                <a:path w="53020" h="50747" extrusionOk="0">
                  <a:moveTo>
                    <a:pt x="44167" y="50747"/>
                  </a:moveTo>
                  <a:cubicBezTo>
                    <a:pt x="53873" y="45896"/>
                    <a:pt x="56633" y="23165"/>
                    <a:pt x="46928" y="18312"/>
                  </a:cubicBezTo>
                  <a:cubicBezTo>
                    <a:pt x="42588" y="16142"/>
                    <a:pt x="31814" y="21865"/>
                    <a:pt x="34506" y="25903"/>
                  </a:cubicBezTo>
                  <a:cubicBezTo>
                    <a:pt x="36364" y="28690"/>
                    <a:pt x="43355" y="26391"/>
                    <a:pt x="44167" y="23142"/>
                  </a:cubicBezTo>
                  <a:cubicBezTo>
                    <a:pt x="45332" y="18482"/>
                    <a:pt x="42691" y="13336"/>
                    <a:pt x="40027" y="9340"/>
                  </a:cubicBezTo>
                  <a:cubicBezTo>
                    <a:pt x="32608" y="-1788"/>
                    <a:pt x="9457" y="-2877"/>
                    <a:pt x="0" y="6580"/>
                  </a:cubicBezTo>
                </a:path>
              </a:pathLst>
            </a:custGeom>
            <a:noFill/>
            <a:ln w="9525" cap="flat" cmpd="sng">
              <a:solidFill>
                <a:srgbClr val="E85D85"/>
              </a:solidFill>
              <a:prstDash val="solid"/>
              <a:round/>
              <a:headEnd type="none" w="med" len="med"/>
              <a:tailEnd type="none" w="med" len="med"/>
            </a:ln>
          </p:spPr>
        </p:sp>
        <p:grpSp>
          <p:nvGrpSpPr>
            <p:cNvPr id="4" name="Google Shape;2643;p54">
              <a:extLst>
                <a:ext uri="{FF2B5EF4-FFF2-40B4-BE49-F238E27FC236}">
                  <a16:creationId xmlns:a16="http://schemas.microsoft.com/office/drawing/2014/main" id="{06A29E60-C3C0-D08F-2E63-5143CEB894AD}"/>
                </a:ext>
              </a:extLst>
            </p:cNvPr>
            <p:cNvGrpSpPr/>
            <p:nvPr/>
          </p:nvGrpSpPr>
          <p:grpSpPr>
            <a:xfrm>
              <a:off x="547063" y="1830525"/>
              <a:ext cx="1111625" cy="1058950"/>
              <a:chOff x="1375188" y="1714750"/>
              <a:chExt cx="1111625" cy="1058950"/>
            </a:xfrm>
          </p:grpSpPr>
          <p:sp>
            <p:nvSpPr>
              <p:cNvPr id="5" name="Google Shape;2644;p54">
                <a:extLst>
                  <a:ext uri="{FF2B5EF4-FFF2-40B4-BE49-F238E27FC236}">
                    <a16:creationId xmlns:a16="http://schemas.microsoft.com/office/drawing/2014/main" id="{72877781-9A71-090E-DB98-17BE87C02AB3}"/>
                  </a:ext>
                </a:extLst>
              </p:cNvPr>
              <p:cNvSpPr/>
              <p:nvPr/>
            </p:nvSpPr>
            <p:spPr>
              <a:xfrm>
                <a:off x="1459463" y="1746375"/>
                <a:ext cx="1027350" cy="1027325"/>
              </a:xfrm>
              <a:custGeom>
                <a:avLst/>
                <a:gdLst/>
                <a:ahLst/>
                <a:cxnLst/>
                <a:rect l="l" t="t" r="r" b="b"/>
                <a:pathLst>
                  <a:path w="41094" h="41093" extrusionOk="0">
                    <a:moveTo>
                      <a:pt x="20547" y="0"/>
                    </a:moveTo>
                    <a:lnTo>
                      <a:pt x="19072" y="106"/>
                    </a:lnTo>
                    <a:lnTo>
                      <a:pt x="17597" y="211"/>
                    </a:lnTo>
                    <a:lnTo>
                      <a:pt x="16016" y="527"/>
                    </a:lnTo>
                    <a:lnTo>
                      <a:pt x="14541" y="949"/>
                    </a:lnTo>
                    <a:lnTo>
                      <a:pt x="12539" y="1686"/>
                    </a:lnTo>
                    <a:lnTo>
                      <a:pt x="10748" y="2529"/>
                    </a:lnTo>
                    <a:lnTo>
                      <a:pt x="8957" y="3583"/>
                    </a:lnTo>
                    <a:lnTo>
                      <a:pt x="7376" y="4847"/>
                    </a:lnTo>
                    <a:lnTo>
                      <a:pt x="5901" y="6111"/>
                    </a:lnTo>
                    <a:lnTo>
                      <a:pt x="4637" y="7587"/>
                    </a:lnTo>
                    <a:lnTo>
                      <a:pt x="3478" y="9272"/>
                    </a:lnTo>
                    <a:lnTo>
                      <a:pt x="2424" y="10958"/>
                    </a:lnTo>
                    <a:lnTo>
                      <a:pt x="1581" y="12749"/>
                    </a:lnTo>
                    <a:lnTo>
                      <a:pt x="949" y="14541"/>
                    </a:lnTo>
                    <a:lnTo>
                      <a:pt x="422" y="16437"/>
                    </a:lnTo>
                    <a:lnTo>
                      <a:pt x="106" y="18439"/>
                    </a:lnTo>
                    <a:lnTo>
                      <a:pt x="1" y="20441"/>
                    </a:lnTo>
                    <a:lnTo>
                      <a:pt x="106" y="22443"/>
                    </a:lnTo>
                    <a:lnTo>
                      <a:pt x="422" y="24550"/>
                    </a:lnTo>
                    <a:lnTo>
                      <a:pt x="949" y="26552"/>
                    </a:lnTo>
                    <a:lnTo>
                      <a:pt x="1476" y="28238"/>
                    </a:lnTo>
                    <a:lnTo>
                      <a:pt x="2213" y="29713"/>
                    </a:lnTo>
                    <a:lnTo>
                      <a:pt x="2951" y="31188"/>
                    </a:lnTo>
                    <a:lnTo>
                      <a:pt x="3899" y="32558"/>
                    </a:lnTo>
                    <a:lnTo>
                      <a:pt x="4847" y="33822"/>
                    </a:lnTo>
                    <a:lnTo>
                      <a:pt x="6006" y="35087"/>
                    </a:lnTo>
                    <a:lnTo>
                      <a:pt x="7166" y="36140"/>
                    </a:lnTo>
                    <a:lnTo>
                      <a:pt x="8430" y="37194"/>
                    </a:lnTo>
                    <a:lnTo>
                      <a:pt x="9800" y="38037"/>
                    </a:lnTo>
                    <a:lnTo>
                      <a:pt x="11169" y="38880"/>
                    </a:lnTo>
                    <a:lnTo>
                      <a:pt x="12644" y="39512"/>
                    </a:lnTo>
                    <a:lnTo>
                      <a:pt x="14120" y="40039"/>
                    </a:lnTo>
                    <a:lnTo>
                      <a:pt x="15700" y="40566"/>
                    </a:lnTo>
                    <a:lnTo>
                      <a:pt x="17281" y="40882"/>
                    </a:lnTo>
                    <a:lnTo>
                      <a:pt x="18861" y="41092"/>
                    </a:lnTo>
                    <a:lnTo>
                      <a:pt x="22022" y="41092"/>
                    </a:lnTo>
                    <a:lnTo>
                      <a:pt x="23497" y="40882"/>
                    </a:lnTo>
                    <a:lnTo>
                      <a:pt x="25078" y="40671"/>
                    </a:lnTo>
                    <a:lnTo>
                      <a:pt x="26553" y="40250"/>
                    </a:lnTo>
                    <a:lnTo>
                      <a:pt x="28555" y="39512"/>
                    </a:lnTo>
                    <a:lnTo>
                      <a:pt x="30346" y="38669"/>
                    </a:lnTo>
                    <a:lnTo>
                      <a:pt x="32137" y="37510"/>
                    </a:lnTo>
                    <a:lnTo>
                      <a:pt x="33717" y="36351"/>
                    </a:lnTo>
                    <a:lnTo>
                      <a:pt x="35193" y="34981"/>
                    </a:lnTo>
                    <a:lnTo>
                      <a:pt x="36457" y="33506"/>
                    </a:lnTo>
                    <a:lnTo>
                      <a:pt x="37616" y="31926"/>
                    </a:lnTo>
                    <a:lnTo>
                      <a:pt x="38670" y="30240"/>
                    </a:lnTo>
                    <a:lnTo>
                      <a:pt x="39513" y="28449"/>
                    </a:lnTo>
                    <a:lnTo>
                      <a:pt x="40145" y="26552"/>
                    </a:lnTo>
                    <a:lnTo>
                      <a:pt x="40672" y="24656"/>
                    </a:lnTo>
                    <a:lnTo>
                      <a:pt x="40988" y="22759"/>
                    </a:lnTo>
                    <a:lnTo>
                      <a:pt x="41093" y="20652"/>
                    </a:lnTo>
                    <a:lnTo>
                      <a:pt x="40988" y="18650"/>
                    </a:lnTo>
                    <a:lnTo>
                      <a:pt x="40672" y="16648"/>
                    </a:lnTo>
                    <a:lnTo>
                      <a:pt x="40145" y="14646"/>
                    </a:lnTo>
                    <a:lnTo>
                      <a:pt x="39618" y="12960"/>
                    </a:lnTo>
                    <a:lnTo>
                      <a:pt x="38986" y="11380"/>
                    </a:lnTo>
                    <a:lnTo>
                      <a:pt x="38143" y="10010"/>
                    </a:lnTo>
                    <a:lnTo>
                      <a:pt x="37195" y="8535"/>
                    </a:lnTo>
                    <a:lnTo>
                      <a:pt x="36246" y="7270"/>
                    </a:lnTo>
                    <a:lnTo>
                      <a:pt x="35087" y="6111"/>
                    </a:lnTo>
                    <a:lnTo>
                      <a:pt x="33928" y="4952"/>
                    </a:lnTo>
                    <a:lnTo>
                      <a:pt x="32664" y="4004"/>
                    </a:lnTo>
                    <a:lnTo>
                      <a:pt x="31294" y="3056"/>
                    </a:lnTo>
                    <a:lnTo>
                      <a:pt x="29924" y="2318"/>
                    </a:lnTo>
                    <a:lnTo>
                      <a:pt x="28449" y="1581"/>
                    </a:lnTo>
                    <a:lnTo>
                      <a:pt x="26974" y="1054"/>
                    </a:lnTo>
                    <a:lnTo>
                      <a:pt x="25394" y="632"/>
                    </a:lnTo>
                    <a:lnTo>
                      <a:pt x="23813" y="316"/>
                    </a:lnTo>
                    <a:lnTo>
                      <a:pt x="22233" y="106"/>
                    </a:lnTo>
                    <a:lnTo>
                      <a:pt x="20547" y="0"/>
                    </a:lnTo>
                    <a:close/>
                  </a:path>
                </a:pathLst>
              </a:custGeom>
              <a:solidFill>
                <a:srgbClr val="000000">
                  <a:alpha val="3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645;p54">
                <a:extLst>
                  <a:ext uri="{FF2B5EF4-FFF2-40B4-BE49-F238E27FC236}">
                    <a16:creationId xmlns:a16="http://schemas.microsoft.com/office/drawing/2014/main" id="{4FCC8FAC-2539-AC69-564B-7080CD39E10F}"/>
                  </a:ext>
                </a:extLst>
              </p:cNvPr>
              <p:cNvSpPr/>
              <p:nvPr/>
            </p:nvSpPr>
            <p:spPr>
              <a:xfrm>
                <a:off x="1380438" y="1720025"/>
                <a:ext cx="1027350" cy="1027325"/>
              </a:xfrm>
              <a:custGeom>
                <a:avLst/>
                <a:gdLst/>
                <a:ahLst/>
                <a:cxnLst/>
                <a:rect l="l" t="t" r="r" b="b"/>
                <a:pathLst>
                  <a:path w="41094" h="41093" extrusionOk="0">
                    <a:moveTo>
                      <a:pt x="20652" y="1"/>
                    </a:moveTo>
                    <a:lnTo>
                      <a:pt x="18650" y="106"/>
                    </a:lnTo>
                    <a:lnTo>
                      <a:pt x="16648" y="317"/>
                    </a:lnTo>
                    <a:lnTo>
                      <a:pt x="14541" y="844"/>
                    </a:lnTo>
                    <a:lnTo>
                      <a:pt x="12645" y="1581"/>
                    </a:lnTo>
                    <a:lnTo>
                      <a:pt x="10748" y="2424"/>
                    </a:lnTo>
                    <a:lnTo>
                      <a:pt x="8957" y="3583"/>
                    </a:lnTo>
                    <a:lnTo>
                      <a:pt x="7376" y="4742"/>
                    </a:lnTo>
                    <a:lnTo>
                      <a:pt x="5901" y="6112"/>
                    </a:lnTo>
                    <a:lnTo>
                      <a:pt x="4637" y="7587"/>
                    </a:lnTo>
                    <a:lnTo>
                      <a:pt x="3478" y="9167"/>
                    </a:lnTo>
                    <a:lnTo>
                      <a:pt x="2424" y="10853"/>
                    </a:lnTo>
                    <a:lnTo>
                      <a:pt x="1581" y="12644"/>
                    </a:lnTo>
                    <a:lnTo>
                      <a:pt x="949" y="14541"/>
                    </a:lnTo>
                    <a:lnTo>
                      <a:pt x="422" y="16438"/>
                    </a:lnTo>
                    <a:lnTo>
                      <a:pt x="106" y="18334"/>
                    </a:lnTo>
                    <a:lnTo>
                      <a:pt x="1" y="20441"/>
                    </a:lnTo>
                    <a:lnTo>
                      <a:pt x="106" y="22443"/>
                    </a:lnTo>
                    <a:lnTo>
                      <a:pt x="422" y="24445"/>
                    </a:lnTo>
                    <a:lnTo>
                      <a:pt x="949" y="26447"/>
                    </a:lnTo>
                    <a:lnTo>
                      <a:pt x="1581" y="28449"/>
                    </a:lnTo>
                    <a:lnTo>
                      <a:pt x="2529" y="30346"/>
                    </a:lnTo>
                    <a:lnTo>
                      <a:pt x="3583" y="32031"/>
                    </a:lnTo>
                    <a:lnTo>
                      <a:pt x="4742" y="33717"/>
                    </a:lnTo>
                    <a:lnTo>
                      <a:pt x="6112" y="35087"/>
                    </a:lnTo>
                    <a:lnTo>
                      <a:pt x="7587" y="36457"/>
                    </a:lnTo>
                    <a:lnTo>
                      <a:pt x="9167" y="37616"/>
                    </a:lnTo>
                    <a:lnTo>
                      <a:pt x="10853" y="38669"/>
                    </a:lnTo>
                    <a:lnTo>
                      <a:pt x="12645" y="39512"/>
                    </a:lnTo>
                    <a:lnTo>
                      <a:pt x="14541" y="40145"/>
                    </a:lnTo>
                    <a:lnTo>
                      <a:pt x="16438" y="40671"/>
                    </a:lnTo>
                    <a:lnTo>
                      <a:pt x="18440" y="40987"/>
                    </a:lnTo>
                    <a:lnTo>
                      <a:pt x="20442" y="41093"/>
                    </a:lnTo>
                    <a:lnTo>
                      <a:pt x="22443" y="40987"/>
                    </a:lnTo>
                    <a:lnTo>
                      <a:pt x="24551" y="40671"/>
                    </a:lnTo>
                    <a:lnTo>
                      <a:pt x="26553" y="40145"/>
                    </a:lnTo>
                    <a:lnTo>
                      <a:pt x="28555" y="39407"/>
                    </a:lnTo>
                    <a:lnTo>
                      <a:pt x="30346" y="38564"/>
                    </a:lnTo>
                    <a:lnTo>
                      <a:pt x="32137" y="37510"/>
                    </a:lnTo>
                    <a:lnTo>
                      <a:pt x="33718" y="36246"/>
                    </a:lnTo>
                    <a:lnTo>
                      <a:pt x="35193" y="34982"/>
                    </a:lnTo>
                    <a:lnTo>
                      <a:pt x="36457" y="33507"/>
                    </a:lnTo>
                    <a:lnTo>
                      <a:pt x="37721" y="31821"/>
                    </a:lnTo>
                    <a:lnTo>
                      <a:pt x="38670" y="30135"/>
                    </a:lnTo>
                    <a:lnTo>
                      <a:pt x="39513" y="28344"/>
                    </a:lnTo>
                    <a:lnTo>
                      <a:pt x="40145" y="26552"/>
                    </a:lnTo>
                    <a:lnTo>
                      <a:pt x="40672" y="24656"/>
                    </a:lnTo>
                    <a:lnTo>
                      <a:pt x="40988" y="22654"/>
                    </a:lnTo>
                    <a:lnTo>
                      <a:pt x="41093" y="20652"/>
                    </a:lnTo>
                    <a:lnTo>
                      <a:pt x="40988" y="18650"/>
                    </a:lnTo>
                    <a:lnTo>
                      <a:pt x="40672" y="16543"/>
                    </a:lnTo>
                    <a:lnTo>
                      <a:pt x="40250" y="14541"/>
                    </a:lnTo>
                    <a:lnTo>
                      <a:pt x="39513" y="12539"/>
                    </a:lnTo>
                    <a:lnTo>
                      <a:pt x="38564" y="10642"/>
                    </a:lnTo>
                    <a:lnTo>
                      <a:pt x="37511" y="8957"/>
                    </a:lnTo>
                    <a:lnTo>
                      <a:pt x="36352" y="7376"/>
                    </a:lnTo>
                    <a:lnTo>
                      <a:pt x="34982" y="5901"/>
                    </a:lnTo>
                    <a:lnTo>
                      <a:pt x="33507" y="4531"/>
                    </a:lnTo>
                    <a:lnTo>
                      <a:pt x="31926" y="3372"/>
                    </a:lnTo>
                    <a:lnTo>
                      <a:pt x="30240" y="2424"/>
                    </a:lnTo>
                    <a:lnTo>
                      <a:pt x="28449" y="1581"/>
                    </a:lnTo>
                    <a:lnTo>
                      <a:pt x="26553" y="844"/>
                    </a:lnTo>
                    <a:lnTo>
                      <a:pt x="24656" y="422"/>
                    </a:lnTo>
                    <a:lnTo>
                      <a:pt x="22654" y="106"/>
                    </a:lnTo>
                    <a:lnTo>
                      <a:pt x="206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46;p54">
                <a:extLst>
                  <a:ext uri="{FF2B5EF4-FFF2-40B4-BE49-F238E27FC236}">
                    <a16:creationId xmlns:a16="http://schemas.microsoft.com/office/drawing/2014/main" id="{B70F6228-FE12-61CA-3976-F5F24239A1FF}"/>
                  </a:ext>
                </a:extLst>
              </p:cNvPr>
              <p:cNvSpPr/>
              <p:nvPr/>
            </p:nvSpPr>
            <p:spPr>
              <a:xfrm>
                <a:off x="1649113" y="1967625"/>
                <a:ext cx="758675" cy="779725"/>
              </a:xfrm>
              <a:custGeom>
                <a:avLst/>
                <a:gdLst/>
                <a:ahLst/>
                <a:cxnLst/>
                <a:rect l="l" t="t" r="r" b="b"/>
                <a:pathLst>
                  <a:path w="30347" h="31189" extrusionOk="0">
                    <a:moveTo>
                      <a:pt x="27396" y="1"/>
                    </a:moveTo>
                    <a:lnTo>
                      <a:pt x="27712" y="3162"/>
                    </a:lnTo>
                    <a:lnTo>
                      <a:pt x="27923" y="4953"/>
                    </a:lnTo>
                    <a:lnTo>
                      <a:pt x="27923" y="6850"/>
                    </a:lnTo>
                    <a:lnTo>
                      <a:pt x="27712" y="8852"/>
                    </a:lnTo>
                    <a:lnTo>
                      <a:pt x="27607" y="9800"/>
                    </a:lnTo>
                    <a:lnTo>
                      <a:pt x="27291" y="10853"/>
                    </a:lnTo>
                    <a:lnTo>
                      <a:pt x="26974" y="11907"/>
                    </a:lnTo>
                    <a:lnTo>
                      <a:pt x="26553" y="13066"/>
                    </a:lnTo>
                    <a:lnTo>
                      <a:pt x="26026" y="14120"/>
                    </a:lnTo>
                    <a:lnTo>
                      <a:pt x="25394" y="15279"/>
                    </a:lnTo>
                    <a:lnTo>
                      <a:pt x="24340" y="16754"/>
                    </a:lnTo>
                    <a:lnTo>
                      <a:pt x="23181" y="18124"/>
                    </a:lnTo>
                    <a:lnTo>
                      <a:pt x="21812" y="19493"/>
                    </a:lnTo>
                    <a:lnTo>
                      <a:pt x="20336" y="20652"/>
                    </a:lnTo>
                    <a:lnTo>
                      <a:pt x="18756" y="21811"/>
                    </a:lnTo>
                    <a:lnTo>
                      <a:pt x="17070" y="22865"/>
                    </a:lnTo>
                    <a:lnTo>
                      <a:pt x="15384" y="23813"/>
                    </a:lnTo>
                    <a:lnTo>
                      <a:pt x="13593" y="24656"/>
                    </a:lnTo>
                    <a:lnTo>
                      <a:pt x="11696" y="25394"/>
                    </a:lnTo>
                    <a:lnTo>
                      <a:pt x="9905" y="26131"/>
                    </a:lnTo>
                    <a:lnTo>
                      <a:pt x="8114" y="26764"/>
                    </a:lnTo>
                    <a:lnTo>
                      <a:pt x="6323" y="27290"/>
                    </a:lnTo>
                    <a:lnTo>
                      <a:pt x="2951" y="28133"/>
                    </a:lnTo>
                    <a:lnTo>
                      <a:pt x="1" y="28660"/>
                    </a:lnTo>
                    <a:lnTo>
                      <a:pt x="1792" y="29503"/>
                    </a:lnTo>
                    <a:lnTo>
                      <a:pt x="3689" y="30241"/>
                    </a:lnTo>
                    <a:lnTo>
                      <a:pt x="5585" y="30767"/>
                    </a:lnTo>
                    <a:lnTo>
                      <a:pt x="7587" y="31083"/>
                    </a:lnTo>
                    <a:lnTo>
                      <a:pt x="9589" y="31189"/>
                    </a:lnTo>
                    <a:lnTo>
                      <a:pt x="11696" y="31083"/>
                    </a:lnTo>
                    <a:lnTo>
                      <a:pt x="13698" y="30767"/>
                    </a:lnTo>
                    <a:lnTo>
                      <a:pt x="15806" y="30241"/>
                    </a:lnTo>
                    <a:lnTo>
                      <a:pt x="17808" y="29503"/>
                    </a:lnTo>
                    <a:lnTo>
                      <a:pt x="19599" y="28660"/>
                    </a:lnTo>
                    <a:lnTo>
                      <a:pt x="21390" y="27606"/>
                    </a:lnTo>
                    <a:lnTo>
                      <a:pt x="22971" y="26342"/>
                    </a:lnTo>
                    <a:lnTo>
                      <a:pt x="24446" y="25078"/>
                    </a:lnTo>
                    <a:lnTo>
                      <a:pt x="25710" y="23603"/>
                    </a:lnTo>
                    <a:lnTo>
                      <a:pt x="26974" y="21917"/>
                    </a:lnTo>
                    <a:lnTo>
                      <a:pt x="27923" y="20231"/>
                    </a:lnTo>
                    <a:lnTo>
                      <a:pt x="28766" y="18440"/>
                    </a:lnTo>
                    <a:lnTo>
                      <a:pt x="29398" y="16648"/>
                    </a:lnTo>
                    <a:lnTo>
                      <a:pt x="29925" y="14752"/>
                    </a:lnTo>
                    <a:lnTo>
                      <a:pt x="30241" y="12750"/>
                    </a:lnTo>
                    <a:lnTo>
                      <a:pt x="30346" y="10748"/>
                    </a:lnTo>
                    <a:lnTo>
                      <a:pt x="30241" y="8746"/>
                    </a:lnTo>
                    <a:lnTo>
                      <a:pt x="29925" y="6639"/>
                    </a:lnTo>
                    <a:lnTo>
                      <a:pt x="29503" y="4637"/>
                    </a:lnTo>
                    <a:lnTo>
                      <a:pt x="29082" y="3373"/>
                    </a:lnTo>
                    <a:lnTo>
                      <a:pt x="28555" y="2214"/>
                    </a:lnTo>
                    <a:lnTo>
                      <a:pt x="28028" y="1055"/>
                    </a:lnTo>
                    <a:lnTo>
                      <a:pt x="27396" y="1"/>
                    </a:lnTo>
                    <a:close/>
                  </a:path>
                </a:pathLst>
              </a:custGeom>
              <a:solidFill>
                <a:srgbClr val="CED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647;p54">
                <a:extLst>
                  <a:ext uri="{FF2B5EF4-FFF2-40B4-BE49-F238E27FC236}">
                    <a16:creationId xmlns:a16="http://schemas.microsoft.com/office/drawing/2014/main" id="{BB1E2474-EFDB-E984-FC58-DE86DA8EB1C8}"/>
                  </a:ext>
                </a:extLst>
              </p:cNvPr>
              <p:cNvSpPr/>
              <p:nvPr/>
            </p:nvSpPr>
            <p:spPr>
              <a:xfrm>
                <a:off x="1717613" y="2428600"/>
                <a:ext cx="366175" cy="318750"/>
              </a:xfrm>
              <a:custGeom>
                <a:avLst/>
                <a:gdLst/>
                <a:ahLst/>
                <a:cxnLst/>
                <a:rect l="l" t="t" r="r" b="b"/>
                <a:pathLst>
                  <a:path w="14647" h="12750" extrusionOk="0">
                    <a:moveTo>
                      <a:pt x="10537" y="1"/>
                    </a:moveTo>
                    <a:lnTo>
                      <a:pt x="3161" y="738"/>
                    </a:lnTo>
                    <a:lnTo>
                      <a:pt x="0" y="7903"/>
                    </a:lnTo>
                    <a:lnTo>
                      <a:pt x="1897" y="12012"/>
                    </a:lnTo>
                    <a:lnTo>
                      <a:pt x="3267" y="12328"/>
                    </a:lnTo>
                    <a:lnTo>
                      <a:pt x="4637" y="12539"/>
                    </a:lnTo>
                    <a:lnTo>
                      <a:pt x="6006" y="12644"/>
                    </a:lnTo>
                    <a:lnTo>
                      <a:pt x="7376" y="12750"/>
                    </a:lnTo>
                    <a:lnTo>
                      <a:pt x="8851" y="12644"/>
                    </a:lnTo>
                    <a:lnTo>
                      <a:pt x="10221" y="12434"/>
                    </a:lnTo>
                    <a:lnTo>
                      <a:pt x="11696" y="12223"/>
                    </a:lnTo>
                    <a:lnTo>
                      <a:pt x="13066" y="11802"/>
                    </a:lnTo>
                    <a:lnTo>
                      <a:pt x="14225" y="11380"/>
                    </a:lnTo>
                    <a:lnTo>
                      <a:pt x="14646" y="6112"/>
                    </a:lnTo>
                    <a:lnTo>
                      <a:pt x="1053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648;p54">
                <a:extLst>
                  <a:ext uri="{FF2B5EF4-FFF2-40B4-BE49-F238E27FC236}">
                    <a16:creationId xmlns:a16="http://schemas.microsoft.com/office/drawing/2014/main" id="{2670C807-B860-EA25-9643-D20E491A03FD}"/>
                  </a:ext>
                </a:extLst>
              </p:cNvPr>
              <p:cNvSpPr/>
              <p:nvPr/>
            </p:nvSpPr>
            <p:spPr>
              <a:xfrm>
                <a:off x="1714988" y="2423325"/>
                <a:ext cx="374050" cy="326675"/>
              </a:xfrm>
              <a:custGeom>
                <a:avLst/>
                <a:gdLst/>
                <a:ahLst/>
                <a:cxnLst/>
                <a:rect l="l" t="t" r="r" b="b"/>
                <a:pathLst>
                  <a:path w="14962" h="13067" extrusionOk="0">
                    <a:moveTo>
                      <a:pt x="10537" y="422"/>
                    </a:moveTo>
                    <a:lnTo>
                      <a:pt x="14540" y="6323"/>
                    </a:lnTo>
                    <a:lnTo>
                      <a:pt x="14125" y="11513"/>
                    </a:lnTo>
                    <a:lnTo>
                      <a:pt x="13065" y="11802"/>
                    </a:lnTo>
                    <a:lnTo>
                      <a:pt x="11590" y="12223"/>
                    </a:lnTo>
                    <a:lnTo>
                      <a:pt x="10115" y="12539"/>
                    </a:lnTo>
                    <a:lnTo>
                      <a:pt x="8640" y="12645"/>
                    </a:lnTo>
                    <a:lnTo>
                      <a:pt x="7165" y="12750"/>
                    </a:lnTo>
                    <a:lnTo>
                      <a:pt x="5901" y="12645"/>
                    </a:lnTo>
                    <a:lnTo>
                      <a:pt x="4636" y="12539"/>
                    </a:lnTo>
                    <a:lnTo>
                      <a:pt x="3372" y="12329"/>
                    </a:lnTo>
                    <a:lnTo>
                      <a:pt x="2169" y="12128"/>
                    </a:lnTo>
                    <a:lnTo>
                      <a:pt x="2169" y="12128"/>
                    </a:lnTo>
                    <a:lnTo>
                      <a:pt x="316" y="8114"/>
                    </a:lnTo>
                    <a:lnTo>
                      <a:pt x="3372" y="1055"/>
                    </a:lnTo>
                    <a:lnTo>
                      <a:pt x="10537" y="422"/>
                    </a:lnTo>
                    <a:close/>
                    <a:moveTo>
                      <a:pt x="10537" y="1"/>
                    </a:moveTo>
                    <a:lnTo>
                      <a:pt x="3266" y="739"/>
                    </a:lnTo>
                    <a:lnTo>
                      <a:pt x="3056" y="844"/>
                    </a:lnTo>
                    <a:lnTo>
                      <a:pt x="0" y="8009"/>
                    </a:lnTo>
                    <a:lnTo>
                      <a:pt x="0" y="8219"/>
                    </a:lnTo>
                    <a:lnTo>
                      <a:pt x="1897" y="12329"/>
                    </a:lnTo>
                    <a:lnTo>
                      <a:pt x="2002" y="12434"/>
                    </a:lnTo>
                    <a:lnTo>
                      <a:pt x="3266" y="12750"/>
                    </a:lnTo>
                    <a:lnTo>
                      <a:pt x="4531" y="12961"/>
                    </a:lnTo>
                    <a:lnTo>
                      <a:pt x="5901" y="13066"/>
                    </a:lnTo>
                    <a:lnTo>
                      <a:pt x="8640" y="13066"/>
                    </a:lnTo>
                    <a:lnTo>
                      <a:pt x="10221" y="12855"/>
                    </a:lnTo>
                    <a:lnTo>
                      <a:pt x="11696" y="12645"/>
                    </a:lnTo>
                    <a:lnTo>
                      <a:pt x="13171" y="12223"/>
                    </a:lnTo>
                    <a:lnTo>
                      <a:pt x="14330" y="11802"/>
                    </a:lnTo>
                    <a:lnTo>
                      <a:pt x="14435" y="11696"/>
                    </a:lnTo>
                    <a:lnTo>
                      <a:pt x="14962" y="6323"/>
                    </a:lnTo>
                    <a:lnTo>
                      <a:pt x="14857" y="6217"/>
                    </a:lnTo>
                    <a:lnTo>
                      <a:pt x="10747" y="106"/>
                    </a:lnTo>
                    <a:lnTo>
                      <a:pt x="1053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49;p54">
                <a:extLst>
                  <a:ext uri="{FF2B5EF4-FFF2-40B4-BE49-F238E27FC236}">
                    <a16:creationId xmlns:a16="http://schemas.microsoft.com/office/drawing/2014/main" id="{5A08FD49-6DB0-B8C1-75A2-AB2718617459}"/>
                  </a:ext>
                </a:extLst>
              </p:cNvPr>
              <p:cNvSpPr/>
              <p:nvPr/>
            </p:nvSpPr>
            <p:spPr>
              <a:xfrm>
                <a:off x="1393613" y="1767450"/>
                <a:ext cx="326650" cy="353000"/>
              </a:xfrm>
              <a:custGeom>
                <a:avLst/>
                <a:gdLst/>
                <a:ahLst/>
                <a:cxnLst/>
                <a:rect l="l" t="t" r="r" b="b"/>
                <a:pathLst>
                  <a:path w="13066" h="14120" extrusionOk="0">
                    <a:moveTo>
                      <a:pt x="11380" y="0"/>
                    </a:moveTo>
                    <a:lnTo>
                      <a:pt x="10326" y="527"/>
                    </a:lnTo>
                    <a:lnTo>
                      <a:pt x="9273" y="1159"/>
                    </a:lnTo>
                    <a:lnTo>
                      <a:pt x="8219" y="1791"/>
                    </a:lnTo>
                    <a:lnTo>
                      <a:pt x="7271" y="2529"/>
                    </a:lnTo>
                    <a:lnTo>
                      <a:pt x="6428" y="3266"/>
                    </a:lnTo>
                    <a:lnTo>
                      <a:pt x="5585" y="4109"/>
                    </a:lnTo>
                    <a:lnTo>
                      <a:pt x="4742" y="4952"/>
                    </a:lnTo>
                    <a:lnTo>
                      <a:pt x="4004" y="5795"/>
                    </a:lnTo>
                    <a:lnTo>
                      <a:pt x="3267" y="6744"/>
                    </a:lnTo>
                    <a:lnTo>
                      <a:pt x="2635" y="7692"/>
                    </a:lnTo>
                    <a:lnTo>
                      <a:pt x="2108" y="8640"/>
                    </a:lnTo>
                    <a:lnTo>
                      <a:pt x="1476" y="9694"/>
                    </a:lnTo>
                    <a:lnTo>
                      <a:pt x="1054" y="10747"/>
                    </a:lnTo>
                    <a:lnTo>
                      <a:pt x="633" y="11906"/>
                    </a:lnTo>
                    <a:lnTo>
                      <a:pt x="317" y="12960"/>
                    </a:lnTo>
                    <a:lnTo>
                      <a:pt x="1" y="14119"/>
                    </a:lnTo>
                    <a:lnTo>
                      <a:pt x="9167" y="13592"/>
                    </a:lnTo>
                    <a:lnTo>
                      <a:pt x="13066" y="7376"/>
                    </a:lnTo>
                    <a:lnTo>
                      <a:pt x="11380"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50;p54">
                <a:extLst>
                  <a:ext uri="{FF2B5EF4-FFF2-40B4-BE49-F238E27FC236}">
                    <a16:creationId xmlns:a16="http://schemas.microsoft.com/office/drawing/2014/main" id="{974A99DF-19DE-068A-A406-B6E17D6CC642}"/>
                  </a:ext>
                </a:extLst>
              </p:cNvPr>
              <p:cNvSpPr/>
              <p:nvPr/>
            </p:nvSpPr>
            <p:spPr>
              <a:xfrm>
                <a:off x="1388338" y="1762175"/>
                <a:ext cx="334575" cy="360900"/>
              </a:xfrm>
              <a:custGeom>
                <a:avLst/>
                <a:gdLst/>
                <a:ahLst/>
                <a:cxnLst/>
                <a:rect l="l" t="t" r="r" b="b"/>
                <a:pathLst>
                  <a:path w="13383" h="14436" extrusionOk="0">
                    <a:moveTo>
                      <a:pt x="11455" y="532"/>
                    </a:moveTo>
                    <a:lnTo>
                      <a:pt x="13066" y="7481"/>
                    </a:lnTo>
                    <a:lnTo>
                      <a:pt x="9273" y="13592"/>
                    </a:lnTo>
                    <a:lnTo>
                      <a:pt x="467" y="14104"/>
                    </a:lnTo>
                    <a:lnTo>
                      <a:pt x="467" y="14104"/>
                    </a:lnTo>
                    <a:lnTo>
                      <a:pt x="633" y="13276"/>
                    </a:lnTo>
                    <a:lnTo>
                      <a:pt x="1054" y="12117"/>
                    </a:lnTo>
                    <a:lnTo>
                      <a:pt x="1476" y="11064"/>
                    </a:lnTo>
                    <a:lnTo>
                      <a:pt x="1897" y="10010"/>
                    </a:lnTo>
                    <a:lnTo>
                      <a:pt x="2424" y="8956"/>
                    </a:lnTo>
                    <a:lnTo>
                      <a:pt x="3056" y="8008"/>
                    </a:lnTo>
                    <a:lnTo>
                      <a:pt x="3689" y="7060"/>
                    </a:lnTo>
                    <a:lnTo>
                      <a:pt x="4321" y="6112"/>
                    </a:lnTo>
                    <a:lnTo>
                      <a:pt x="5058" y="5269"/>
                    </a:lnTo>
                    <a:lnTo>
                      <a:pt x="5901" y="4426"/>
                    </a:lnTo>
                    <a:lnTo>
                      <a:pt x="6744" y="3583"/>
                    </a:lnTo>
                    <a:lnTo>
                      <a:pt x="7587" y="2845"/>
                    </a:lnTo>
                    <a:lnTo>
                      <a:pt x="8535" y="2108"/>
                    </a:lnTo>
                    <a:lnTo>
                      <a:pt x="9589" y="1476"/>
                    </a:lnTo>
                    <a:lnTo>
                      <a:pt x="10537" y="949"/>
                    </a:lnTo>
                    <a:lnTo>
                      <a:pt x="11455" y="532"/>
                    </a:lnTo>
                    <a:close/>
                    <a:moveTo>
                      <a:pt x="11486" y="0"/>
                    </a:moveTo>
                    <a:lnTo>
                      <a:pt x="10432" y="633"/>
                    </a:lnTo>
                    <a:lnTo>
                      <a:pt x="9378" y="1159"/>
                    </a:lnTo>
                    <a:lnTo>
                      <a:pt x="8325" y="1897"/>
                    </a:lnTo>
                    <a:lnTo>
                      <a:pt x="7376" y="2529"/>
                    </a:lnTo>
                    <a:lnTo>
                      <a:pt x="6533" y="3372"/>
                    </a:lnTo>
                    <a:lnTo>
                      <a:pt x="5585" y="4110"/>
                    </a:lnTo>
                    <a:lnTo>
                      <a:pt x="4848" y="4953"/>
                    </a:lnTo>
                    <a:lnTo>
                      <a:pt x="4005" y="5901"/>
                    </a:lnTo>
                    <a:lnTo>
                      <a:pt x="3373" y="6849"/>
                    </a:lnTo>
                    <a:lnTo>
                      <a:pt x="2740" y="7797"/>
                    </a:lnTo>
                    <a:lnTo>
                      <a:pt x="2108" y="8851"/>
                    </a:lnTo>
                    <a:lnTo>
                      <a:pt x="1581" y="9799"/>
                    </a:lnTo>
                    <a:lnTo>
                      <a:pt x="1054" y="10958"/>
                    </a:lnTo>
                    <a:lnTo>
                      <a:pt x="633" y="12012"/>
                    </a:lnTo>
                    <a:lnTo>
                      <a:pt x="317" y="13171"/>
                    </a:lnTo>
                    <a:lnTo>
                      <a:pt x="1" y="14225"/>
                    </a:lnTo>
                    <a:lnTo>
                      <a:pt x="106" y="14435"/>
                    </a:lnTo>
                    <a:lnTo>
                      <a:pt x="212" y="14435"/>
                    </a:lnTo>
                    <a:lnTo>
                      <a:pt x="9378" y="14014"/>
                    </a:lnTo>
                    <a:lnTo>
                      <a:pt x="9589" y="13909"/>
                    </a:lnTo>
                    <a:lnTo>
                      <a:pt x="13382" y="7692"/>
                    </a:lnTo>
                    <a:lnTo>
                      <a:pt x="13382" y="7481"/>
                    </a:lnTo>
                    <a:lnTo>
                      <a:pt x="11696" y="211"/>
                    </a:lnTo>
                    <a:lnTo>
                      <a:pt x="1169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651;p54">
                <a:extLst>
                  <a:ext uri="{FF2B5EF4-FFF2-40B4-BE49-F238E27FC236}">
                    <a16:creationId xmlns:a16="http://schemas.microsoft.com/office/drawing/2014/main" id="{03C2A0A3-7478-ECF4-B61B-0406CF680F4A}"/>
                  </a:ext>
                </a:extLst>
              </p:cNvPr>
              <p:cNvSpPr/>
              <p:nvPr/>
            </p:nvSpPr>
            <p:spPr>
              <a:xfrm>
                <a:off x="2104838" y="1791150"/>
                <a:ext cx="271325" cy="305575"/>
              </a:xfrm>
              <a:custGeom>
                <a:avLst/>
                <a:gdLst/>
                <a:ahLst/>
                <a:cxnLst/>
                <a:rect l="l" t="t" r="r" b="b"/>
                <a:pathLst>
                  <a:path w="10853" h="12223" extrusionOk="0">
                    <a:moveTo>
                      <a:pt x="2002" y="0"/>
                    </a:moveTo>
                    <a:lnTo>
                      <a:pt x="0" y="5058"/>
                    </a:lnTo>
                    <a:lnTo>
                      <a:pt x="4109" y="12223"/>
                    </a:lnTo>
                    <a:lnTo>
                      <a:pt x="10853" y="10748"/>
                    </a:lnTo>
                    <a:lnTo>
                      <a:pt x="10221" y="8956"/>
                    </a:lnTo>
                    <a:lnTo>
                      <a:pt x="9378" y="7376"/>
                    </a:lnTo>
                    <a:lnTo>
                      <a:pt x="8429" y="5901"/>
                    </a:lnTo>
                    <a:lnTo>
                      <a:pt x="7376" y="4531"/>
                    </a:lnTo>
                    <a:lnTo>
                      <a:pt x="6111" y="3161"/>
                    </a:lnTo>
                    <a:lnTo>
                      <a:pt x="4847" y="2002"/>
                    </a:lnTo>
                    <a:lnTo>
                      <a:pt x="3477" y="949"/>
                    </a:lnTo>
                    <a:lnTo>
                      <a:pt x="200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52;p54">
                <a:extLst>
                  <a:ext uri="{FF2B5EF4-FFF2-40B4-BE49-F238E27FC236}">
                    <a16:creationId xmlns:a16="http://schemas.microsoft.com/office/drawing/2014/main" id="{E22088AE-5772-C76E-1AC3-99AE42291546}"/>
                  </a:ext>
                </a:extLst>
              </p:cNvPr>
              <p:cNvSpPr/>
              <p:nvPr/>
            </p:nvSpPr>
            <p:spPr>
              <a:xfrm>
                <a:off x="2099563" y="1785875"/>
                <a:ext cx="281875" cy="316125"/>
              </a:xfrm>
              <a:custGeom>
                <a:avLst/>
                <a:gdLst/>
                <a:ahLst/>
                <a:cxnLst/>
                <a:rect l="l" t="t" r="r" b="b"/>
                <a:pathLst>
                  <a:path w="11275" h="12645" extrusionOk="0">
                    <a:moveTo>
                      <a:pt x="2348" y="505"/>
                    </a:moveTo>
                    <a:lnTo>
                      <a:pt x="3583" y="1265"/>
                    </a:lnTo>
                    <a:lnTo>
                      <a:pt x="4953" y="2319"/>
                    </a:lnTo>
                    <a:lnTo>
                      <a:pt x="6217" y="3583"/>
                    </a:lnTo>
                    <a:lnTo>
                      <a:pt x="7376" y="4848"/>
                    </a:lnTo>
                    <a:lnTo>
                      <a:pt x="8430" y="6217"/>
                    </a:lnTo>
                    <a:lnTo>
                      <a:pt x="9378" y="7692"/>
                    </a:lnTo>
                    <a:lnTo>
                      <a:pt x="10221" y="9273"/>
                    </a:lnTo>
                    <a:lnTo>
                      <a:pt x="10884" y="10788"/>
                    </a:lnTo>
                    <a:lnTo>
                      <a:pt x="10884" y="10788"/>
                    </a:lnTo>
                    <a:lnTo>
                      <a:pt x="4426" y="12223"/>
                    </a:lnTo>
                    <a:lnTo>
                      <a:pt x="422" y="5269"/>
                    </a:lnTo>
                    <a:lnTo>
                      <a:pt x="2348" y="505"/>
                    </a:lnTo>
                    <a:close/>
                    <a:moveTo>
                      <a:pt x="2213" y="1"/>
                    </a:moveTo>
                    <a:lnTo>
                      <a:pt x="2108" y="106"/>
                    </a:lnTo>
                    <a:lnTo>
                      <a:pt x="0" y="5269"/>
                    </a:lnTo>
                    <a:lnTo>
                      <a:pt x="106" y="5374"/>
                    </a:lnTo>
                    <a:lnTo>
                      <a:pt x="4110" y="12539"/>
                    </a:lnTo>
                    <a:lnTo>
                      <a:pt x="4215" y="12644"/>
                    </a:lnTo>
                    <a:lnTo>
                      <a:pt x="4320" y="12644"/>
                    </a:lnTo>
                    <a:lnTo>
                      <a:pt x="11169" y="11064"/>
                    </a:lnTo>
                    <a:lnTo>
                      <a:pt x="11274" y="10959"/>
                    </a:lnTo>
                    <a:lnTo>
                      <a:pt x="11274" y="10853"/>
                    </a:lnTo>
                    <a:lnTo>
                      <a:pt x="10537" y="9167"/>
                    </a:lnTo>
                    <a:lnTo>
                      <a:pt x="9694" y="7482"/>
                    </a:lnTo>
                    <a:lnTo>
                      <a:pt x="8746" y="6007"/>
                    </a:lnTo>
                    <a:lnTo>
                      <a:pt x="7692" y="4637"/>
                    </a:lnTo>
                    <a:lnTo>
                      <a:pt x="6533" y="3267"/>
                    </a:lnTo>
                    <a:lnTo>
                      <a:pt x="5163" y="2108"/>
                    </a:lnTo>
                    <a:lnTo>
                      <a:pt x="3794" y="1054"/>
                    </a:lnTo>
                    <a:lnTo>
                      <a:pt x="2318" y="106"/>
                    </a:lnTo>
                    <a:lnTo>
                      <a:pt x="2213"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653;p54">
                <a:extLst>
                  <a:ext uri="{FF2B5EF4-FFF2-40B4-BE49-F238E27FC236}">
                    <a16:creationId xmlns:a16="http://schemas.microsoft.com/office/drawing/2014/main" id="{940A6C18-9460-9E28-3761-2BA2BC549CB4}"/>
                  </a:ext>
                </a:extLst>
              </p:cNvPr>
              <p:cNvSpPr/>
              <p:nvPr/>
            </p:nvSpPr>
            <p:spPr>
              <a:xfrm>
                <a:off x="1620138" y="2101975"/>
                <a:ext cx="181800" cy="347725"/>
              </a:xfrm>
              <a:custGeom>
                <a:avLst/>
                <a:gdLst/>
                <a:ahLst/>
                <a:cxnLst/>
                <a:rect l="l" t="t" r="r" b="b"/>
                <a:pathLst>
                  <a:path w="7272" h="13909" extrusionOk="0">
                    <a:moveTo>
                      <a:pt x="106" y="0"/>
                    </a:moveTo>
                    <a:lnTo>
                      <a:pt x="1" y="106"/>
                    </a:lnTo>
                    <a:lnTo>
                      <a:pt x="1" y="211"/>
                    </a:lnTo>
                    <a:lnTo>
                      <a:pt x="422" y="1686"/>
                    </a:lnTo>
                    <a:lnTo>
                      <a:pt x="949" y="3267"/>
                    </a:lnTo>
                    <a:lnTo>
                      <a:pt x="1687" y="5269"/>
                    </a:lnTo>
                    <a:lnTo>
                      <a:pt x="2740" y="7481"/>
                    </a:lnTo>
                    <a:lnTo>
                      <a:pt x="3899" y="9694"/>
                    </a:lnTo>
                    <a:lnTo>
                      <a:pt x="4532" y="10853"/>
                    </a:lnTo>
                    <a:lnTo>
                      <a:pt x="5269" y="11907"/>
                    </a:lnTo>
                    <a:lnTo>
                      <a:pt x="6112" y="12960"/>
                    </a:lnTo>
                    <a:lnTo>
                      <a:pt x="6955" y="13909"/>
                    </a:lnTo>
                    <a:lnTo>
                      <a:pt x="7166" y="13909"/>
                    </a:lnTo>
                    <a:lnTo>
                      <a:pt x="7271" y="13803"/>
                    </a:lnTo>
                    <a:lnTo>
                      <a:pt x="7166" y="13593"/>
                    </a:lnTo>
                    <a:lnTo>
                      <a:pt x="6323" y="12750"/>
                    </a:lnTo>
                    <a:lnTo>
                      <a:pt x="5585" y="11696"/>
                    </a:lnTo>
                    <a:lnTo>
                      <a:pt x="4848" y="10642"/>
                    </a:lnTo>
                    <a:lnTo>
                      <a:pt x="4216" y="9589"/>
                    </a:lnTo>
                    <a:lnTo>
                      <a:pt x="3057" y="7271"/>
                    </a:lnTo>
                    <a:lnTo>
                      <a:pt x="2003" y="5163"/>
                    </a:lnTo>
                    <a:lnTo>
                      <a:pt x="1265" y="3161"/>
                    </a:lnTo>
                    <a:lnTo>
                      <a:pt x="739" y="1581"/>
                    </a:lnTo>
                    <a:lnTo>
                      <a:pt x="422" y="527"/>
                    </a:lnTo>
                    <a:lnTo>
                      <a:pt x="317" y="211"/>
                    </a:lnTo>
                    <a:lnTo>
                      <a:pt x="21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654;p54">
                <a:extLst>
                  <a:ext uri="{FF2B5EF4-FFF2-40B4-BE49-F238E27FC236}">
                    <a16:creationId xmlns:a16="http://schemas.microsoft.com/office/drawing/2014/main" id="{0CE14981-12C3-D7BE-F024-ECD7227D666B}"/>
                  </a:ext>
                </a:extLst>
              </p:cNvPr>
              <p:cNvSpPr/>
              <p:nvPr/>
            </p:nvSpPr>
            <p:spPr>
              <a:xfrm>
                <a:off x="1714988" y="1907050"/>
                <a:ext cx="395125" cy="47450"/>
              </a:xfrm>
              <a:custGeom>
                <a:avLst/>
                <a:gdLst/>
                <a:ahLst/>
                <a:cxnLst/>
                <a:rect l="l" t="t" r="r" b="b"/>
                <a:pathLst>
                  <a:path w="15805" h="1898" extrusionOk="0">
                    <a:moveTo>
                      <a:pt x="10537" y="1"/>
                    </a:moveTo>
                    <a:lnTo>
                      <a:pt x="8219" y="106"/>
                    </a:lnTo>
                    <a:lnTo>
                      <a:pt x="6111" y="211"/>
                    </a:lnTo>
                    <a:lnTo>
                      <a:pt x="4320" y="527"/>
                    </a:lnTo>
                    <a:lnTo>
                      <a:pt x="2845" y="738"/>
                    </a:lnTo>
                    <a:lnTo>
                      <a:pt x="843" y="1370"/>
                    </a:lnTo>
                    <a:lnTo>
                      <a:pt x="105" y="1581"/>
                    </a:lnTo>
                    <a:lnTo>
                      <a:pt x="0" y="1686"/>
                    </a:lnTo>
                    <a:lnTo>
                      <a:pt x="0" y="1792"/>
                    </a:lnTo>
                    <a:lnTo>
                      <a:pt x="105" y="1897"/>
                    </a:lnTo>
                    <a:lnTo>
                      <a:pt x="316" y="1897"/>
                    </a:lnTo>
                    <a:lnTo>
                      <a:pt x="1159" y="1581"/>
                    </a:lnTo>
                    <a:lnTo>
                      <a:pt x="3266" y="1054"/>
                    </a:lnTo>
                    <a:lnTo>
                      <a:pt x="4636" y="843"/>
                    </a:lnTo>
                    <a:lnTo>
                      <a:pt x="6427" y="527"/>
                    </a:lnTo>
                    <a:lnTo>
                      <a:pt x="8324" y="422"/>
                    </a:lnTo>
                    <a:lnTo>
                      <a:pt x="10537" y="317"/>
                    </a:lnTo>
                    <a:lnTo>
                      <a:pt x="12960" y="422"/>
                    </a:lnTo>
                    <a:lnTo>
                      <a:pt x="15594" y="633"/>
                    </a:lnTo>
                    <a:lnTo>
                      <a:pt x="15699" y="633"/>
                    </a:lnTo>
                    <a:lnTo>
                      <a:pt x="15805" y="527"/>
                    </a:lnTo>
                    <a:lnTo>
                      <a:pt x="15699" y="317"/>
                    </a:lnTo>
                    <a:lnTo>
                      <a:pt x="15594" y="317"/>
                    </a:lnTo>
                    <a:lnTo>
                      <a:pt x="12960" y="106"/>
                    </a:lnTo>
                    <a:lnTo>
                      <a:pt x="1053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655;p54">
                <a:extLst>
                  <a:ext uri="{FF2B5EF4-FFF2-40B4-BE49-F238E27FC236}">
                    <a16:creationId xmlns:a16="http://schemas.microsoft.com/office/drawing/2014/main" id="{13A522F0-CF76-10C8-A98F-64CB66FDADA9}"/>
                  </a:ext>
                </a:extLst>
              </p:cNvPr>
              <p:cNvSpPr/>
              <p:nvPr/>
            </p:nvSpPr>
            <p:spPr>
              <a:xfrm>
                <a:off x="1975763" y="2091450"/>
                <a:ext cx="234450" cy="342450"/>
              </a:xfrm>
              <a:custGeom>
                <a:avLst/>
                <a:gdLst/>
                <a:ahLst/>
                <a:cxnLst/>
                <a:rect l="l" t="t" r="r" b="b"/>
                <a:pathLst>
                  <a:path w="9378" h="13698" extrusionOk="0">
                    <a:moveTo>
                      <a:pt x="9167" y="0"/>
                    </a:moveTo>
                    <a:lnTo>
                      <a:pt x="9062" y="105"/>
                    </a:lnTo>
                    <a:lnTo>
                      <a:pt x="8956" y="527"/>
                    </a:lnTo>
                    <a:lnTo>
                      <a:pt x="8008" y="2529"/>
                    </a:lnTo>
                    <a:lnTo>
                      <a:pt x="7270" y="4109"/>
                    </a:lnTo>
                    <a:lnTo>
                      <a:pt x="6217" y="5900"/>
                    </a:lnTo>
                    <a:lnTo>
                      <a:pt x="5058" y="7797"/>
                    </a:lnTo>
                    <a:lnTo>
                      <a:pt x="3583" y="9694"/>
                    </a:lnTo>
                    <a:lnTo>
                      <a:pt x="1897" y="11590"/>
                    </a:lnTo>
                    <a:lnTo>
                      <a:pt x="1054" y="12538"/>
                    </a:lnTo>
                    <a:lnTo>
                      <a:pt x="106" y="13381"/>
                    </a:lnTo>
                    <a:lnTo>
                      <a:pt x="0" y="13487"/>
                    </a:lnTo>
                    <a:lnTo>
                      <a:pt x="0" y="13592"/>
                    </a:lnTo>
                    <a:lnTo>
                      <a:pt x="106" y="13697"/>
                    </a:lnTo>
                    <a:lnTo>
                      <a:pt x="316" y="13592"/>
                    </a:lnTo>
                    <a:lnTo>
                      <a:pt x="1370" y="12644"/>
                    </a:lnTo>
                    <a:lnTo>
                      <a:pt x="2424" y="11590"/>
                    </a:lnTo>
                    <a:lnTo>
                      <a:pt x="3477" y="10536"/>
                    </a:lnTo>
                    <a:lnTo>
                      <a:pt x="4320" y="9377"/>
                    </a:lnTo>
                    <a:lnTo>
                      <a:pt x="5901" y="7165"/>
                    </a:lnTo>
                    <a:lnTo>
                      <a:pt x="7165" y="5058"/>
                    </a:lnTo>
                    <a:lnTo>
                      <a:pt x="8113" y="3161"/>
                    </a:lnTo>
                    <a:lnTo>
                      <a:pt x="8851" y="1686"/>
                    </a:lnTo>
                    <a:lnTo>
                      <a:pt x="9378" y="316"/>
                    </a:lnTo>
                    <a:lnTo>
                      <a:pt x="9378" y="105"/>
                    </a:lnTo>
                    <a:lnTo>
                      <a:pt x="927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656;p54">
                <a:extLst>
                  <a:ext uri="{FF2B5EF4-FFF2-40B4-BE49-F238E27FC236}">
                    <a16:creationId xmlns:a16="http://schemas.microsoft.com/office/drawing/2014/main" id="{7A3C0F84-41A1-F9EF-EA04-D1FFCB8FFACA}"/>
                  </a:ext>
                </a:extLst>
              </p:cNvPr>
              <p:cNvSpPr/>
              <p:nvPr/>
            </p:nvSpPr>
            <p:spPr>
              <a:xfrm>
                <a:off x="1585913" y="2620900"/>
                <a:ext cx="137000" cy="29000"/>
              </a:xfrm>
              <a:custGeom>
                <a:avLst/>
                <a:gdLst/>
                <a:ahLst/>
                <a:cxnLst/>
                <a:rect l="l" t="t" r="r" b="b"/>
                <a:pathLst>
                  <a:path w="5480" h="1160" extrusionOk="0">
                    <a:moveTo>
                      <a:pt x="5268" y="0"/>
                    </a:moveTo>
                    <a:lnTo>
                      <a:pt x="3688" y="106"/>
                    </a:lnTo>
                    <a:lnTo>
                      <a:pt x="2108" y="422"/>
                    </a:lnTo>
                    <a:lnTo>
                      <a:pt x="106" y="843"/>
                    </a:lnTo>
                    <a:lnTo>
                      <a:pt x="0" y="949"/>
                    </a:lnTo>
                    <a:lnTo>
                      <a:pt x="0" y="1054"/>
                    </a:lnTo>
                    <a:lnTo>
                      <a:pt x="106" y="1159"/>
                    </a:lnTo>
                    <a:lnTo>
                      <a:pt x="211" y="1159"/>
                    </a:lnTo>
                    <a:lnTo>
                      <a:pt x="2108" y="738"/>
                    </a:lnTo>
                    <a:lnTo>
                      <a:pt x="3793" y="527"/>
                    </a:lnTo>
                    <a:lnTo>
                      <a:pt x="5268" y="422"/>
                    </a:lnTo>
                    <a:lnTo>
                      <a:pt x="5374" y="316"/>
                    </a:lnTo>
                    <a:lnTo>
                      <a:pt x="5479" y="211"/>
                    </a:lnTo>
                    <a:lnTo>
                      <a:pt x="5374" y="106"/>
                    </a:lnTo>
                    <a:lnTo>
                      <a:pt x="5268"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657;p54">
                <a:extLst>
                  <a:ext uri="{FF2B5EF4-FFF2-40B4-BE49-F238E27FC236}">
                    <a16:creationId xmlns:a16="http://schemas.microsoft.com/office/drawing/2014/main" id="{D79D64B4-25EC-0140-4478-98D486290744}"/>
                  </a:ext>
                </a:extLst>
              </p:cNvPr>
              <p:cNvSpPr/>
              <p:nvPr/>
            </p:nvSpPr>
            <p:spPr>
              <a:xfrm>
                <a:off x="2078488" y="2560300"/>
                <a:ext cx="210750" cy="23750"/>
              </a:xfrm>
              <a:custGeom>
                <a:avLst/>
                <a:gdLst/>
                <a:ahLst/>
                <a:cxnLst/>
                <a:rect l="l" t="t" r="r" b="b"/>
                <a:pathLst>
                  <a:path w="8430" h="950" extrusionOk="0">
                    <a:moveTo>
                      <a:pt x="6533" y="1"/>
                    </a:moveTo>
                    <a:lnTo>
                      <a:pt x="4110" y="106"/>
                    </a:lnTo>
                    <a:lnTo>
                      <a:pt x="2108" y="317"/>
                    </a:lnTo>
                    <a:lnTo>
                      <a:pt x="211" y="633"/>
                    </a:lnTo>
                    <a:lnTo>
                      <a:pt x="0" y="738"/>
                    </a:lnTo>
                    <a:lnTo>
                      <a:pt x="0" y="844"/>
                    </a:lnTo>
                    <a:lnTo>
                      <a:pt x="106" y="949"/>
                    </a:lnTo>
                    <a:lnTo>
                      <a:pt x="317" y="949"/>
                    </a:lnTo>
                    <a:lnTo>
                      <a:pt x="2529" y="633"/>
                    </a:lnTo>
                    <a:lnTo>
                      <a:pt x="4426" y="422"/>
                    </a:lnTo>
                    <a:lnTo>
                      <a:pt x="6533" y="317"/>
                    </a:lnTo>
                    <a:lnTo>
                      <a:pt x="8219" y="422"/>
                    </a:lnTo>
                    <a:lnTo>
                      <a:pt x="8430" y="317"/>
                    </a:lnTo>
                    <a:lnTo>
                      <a:pt x="8430" y="212"/>
                    </a:lnTo>
                    <a:lnTo>
                      <a:pt x="8430" y="106"/>
                    </a:lnTo>
                    <a:lnTo>
                      <a:pt x="832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658;p54">
                <a:extLst>
                  <a:ext uri="{FF2B5EF4-FFF2-40B4-BE49-F238E27FC236}">
                    <a16:creationId xmlns:a16="http://schemas.microsoft.com/office/drawing/2014/main" id="{EB98AACF-D9ED-25D8-4C2F-9C8C11DA7B82}"/>
                  </a:ext>
                </a:extLst>
              </p:cNvPr>
              <p:cNvSpPr/>
              <p:nvPr/>
            </p:nvSpPr>
            <p:spPr>
              <a:xfrm>
                <a:off x="1380438" y="1714750"/>
                <a:ext cx="1032600" cy="1035250"/>
              </a:xfrm>
              <a:custGeom>
                <a:avLst/>
                <a:gdLst/>
                <a:ahLst/>
                <a:cxnLst/>
                <a:rect l="l" t="t" r="r" b="b"/>
                <a:pathLst>
                  <a:path w="41304" h="41410" extrusionOk="0">
                    <a:moveTo>
                      <a:pt x="20547" y="1"/>
                    </a:moveTo>
                    <a:lnTo>
                      <a:pt x="19072" y="106"/>
                    </a:lnTo>
                    <a:lnTo>
                      <a:pt x="17597" y="212"/>
                    </a:lnTo>
                    <a:lnTo>
                      <a:pt x="16016" y="528"/>
                    </a:lnTo>
                    <a:lnTo>
                      <a:pt x="14541" y="949"/>
                    </a:lnTo>
                    <a:lnTo>
                      <a:pt x="13066" y="1371"/>
                    </a:lnTo>
                    <a:lnTo>
                      <a:pt x="11591" y="2003"/>
                    </a:lnTo>
                    <a:lnTo>
                      <a:pt x="10327" y="2740"/>
                    </a:lnTo>
                    <a:lnTo>
                      <a:pt x="9062" y="3478"/>
                    </a:lnTo>
                    <a:lnTo>
                      <a:pt x="7798" y="4321"/>
                    </a:lnTo>
                    <a:lnTo>
                      <a:pt x="6744" y="5269"/>
                    </a:lnTo>
                    <a:lnTo>
                      <a:pt x="5690" y="6323"/>
                    </a:lnTo>
                    <a:lnTo>
                      <a:pt x="4637" y="7376"/>
                    </a:lnTo>
                    <a:lnTo>
                      <a:pt x="3794" y="8535"/>
                    </a:lnTo>
                    <a:lnTo>
                      <a:pt x="2951" y="9800"/>
                    </a:lnTo>
                    <a:lnTo>
                      <a:pt x="2213" y="11064"/>
                    </a:lnTo>
                    <a:lnTo>
                      <a:pt x="1581" y="12329"/>
                    </a:lnTo>
                    <a:lnTo>
                      <a:pt x="1054" y="13698"/>
                    </a:lnTo>
                    <a:lnTo>
                      <a:pt x="633" y="15068"/>
                    </a:lnTo>
                    <a:lnTo>
                      <a:pt x="317" y="16543"/>
                    </a:lnTo>
                    <a:lnTo>
                      <a:pt x="1" y="17913"/>
                    </a:lnTo>
                    <a:lnTo>
                      <a:pt x="106" y="18124"/>
                    </a:lnTo>
                    <a:lnTo>
                      <a:pt x="317" y="18124"/>
                    </a:lnTo>
                    <a:lnTo>
                      <a:pt x="422" y="18018"/>
                    </a:lnTo>
                    <a:lnTo>
                      <a:pt x="633" y="16543"/>
                    </a:lnTo>
                    <a:lnTo>
                      <a:pt x="949" y="15173"/>
                    </a:lnTo>
                    <a:lnTo>
                      <a:pt x="1370" y="13804"/>
                    </a:lnTo>
                    <a:lnTo>
                      <a:pt x="1897" y="12539"/>
                    </a:lnTo>
                    <a:lnTo>
                      <a:pt x="2529" y="11170"/>
                    </a:lnTo>
                    <a:lnTo>
                      <a:pt x="3267" y="10011"/>
                    </a:lnTo>
                    <a:lnTo>
                      <a:pt x="4110" y="8746"/>
                    </a:lnTo>
                    <a:lnTo>
                      <a:pt x="4953" y="7693"/>
                    </a:lnTo>
                    <a:lnTo>
                      <a:pt x="5901" y="6639"/>
                    </a:lnTo>
                    <a:lnTo>
                      <a:pt x="6955" y="5585"/>
                    </a:lnTo>
                    <a:lnTo>
                      <a:pt x="8008" y="4637"/>
                    </a:lnTo>
                    <a:lnTo>
                      <a:pt x="9273" y="3794"/>
                    </a:lnTo>
                    <a:lnTo>
                      <a:pt x="10432" y="3056"/>
                    </a:lnTo>
                    <a:lnTo>
                      <a:pt x="11802" y="2319"/>
                    </a:lnTo>
                    <a:lnTo>
                      <a:pt x="13171" y="1792"/>
                    </a:lnTo>
                    <a:lnTo>
                      <a:pt x="14646" y="1265"/>
                    </a:lnTo>
                    <a:lnTo>
                      <a:pt x="16122" y="844"/>
                    </a:lnTo>
                    <a:lnTo>
                      <a:pt x="17597" y="633"/>
                    </a:lnTo>
                    <a:lnTo>
                      <a:pt x="19072" y="422"/>
                    </a:lnTo>
                    <a:lnTo>
                      <a:pt x="20547" y="317"/>
                    </a:lnTo>
                    <a:lnTo>
                      <a:pt x="22233" y="422"/>
                    </a:lnTo>
                    <a:lnTo>
                      <a:pt x="23813" y="633"/>
                    </a:lnTo>
                    <a:lnTo>
                      <a:pt x="25394" y="949"/>
                    </a:lnTo>
                    <a:lnTo>
                      <a:pt x="26869" y="1371"/>
                    </a:lnTo>
                    <a:lnTo>
                      <a:pt x="28449" y="1897"/>
                    </a:lnTo>
                    <a:lnTo>
                      <a:pt x="29819" y="2635"/>
                    </a:lnTo>
                    <a:lnTo>
                      <a:pt x="31189" y="3373"/>
                    </a:lnTo>
                    <a:lnTo>
                      <a:pt x="32559" y="4321"/>
                    </a:lnTo>
                    <a:lnTo>
                      <a:pt x="33823" y="5269"/>
                    </a:lnTo>
                    <a:lnTo>
                      <a:pt x="34982" y="6323"/>
                    </a:lnTo>
                    <a:lnTo>
                      <a:pt x="36036" y="7587"/>
                    </a:lnTo>
                    <a:lnTo>
                      <a:pt x="37089" y="8852"/>
                    </a:lnTo>
                    <a:lnTo>
                      <a:pt x="37932" y="10221"/>
                    </a:lnTo>
                    <a:lnTo>
                      <a:pt x="38775" y="11696"/>
                    </a:lnTo>
                    <a:lnTo>
                      <a:pt x="39513" y="13171"/>
                    </a:lnTo>
                    <a:lnTo>
                      <a:pt x="40039" y="14752"/>
                    </a:lnTo>
                    <a:lnTo>
                      <a:pt x="40461" y="16227"/>
                    </a:lnTo>
                    <a:lnTo>
                      <a:pt x="40672" y="17808"/>
                    </a:lnTo>
                    <a:lnTo>
                      <a:pt x="40882" y="19283"/>
                    </a:lnTo>
                    <a:lnTo>
                      <a:pt x="40882" y="20758"/>
                    </a:lnTo>
                    <a:lnTo>
                      <a:pt x="40882" y="22338"/>
                    </a:lnTo>
                    <a:lnTo>
                      <a:pt x="40672" y="23919"/>
                    </a:lnTo>
                    <a:lnTo>
                      <a:pt x="40356" y="25499"/>
                    </a:lnTo>
                    <a:lnTo>
                      <a:pt x="39934" y="27080"/>
                    </a:lnTo>
                    <a:lnTo>
                      <a:pt x="39302" y="28555"/>
                    </a:lnTo>
                    <a:lnTo>
                      <a:pt x="38670" y="30030"/>
                    </a:lnTo>
                    <a:lnTo>
                      <a:pt x="37932" y="31400"/>
                    </a:lnTo>
                    <a:lnTo>
                      <a:pt x="36984" y="32769"/>
                    </a:lnTo>
                    <a:lnTo>
                      <a:pt x="36036" y="34034"/>
                    </a:lnTo>
                    <a:lnTo>
                      <a:pt x="34877" y="35193"/>
                    </a:lnTo>
                    <a:lnTo>
                      <a:pt x="33718" y="36246"/>
                    </a:lnTo>
                    <a:lnTo>
                      <a:pt x="32453" y="37300"/>
                    </a:lnTo>
                    <a:lnTo>
                      <a:pt x="31083" y="38143"/>
                    </a:lnTo>
                    <a:lnTo>
                      <a:pt x="29608" y="38986"/>
                    </a:lnTo>
                    <a:lnTo>
                      <a:pt x="28133" y="39618"/>
                    </a:lnTo>
                    <a:lnTo>
                      <a:pt x="26447" y="40145"/>
                    </a:lnTo>
                    <a:lnTo>
                      <a:pt x="24972" y="40566"/>
                    </a:lnTo>
                    <a:lnTo>
                      <a:pt x="23497" y="40882"/>
                    </a:lnTo>
                    <a:lnTo>
                      <a:pt x="22022" y="40988"/>
                    </a:lnTo>
                    <a:lnTo>
                      <a:pt x="20547" y="41093"/>
                    </a:lnTo>
                    <a:lnTo>
                      <a:pt x="18966" y="40988"/>
                    </a:lnTo>
                    <a:lnTo>
                      <a:pt x="17281" y="40777"/>
                    </a:lnTo>
                    <a:lnTo>
                      <a:pt x="15700" y="40461"/>
                    </a:lnTo>
                    <a:lnTo>
                      <a:pt x="14225" y="40039"/>
                    </a:lnTo>
                    <a:lnTo>
                      <a:pt x="12750" y="39513"/>
                    </a:lnTo>
                    <a:lnTo>
                      <a:pt x="11275" y="38880"/>
                    </a:lnTo>
                    <a:lnTo>
                      <a:pt x="9905" y="38038"/>
                    </a:lnTo>
                    <a:lnTo>
                      <a:pt x="8535" y="37195"/>
                    </a:lnTo>
                    <a:lnTo>
                      <a:pt x="7271" y="36141"/>
                    </a:lnTo>
                    <a:lnTo>
                      <a:pt x="6112" y="35087"/>
                    </a:lnTo>
                    <a:lnTo>
                      <a:pt x="5058" y="33928"/>
                    </a:lnTo>
                    <a:lnTo>
                      <a:pt x="4005" y="32664"/>
                    </a:lnTo>
                    <a:lnTo>
                      <a:pt x="3162" y="31294"/>
                    </a:lnTo>
                    <a:lnTo>
                      <a:pt x="2319" y="29819"/>
                    </a:lnTo>
                    <a:lnTo>
                      <a:pt x="1687" y="28239"/>
                    </a:lnTo>
                    <a:lnTo>
                      <a:pt x="1054" y="26658"/>
                    </a:lnTo>
                    <a:lnTo>
                      <a:pt x="738" y="25288"/>
                    </a:lnTo>
                    <a:lnTo>
                      <a:pt x="422" y="23919"/>
                    </a:lnTo>
                    <a:lnTo>
                      <a:pt x="422" y="23813"/>
                    </a:lnTo>
                    <a:lnTo>
                      <a:pt x="211" y="23708"/>
                    </a:lnTo>
                    <a:lnTo>
                      <a:pt x="106" y="23813"/>
                    </a:lnTo>
                    <a:lnTo>
                      <a:pt x="106" y="23919"/>
                    </a:lnTo>
                    <a:lnTo>
                      <a:pt x="317" y="25394"/>
                    </a:lnTo>
                    <a:lnTo>
                      <a:pt x="738" y="26763"/>
                    </a:lnTo>
                    <a:lnTo>
                      <a:pt x="1265" y="28449"/>
                    </a:lnTo>
                    <a:lnTo>
                      <a:pt x="2003" y="29924"/>
                    </a:lnTo>
                    <a:lnTo>
                      <a:pt x="2846" y="31400"/>
                    </a:lnTo>
                    <a:lnTo>
                      <a:pt x="3689" y="32875"/>
                    </a:lnTo>
                    <a:lnTo>
                      <a:pt x="4742" y="34139"/>
                    </a:lnTo>
                    <a:lnTo>
                      <a:pt x="5901" y="35298"/>
                    </a:lnTo>
                    <a:lnTo>
                      <a:pt x="7060" y="36457"/>
                    </a:lnTo>
                    <a:lnTo>
                      <a:pt x="8325" y="37405"/>
                    </a:lnTo>
                    <a:lnTo>
                      <a:pt x="9694" y="38354"/>
                    </a:lnTo>
                    <a:lnTo>
                      <a:pt x="11064" y="39197"/>
                    </a:lnTo>
                    <a:lnTo>
                      <a:pt x="12539" y="39829"/>
                    </a:lnTo>
                    <a:lnTo>
                      <a:pt x="14120" y="40461"/>
                    </a:lnTo>
                    <a:lnTo>
                      <a:pt x="15700" y="40882"/>
                    </a:lnTo>
                    <a:lnTo>
                      <a:pt x="17281" y="41198"/>
                    </a:lnTo>
                    <a:lnTo>
                      <a:pt x="18861" y="41409"/>
                    </a:lnTo>
                    <a:lnTo>
                      <a:pt x="22022" y="41409"/>
                    </a:lnTo>
                    <a:lnTo>
                      <a:pt x="23603" y="41198"/>
                    </a:lnTo>
                    <a:lnTo>
                      <a:pt x="25078" y="40988"/>
                    </a:lnTo>
                    <a:lnTo>
                      <a:pt x="26553" y="40566"/>
                    </a:lnTo>
                    <a:lnTo>
                      <a:pt x="28239" y="39934"/>
                    </a:lnTo>
                    <a:lnTo>
                      <a:pt x="29819" y="39302"/>
                    </a:lnTo>
                    <a:lnTo>
                      <a:pt x="31294" y="38459"/>
                    </a:lnTo>
                    <a:lnTo>
                      <a:pt x="32664" y="37511"/>
                    </a:lnTo>
                    <a:lnTo>
                      <a:pt x="33928" y="36562"/>
                    </a:lnTo>
                    <a:lnTo>
                      <a:pt x="35193" y="35403"/>
                    </a:lnTo>
                    <a:lnTo>
                      <a:pt x="36246" y="34244"/>
                    </a:lnTo>
                    <a:lnTo>
                      <a:pt x="37300" y="32980"/>
                    </a:lnTo>
                    <a:lnTo>
                      <a:pt x="38143" y="31610"/>
                    </a:lnTo>
                    <a:lnTo>
                      <a:pt x="38986" y="30135"/>
                    </a:lnTo>
                    <a:lnTo>
                      <a:pt x="39723" y="28660"/>
                    </a:lnTo>
                    <a:lnTo>
                      <a:pt x="40250" y="27185"/>
                    </a:lnTo>
                    <a:lnTo>
                      <a:pt x="40672" y="25604"/>
                    </a:lnTo>
                    <a:lnTo>
                      <a:pt x="40988" y="24024"/>
                    </a:lnTo>
                    <a:lnTo>
                      <a:pt x="41198" y="22338"/>
                    </a:lnTo>
                    <a:lnTo>
                      <a:pt x="41304" y="20758"/>
                    </a:lnTo>
                    <a:lnTo>
                      <a:pt x="41198" y="19177"/>
                    </a:lnTo>
                    <a:lnTo>
                      <a:pt x="41093" y="17702"/>
                    </a:lnTo>
                    <a:lnTo>
                      <a:pt x="40777" y="16227"/>
                    </a:lnTo>
                    <a:lnTo>
                      <a:pt x="40356" y="14647"/>
                    </a:lnTo>
                    <a:lnTo>
                      <a:pt x="39829" y="13066"/>
                    </a:lnTo>
                    <a:lnTo>
                      <a:pt x="39091" y="11486"/>
                    </a:lnTo>
                    <a:lnTo>
                      <a:pt x="38248" y="10011"/>
                    </a:lnTo>
                    <a:lnTo>
                      <a:pt x="37405" y="8641"/>
                    </a:lnTo>
                    <a:lnTo>
                      <a:pt x="36352" y="7271"/>
                    </a:lnTo>
                    <a:lnTo>
                      <a:pt x="35298" y="6112"/>
                    </a:lnTo>
                    <a:lnTo>
                      <a:pt x="34034" y="4953"/>
                    </a:lnTo>
                    <a:lnTo>
                      <a:pt x="32769" y="4005"/>
                    </a:lnTo>
                    <a:lnTo>
                      <a:pt x="31400" y="3056"/>
                    </a:lnTo>
                    <a:lnTo>
                      <a:pt x="30030" y="2319"/>
                    </a:lnTo>
                    <a:lnTo>
                      <a:pt x="28555" y="1581"/>
                    </a:lnTo>
                    <a:lnTo>
                      <a:pt x="26974" y="1055"/>
                    </a:lnTo>
                    <a:lnTo>
                      <a:pt x="25499" y="633"/>
                    </a:lnTo>
                    <a:lnTo>
                      <a:pt x="23813" y="317"/>
                    </a:lnTo>
                    <a:lnTo>
                      <a:pt x="22233" y="106"/>
                    </a:lnTo>
                    <a:lnTo>
                      <a:pt x="2054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659;p54">
                <a:extLst>
                  <a:ext uri="{FF2B5EF4-FFF2-40B4-BE49-F238E27FC236}">
                    <a16:creationId xmlns:a16="http://schemas.microsoft.com/office/drawing/2014/main" id="{62E42B7A-4148-ECCC-DDDD-897D8EA33CF5}"/>
                  </a:ext>
                </a:extLst>
              </p:cNvPr>
              <p:cNvSpPr/>
              <p:nvPr/>
            </p:nvSpPr>
            <p:spPr>
              <a:xfrm>
                <a:off x="1375188" y="2199425"/>
                <a:ext cx="10550" cy="47450"/>
              </a:xfrm>
              <a:custGeom>
                <a:avLst/>
                <a:gdLst/>
                <a:ahLst/>
                <a:cxnLst/>
                <a:rect l="l" t="t" r="r" b="b"/>
                <a:pathLst>
                  <a:path w="422" h="1898" extrusionOk="0">
                    <a:moveTo>
                      <a:pt x="316" y="1"/>
                    </a:moveTo>
                    <a:lnTo>
                      <a:pt x="105" y="106"/>
                    </a:lnTo>
                    <a:lnTo>
                      <a:pt x="105" y="212"/>
                    </a:lnTo>
                    <a:lnTo>
                      <a:pt x="0" y="1371"/>
                    </a:lnTo>
                    <a:lnTo>
                      <a:pt x="0" y="1792"/>
                    </a:lnTo>
                    <a:lnTo>
                      <a:pt x="105" y="1898"/>
                    </a:lnTo>
                    <a:lnTo>
                      <a:pt x="316" y="1898"/>
                    </a:lnTo>
                    <a:lnTo>
                      <a:pt x="421" y="1687"/>
                    </a:lnTo>
                    <a:lnTo>
                      <a:pt x="421" y="1371"/>
                    </a:lnTo>
                    <a:lnTo>
                      <a:pt x="421" y="212"/>
                    </a:lnTo>
                    <a:lnTo>
                      <a:pt x="421" y="106"/>
                    </a:lnTo>
                    <a:lnTo>
                      <a:pt x="31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ppt_w*0.7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5"/>
        <p:cNvGrpSpPr/>
        <p:nvPr/>
      </p:nvGrpSpPr>
      <p:grpSpPr>
        <a:xfrm>
          <a:off x="0" y="0"/>
          <a:ext cx="0" cy="0"/>
          <a:chOff x="0" y="0"/>
          <a:chExt cx="0" cy="0"/>
        </a:xfrm>
      </p:grpSpPr>
      <p:grpSp>
        <p:nvGrpSpPr>
          <p:cNvPr id="2135" name="Google Shape;2135;p39"/>
          <p:cNvGrpSpPr/>
          <p:nvPr/>
        </p:nvGrpSpPr>
        <p:grpSpPr>
          <a:xfrm>
            <a:off x="8336756" y="92747"/>
            <a:ext cx="892653" cy="939006"/>
            <a:chOff x="3793250" y="1614850"/>
            <a:chExt cx="1557500" cy="1913819"/>
          </a:xfrm>
        </p:grpSpPr>
        <p:sp>
          <p:nvSpPr>
            <p:cNvPr id="2136" name="Google Shape;2136;p39"/>
            <p:cNvSpPr/>
            <p:nvPr/>
          </p:nvSpPr>
          <p:spPr>
            <a:xfrm>
              <a:off x="3893361" y="1907126"/>
              <a:ext cx="1457389" cy="1621543"/>
            </a:xfrm>
            <a:custGeom>
              <a:avLst/>
              <a:gdLst/>
              <a:ahLst/>
              <a:cxnLst/>
              <a:rect l="l" t="t" r="r" b="b"/>
              <a:pathLst>
                <a:path w="38913" h="43296" extrusionOk="0">
                  <a:moveTo>
                    <a:pt x="14218" y="1"/>
                  </a:moveTo>
                  <a:lnTo>
                    <a:pt x="0" y="32820"/>
                  </a:lnTo>
                  <a:lnTo>
                    <a:pt x="22663" y="43082"/>
                  </a:lnTo>
                  <a:lnTo>
                    <a:pt x="23091" y="43296"/>
                  </a:lnTo>
                  <a:lnTo>
                    <a:pt x="23519" y="43296"/>
                  </a:lnTo>
                  <a:lnTo>
                    <a:pt x="23946" y="43189"/>
                  </a:lnTo>
                  <a:lnTo>
                    <a:pt x="24481" y="42975"/>
                  </a:lnTo>
                  <a:lnTo>
                    <a:pt x="24908" y="42654"/>
                  </a:lnTo>
                  <a:lnTo>
                    <a:pt x="25229" y="42227"/>
                  </a:lnTo>
                  <a:lnTo>
                    <a:pt x="38699" y="16143"/>
                  </a:lnTo>
                  <a:lnTo>
                    <a:pt x="38913" y="15715"/>
                  </a:lnTo>
                  <a:lnTo>
                    <a:pt x="38913" y="15394"/>
                  </a:lnTo>
                  <a:lnTo>
                    <a:pt x="38913" y="14967"/>
                  </a:lnTo>
                  <a:lnTo>
                    <a:pt x="38806" y="14646"/>
                  </a:lnTo>
                  <a:lnTo>
                    <a:pt x="38699" y="14325"/>
                  </a:lnTo>
                  <a:lnTo>
                    <a:pt x="38485" y="14005"/>
                  </a:lnTo>
                  <a:lnTo>
                    <a:pt x="38271" y="13684"/>
                  </a:lnTo>
                  <a:lnTo>
                    <a:pt x="37951" y="13470"/>
                  </a:lnTo>
                  <a:lnTo>
                    <a:pt x="23305" y="5453"/>
                  </a:lnTo>
                  <a:lnTo>
                    <a:pt x="14218" y="1"/>
                  </a:lnTo>
                  <a:close/>
                </a:path>
              </a:pathLst>
            </a:custGeom>
            <a:solidFill>
              <a:srgbClr val="000000">
                <a:alpha val="3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9"/>
            <p:cNvSpPr/>
            <p:nvPr/>
          </p:nvSpPr>
          <p:spPr>
            <a:xfrm>
              <a:off x="3893361" y="1907126"/>
              <a:ext cx="1457389" cy="1621543"/>
            </a:xfrm>
            <a:custGeom>
              <a:avLst/>
              <a:gdLst/>
              <a:ahLst/>
              <a:cxnLst/>
              <a:rect l="l" t="t" r="r" b="b"/>
              <a:pathLst>
                <a:path w="38913" h="43296" fill="none" extrusionOk="0">
                  <a:moveTo>
                    <a:pt x="14218" y="1"/>
                  </a:moveTo>
                  <a:lnTo>
                    <a:pt x="0" y="32820"/>
                  </a:lnTo>
                  <a:lnTo>
                    <a:pt x="22663" y="43082"/>
                  </a:lnTo>
                  <a:lnTo>
                    <a:pt x="22663" y="43082"/>
                  </a:lnTo>
                  <a:lnTo>
                    <a:pt x="23091" y="43296"/>
                  </a:lnTo>
                  <a:lnTo>
                    <a:pt x="23519" y="43296"/>
                  </a:lnTo>
                  <a:lnTo>
                    <a:pt x="23519" y="43296"/>
                  </a:lnTo>
                  <a:lnTo>
                    <a:pt x="23946" y="43189"/>
                  </a:lnTo>
                  <a:lnTo>
                    <a:pt x="24481" y="42975"/>
                  </a:lnTo>
                  <a:lnTo>
                    <a:pt x="24908" y="42654"/>
                  </a:lnTo>
                  <a:lnTo>
                    <a:pt x="25229" y="42227"/>
                  </a:lnTo>
                  <a:lnTo>
                    <a:pt x="38699" y="16143"/>
                  </a:lnTo>
                  <a:lnTo>
                    <a:pt x="38699" y="16143"/>
                  </a:lnTo>
                  <a:lnTo>
                    <a:pt x="38913" y="15715"/>
                  </a:lnTo>
                  <a:lnTo>
                    <a:pt x="38913" y="15394"/>
                  </a:lnTo>
                  <a:lnTo>
                    <a:pt x="38913" y="14967"/>
                  </a:lnTo>
                  <a:lnTo>
                    <a:pt x="38806" y="14646"/>
                  </a:lnTo>
                  <a:lnTo>
                    <a:pt x="38699" y="14325"/>
                  </a:lnTo>
                  <a:lnTo>
                    <a:pt x="38485" y="14005"/>
                  </a:lnTo>
                  <a:lnTo>
                    <a:pt x="38271" y="13684"/>
                  </a:lnTo>
                  <a:lnTo>
                    <a:pt x="37951" y="13470"/>
                  </a:lnTo>
                  <a:lnTo>
                    <a:pt x="23305" y="5453"/>
                  </a:lnTo>
                  <a:lnTo>
                    <a:pt x="142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9"/>
            <p:cNvSpPr/>
            <p:nvPr/>
          </p:nvSpPr>
          <p:spPr>
            <a:xfrm>
              <a:off x="3809280" y="1738966"/>
              <a:ext cx="1429375" cy="1657610"/>
            </a:xfrm>
            <a:custGeom>
              <a:avLst/>
              <a:gdLst/>
              <a:ahLst/>
              <a:cxnLst/>
              <a:rect l="l" t="t" r="r" b="b"/>
              <a:pathLst>
                <a:path w="38165" h="44259" extrusionOk="0">
                  <a:moveTo>
                    <a:pt x="12829" y="1"/>
                  </a:moveTo>
                  <a:lnTo>
                    <a:pt x="0" y="35278"/>
                  </a:lnTo>
                  <a:lnTo>
                    <a:pt x="24588" y="44258"/>
                  </a:lnTo>
                  <a:lnTo>
                    <a:pt x="25015" y="44258"/>
                  </a:lnTo>
                  <a:lnTo>
                    <a:pt x="25336" y="44151"/>
                  </a:lnTo>
                  <a:lnTo>
                    <a:pt x="25657" y="43937"/>
                  </a:lnTo>
                  <a:lnTo>
                    <a:pt x="25871" y="43617"/>
                  </a:lnTo>
                  <a:lnTo>
                    <a:pt x="38057" y="10263"/>
                  </a:lnTo>
                  <a:lnTo>
                    <a:pt x="38164" y="9836"/>
                  </a:lnTo>
                  <a:lnTo>
                    <a:pt x="38057" y="9515"/>
                  </a:lnTo>
                  <a:lnTo>
                    <a:pt x="37737" y="9194"/>
                  </a:lnTo>
                  <a:lnTo>
                    <a:pt x="37416" y="8980"/>
                  </a:lnTo>
                  <a:lnTo>
                    <a:pt x="12829" y="1"/>
                  </a:lnTo>
                  <a:close/>
                </a:path>
              </a:pathLst>
            </a:custGeom>
            <a:solidFill>
              <a:srgbClr val="C64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9"/>
            <p:cNvSpPr/>
            <p:nvPr/>
          </p:nvSpPr>
          <p:spPr>
            <a:xfrm>
              <a:off x="3837294" y="1718967"/>
              <a:ext cx="1401360" cy="1657573"/>
            </a:xfrm>
            <a:custGeom>
              <a:avLst/>
              <a:gdLst/>
              <a:ahLst/>
              <a:cxnLst/>
              <a:rect l="l" t="t" r="r" b="b"/>
              <a:pathLst>
                <a:path w="37417" h="44258" extrusionOk="0">
                  <a:moveTo>
                    <a:pt x="12829" y="0"/>
                  </a:moveTo>
                  <a:lnTo>
                    <a:pt x="1" y="35278"/>
                  </a:lnTo>
                  <a:lnTo>
                    <a:pt x="24588" y="44258"/>
                  </a:lnTo>
                  <a:lnTo>
                    <a:pt x="37416" y="8980"/>
                  </a:lnTo>
                  <a:lnTo>
                    <a:pt x="12829" y="0"/>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9"/>
            <p:cNvSpPr/>
            <p:nvPr/>
          </p:nvSpPr>
          <p:spPr>
            <a:xfrm>
              <a:off x="3837294" y="1710952"/>
              <a:ext cx="1401360" cy="1653565"/>
            </a:xfrm>
            <a:custGeom>
              <a:avLst/>
              <a:gdLst/>
              <a:ahLst/>
              <a:cxnLst/>
              <a:rect l="l" t="t" r="r" b="b"/>
              <a:pathLst>
                <a:path w="37417" h="44151" extrusionOk="0">
                  <a:moveTo>
                    <a:pt x="12829" y="0"/>
                  </a:moveTo>
                  <a:lnTo>
                    <a:pt x="1" y="35278"/>
                  </a:lnTo>
                  <a:lnTo>
                    <a:pt x="24588" y="44151"/>
                  </a:lnTo>
                  <a:lnTo>
                    <a:pt x="37416" y="8873"/>
                  </a:lnTo>
                  <a:lnTo>
                    <a:pt x="128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9"/>
            <p:cNvSpPr/>
            <p:nvPr/>
          </p:nvSpPr>
          <p:spPr>
            <a:xfrm>
              <a:off x="3837294" y="1698930"/>
              <a:ext cx="1401360" cy="1657610"/>
            </a:xfrm>
            <a:custGeom>
              <a:avLst/>
              <a:gdLst/>
              <a:ahLst/>
              <a:cxnLst/>
              <a:rect l="l" t="t" r="r" b="b"/>
              <a:pathLst>
                <a:path w="37417" h="44259" extrusionOk="0">
                  <a:moveTo>
                    <a:pt x="12829" y="1"/>
                  </a:moveTo>
                  <a:lnTo>
                    <a:pt x="1" y="35278"/>
                  </a:lnTo>
                  <a:lnTo>
                    <a:pt x="24588" y="44258"/>
                  </a:lnTo>
                  <a:lnTo>
                    <a:pt x="37416" y="8874"/>
                  </a:lnTo>
                  <a:lnTo>
                    <a:pt x="12829" y="1"/>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9"/>
            <p:cNvSpPr/>
            <p:nvPr/>
          </p:nvSpPr>
          <p:spPr>
            <a:xfrm>
              <a:off x="3837294" y="1686908"/>
              <a:ext cx="1401360" cy="1657610"/>
            </a:xfrm>
            <a:custGeom>
              <a:avLst/>
              <a:gdLst/>
              <a:ahLst/>
              <a:cxnLst/>
              <a:rect l="l" t="t" r="r" b="b"/>
              <a:pathLst>
                <a:path w="37417" h="44259" extrusionOk="0">
                  <a:moveTo>
                    <a:pt x="12829" y="1"/>
                  </a:moveTo>
                  <a:lnTo>
                    <a:pt x="1" y="35279"/>
                  </a:lnTo>
                  <a:lnTo>
                    <a:pt x="24481" y="44258"/>
                  </a:lnTo>
                  <a:lnTo>
                    <a:pt x="37416" y="8981"/>
                  </a:lnTo>
                  <a:lnTo>
                    <a:pt x="128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9"/>
            <p:cNvSpPr/>
            <p:nvPr/>
          </p:nvSpPr>
          <p:spPr>
            <a:xfrm>
              <a:off x="3837294" y="1674923"/>
              <a:ext cx="1401360" cy="1657573"/>
            </a:xfrm>
            <a:custGeom>
              <a:avLst/>
              <a:gdLst/>
              <a:ahLst/>
              <a:cxnLst/>
              <a:rect l="l" t="t" r="r" b="b"/>
              <a:pathLst>
                <a:path w="37417" h="44258" extrusionOk="0">
                  <a:moveTo>
                    <a:pt x="12829" y="0"/>
                  </a:moveTo>
                  <a:lnTo>
                    <a:pt x="1" y="35385"/>
                  </a:lnTo>
                  <a:lnTo>
                    <a:pt x="24481" y="44258"/>
                  </a:lnTo>
                  <a:lnTo>
                    <a:pt x="37416" y="8980"/>
                  </a:lnTo>
                  <a:lnTo>
                    <a:pt x="12829" y="0"/>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9"/>
            <p:cNvSpPr/>
            <p:nvPr/>
          </p:nvSpPr>
          <p:spPr>
            <a:xfrm>
              <a:off x="3837294" y="1666908"/>
              <a:ext cx="1397353" cy="1653565"/>
            </a:xfrm>
            <a:custGeom>
              <a:avLst/>
              <a:gdLst/>
              <a:ahLst/>
              <a:cxnLst/>
              <a:rect l="l" t="t" r="r" b="b"/>
              <a:pathLst>
                <a:path w="37310" h="44151" extrusionOk="0">
                  <a:moveTo>
                    <a:pt x="12829" y="0"/>
                  </a:moveTo>
                  <a:lnTo>
                    <a:pt x="1" y="35278"/>
                  </a:lnTo>
                  <a:lnTo>
                    <a:pt x="24481" y="44151"/>
                  </a:lnTo>
                  <a:lnTo>
                    <a:pt x="37309" y="8873"/>
                  </a:lnTo>
                  <a:lnTo>
                    <a:pt x="128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9"/>
            <p:cNvSpPr/>
            <p:nvPr/>
          </p:nvSpPr>
          <p:spPr>
            <a:xfrm>
              <a:off x="3837294" y="1654886"/>
              <a:ext cx="1397353" cy="1657610"/>
            </a:xfrm>
            <a:custGeom>
              <a:avLst/>
              <a:gdLst/>
              <a:ahLst/>
              <a:cxnLst/>
              <a:rect l="l" t="t" r="r" b="b"/>
              <a:pathLst>
                <a:path w="37310" h="44259" extrusionOk="0">
                  <a:moveTo>
                    <a:pt x="12829" y="1"/>
                  </a:moveTo>
                  <a:lnTo>
                    <a:pt x="1" y="35278"/>
                  </a:lnTo>
                  <a:lnTo>
                    <a:pt x="24481" y="44258"/>
                  </a:lnTo>
                  <a:lnTo>
                    <a:pt x="37309" y="8981"/>
                  </a:lnTo>
                  <a:lnTo>
                    <a:pt x="12829" y="1"/>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9"/>
            <p:cNvSpPr/>
            <p:nvPr/>
          </p:nvSpPr>
          <p:spPr>
            <a:xfrm>
              <a:off x="3837294" y="1642902"/>
              <a:ext cx="1397353" cy="1657573"/>
            </a:xfrm>
            <a:custGeom>
              <a:avLst/>
              <a:gdLst/>
              <a:ahLst/>
              <a:cxnLst/>
              <a:rect l="l" t="t" r="r" b="b"/>
              <a:pathLst>
                <a:path w="37310" h="44258" extrusionOk="0">
                  <a:moveTo>
                    <a:pt x="12829" y="0"/>
                  </a:moveTo>
                  <a:lnTo>
                    <a:pt x="1" y="35278"/>
                  </a:lnTo>
                  <a:lnTo>
                    <a:pt x="24481" y="44257"/>
                  </a:lnTo>
                  <a:lnTo>
                    <a:pt x="37309" y="8980"/>
                  </a:lnTo>
                  <a:lnTo>
                    <a:pt x="128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9"/>
            <p:cNvSpPr/>
            <p:nvPr/>
          </p:nvSpPr>
          <p:spPr>
            <a:xfrm>
              <a:off x="3829279" y="1622865"/>
              <a:ext cx="1425367" cy="1657573"/>
            </a:xfrm>
            <a:custGeom>
              <a:avLst/>
              <a:gdLst/>
              <a:ahLst/>
              <a:cxnLst/>
              <a:rect l="l" t="t" r="r" b="b"/>
              <a:pathLst>
                <a:path w="38058" h="44258" extrusionOk="0">
                  <a:moveTo>
                    <a:pt x="12829" y="1"/>
                  </a:moveTo>
                  <a:lnTo>
                    <a:pt x="1" y="35278"/>
                  </a:lnTo>
                  <a:lnTo>
                    <a:pt x="24588" y="44151"/>
                  </a:lnTo>
                  <a:lnTo>
                    <a:pt x="24909" y="44258"/>
                  </a:lnTo>
                  <a:lnTo>
                    <a:pt x="25337" y="44151"/>
                  </a:lnTo>
                  <a:lnTo>
                    <a:pt x="25657" y="43937"/>
                  </a:lnTo>
                  <a:lnTo>
                    <a:pt x="25871" y="43617"/>
                  </a:lnTo>
                  <a:lnTo>
                    <a:pt x="38058" y="10263"/>
                  </a:lnTo>
                  <a:lnTo>
                    <a:pt x="38058" y="9836"/>
                  </a:lnTo>
                  <a:lnTo>
                    <a:pt x="37951" y="9408"/>
                  </a:lnTo>
                  <a:lnTo>
                    <a:pt x="37737" y="9087"/>
                  </a:lnTo>
                  <a:lnTo>
                    <a:pt x="37417" y="8873"/>
                  </a:lnTo>
                  <a:lnTo>
                    <a:pt x="12829" y="1"/>
                  </a:lnTo>
                  <a:close/>
                </a:path>
              </a:pathLst>
            </a:custGeom>
            <a:solidFill>
              <a:srgbClr val="E85D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9"/>
            <p:cNvSpPr/>
            <p:nvPr/>
          </p:nvSpPr>
          <p:spPr>
            <a:xfrm>
              <a:off x="4998397" y="1867090"/>
              <a:ext cx="104118" cy="48089"/>
            </a:xfrm>
            <a:custGeom>
              <a:avLst/>
              <a:gdLst/>
              <a:ahLst/>
              <a:cxnLst/>
              <a:rect l="l" t="t" r="r" b="b"/>
              <a:pathLst>
                <a:path w="2780" h="1284" extrusionOk="0">
                  <a:moveTo>
                    <a:pt x="107" y="1"/>
                  </a:moveTo>
                  <a:lnTo>
                    <a:pt x="0" y="107"/>
                  </a:lnTo>
                  <a:lnTo>
                    <a:pt x="0" y="321"/>
                  </a:lnTo>
                  <a:lnTo>
                    <a:pt x="107" y="428"/>
                  </a:lnTo>
                  <a:lnTo>
                    <a:pt x="2566" y="1283"/>
                  </a:lnTo>
                  <a:lnTo>
                    <a:pt x="2673" y="1283"/>
                  </a:lnTo>
                  <a:lnTo>
                    <a:pt x="2780" y="1176"/>
                  </a:lnTo>
                  <a:lnTo>
                    <a:pt x="2780" y="963"/>
                  </a:lnTo>
                  <a:lnTo>
                    <a:pt x="2673" y="856"/>
                  </a:lnTo>
                  <a:lnTo>
                    <a:pt x="214"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9"/>
            <p:cNvSpPr/>
            <p:nvPr/>
          </p:nvSpPr>
          <p:spPr>
            <a:xfrm>
              <a:off x="4998397" y="1867090"/>
              <a:ext cx="104118" cy="48089"/>
            </a:xfrm>
            <a:custGeom>
              <a:avLst/>
              <a:gdLst/>
              <a:ahLst/>
              <a:cxnLst/>
              <a:rect l="l" t="t" r="r" b="b"/>
              <a:pathLst>
                <a:path w="2780" h="1284" fill="none" extrusionOk="0">
                  <a:moveTo>
                    <a:pt x="107" y="428"/>
                  </a:moveTo>
                  <a:lnTo>
                    <a:pt x="2566" y="1283"/>
                  </a:lnTo>
                  <a:lnTo>
                    <a:pt x="2566" y="1283"/>
                  </a:lnTo>
                  <a:lnTo>
                    <a:pt x="2673" y="1283"/>
                  </a:lnTo>
                  <a:lnTo>
                    <a:pt x="2780" y="1176"/>
                  </a:lnTo>
                  <a:lnTo>
                    <a:pt x="2780" y="1176"/>
                  </a:lnTo>
                  <a:lnTo>
                    <a:pt x="2780" y="963"/>
                  </a:lnTo>
                  <a:lnTo>
                    <a:pt x="2673" y="856"/>
                  </a:lnTo>
                  <a:lnTo>
                    <a:pt x="214" y="1"/>
                  </a:lnTo>
                  <a:lnTo>
                    <a:pt x="214" y="1"/>
                  </a:lnTo>
                  <a:lnTo>
                    <a:pt x="107" y="1"/>
                  </a:lnTo>
                  <a:lnTo>
                    <a:pt x="0" y="107"/>
                  </a:lnTo>
                  <a:lnTo>
                    <a:pt x="0" y="107"/>
                  </a:lnTo>
                  <a:lnTo>
                    <a:pt x="0" y="321"/>
                  </a:lnTo>
                  <a:lnTo>
                    <a:pt x="107" y="4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9"/>
            <p:cNvSpPr/>
            <p:nvPr/>
          </p:nvSpPr>
          <p:spPr>
            <a:xfrm>
              <a:off x="3821264" y="1614850"/>
              <a:ext cx="1441397" cy="1673602"/>
            </a:xfrm>
            <a:custGeom>
              <a:avLst/>
              <a:gdLst/>
              <a:ahLst/>
              <a:cxnLst/>
              <a:rect l="l" t="t" r="r" b="b"/>
              <a:pathLst>
                <a:path w="38486" h="44686" extrusionOk="0">
                  <a:moveTo>
                    <a:pt x="12936" y="1"/>
                  </a:moveTo>
                  <a:lnTo>
                    <a:pt x="12829" y="108"/>
                  </a:lnTo>
                  <a:lnTo>
                    <a:pt x="1" y="35385"/>
                  </a:lnTo>
                  <a:lnTo>
                    <a:pt x="1" y="35599"/>
                  </a:lnTo>
                  <a:lnTo>
                    <a:pt x="108" y="35706"/>
                  </a:lnTo>
                  <a:lnTo>
                    <a:pt x="24695" y="44579"/>
                  </a:lnTo>
                  <a:lnTo>
                    <a:pt x="25123" y="44686"/>
                  </a:lnTo>
                  <a:lnTo>
                    <a:pt x="25444" y="44579"/>
                  </a:lnTo>
                  <a:lnTo>
                    <a:pt x="25871" y="44472"/>
                  </a:lnTo>
                  <a:lnTo>
                    <a:pt x="26085" y="44151"/>
                  </a:lnTo>
                  <a:lnTo>
                    <a:pt x="26299" y="43831"/>
                  </a:lnTo>
                  <a:lnTo>
                    <a:pt x="38379" y="10477"/>
                  </a:lnTo>
                  <a:lnTo>
                    <a:pt x="38486" y="10050"/>
                  </a:lnTo>
                  <a:lnTo>
                    <a:pt x="38486" y="9729"/>
                  </a:lnTo>
                  <a:lnTo>
                    <a:pt x="38272" y="9408"/>
                  </a:lnTo>
                  <a:lnTo>
                    <a:pt x="38058" y="9087"/>
                  </a:lnTo>
                  <a:lnTo>
                    <a:pt x="37631" y="8874"/>
                  </a:lnTo>
                  <a:lnTo>
                    <a:pt x="36882" y="8660"/>
                  </a:lnTo>
                  <a:lnTo>
                    <a:pt x="36668" y="8660"/>
                  </a:lnTo>
                  <a:lnTo>
                    <a:pt x="36562" y="8767"/>
                  </a:lnTo>
                  <a:lnTo>
                    <a:pt x="36562" y="8874"/>
                  </a:lnTo>
                  <a:lnTo>
                    <a:pt x="36668" y="8980"/>
                  </a:lnTo>
                  <a:lnTo>
                    <a:pt x="37524" y="9301"/>
                  </a:lnTo>
                  <a:lnTo>
                    <a:pt x="37737" y="9408"/>
                  </a:lnTo>
                  <a:lnTo>
                    <a:pt x="37951" y="9622"/>
                  </a:lnTo>
                  <a:lnTo>
                    <a:pt x="38058" y="9836"/>
                  </a:lnTo>
                  <a:lnTo>
                    <a:pt x="38058" y="10050"/>
                  </a:lnTo>
                  <a:lnTo>
                    <a:pt x="38058" y="10370"/>
                  </a:lnTo>
                  <a:lnTo>
                    <a:pt x="25871" y="43724"/>
                  </a:lnTo>
                  <a:lnTo>
                    <a:pt x="25764" y="43937"/>
                  </a:lnTo>
                  <a:lnTo>
                    <a:pt x="25551" y="44151"/>
                  </a:lnTo>
                  <a:lnTo>
                    <a:pt x="25337" y="44258"/>
                  </a:lnTo>
                  <a:lnTo>
                    <a:pt x="24802" y="44258"/>
                  </a:lnTo>
                  <a:lnTo>
                    <a:pt x="429" y="35385"/>
                  </a:lnTo>
                  <a:lnTo>
                    <a:pt x="13150" y="428"/>
                  </a:lnTo>
                  <a:lnTo>
                    <a:pt x="29506" y="6415"/>
                  </a:lnTo>
                  <a:lnTo>
                    <a:pt x="29720" y="6415"/>
                  </a:lnTo>
                  <a:lnTo>
                    <a:pt x="29827" y="6308"/>
                  </a:lnTo>
                  <a:lnTo>
                    <a:pt x="29827" y="6094"/>
                  </a:lnTo>
                  <a:lnTo>
                    <a:pt x="29720" y="5987"/>
                  </a:lnTo>
                  <a:lnTo>
                    <a:pt x="13150"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9"/>
            <p:cNvSpPr/>
            <p:nvPr/>
          </p:nvSpPr>
          <p:spPr>
            <a:xfrm>
              <a:off x="4009463" y="2235431"/>
              <a:ext cx="120148" cy="88126"/>
            </a:xfrm>
            <a:custGeom>
              <a:avLst/>
              <a:gdLst/>
              <a:ahLst/>
              <a:cxnLst/>
              <a:rect l="l" t="t" r="r" b="b"/>
              <a:pathLst>
                <a:path w="3208" h="2353" extrusionOk="0">
                  <a:moveTo>
                    <a:pt x="856" y="1"/>
                  </a:moveTo>
                  <a:lnTo>
                    <a:pt x="535" y="107"/>
                  </a:lnTo>
                  <a:lnTo>
                    <a:pt x="214" y="321"/>
                  </a:lnTo>
                  <a:lnTo>
                    <a:pt x="0" y="642"/>
                  </a:lnTo>
                  <a:lnTo>
                    <a:pt x="0" y="963"/>
                  </a:lnTo>
                  <a:lnTo>
                    <a:pt x="0" y="1390"/>
                  </a:lnTo>
                  <a:lnTo>
                    <a:pt x="321" y="1818"/>
                  </a:lnTo>
                  <a:lnTo>
                    <a:pt x="642" y="2139"/>
                  </a:lnTo>
                  <a:lnTo>
                    <a:pt x="1176" y="2352"/>
                  </a:lnTo>
                  <a:lnTo>
                    <a:pt x="1283" y="2352"/>
                  </a:lnTo>
                  <a:lnTo>
                    <a:pt x="1390" y="2245"/>
                  </a:lnTo>
                  <a:lnTo>
                    <a:pt x="1390" y="2139"/>
                  </a:lnTo>
                  <a:lnTo>
                    <a:pt x="1283" y="2032"/>
                  </a:lnTo>
                  <a:lnTo>
                    <a:pt x="962" y="1818"/>
                  </a:lnTo>
                  <a:lnTo>
                    <a:pt x="642" y="1497"/>
                  </a:lnTo>
                  <a:lnTo>
                    <a:pt x="428" y="1283"/>
                  </a:lnTo>
                  <a:lnTo>
                    <a:pt x="428" y="963"/>
                  </a:lnTo>
                  <a:lnTo>
                    <a:pt x="428" y="856"/>
                  </a:lnTo>
                  <a:lnTo>
                    <a:pt x="535" y="642"/>
                  </a:lnTo>
                  <a:lnTo>
                    <a:pt x="642" y="535"/>
                  </a:lnTo>
                  <a:lnTo>
                    <a:pt x="962" y="428"/>
                  </a:lnTo>
                  <a:lnTo>
                    <a:pt x="1283" y="428"/>
                  </a:lnTo>
                  <a:lnTo>
                    <a:pt x="1818" y="535"/>
                  </a:lnTo>
                  <a:lnTo>
                    <a:pt x="2245" y="749"/>
                  </a:lnTo>
                  <a:lnTo>
                    <a:pt x="2566" y="963"/>
                  </a:lnTo>
                  <a:lnTo>
                    <a:pt x="2673" y="1283"/>
                  </a:lnTo>
                  <a:lnTo>
                    <a:pt x="2780" y="1497"/>
                  </a:lnTo>
                  <a:lnTo>
                    <a:pt x="2780" y="1711"/>
                  </a:lnTo>
                  <a:lnTo>
                    <a:pt x="2780" y="1818"/>
                  </a:lnTo>
                  <a:lnTo>
                    <a:pt x="2887" y="1925"/>
                  </a:lnTo>
                  <a:lnTo>
                    <a:pt x="2994" y="1925"/>
                  </a:lnTo>
                  <a:lnTo>
                    <a:pt x="3101" y="1818"/>
                  </a:lnTo>
                  <a:lnTo>
                    <a:pt x="3207" y="1497"/>
                  </a:lnTo>
                  <a:lnTo>
                    <a:pt x="3101" y="1070"/>
                  </a:lnTo>
                  <a:lnTo>
                    <a:pt x="2887" y="642"/>
                  </a:lnTo>
                  <a:lnTo>
                    <a:pt x="2459" y="321"/>
                  </a:lnTo>
                  <a:lnTo>
                    <a:pt x="2031" y="107"/>
                  </a:lnTo>
                  <a:lnTo>
                    <a:pt x="1604"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9"/>
            <p:cNvSpPr/>
            <p:nvPr/>
          </p:nvSpPr>
          <p:spPr>
            <a:xfrm>
              <a:off x="4037478" y="2151351"/>
              <a:ext cx="124155" cy="88126"/>
            </a:xfrm>
            <a:custGeom>
              <a:avLst/>
              <a:gdLst/>
              <a:ahLst/>
              <a:cxnLst/>
              <a:rect l="l" t="t" r="r" b="b"/>
              <a:pathLst>
                <a:path w="3315" h="2353" extrusionOk="0">
                  <a:moveTo>
                    <a:pt x="856" y="1"/>
                  </a:moveTo>
                  <a:lnTo>
                    <a:pt x="535" y="107"/>
                  </a:lnTo>
                  <a:lnTo>
                    <a:pt x="214" y="321"/>
                  </a:lnTo>
                  <a:lnTo>
                    <a:pt x="108" y="642"/>
                  </a:lnTo>
                  <a:lnTo>
                    <a:pt x="1" y="963"/>
                  </a:lnTo>
                  <a:lnTo>
                    <a:pt x="108" y="1390"/>
                  </a:lnTo>
                  <a:lnTo>
                    <a:pt x="321" y="1818"/>
                  </a:lnTo>
                  <a:lnTo>
                    <a:pt x="749" y="2139"/>
                  </a:lnTo>
                  <a:lnTo>
                    <a:pt x="1283" y="2352"/>
                  </a:lnTo>
                  <a:lnTo>
                    <a:pt x="1390" y="2352"/>
                  </a:lnTo>
                  <a:lnTo>
                    <a:pt x="1497" y="2246"/>
                  </a:lnTo>
                  <a:lnTo>
                    <a:pt x="1497" y="2139"/>
                  </a:lnTo>
                  <a:lnTo>
                    <a:pt x="1390" y="2032"/>
                  </a:lnTo>
                  <a:lnTo>
                    <a:pt x="963" y="1818"/>
                  </a:lnTo>
                  <a:lnTo>
                    <a:pt x="642" y="1497"/>
                  </a:lnTo>
                  <a:lnTo>
                    <a:pt x="535" y="1283"/>
                  </a:lnTo>
                  <a:lnTo>
                    <a:pt x="428" y="963"/>
                  </a:lnTo>
                  <a:lnTo>
                    <a:pt x="428" y="856"/>
                  </a:lnTo>
                  <a:lnTo>
                    <a:pt x="535" y="642"/>
                  </a:lnTo>
                  <a:lnTo>
                    <a:pt x="749" y="535"/>
                  </a:lnTo>
                  <a:lnTo>
                    <a:pt x="963" y="428"/>
                  </a:lnTo>
                  <a:lnTo>
                    <a:pt x="1283" y="428"/>
                  </a:lnTo>
                  <a:lnTo>
                    <a:pt x="1925" y="535"/>
                  </a:lnTo>
                  <a:lnTo>
                    <a:pt x="2353" y="749"/>
                  </a:lnTo>
                  <a:lnTo>
                    <a:pt x="2566" y="963"/>
                  </a:lnTo>
                  <a:lnTo>
                    <a:pt x="2780" y="1283"/>
                  </a:lnTo>
                  <a:lnTo>
                    <a:pt x="2887" y="1497"/>
                  </a:lnTo>
                  <a:lnTo>
                    <a:pt x="2780" y="1711"/>
                  </a:lnTo>
                  <a:lnTo>
                    <a:pt x="2780" y="1818"/>
                  </a:lnTo>
                  <a:lnTo>
                    <a:pt x="2994" y="1925"/>
                  </a:lnTo>
                  <a:lnTo>
                    <a:pt x="3101" y="1925"/>
                  </a:lnTo>
                  <a:lnTo>
                    <a:pt x="3208" y="1818"/>
                  </a:lnTo>
                  <a:lnTo>
                    <a:pt x="3315" y="1497"/>
                  </a:lnTo>
                  <a:lnTo>
                    <a:pt x="3208" y="1070"/>
                  </a:lnTo>
                  <a:lnTo>
                    <a:pt x="2887" y="642"/>
                  </a:lnTo>
                  <a:lnTo>
                    <a:pt x="2566" y="321"/>
                  </a:lnTo>
                  <a:lnTo>
                    <a:pt x="2032" y="107"/>
                  </a:lnTo>
                  <a:lnTo>
                    <a:pt x="1711"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9"/>
            <p:cNvSpPr/>
            <p:nvPr/>
          </p:nvSpPr>
          <p:spPr>
            <a:xfrm>
              <a:off x="4069500" y="2067271"/>
              <a:ext cx="120148" cy="88126"/>
            </a:xfrm>
            <a:custGeom>
              <a:avLst/>
              <a:gdLst/>
              <a:ahLst/>
              <a:cxnLst/>
              <a:rect l="l" t="t" r="r" b="b"/>
              <a:pathLst>
                <a:path w="3208" h="2353" extrusionOk="0">
                  <a:moveTo>
                    <a:pt x="856" y="1"/>
                  </a:moveTo>
                  <a:lnTo>
                    <a:pt x="535" y="214"/>
                  </a:lnTo>
                  <a:lnTo>
                    <a:pt x="215" y="428"/>
                  </a:lnTo>
                  <a:lnTo>
                    <a:pt x="1" y="642"/>
                  </a:lnTo>
                  <a:lnTo>
                    <a:pt x="1" y="963"/>
                  </a:lnTo>
                  <a:lnTo>
                    <a:pt x="108" y="1390"/>
                  </a:lnTo>
                  <a:lnTo>
                    <a:pt x="322" y="1818"/>
                  </a:lnTo>
                  <a:lnTo>
                    <a:pt x="749" y="2139"/>
                  </a:lnTo>
                  <a:lnTo>
                    <a:pt x="1177" y="2352"/>
                  </a:lnTo>
                  <a:lnTo>
                    <a:pt x="1391" y="2352"/>
                  </a:lnTo>
                  <a:lnTo>
                    <a:pt x="1498" y="2246"/>
                  </a:lnTo>
                  <a:lnTo>
                    <a:pt x="1498" y="2139"/>
                  </a:lnTo>
                  <a:lnTo>
                    <a:pt x="1284" y="2032"/>
                  </a:lnTo>
                  <a:lnTo>
                    <a:pt x="963" y="1818"/>
                  </a:lnTo>
                  <a:lnTo>
                    <a:pt x="642" y="1497"/>
                  </a:lnTo>
                  <a:lnTo>
                    <a:pt x="428" y="1283"/>
                  </a:lnTo>
                  <a:lnTo>
                    <a:pt x="428" y="963"/>
                  </a:lnTo>
                  <a:lnTo>
                    <a:pt x="428" y="856"/>
                  </a:lnTo>
                  <a:lnTo>
                    <a:pt x="535" y="642"/>
                  </a:lnTo>
                  <a:lnTo>
                    <a:pt x="749" y="535"/>
                  </a:lnTo>
                  <a:lnTo>
                    <a:pt x="963" y="428"/>
                  </a:lnTo>
                  <a:lnTo>
                    <a:pt x="1284" y="428"/>
                  </a:lnTo>
                  <a:lnTo>
                    <a:pt x="1925" y="535"/>
                  </a:lnTo>
                  <a:lnTo>
                    <a:pt x="2246" y="749"/>
                  </a:lnTo>
                  <a:lnTo>
                    <a:pt x="2567" y="963"/>
                  </a:lnTo>
                  <a:lnTo>
                    <a:pt x="2780" y="1283"/>
                  </a:lnTo>
                  <a:lnTo>
                    <a:pt x="2780" y="1497"/>
                  </a:lnTo>
                  <a:lnTo>
                    <a:pt x="2780" y="1711"/>
                  </a:lnTo>
                  <a:lnTo>
                    <a:pt x="2780" y="1818"/>
                  </a:lnTo>
                  <a:lnTo>
                    <a:pt x="2887" y="1925"/>
                  </a:lnTo>
                  <a:lnTo>
                    <a:pt x="3101" y="1925"/>
                  </a:lnTo>
                  <a:lnTo>
                    <a:pt x="3208" y="1818"/>
                  </a:lnTo>
                  <a:lnTo>
                    <a:pt x="3208" y="1497"/>
                  </a:lnTo>
                  <a:lnTo>
                    <a:pt x="3101" y="1070"/>
                  </a:lnTo>
                  <a:lnTo>
                    <a:pt x="2887" y="749"/>
                  </a:lnTo>
                  <a:lnTo>
                    <a:pt x="2460" y="321"/>
                  </a:lnTo>
                  <a:lnTo>
                    <a:pt x="2032" y="108"/>
                  </a:lnTo>
                  <a:lnTo>
                    <a:pt x="1604"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9"/>
            <p:cNvSpPr/>
            <p:nvPr/>
          </p:nvSpPr>
          <p:spPr>
            <a:xfrm>
              <a:off x="4097552" y="1983191"/>
              <a:ext cx="124155" cy="92133"/>
            </a:xfrm>
            <a:custGeom>
              <a:avLst/>
              <a:gdLst/>
              <a:ahLst/>
              <a:cxnLst/>
              <a:rect l="l" t="t" r="r" b="b"/>
              <a:pathLst>
                <a:path w="3315" h="2460" extrusionOk="0">
                  <a:moveTo>
                    <a:pt x="962" y="1"/>
                  </a:moveTo>
                  <a:lnTo>
                    <a:pt x="535" y="215"/>
                  </a:lnTo>
                  <a:lnTo>
                    <a:pt x="321" y="428"/>
                  </a:lnTo>
                  <a:lnTo>
                    <a:pt x="107" y="749"/>
                  </a:lnTo>
                  <a:lnTo>
                    <a:pt x="0" y="1070"/>
                  </a:lnTo>
                  <a:lnTo>
                    <a:pt x="107" y="1497"/>
                  </a:lnTo>
                  <a:lnTo>
                    <a:pt x="428" y="1818"/>
                  </a:lnTo>
                  <a:lnTo>
                    <a:pt x="749" y="2139"/>
                  </a:lnTo>
                  <a:lnTo>
                    <a:pt x="1283" y="2459"/>
                  </a:lnTo>
                  <a:lnTo>
                    <a:pt x="1390" y="2353"/>
                  </a:lnTo>
                  <a:lnTo>
                    <a:pt x="1497" y="2246"/>
                  </a:lnTo>
                  <a:lnTo>
                    <a:pt x="1497" y="2139"/>
                  </a:lnTo>
                  <a:lnTo>
                    <a:pt x="1390" y="2032"/>
                  </a:lnTo>
                  <a:lnTo>
                    <a:pt x="962" y="1818"/>
                  </a:lnTo>
                  <a:lnTo>
                    <a:pt x="749" y="1604"/>
                  </a:lnTo>
                  <a:lnTo>
                    <a:pt x="535" y="1284"/>
                  </a:lnTo>
                  <a:lnTo>
                    <a:pt x="428" y="1070"/>
                  </a:lnTo>
                  <a:lnTo>
                    <a:pt x="535" y="856"/>
                  </a:lnTo>
                  <a:lnTo>
                    <a:pt x="642" y="642"/>
                  </a:lnTo>
                  <a:lnTo>
                    <a:pt x="749" y="535"/>
                  </a:lnTo>
                  <a:lnTo>
                    <a:pt x="1069" y="428"/>
                  </a:lnTo>
                  <a:lnTo>
                    <a:pt x="1283" y="428"/>
                  </a:lnTo>
                  <a:lnTo>
                    <a:pt x="1924" y="535"/>
                  </a:lnTo>
                  <a:lnTo>
                    <a:pt x="2352" y="749"/>
                  </a:lnTo>
                  <a:lnTo>
                    <a:pt x="2673" y="963"/>
                  </a:lnTo>
                  <a:lnTo>
                    <a:pt x="2780" y="1284"/>
                  </a:lnTo>
                  <a:lnTo>
                    <a:pt x="2887" y="1497"/>
                  </a:lnTo>
                  <a:lnTo>
                    <a:pt x="2887" y="1711"/>
                  </a:lnTo>
                  <a:lnTo>
                    <a:pt x="2887" y="1818"/>
                  </a:lnTo>
                  <a:lnTo>
                    <a:pt x="2993" y="1925"/>
                  </a:lnTo>
                  <a:lnTo>
                    <a:pt x="3100" y="1925"/>
                  </a:lnTo>
                  <a:lnTo>
                    <a:pt x="3207" y="1818"/>
                  </a:lnTo>
                  <a:lnTo>
                    <a:pt x="3314" y="1497"/>
                  </a:lnTo>
                  <a:lnTo>
                    <a:pt x="3207" y="1070"/>
                  </a:lnTo>
                  <a:lnTo>
                    <a:pt x="2993" y="749"/>
                  </a:lnTo>
                  <a:lnTo>
                    <a:pt x="2566" y="428"/>
                  </a:lnTo>
                  <a:lnTo>
                    <a:pt x="2031" y="108"/>
                  </a:lnTo>
                  <a:lnTo>
                    <a:pt x="1711"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9"/>
            <p:cNvSpPr/>
            <p:nvPr/>
          </p:nvSpPr>
          <p:spPr>
            <a:xfrm>
              <a:off x="4129574" y="1899111"/>
              <a:ext cx="120148" cy="92133"/>
            </a:xfrm>
            <a:custGeom>
              <a:avLst/>
              <a:gdLst/>
              <a:ahLst/>
              <a:cxnLst/>
              <a:rect l="l" t="t" r="r" b="b"/>
              <a:pathLst>
                <a:path w="3208" h="2460" extrusionOk="0">
                  <a:moveTo>
                    <a:pt x="856" y="1"/>
                  </a:moveTo>
                  <a:lnTo>
                    <a:pt x="535" y="215"/>
                  </a:lnTo>
                  <a:lnTo>
                    <a:pt x="214" y="428"/>
                  </a:lnTo>
                  <a:lnTo>
                    <a:pt x="107" y="749"/>
                  </a:lnTo>
                  <a:lnTo>
                    <a:pt x="0" y="1070"/>
                  </a:lnTo>
                  <a:lnTo>
                    <a:pt x="107" y="1497"/>
                  </a:lnTo>
                  <a:lnTo>
                    <a:pt x="321" y="1818"/>
                  </a:lnTo>
                  <a:lnTo>
                    <a:pt x="749" y="2139"/>
                  </a:lnTo>
                  <a:lnTo>
                    <a:pt x="1176" y="2460"/>
                  </a:lnTo>
                  <a:lnTo>
                    <a:pt x="1390" y="2460"/>
                  </a:lnTo>
                  <a:lnTo>
                    <a:pt x="1497" y="2246"/>
                  </a:lnTo>
                  <a:lnTo>
                    <a:pt x="1497" y="2139"/>
                  </a:lnTo>
                  <a:lnTo>
                    <a:pt x="1390" y="2032"/>
                  </a:lnTo>
                  <a:lnTo>
                    <a:pt x="963" y="1818"/>
                  </a:lnTo>
                  <a:lnTo>
                    <a:pt x="642" y="1604"/>
                  </a:lnTo>
                  <a:lnTo>
                    <a:pt x="535" y="1284"/>
                  </a:lnTo>
                  <a:lnTo>
                    <a:pt x="428" y="1070"/>
                  </a:lnTo>
                  <a:lnTo>
                    <a:pt x="428" y="856"/>
                  </a:lnTo>
                  <a:lnTo>
                    <a:pt x="535" y="642"/>
                  </a:lnTo>
                  <a:lnTo>
                    <a:pt x="749" y="535"/>
                  </a:lnTo>
                  <a:lnTo>
                    <a:pt x="963" y="428"/>
                  </a:lnTo>
                  <a:lnTo>
                    <a:pt x="1283" y="428"/>
                  </a:lnTo>
                  <a:lnTo>
                    <a:pt x="1925" y="535"/>
                  </a:lnTo>
                  <a:lnTo>
                    <a:pt x="2245" y="749"/>
                  </a:lnTo>
                  <a:lnTo>
                    <a:pt x="2566" y="963"/>
                  </a:lnTo>
                  <a:lnTo>
                    <a:pt x="2780" y="1284"/>
                  </a:lnTo>
                  <a:lnTo>
                    <a:pt x="2780" y="1497"/>
                  </a:lnTo>
                  <a:lnTo>
                    <a:pt x="2780" y="1711"/>
                  </a:lnTo>
                  <a:lnTo>
                    <a:pt x="2780" y="1818"/>
                  </a:lnTo>
                  <a:lnTo>
                    <a:pt x="2887" y="2032"/>
                  </a:lnTo>
                  <a:lnTo>
                    <a:pt x="3101" y="1925"/>
                  </a:lnTo>
                  <a:lnTo>
                    <a:pt x="3207" y="1818"/>
                  </a:lnTo>
                  <a:lnTo>
                    <a:pt x="3207" y="1497"/>
                  </a:lnTo>
                  <a:lnTo>
                    <a:pt x="3207" y="1070"/>
                  </a:lnTo>
                  <a:lnTo>
                    <a:pt x="2887" y="749"/>
                  </a:lnTo>
                  <a:lnTo>
                    <a:pt x="2566" y="428"/>
                  </a:lnTo>
                  <a:lnTo>
                    <a:pt x="2032" y="108"/>
                  </a:lnTo>
                  <a:lnTo>
                    <a:pt x="1711"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9"/>
            <p:cNvSpPr/>
            <p:nvPr/>
          </p:nvSpPr>
          <p:spPr>
            <a:xfrm>
              <a:off x="4161595" y="1815031"/>
              <a:ext cx="120148" cy="92133"/>
            </a:xfrm>
            <a:custGeom>
              <a:avLst/>
              <a:gdLst/>
              <a:ahLst/>
              <a:cxnLst/>
              <a:rect l="l" t="t" r="r" b="b"/>
              <a:pathLst>
                <a:path w="3208" h="2460" extrusionOk="0">
                  <a:moveTo>
                    <a:pt x="1283" y="1"/>
                  </a:moveTo>
                  <a:lnTo>
                    <a:pt x="856" y="108"/>
                  </a:lnTo>
                  <a:lnTo>
                    <a:pt x="535" y="215"/>
                  </a:lnTo>
                  <a:lnTo>
                    <a:pt x="214" y="428"/>
                  </a:lnTo>
                  <a:lnTo>
                    <a:pt x="1" y="749"/>
                  </a:lnTo>
                  <a:lnTo>
                    <a:pt x="1" y="1070"/>
                  </a:lnTo>
                  <a:lnTo>
                    <a:pt x="108" y="1497"/>
                  </a:lnTo>
                  <a:lnTo>
                    <a:pt x="321" y="1818"/>
                  </a:lnTo>
                  <a:lnTo>
                    <a:pt x="642" y="2139"/>
                  </a:lnTo>
                  <a:lnTo>
                    <a:pt x="1177" y="2460"/>
                  </a:lnTo>
                  <a:lnTo>
                    <a:pt x="1390" y="2460"/>
                  </a:lnTo>
                  <a:lnTo>
                    <a:pt x="1497" y="2353"/>
                  </a:lnTo>
                  <a:lnTo>
                    <a:pt x="1390" y="2139"/>
                  </a:lnTo>
                  <a:lnTo>
                    <a:pt x="1283" y="2032"/>
                  </a:lnTo>
                  <a:lnTo>
                    <a:pt x="963" y="1818"/>
                  </a:lnTo>
                  <a:lnTo>
                    <a:pt x="642" y="1604"/>
                  </a:lnTo>
                  <a:lnTo>
                    <a:pt x="428" y="1284"/>
                  </a:lnTo>
                  <a:lnTo>
                    <a:pt x="428" y="1070"/>
                  </a:lnTo>
                  <a:lnTo>
                    <a:pt x="428" y="856"/>
                  </a:lnTo>
                  <a:lnTo>
                    <a:pt x="535" y="749"/>
                  </a:lnTo>
                  <a:lnTo>
                    <a:pt x="749" y="535"/>
                  </a:lnTo>
                  <a:lnTo>
                    <a:pt x="963" y="428"/>
                  </a:lnTo>
                  <a:lnTo>
                    <a:pt x="1283" y="428"/>
                  </a:lnTo>
                  <a:lnTo>
                    <a:pt x="1818" y="535"/>
                  </a:lnTo>
                  <a:lnTo>
                    <a:pt x="2246" y="749"/>
                  </a:lnTo>
                  <a:lnTo>
                    <a:pt x="2566" y="963"/>
                  </a:lnTo>
                  <a:lnTo>
                    <a:pt x="2673" y="1284"/>
                  </a:lnTo>
                  <a:lnTo>
                    <a:pt x="2780" y="1497"/>
                  </a:lnTo>
                  <a:lnTo>
                    <a:pt x="2780" y="1711"/>
                  </a:lnTo>
                  <a:lnTo>
                    <a:pt x="2780" y="1925"/>
                  </a:lnTo>
                  <a:lnTo>
                    <a:pt x="2887" y="2032"/>
                  </a:lnTo>
                  <a:lnTo>
                    <a:pt x="2994" y="2032"/>
                  </a:lnTo>
                  <a:lnTo>
                    <a:pt x="3208" y="1818"/>
                  </a:lnTo>
                  <a:lnTo>
                    <a:pt x="3208" y="1497"/>
                  </a:lnTo>
                  <a:lnTo>
                    <a:pt x="3101" y="1070"/>
                  </a:lnTo>
                  <a:lnTo>
                    <a:pt x="2887" y="749"/>
                  </a:lnTo>
                  <a:lnTo>
                    <a:pt x="2459" y="428"/>
                  </a:lnTo>
                  <a:lnTo>
                    <a:pt x="2032" y="108"/>
                  </a:lnTo>
                  <a:lnTo>
                    <a:pt x="1604"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9"/>
            <p:cNvSpPr/>
            <p:nvPr/>
          </p:nvSpPr>
          <p:spPr>
            <a:xfrm>
              <a:off x="4189610" y="1730951"/>
              <a:ext cx="124155" cy="92133"/>
            </a:xfrm>
            <a:custGeom>
              <a:avLst/>
              <a:gdLst/>
              <a:ahLst/>
              <a:cxnLst/>
              <a:rect l="l" t="t" r="r" b="b"/>
              <a:pathLst>
                <a:path w="3315" h="2460" extrusionOk="0">
                  <a:moveTo>
                    <a:pt x="1284" y="1"/>
                  </a:moveTo>
                  <a:lnTo>
                    <a:pt x="963" y="108"/>
                  </a:lnTo>
                  <a:lnTo>
                    <a:pt x="535" y="215"/>
                  </a:lnTo>
                  <a:lnTo>
                    <a:pt x="322" y="428"/>
                  </a:lnTo>
                  <a:lnTo>
                    <a:pt x="108" y="749"/>
                  </a:lnTo>
                  <a:lnTo>
                    <a:pt x="1" y="1070"/>
                  </a:lnTo>
                  <a:lnTo>
                    <a:pt x="108" y="1497"/>
                  </a:lnTo>
                  <a:lnTo>
                    <a:pt x="429" y="1818"/>
                  </a:lnTo>
                  <a:lnTo>
                    <a:pt x="749" y="2246"/>
                  </a:lnTo>
                  <a:lnTo>
                    <a:pt x="1284" y="2460"/>
                  </a:lnTo>
                  <a:lnTo>
                    <a:pt x="1391" y="2460"/>
                  </a:lnTo>
                  <a:lnTo>
                    <a:pt x="1498" y="2353"/>
                  </a:lnTo>
                  <a:lnTo>
                    <a:pt x="1498" y="2139"/>
                  </a:lnTo>
                  <a:lnTo>
                    <a:pt x="1391" y="2032"/>
                  </a:lnTo>
                  <a:lnTo>
                    <a:pt x="963" y="1818"/>
                  </a:lnTo>
                  <a:lnTo>
                    <a:pt x="749" y="1604"/>
                  </a:lnTo>
                  <a:lnTo>
                    <a:pt x="535" y="1284"/>
                  </a:lnTo>
                  <a:lnTo>
                    <a:pt x="429" y="1070"/>
                  </a:lnTo>
                  <a:lnTo>
                    <a:pt x="535" y="856"/>
                  </a:lnTo>
                  <a:lnTo>
                    <a:pt x="535" y="749"/>
                  </a:lnTo>
                  <a:lnTo>
                    <a:pt x="749" y="535"/>
                  </a:lnTo>
                  <a:lnTo>
                    <a:pt x="963" y="535"/>
                  </a:lnTo>
                  <a:lnTo>
                    <a:pt x="1284" y="428"/>
                  </a:lnTo>
                  <a:lnTo>
                    <a:pt x="1925" y="535"/>
                  </a:lnTo>
                  <a:lnTo>
                    <a:pt x="2353" y="749"/>
                  </a:lnTo>
                  <a:lnTo>
                    <a:pt x="2567" y="963"/>
                  </a:lnTo>
                  <a:lnTo>
                    <a:pt x="2780" y="1284"/>
                  </a:lnTo>
                  <a:lnTo>
                    <a:pt x="2887" y="1604"/>
                  </a:lnTo>
                  <a:lnTo>
                    <a:pt x="2780" y="1711"/>
                  </a:lnTo>
                  <a:lnTo>
                    <a:pt x="2780" y="1925"/>
                  </a:lnTo>
                  <a:lnTo>
                    <a:pt x="2994" y="2032"/>
                  </a:lnTo>
                  <a:lnTo>
                    <a:pt x="3101" y="2032"/>
                  </a:lnTo>
                  <a:lnTo>
                    <a:pt x="3208" y="1818"/>
                  </a:lnTo>
                  <a:lnTo>
                    <a:pt x="3315" y="1604"/>
                  </a:lnTo>
                  <a:lnTo>
                    <a:pt x="3208" y="1070"/>
                  </a:lnTo>
                  <a:lnTo>
                    <a:pt x="2887" y="749"/>
                  </a:lnTo>
                  <a:lnTo>
                    <a:pt x="2567" y="428"/>
                  </a:lnTo>
                  <a:lnTo>
                    <a:pt x="2032" y="108"/>
                  </a:lnTo>
                  <a:lnTo>
                    <a:pt x="1711" y="108"/>
                  </a:lnTo>
                  <a:lnTo>
                    <a:pt x="1284"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9"/>
            <p:cNvSpPr/>
            <p:nvPr/>
          </p:nvSpPr>
          <p:spPr>
            <a:xfrm>
              <a:off x="4221669" y="1646872"/>
              <a:ext cx="120148" cy="92133"/>
            </a:xfrm>
            <a:custGeom>
              <a:avLst/>
              <a:gdLst/>
              <a:ahLst/>
              <a:cxnLst/>
              <a:rect l="l" t="t" r="r" b="b"/>
              <a:pathLst>
                <a:path w="3208" h="2460" extrusionOk="0">
                  <a:moveTo>
                    <a:pt x="1283" y="1"/>
                  </a:moveTo>
                  <a:lnTo>
                    <a:pt x="855" y="108"/>
                  </a:lnTo>
                  <a:lnTo>
                    <a:pt x="535" y="215"/>
                  </a:lnTo>
                  <a:lnTo>
                    <a:pt x="214" y="429"/>
                  </a:lnTo>
                  <a:lnTo>
                    <a:pt x="0" y="749"/>
                  </a:lnTo>
                  <a:lnTo>
                    <a:pt x="0" y="1070"/>
                  </a:lnTo>
                  <a:lnTo>
                    <a:pt x="107" y="1498"/>
                  </a:lnTo>
                  <a:lnTo>
                    <a:pt x="321" y="1925"/>
                  </a:lnTo>
                  <a:lnTo>
                    <a:pt x="748" y="2246"/>
                  </a:lnTo>
                  <a:lnTo>
                    <a:pt x="1176" y="2460"/>
                  </a:lnTo>
                  <a:lnTo>
                    <a:pt x="1390" y="2460"/>
                  </a:lnTo>
                  <a:lnTo>
                    <a:pt x="1497" y="2353"/>
                  </a:lnTo>
                  <a:lnTo>
                    <a:pt x="1497" y="2139"/>
                  </a:lnTo>
                  <a:lnTo>
                    <a:pt x="1390" y="2032"/>
                  </a:lnTo>
                  <a:lnTo>
                    <a:pt x="962" y="1818"/>
                  </a:lnTo>
                  <a:lnTo>
                    <a:pt x="642" y="1604"/>
                  </a:lnTo>
                  <a:lnTo>
                    <a:pt x="428" y="1284"/>
                  </a:lnTo>
                  <a:lnTo>
                    <a:pt x="428" y="1070"/>
                  </a:lnTo>
                  <a:lnTo>
                    <a:pt x="428" y="856"/>
                  </a:lnTo>
                  <a:lnTo>
                    <a:pt x="535" y="749"/>
                  </a:lnTo>
                  <a:lnTo>
                    <a:pt x="748" y="535"/>
                  </a:lnTo>
                  <a:lnTo>
                    <a:pt x="962" y="535"/>
                  </a:lnTo>
                  <a:lnTo>
                    <a:pt x="1283" y="429"/>
                  </a:lnTo>
                  <a:lnTo>
                    <a:pt x="1924" y="535"/>
                  </a:lnTo>
                  <a:lnTo>
                    <a:pt x="2245" y="749"/>
                  </a:lnTo>
                  <a:lnTo>
                    <a:pt x="2566" y="1070"/>
                  </a:lnTo>
                  <a:lnTo>
                    <a:pt x="2780" y="1284"/>
                  </a:lnTo>
                  <a:lnTo>
                    <a:pt x="2780" y="1604"/>
                  </a:lnTo>
                  <a:lnTo>
                    <a:pt x="2780" y="1711"/>
                  </a:lnTo>
                  <a:lnTo>
                    <a:pt x="2780" y="1925"/>
                  </a:lnTo>
                  <a:lnTo>
                    <a:pt x="2887" y="2032"/>
                  </a:lnTo>
                  <a:lnTo>
                    <a:pt x="3100" y="2032"/>
                  </a:lnTo>
                  <a:lnTo>
                    <a:pt x="3207" y="1925"/>
                  </a:lnTo>
                  <a:lnTo>
                    <a:pt x="3207" y="1604"/>
                  </a:lnTo>
                  <a:lnTo>
                    <a:pt x="3100" y="1177"/>
                  </a:lnTo>
                  <a:lnTo>
                    <a:pt x="2887" y="749"/>
                  </a:lnTo>
                  <a:lnTo>
                    <a:pt x="2459" y="429"/>
                  </a:lnTo>
                  <a:lnTo>
                    <a:pt x="2031" y="215"/>
                  </a:lnTo>
                  <a:lnTo>
                    <a:pt x="1604" y="108"/>
                  </a:lnTo>
                  <a:lnTo>
                    <a:pt x="1283"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9"/>
            <p:cNvSpPr/>
            <p:nvPr/>
          </p:nvSpPr>
          <p:spPr>
            <a:xfrm>
              <a:off x="3793250" y="2819982"/>
              <a:ext cx="124155" cy="92096"/>
            </a:xfrm>
            <a:custGeom>
              <a:avLst/>
              <a:gdLst/>
              <a:ahLst/>
              <a:cxnLst/>
              <a:rect l="l" t="t" r="r" b="b"/>
              <a:pathLst>
                <a:path w="3315" h="2459" extrusionOk="0">
                  <a:moveTo>
                    <a:pt x="1283" y="0"/>
                  </a:moveTo>
                  <a:lnTo>
                    <a:pt x="963" y="107"/>
                  </a:lnTo>
                  <a:lnTo>
                    <a:pt x="535" y="214"/>
                  </a:lnTo>
                  <a:lnTo>
                    <a:pt x="321" y="428"/>
                  </a:lnTo>
                  <a:lnTo>
                    <a:pt x="108" y="749"/>
                  </a:lnTo>
                  <a:lnTo>
                    <a:pt x="1" y="1069"/>
                  </a:lnTo>
                  <a:lnTo>
                    <a:pt x="108" y="1497"/>
                  </a:lnTo>
                  <a:lnTo>
                    <a:pt x="428" y="1818"/>
                  </a:lnTo>
                  <a:lnTo>
                    <a:pt x="749" y="2138"/>
                  </a:lnTo>
                  <a:lnTo>
                    <a:pt x="1283" y="2459"/>
                  </a:lnTo>
                  <a:lnTo>
                    <a:pt x="1390" y="2459"/>
                  </a:lnTo>
                  <a:lnTo>
                    <a:pt x="1497" y="2352"/>
                  </a:lnTo>
                  <a:lnTo>
                    <a:pt x="1497" y="2138"/>
                  </a:lnTo>
                  <a:lnTo>
                    <a:pt x="1390" y="2031"/>
                  </a:lnTo>
                  <a:lnTo>
                    <a:pt x="963" y="1818"/>
                  </a:lnTo>
                  <a:lnTo>
                    <a:pt x="749" y="1604"/>
                  </a:lnTo>
                  <a:lnTo>
                    <a:pt x="535" y="1283"/>
                  </a:lnTo>
                  <a:lnTo>
                    <a:pt x="428" y="1069"/>
                  </a:lnTo>
                  <a:lnTo>
                    <a:pt x="535" y="855"/>
                  </a:lnTo>
                  <a:lnTo>
                    <a:pt x="642" y="749"/>
                  </a:lnTo>
                  <a:lnTo>
                    <a:pt x="749" y="535"/>
                  </a:lnTo>
                  <a:lnTo>
                    <a:pt x="963" y="428"/>
                  </a:lnTo>
                  <a:lnTo>
                    <a:pt x="1283" y="428"/>
                  </a:lnTo>
                  <a:lnTo>
                    <a:pt x="1925" y="535"/>
                  </a:lnTo>
                  <a:lnTo>
                    <a:pt x="2352" y="749"/>
                  </a:lnTo>
                  <a:lnTo>
                    <a:pt x="2566" y="962"/>
                  </a:lnTo>
                  <a:lnTo>
                    <a:pt x="2780" y="1283"/>
                  </a:lnTo>
                  <a:lnTo>
                    <a:pt x="2887" y="1497"/>
                  </a:lnTo>
                  <a:lnTo>
                    <a:pt x="2780" y="1711"/>
                  </a:lnTo>
                  <a:lnTo>
                    <a:pt x="2780" y="1924"/>
                  </a:lnTo>
                  <a:lnTo>
                    <a:pt x="2994" y="2031"/>
                  </a:lnTo>
                  <a:lnTo>
                    <a:pt x="3101" y="2031"/>
                  </a:lnTo>
                  <a:lnTo>
                    <a:pt x="3208" y="1818"/>
                  </a:lnTo>
                  <a:lnTo>
                    <a:pt x="3315" y="1497"/>
                  </a:lnTo>
                  <a:lnTo>
                    <a:pt x="3208" y="1069"/>
                  </a:lnTo>
                  <a:lnTo>
                    <a:pt x="2887" y="749"/>
                  </a:lnTo>
                  <a:lnTo>
                    <a:pt x="2566" y="428"/>
                  </a:lnTo>
                  <a:lnTo>
                    <a:pt x="2032" y="107"/>
                  </a:lnTo>
                  <a:lnTo>
                    <a:pt x="1711"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9"/>
            <p:cNvSpPr/>
            <p:nvPr/>
          </p:nvSpPr>
          <p:spPr>
            <a:xfrm>
              <a:off x="3825272" y="2735902"/>
              <a:ext cx="120148" cy="92133"/>
            </a:xfrm>
            <a:custGeom>
              <a:avLst/>
              <a:gdLst/>
              <a:ahLst/>
              <a:cxnLst/>
              <a:rect l="l" t="t" r="r" b="b"/>
              <a:pathLst>
                <a:path w="3208" h="2460" extrusionOk="0">
                  <a:moveTo>
                    <a:pt x="1284" y="0"/>
                  </a:moveTo>
                  <a:lnTo>
                    <a:pt x="856" y="107"/>
                  </a:lnTo>
                  <a:lnTo>
                    <a:pt x="535" y="214"/>
                  </a:lnTo>
                  <a:lnTo>
                    <a:pt x="215" y="428"/>
                  </a:lnTo>
                  <a:lnTo>
                    <a:pt x="1" y="749"/>
                  </a:lnTo>
                  <a:lnTo>
                    <a:pt x="1" y="1069"/>
                  </a:lnTo>
                  <a:lnTo>
                    <a:pt x="108" y="1497"/>
                  </a:lnTo>
                  <a:lnTo>
                    <a:pt x="322" y="1818"/>
                  </a:lnTo>
                  <a:lnTo>
                    <a:pt x="749" y="2245"/>
                  </a:lnTo>
                  <a:lnTo>
                    <a:pt x="1177" y="2459"/>
                  </a:lnTo>
                  <a:lnTo>
                    <a:pt x="1391" y="2459"/>
                  </a:lnTo>
                  <a:lnTo>
                    <a:pt x="1497" y="2352"/>
                  </a:lnTo>
                  <a:lnTo>
                    <a:pt x="1497" y="2138"/>
                  </a:lnTo>
                  <a:lnTo>
                    <a:pt x="1391" y="2031"/>
                  </a:lnTo>
                  <a:lnTo>
                    <a:pt x="963" y="1818"/>
                  </a:lnTo>
                  <a:lnTo>
                    <a:pt x="642" y="1604"/>
                  </a:lnTo>
                  <a:lnTo>
                    <a:pt x="428" y="1283"/>
                  </a:lnTo>
                  <a:lnTo>
                    <a:pt x="428" y="1069"/>
                  </a:lnTo>
                  <a:lnTo>
                    <a:pt x="428" y="856"/>
                  </a:lnTo>
                  <a:lnTo>
                    <a:pt x="535" y="749"/>
                  </a:lnTo>
                  <a:lnTo>
                    <a:pt x="749" y="535"/>
                  </a:lnTo>
                  <a:lnTo>
                    <a:pt x="963" y="535"/>
                  </a:lnTo>
                  <a:lnTo>
                    <a:pt x="1284" y="428"/>
                  </a:lnTo>
                  <a:lnTo>
                    <a:pt x="1925" y="535"/>
                  </a:lnTo>
                  <a:lnTo>
                    <a:pt x="2246" y="749"/>
                  </a:lnTo>
                  <a:lnTo>
                    <a:pt x="2566" y="1069"/>
                  </a:lnTo>
                  <a:lnTo>
                    <a:pt x="2780" y="1283"/>
                  </a:lnTo>
                  <a:lnTo>
                    <a:pt x="2780" y="1604"/>
                  </a:lnTo>
                  <a:lnTo>
                    <a:pt x="2780" y="1711"/>
                  </a:lnTo>
                  <a:lnTo>
                    <a:pt x="2780" y="1925"/>
                  </a:lnTo>
                  <a:lnTo>
                    <a:pt x="2887" y="2031"/>
                  </a:lnTo>
                  <a:lnTo>
                    <a:pt x="3101" y="2031"/>
                  </a:lnTo>
                  <a:lnTo>
                    <a:pt x="3208" y="1925"/>
                  </a:lnTo>
                  <a:lnTo>
                    <a:pt x="3208" y="1604"/>
                  </a:lnTo>
                  <a:lnTo>
                    <a:pt x="3101" y="1176"/>
                  </a:lnTo>
                  <a:lnTo>
                    <a:pt x="2887" y="749"/>
                  </a:lnTo>
                  <a:lnTo>
                    <a:pt x="2460" y="428"/>
                  </a:lnTo>
                  <a:lnTo>
                    <a:pt x="2032" y="214"/>
                  </a:lnTo>
                  <a:lnTo>
                    <a:pt x="1604" y="107"/>
                  </a:lnTo>
                  <a:lnTo>
                    <a:pt x="1284"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9"/>
            <p:cNvSpPr/>
            <p:nvPr/>
          </p:nvSpPr>
          <p:spPr>
            <a:xfrm>
              <a:off x="3857331" y="2651822"/>
              <a:ext cx="120148" cy="92133"/>
            </a:xfrm>
            <a:custGeom>
              <a:avLst/>
              <a:gdLst/>
              <a:ahLst/>
              <a:cxnLst/>
              <a:rect l="l" t="t" r="r" b="b"/>
              <a:pathLst>
                <a:path w="3208" h="2460" extrusionOk="0">
                  <a:moveTo>
                    <a:pt x="1283" y="0"/>
                  </a:moveTo>
                  <a:lnTo>
                    <a:pt x="855" y="107"/>
                  </a:lnTo>
                  <a:lnTo>
                    <a:pt x="535" y="214"/>
                  </a:lnTo>
                  <a:lnTo>
                    <a:pt x="214" y="428"/>
                  </a:lnTo>
                  <a:lnTo>
                    <a:pt x="0" y="749"/>
                  </a:lnTo>
                  <a:lnTo>
                    <a:pt x="0" y="1069"/>
                  </a:lnTo>
                  <a:lnTo>
                    <a:pt x="0" y="1497"/>
                  </a:lnTo>
                  <a:lnTo>
                    <a:pt x="321" y="1925"/>
                  </a:lnTo>
                  <a:lnTo>
                    <a:pt x="641" y="2245"/>
                  </a:lnTo>
                  <a:lnTo>
                    <a:pt x="1176" y="2459"/>
                  </a:lnTo>
                  <a:lnTo>
                    <a:pt x="1283" y="2459"/>
                  </a:lnTo>
                  <a:lnTo>
                    <a:pt x="1390" y="2352"/>
                  </a:lnTo>
                  <a:lnTo>
                    <a:pt x="1390" y="2138"/>
                  </a:lnTo>
                  <a:lnTo>
                    <a:pt x="1283" y="2031"/>
                  </a:lnTo>
                  <a:lnTo>
                    <a:pt x="962" y="1818"/>
                  </a:lnTo>
                  <a:lnTo>
                    <a:pt x="641" y="1604"/>
                  </a:lnTo>
                  <a:lnTo>
                    <a:pt x="428" y="1283"/>
                  </a:lnTo>
                  <a:lnTo>
                    <a:pt x="428" y="1069"/>
                  </a:lnTo>
                  <a:lnTo>
                    <a:pt x="428" y="856"/>
                  </a:lnTo>
                  <a:lnTo>
                    <a:pt x="535" y="749"/>
                  </a:lnTo>
                  <a:lnTo>
                    <a:pt x="641" y="535"/>
                  </a:lnTo>
                  <a:lnTo>
                    <a:pt x="962" y="535"/>
                  </a:lnTo>
                  <a:lnTo>
                    <a:pt x="1283" y="428"/>
                  </a:lnTo>
                  <a:lnTo>
                    <a:pt x="1817" y="535"/>
                  </a:lnTo>
                  <a:lnTo>
                    <a:pt x="2245" y="749"/>
                  </a:lnTo>
                  <a:lnTo>
                    <a:pt x="2566" y="1069"/>
                  </a:lnTo>
                  <a:lnTo>
                    <a:pt x="2673" y="1283"/>
                  </a:lnTo>
                  <a:lnTo>
                    <a:pt x="2780" y="1604"/>
                  </a:lnTo>
                  <a:lnTo>
                    <a:pt x="2780" y="1711"/>
                  </a:lnTo>
                  <a:lnTo>
                    <a:pt x="2780" y="1925"/>
                  </a:lnTo>
                  <a:lnTo>
                    <a:pt x="2886" y="2031"/>
                  </a:lnTo>
                  <a:lnTo>
                    <a:pt x="2993" y="2031"/>
                  </a:lnTo>
                  <a:lnTo>
                    <a:pt x="3100" y="1925"/>
                  </a:lnTo>
                  <a:lnTo>
                    <a:pt x="3207" y="1604"/>
                  </a:lnTo>
                  <a:lnTo>
                    <a:pt x="3100" y="1176"/>
                  </a:lnTo>
                  <a:lnTo>
                    <a:pt x="2886" y="749"/>
                  </a:lnTo>
                  <a:lnTo>
                    <a:pt x="2459" y="428"/>
                  </a:lnTo>
                  <a:lnTo>
                    <a:pt x="2031" y="214"/>
                  </a:lnTo>
                  <a:lnTo>
                    <a:pt x="1604" y="107"/>
                  </a:lnTo>
                  <a:lnTo>
                    <a:pt x="1283"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9"/>
            <p:cNvSpPr/>
            <p:nvPr/>
          </p:nvSpPr>
          <p:spPr>
            <a:xfrm>
              <a:off x="3885346" y="2567743"/>
              <a:ext cx="124155" cy="92133"/>
            </a:xfrm>
            <a:custGeom>
              <a:avLst/>
              <a:gdLst/>
              <a:ahLst/>
              <a:cxnLst/>
              <a:rect l="l" t="t" r="r" b="b"/>
              <a:pathLst>
                <a:path w="3315" h="2460" extrusionOk="0">
                  <a:moveTo>
                    <a:pt x="1283" y="0"/>
                  </a:moveTo>
                  <a:lnTo>
                    <a:pt x="856" y="107"/>
                  </a:lnTo>
                  <a:lnTo>
                    <a:pt x="535" y="214"/>
                  </a:lnTo>
                  <a:lnTo>
                    <a:pt x="214" y="428"/>
                  </a:lnTo>
                  <a:lnTo>
                    <a:pt x="107" y="749"/>
                  </a:lnTo>
                  <a:lnTo>
                    <a:pt x="0" y="1069"/>
                  </a:lnTo>
                  <a:lnTo>
                    <a:pt x="107" y="1497"/>
                  </a:lnTo>
                  <a:lnTo>
                    <a:pt x="321" y="1925"/>
                  </a:lnTo>
                  <a:lnTo>
                    <a:pt x="749" y="2245"/>
                  </a:lnTo>
                  <a:lnTo>
                    <a:pt x="1176" y="2459"/>
                  </a:lnTo>
                  <a:lnTo>
                    <a:pt x="1390" y="2459"/>
                  </a:lnTo>
                  <a:lnTo>
                    <a:pt x="1497" y="2352"/>
                  </a:lnTo>
                  <a:lnTo>
                    <a:pt x="1497" y="2138"/>
                  </a:lnTo>
                  <a:lnTo>
                    <a:pt x="1390" y="2032"/>
                  </a:lnTo>
                  <a:lnTo>
                    <a:pt x="962" y="1818"/>
                  </a:lnTo>
                  <a:lnTo>
                    <a:pt x="642" y="1604"/>
                  </a:lnTo>
                  <a:lnTo>
                    <a:pt x="535" y="1283"/>
                  </a:lnTo>
                  <a:lnTo>
                    <a:pt x="428" y="1069"/>
                  </a:lnTo>
                  <a:lnTo>
                    <a:pt x="428" y="856"/>
                  </a:lnTo>
                  <a:lnTo>
                    <a:pt x="535" y="749"/>
                  </a:lnTo>
                  <a:lnTo>
                    <a:pt x="749" y="642"/>
                  </a:lnTo>
                  <a:lnTo>
                    <a:pt x="962" y="535"/>
                  </a:lnTo>
                  <a:lnTo>
                    <a:pt x="1283" y="428"/>
                  </a:lnTo>
                  <a:lnTo>
                    <a:pt x="1925" y="535"/>
                  </a:lnTo>
                  <a:lnTo>
                    <a:pt x="2245" y="749"/>
                  </a:lnTo>
                  <a:lnTo>
                    <a:pt x="2566" y="1069"/>
                  </a:lnTo>
                  <a:lnTo>
                    <a:pt x="2780" y="1283"/>
                  </a:lnTo>
                  <a:lnTo>
                    <a:pt x="2887" y="1604"/>
                  </a:lnTo>
                  <a:lnTo>
                    <a:pt x="2780" y="1711"/>
                  </a:lnTo>
                  <a:lnTo>
                    <a:pt x="2780" y="1925"/>
                  </a:lnTo>
                  <a:lnTo>
                    <a:pt x="2887" y="2032"/>
                  </a:lnTo>
                  <a:lnTo>
                    <a:pt x="3101" y="2032"/>
                  </a:lnTo>
                  <a:lnTo>
                    <a:pt x="3207" y="1925"/>
                  </a:lnTo>
                  <a:lnTo>
                    <a:pt x="3314" y="1604"/>
                  </a:lnTo>
                  <a:lnTo>
                    <a:pt x="3207" y="1176"/>
                  </a:lnTo>
                  <a:lnTo>
                    <a:pt x="2887" y="749"/>
                  </a:lnTo>
                  <a:lnTo>
                    <a:pt x="2566" y="428"/>
                  </a:lnTo>
                  <a:lnTo>
                    <a:pt x="2032" y="214"/>
                  </a:lnTo>
                  <a:lnTo>
                    <a:pt x="1711" y="107"/>
                  </a:lnTo>
                  <a:lnTo>
                    <a:pt x="1283"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9"/>
            <p:cNvSpPr/>
            <p:nvPr/>
          </p:nvSpPr>
          <p:spPr>
            <a:xfrm>
              <a:off x="3917368" y="2483663"/>
              <a:ext cx="120148" cy="92133"/>
            </a:xfrm>
            <a:custGeom>
              <a:avLst/>
              <a:gdLst/>
              <a:ahLst/>
              <a:cxnLst/>
              <a:rect l="l" t="t" r="r" b="b"/>
              <a:pathLst>
                <a:path w="3208" h="2460" extrusionOk="0">
                  <a:moveTo>
                    <a:pt x="1283" y="0"/>
                  </a:moveTo>
                  <a:lnTo>
                    <a:pt x="856" y="107"/>
                  </a:lnTo>
                  <a:lnTo>
                    <a:pt x="535" y="214"/>
                  </a:lnTo>
                  <a:lnTo>
                    <a:pt x="214" y="428"/>
                  </a:lnTo>
                  <a:lnTo>
                    <a:pt x="1" y="749"/>
                  </a:lnTo>
                  <a:lnTo>
                    <a:pt x="1" y="1069"/>
                  </a:lnTo>
                  <a:lnTo>
                    <a:pt x="107" y="1497"/>
                  </a:lnTo>
                  <a:lnTo>
                    <a:pt x="321" y="1925"/>
                  </a:lnTo>
                  <a:lnTo>
                    <a:pt x="749" y="2245"/>
                  </a:lnTo>
                  <a:lnTo>
                    <a:pt x="1177" y="2459"/>
                  </a:lnTo>
                  <a:lnTo>
                    <a:pt x="1390" y="2459"/>
                  </a:lnTo>
                  <a:lnTo>
                    <a:pt x="1497" y="2352"/>
                  </a:lnTo>
                  <a:lnTo>
                    <a:pt x="1497" y="2139"/>
                  </a:lnTo>
                  <a:lnTo>
                    <a:pt x="1283" y="2032"/>
                  </a:lnTo>
                  <a:lnTo>
                    <a:pt x="963" y="1818"/>
                  </a:lnTo>
                  <a:lnTo>
                    <a:pt x="642" y="1604"/>
                  </a:lnTo>
                  <a:lnTo>
                    <a:pt x="428" y="1283"/>
                  </a:lnTo>
                  <a:lnTo>
                    <a:pt x="428" y="1069"/>
                  </a:lnTo>
                  <a:lnTo>
                    <a:pt x="428" y="856"/>
                  </a:lnTo>
                  <a:lnTo>
                    <a:pt x="535" y="749"/>
                  </a:lnTo>
                  <a:lnTo>
                    <a:pt x="749" y="642"/>
                  </a:lnTo>
                  <a:lnTo>
                    <a:pt x="963" y="535"/>
                  </a:lnTo>
                  <a:lnTo>
                    <a:pt x="1283" y="428"/>
                  </a:lnTo>
                  <a:lnTo>
                    <a:pt x="1818" y="642"/>
                  </a:lnTo>
                  <a:lnTo>
                    <a:pt x="2246" y="749"/>
                  </a:lnTo>
                  <a:lnTo>
                    <a:pt x="2566" y="1069"/>
                  </a:lnTo>
                  <a:lnTo>
                    <a:pt x="2780" y="1283"/>
                  </a:lnTo>
                  <a:lnTo>
                    <a:pt x="2780" y="1604"/>
                  </a:lnTo>
                  <a:lnTo>
                    <a:pt x="2780" y="1711"/>
                  </a:lnTo>
                  <a:lnTo>
                    <a:pt x="2780" y="1925"/>
                  </a:lnTo>
                  <a:lnTo>
                    <a:pt x="2887" y="2032"/>
                  </a:lnTo>
                  <a:lnTo>
                    <a:pt x="3101" y="2032"/>
                  </a:lnTo>
                  <a:lnTo>
                    <a:pt x="3208" y="1925"/>
                  </a:lnTo>
                  <a:lnTo>
                    <a:pt x="3208" y="1604"/>
                  </a:lnTo>
                  <a:lnTo>
                    <a:pt x="3101" y="1176"/>
                  </a:lnTo>
                  <a:lnTo>
                    <a:pt x="2887" y="749"/>
                  </a:lnTo>
                  <a:lnTo>
                    <a:pt x="2459" y="428"/>
                  </a:lnTo>
                  <a:lnTo>
                    <a:pt x="2032" y="214"/>
                  </a:lnTo>
                  <a:lnTo>
                    <a:pt x="1604" y="107"/>
                  </a:lnTo>
                  <a:lnTo>
                    <a:pt x="1283"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9"/>
            <p:cNvSpPr/>
            <p:nvPr/>
          </p:nvSpPr>
          <p:spPr>
            <a:xfrm>
              <a:off x="3945382" y="2403590"/>
              <a:ext cx="124155" cy="88126"/>
            </a:xfrm>
            <a:custGeom>
              <a:avLst/>
              <a:gdLst/>
              <a:ahLst/>
              <a:cxnLst/>
              <a:rect l="l" t="t" r="r" b="b"/>
              <a:pathLst>
                <a:path w="3315" h="2353" extrusionOk="0">
                  <a:moveTo>
                    <a:pt x="963" y="0"/>
                  </a:moveTo>
                  <a:lnTo>
                    <a:pt x="535" y="107"/>
                  </a:lnTo>
                  <a:lnTo>
                    <a:pt x="322" y="321"/>
                  </a:lnTo>
                  <a:lnTo>
                    <a:pt x="108" y="642"/>
                  </a:lnTo>
                  <a:lnTo>
                    <a:pt x="1" y="963"/>
                  </a:lnTo>
                  <a:lnTo>
                    <a:pt x="108" y="1390"/>
                  </a:lnTo>
                  <a:lnTo>
                    <a:pt x="429" y="1818"/>
                  </a:lnTo>
                  <a:lnTo>
                    <a:pt x="749" y="2138"/>
                  </a:lnTo>
                  <a:lnTo>
                    <a:pt x="1284" y="2352"/>
                  </a:lnTo>
                  <a:lnTo>
                    <a:pt x="1391" y="2352"/>
                  </a:lnTo>
                  <a:lnTo>
                    <a:pt x="1498" y="2245"/>
                  </a:lnTo>
                  <a:lnTo>
                    <a:pt x="1498" y="2032"/>
                  </a:lnTo>
                  <a:lnTo>
                    <a:pt x="1391" y="1925"/>
                  </a:lnTo>
                  <a:lnTo>
                    <a:pt x="963" y="1818"/>
                  </a:lnTo>
                  <a:lnTo>
                    <a:pt x="749" y="1497"/>
                  </a:lnTo>
                  <a:lnTo>
                    <a:pt x="535" y="1283"/>
                  </a:lnTo>
                  <a:lnTo>
                    <a:pt x="429" y="963"/>
                  </a:lnTo>
                  <a:lnTo>
                    <a:pt x="535" y="856"/>
                  </a:lnTo>
                  <a:lnTo>
                    <a:pt x="642" y="642"/>
                  </a:lnTo>
                  <a:lnTo>
                    <a:pt x="749" y="535"/>
                  </a:lnTo>
                  <a:lnTo>
                    <a:pt x="1070" y="428"/>
                  </a:lnTo>
                  <a:lnTo>
                    <a:pt x="1284" y="428"/>
                  </a:lnTo>
                  <a:lnTo>
                    <a:pt x="1925" y="535"/>
                  </a:lnTo>
                  <a:lnTo>
                    <a:pt x="2353" y="642"/>
                  </a:lnTo>
                  <a:lnTo>
                    <a:pt x="2567" y="963"/>
                  </a:lnTo>
                  <a:lnTo>
                    <a:pt x="2780" y="1176"/>
                  </a:lnTo>
                  <a:lnTo>
                    <a:pt x="2887" y="1497"/>
                  </a:lnTo>
                  <a:lnTo>
                    <a:pt x="2780" y="1604"/>
                  </a:lnTo>
                  <a:lnTo>
                    <a:pt x="2887" y="1818"/>
                  </a:lnTo>
                  <a:lnTo>
                    <a:pt x="2994" y="1925"/>
                  </a:lnTo>
                  <a:lnTo>
                    <a:pt x="3101" y="1925"/>
                  </a:lnTo>
                  <a:lnTo>
                    <a:pt x="3208" y="1818"/>
                  </a:lnTo>
                  <a:lnTo>
                    <a:pt x="3315" y="1497"/>
                  </a:lnTo>
                  <a:lnTo>
                    <a:pt x="3208" y="1069"/>
                  </a:lnTo>
                  <a:lnTo>
                    <a:pt x="2887" y="642"/>
                  </a:lnTo>
                  <a:lnTo>
                    <a:pt x="2567" y="321"/>
                  </a:lnTo>
                  <a:lnTo>
                    <a:pt x="2032" y="107"/>
                  </a:lnTo>
                  <a:lnTo>
                    <a:pt x="1711"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9"/>
            <p:cNvSpPr/>
            <p:nvPr/>
          </p:nvSpPr>
          <p:spPr>
            <a:xfrm>
              <a:off x="3977441" y="2319510"/>
              <a:ext cx="120148" cy="88126"/>
            </a:xfrm>
            <a:custGeom>
              <a:avLst/>
              <a:gdLst/>
              <a:ahLst/>
              <a:cxnLst/>
              <a:rect l="l" t="t" r="r" b="b"/>
              <a:pathLst>
                <a:path w="3208" h="2353" extrusionOk="0">
                  <a:moveTo>
                    <a:pt x="855" y="0"/>
                  </a:moveTo>
                  <a:lnTo>
                    <a:pt x="535" y="107"/>
                  </a:lnTo>
                  <a:lnTo>
                    <a:pt x="214" y="321"/>
                  </a:lnTo>
                  <a:lnTo>
                    <a:pt x="0" y="642"/>
                  </a:lnTo>
                  <a:lnTo>
                    <a:pt x="0" y="963"/>
                  </a:lnTo>
                  <a:lnTo>
                    <a:pt x="107" y="1390"/>
                  </a:lnTo>
                  <a:lnTo>
                    <a:pt x="321" y="1818"/>
                  </a:lnTo>
                  <a:lnTo>
                    <a:pt x="748" y="2139"/>
                  </a:lnTo>
                  <a:lnTo>
                    <a:pt x="1176" y="2352"/>
                  </a:lnTo>
                  <a:lnTo>
                    <a:pt x="1390" y="2352"/>
                  </a:lnTo>
                  <a:lnTo>
                    <a:pt x="1497" y="2245"/>
                  </a:lnTo>
                  <a:lnTo>
                    <a:pt x="1497" y="2139"/>
                  </a:lnTo>
                  <a:lnTo>
                    <a:pt x="1390" y="1925"/>
                  </a:lnTo>
                  <a:lnTo>
                    <a:pt x="962" y="1818"/>
                  </a:lnTo>
                  <a:lnTo>
                    <a:pt x="642" y="1497"/>
                  </a:lnTo>
                  <a:lnTo>
                    <a:pt x="535" y="1283"/>
                  </a:lnTo>
                  <a:lnTo>
                    <a:pt x="428" y="963"/>
                  </a:lnTo>
                  <a:lnTo>
                    <a:pt x="428" y="856"/>
                  </a:lnTo>
                  <a:lnTo>
                    <a:pt x="535" y="642"/>
                  </a:lnTo>
                  <a:lnTo>
                    <a:pt x="748" y="535"/>
                  </a:lnTo>
                  <a:lnTo>
                    <a:pt x="962" y="428"/>
                  </a:lnTo>
                  <a:lnTo>
                    <a:pt x="1283" y="428"/>
                  </a:lnTo>
                  <a:lnTo>
                    <a:pt x="1924" y="535"/>
                  </a:lnTo>
                  <a:lnTo>
                    <a:pt x="2245" y="749"/>
                  </a:lnTo>
                  <a:lnTo>
                    <a:pt x="2566" y="963"/>
                  </a:lnTo>
                  <a:lnTo>
                    <a:pt x="2780" y="1283"/>
                  </a:lnTo>
                  <a:lnTo>
                    <a:pt x="2780" y="1497"/>
                  </a:lnTo>
                  <a:lnTo>
                    <a:pt x="2780" y="1711"/>
                  </a:lnTo>
                  <a:lnTo>
                    <a:pt x="2780" y="1818"/>
                  </a:lnTo>
                  <a:lnTo>
                    <a:pt x="2886" y="1925"/>
                  </a:lnTo>
                  <a:lnTo>
                    <a:pt x="3100" y="1925"/>
                  </a:lnTo>
                  <a:lnTo>
                    <a:pt x="3207" y="1818"/>
                  </a:lnTo>
                  <a:lnTo>
                    <a:pt x="3207" y="1497"/>
                  </a:lnTo>
                  <a:lnTo>
                    <a:pt x="3100" y="1069"/>
                  </a:lnTo>
                  <a:lnTo>
                    <a:pt x="2886" y="642"/>
                  </a:lnTo>
                  <a:lnTo>
                    <a:pt x="2566" y="321"/>
                  </a:lnTo>
                  <a:lnTo>
                    <a:pt x="2031" y="107"/>
                  </a:lnTo>
                  <a:lnTo>
                    <a:pt x="1604"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9"/>
            <p:cNvSpPr/>
            <p:nvPr/>
          </p:nvSpPr>
          <p:spPr>
            <a:xfrm>
              <a:off x="4337772" y="1979184"/>
              <a:ext cx="608603" cy="428457"/>
            </a:xfrm>
            <a:custGeom>
              <a:avLst/>
              <a:gdLst/>
              <a:ahLst/>
              <a:cxnLst/>
              <a:rect l="l" t="t" r="r" b="b"/>
              <a:pathLst>
                <a:path w="16250" h="11440" extrusionOk="0">
                  <a:moveTo>
                    <a:pt x="2352" y="1"/>
                  </a:moveTo>
                  <a:lnTo>
                    <a:pt x="0" y="6415"/>
                  </a:lnTo>
                  <a:lnTo>
                    <a:pt x="14005" y="11439"/>
                  </a:lnTo>
                  <a:lnTo>
                    <a:pt x="16249" y="5025"/>
                  </a:lnTo>
                  <a:lnTo>
                    <a:pt x="2352" y="1"/>
                  </a:lnTo>
                  <a:close/>
                </a:path>
              </a:pathLst>
            </a:custGeom>
            <a:solidFill>
              <a:srgbClr val="70C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9"/>
            <p:cNvSpPr/>
            <p:nvPr/>
          </p:nvSpPr>
          <p:spPr>
            <a:xfrm>
              <a:off x="4461890" y="2059256"/>
              <a:ext cx="400405" cy="168199"/>
            </a:xfrm>
            <a:custGeom>
              <a:avLst/>
              <a:gdLst/>
              <a:ahLst/>
              <a:cxnLst/>
              <a:rect l="l" t="t" r="r" b="b"/>
              <a:pathLst>
                <a:path w="10691" h="4491" extrusionOk="0">
                  <a:moveTo>
                    <a:pt x="321" y="1"/>
                  </a:moveTo>
                  <a:lnTo>
                    <a:pt x="0" y="749"/>
                  </a:lnTo>
                  <a:lnTo>
                    <a:pt x="10477" y="4491"/>
                  </a:lnTo>
                  <a:lnTo>
                    <a:pt x="10691" y="3742"/>
                  </a:lnTo>
                  <a:lnTo>
                    <a:pt x="3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9"/>
            <p:cNvSpPr/>
            <p:nvPr/>
          </p:nvSpPr>
          <p:spPr>
            <a:xfrm>
              <a:off x="4441853" y="2115322"/>
              <a:ext cx="268310" cy="120148"/>
            </a:xfrm>
            <a:custGeom>
              <a:avLst/>
              <a:gdLst/>
              <a:ahLst/>
              <a:cxnLst/>
              <a:rect l="l" t="t" r="r" b="b"/>
              <a:pathLst>
                <a:path w="7164" h="3208" extrusionOk="0">
                  <a:moveTo>
                    <a:pt x="321" y="0"/>
                  </a:moveTo>
                  <a:lnTo>
                    <a:pt x="1" y="749"/>
                  </a:lnTo>
                  <a:lnTo>
                    <a:pt x="6843" y="3208"/>
                  </a:lnTo>
                  <a:lnTo>
                    <a:pt x="7163" y="2459"/>
                  </a:lnTo>
                  <a:lnTo>
                    <a:pt x="3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9"/>
            <p:cNvSpPr/>
            <p:nvPr/>
          </p:nvSpPr>
          <p:spPr>
            <a:xfrm>
              <a:off x="4790198" y="2103300"/>
              <a:ext cx="64081" cy="36067"/>
            </a:xfrm>
            <a:custGeom>
              <a:avLst/>
              <a:gdLst/>
              <a:ahLst/>
              <a:cxnLst/>
              <a:rect l="l" t="t" r="r" b="b"/>
              <a:pathLst>
                <a:path w="1711" h="963" extrusionOk="0">
                  <a:moveTo>
                    <a:pt x="107" y="1"/>
                  </a:moveTo>
                  <a:lnTo>
                    <a:pt x="0" y="215"/>
                  </a:lnTo>
                  <a:lnTo>
                    <a:pt x="0" y="321"/>
                  </a:lnTo>
                  <a:lnTo>
                    <a:pt x="107" y="428"/>
                  </a:lnTo>
                  <a:lnTo>
                    <a:pt x="1497" y="963"/>
                  </a:lnTo>
                  <a:lnTo>
                    <a:pt x="1604" y="963"/>
                  </a:lnTo>
                  <a:lnTo>
                    <a:pt x="1711" y="856"/>
                  </a:lnTo>
                  <a:lnTo>
                    <a:pt x="1711" y="642"/>
                  </a:lnTo>
                  <a:lnTo>
                    <a:pt x="1604" y="535"/>
                  </a:lnTo>
                  <a:lnTo>
                    <a:pt x="214"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9"/>
            <p:cNvSpPr/>
            <p:nvPr/>
          </p:nvSpPr>
          <p:spPr>
            <a:xfrm>
              <a:off x="4790198" y="2103300"/>
              <a:ext cx="64081" cy="36067"/>
            </a:xfrm>
            <a:custGeom>
              <a:avLst/>
              <a:gdLst/>
              <a:ahLst/>
              <a:cxnLst/>
              <a:rect l="l" t="t" r="r" b="b"/>
              <a:pathLst>
                <a:path w="1711" h="963" fill="none" extrusionOk="0">
                  <a:moveTo>
                    <a:pt x="107" y="428"/>
                  </a:moveTo>
                  <a:lnTo>
                    <a:pt x="1497" y="963"/>
                  </a:lnTo>
                  <a:lnTo>
                    <a:pt x="1497" y="963"/>
                  </a:lnTo>
                  <a:lnTo>
                    <a:pt x="1604" y="963"/>
                  </a:lnTo>
                  <a:lnTo>
                    <a:pt x="1711" y="856"/>
                  </a:lnTo>
                  <a:lnTo>
                    <a:pt x="1711" y="856"/>
                  </a:lnTo>
                  <a:lnTo>
                    <a:pt x="1711" y="642"/>
                  </a:lnTo>
                  <a:lnTo>
                    <a:pt x="1604" y="535"/>
                  </a:lnTo>
                  <a:lnTo>
                    <a:pt x="214" y="1"/>
                  </a:lnTo>
                  <a:lnTo>
                    <a:pt x="214" y="1"/>
                  </a:lnTo>
                  <a:lnTo>
                    <a:pt x="107" y="1"/>
                  </a:lnTo>
                  <a:lnTo>
                    <a:pt x="0" y="215"/>
                  </a:lnTo>
                  <a:lnTo>
                    <a:pt x="0" y="215"/>
                  </a:lnTo>
                  <a:lnTo>
                    <a:pt x="0" y="321"/>
                  </a:lnTo>
                  <a:lnTo>
                    <a:pt x="107" y="4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9"/>
            <p:cNvSpPr/>
            <p:nvPr/>
          </p:nvSpPr>
          <p:spPr>
            <a:xfrm>
              <a:off x="4329757" y="1971169"/>
              <a:ext cx="624633" cy="444486"/>
            </a:xfrm>
            <a:custGeom>
              <a:avLst/>
              <a:gdLst/>
              <a:ahLst/>
              <a:cxnLst/>
              <a:rect l="l" t="t" r="r" b="b"/>
              <a:pathLst>
                <a:path w="16678" h="11868" extrusionOk="0">
                  <a:moveTo>
                    <a:pt x="2459" y="1"/>
                  </a:moveTo>
                  <a:lnTo>
                    <a:pt x="2352" y="108"/>
                  </a:lnTo>
                  <a:lnTo>
                    <a:pt x="1" y="6522"/>
                  </a:lnTo>
                  <a:lnTo>
                    <a:pt x="1" y="6736"/>
                  </a:lnTo>
                  <a:lnTo>
                    <a:pt x="107" y="6843"/>
                  </a:lnTo>
                  <a:lnTo>
                    <a:pt x="14112" y="11867"/>
                  </a:lnTo>
                  <a:lnTo>
                    <a:pt x="14219" y="11867"/>
                  </a:lnTo>
                  <a:lnTo>
                    <a:pt x="14325" y="11760"/>
                  </a:lnTo>
                  <a:lnTo>
                    <a:pt x="16677" y="5346"/>
                  </a:lnTo>
                  <a:lnTo>
                    <a:pt x="16677" y="5132"/>
                  </a:lnTo>
                  <a:lnTo>
                    <a:pt x="16570" y="5025"/>
                  </a:lnTo>
                  <a:lnTo>
                    <a:pt x="15288" y="4598"/>
                  </a:lnTo>
                  <a:lnTo>
                    <a:pt x="15074" y="4598"/>
                  </a:lnTo>
                  <a:lnTo>
                    <a:pt x="14967" y="4705"/>
                  </a:lnTo>
                  <a:lnTo>
                    <a:pt x="14967" y="4812"/>
                  </a:lnTo>
                  <a:lnTo>
                    <a:pt x="15074" y="4918"/>
                  </a:lnTo>
                  <a:lnTo>
                    <a:pt x="16250" y="5346"/>
                  </a:lnTo>
                  <a:lnTo>
                    <a:pt x="14005" y="11440"/>
                  </a:lnTo>
                  <a:lnTo>
                    <a:pt x="535" y="6522"/>
                  </a:lnTo>
                  <a:lnTo>
                    <a:pt x="2673" y="429"/>
                  </a:lnTo>
                  <a:lnTo>
                    <a:pt x="11332" y="3636"/>
                  </a:lnTo>
                  <a:lnTo>
                    <a:pt x="11546" y="3636"/>
                  </a:lnTo>
                  <a:lnTo>
                    <a:pt x="11653" y="3422"/>
                  </a:lnTo>
                  <a:lnTo>
                    <a:pt x="11653" y="3315"/>
                  </a:lnTo>
                  <a:lnTo>
                    <a:pt x="11546" y="3208"/>
                  </a:lnTo>
                  <a:lnTo>
                    <a:pt x="2673"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22" name="Hộp Văn bản 21">
                <a:extLst>
                  <a:ext uri="{FF2B5EF4-FFF2-40B4-BE49-F238E27FC236}">
                    <a16:creationId xmlns:a16="http://schemas.microsoft.com/office/drawing/2014/main" id="{62D93209-271D-5D9F-CF37-9EB30F14C2E4}"/>
                  </a:ext>
                </a:extLst>
              </p:cNvPr>
              <p:cNvSpPr txBox="1"/>
              <p:nvPr/>
            </p:nvSpPr>
            <p:spPr>
              <a:xfrm>
                <a:off x="2347903" y="582881"/>
                <a:ext cx="4221676" cy="3919214"/>
              </a:xfrm>
              <a:prstGeom prst="rect">
                <a:avLst/>
              </a:prstGeom>
              <a:noFill/>
            </p:spPr>
            <p:txBody>
              <a:bodyPr wrap="square">
                <a:spAutoFit/>
              </a:bodyPr>
              <a:lstStyle/>
              <a:p>
                <a:pPr marL="0" marR="0">
                  <a:lnSpc>
                    <a:spcPct val="150000"/>
                  </a:lnSpc>
                  <a:tabLst>
                    <a:tab pos="360045" algn="l"/>
                    <a:tab pos="720090" algn="l"/>
                  </a:tabLst>
                </a:pPr>
                <a:r>
                  <a:rPr lang="nl-NL" sz="1800" b="1" u="sng" dirty="0">
                    <a:effectLst/>
                    <a:latin typeface="+mj-lt"/>
                    <a:ea typeface="Yu Mincho" panose="02020400000000000000" pitchFamily="18" charset="-128"/>
                    <a:cs typeface="Times New Roman" panose="02020603050405020304" pitchFamily="18" charset="0"/>
                  </a:rPr>
                  <a:t>Chú ý:</a:t>
                </a:r>
                <a:endParaRPr lang="en-US" sz="1800" u="sng" dirty="0">
                  <a:effectLst/>
                  <a:latin typeface="+mj-lt"/>
                  <a:ea typeface="Calibri" panose="020F0502020204030204" pitchFamily="34" charset="0"/>
                  <a:cs typeface="Times New Roman" panose="02020603050405020304" pitchFamily="18" charset="0"/>
                </a:endParaRPr>
              </a:p>
              <a:p>
                <a:pPr marL="285750" marR="0" indent="-285750">
                  <a:lnSpc>
                    <a:spcPct val="150000"/>
                  </a:lnSpc>
                  <a:buFont typeface="Wingdings" panose="05000000000000000000" pitchFamily="2" charset="2"/>
                  <a:buChar char="§"/>
                  <a:tabLst>
                    <a:tab pos="360045" algn="l"/>
                    <a:tab pos="720090" algn="l"/>
                  </a:tabLst>
                </a:pP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tan</m:t>
                        </m:r>
                      </m:fName>
                      <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e>
                    </m:func>
                    <m:r>
                      <a:rPr lang="nl-NL" sz="18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sin</m:t>
                            </m:r>
                          </m:fName>
                          <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e>
                        </m:func>
                      </m:num>
                      <m:den>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cos</m:t>
                            </m:r>
                          </m:fName>
                          <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e>
                        </m:func>
                      </m:den>
                    </m:f>
                    <m:r>
                      <a:rPr lang="nl-NL"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r>
                      <a:rPr lang="nl-NL" sz="1800" i="0">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0">
                            <a:effectLst/>
                            <a:latin typeface="Cambria Math" panose="02040503050406030204" pitchFamily="18" charset="0"/>
                            <a:ea typeface="Calibri" panose="020F0502020204030204" pitchFamily="34" charset="0"/>
                            <a:cs typeface="Times New Roman" panose="02020603050405020304" pitchFamily="18" charset="0"/>
                          </a:rPr>
                          <m:t>0</m:t>
                        </m:r>
                      </m:e>
                      <m:sup>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o</m:t>
                        </m:r>
                      </m:sup>
                    </m:sSup>
                    <m:r>
                      <a:rPr lang="nl-NL" sz="1800" i="0">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1800" dirty="0">
                    <a:effectLst/>
                    <a:latin typeface="+mj-lt"/>
                    <a:ea typeface="Calibri" panose="020F0502020204030204" pitchFamily="34" charset="0"/>
                    <a:cs typeface="Times New Roman" panose="02020603050405020304" pitchFamily="18" charset="0"/>
                  </a:rPr>
                  <a:t>; </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tabLst>
                    <a:tab pos="360045" algn="l"/>
                    <a:tab pos="720090" algn="l"/>
                  </a:tabLst>
                </a:pPr>
                <a:r>
                  <a:rPr lang="en-US" sz="1800" dirty="0">
                    <a:effectLst/>
                    <a:ea typeface="Calibri" panose="020F0502020204030204" pitchFamily="34" charset="0"/>
                    <a:cs typeface="Times New Roman" panose="02020603050405020304" pitchFamily="18" charset="0"/>
                  </a:rPr>
                  <a:t>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cot</m:t>
                        </m:r>
                      </m:fName>
                      <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e>
                    </m:func>
                    <m:r>
                      <a:rPr lang="nl-NL" sz="18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cos</m:t>
                            </m:r>
                          </m:fName>
                          <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e>
                        </m:func>
                      </m:num>
                      <m:den>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sin</m:t>
                            </m:r>
                          </m:fName>
                          <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e>
                        </m:func>
                      </m:den>
                    </m:f>
                  </m:oMath>
                </a14:m>
                <a:r>
                  <a:rPr lang="nl-NL" sz="1800" dirty="0">
                    <a:effectLst/>
                    <a:latin typeface="+mj-lt"/>
                    <a:ea typeface="Yu Mincho" panose="02020400000000000000" pitchFamily="18" charset="-128"/>
                    <a:cs typeface="Times New Roman" panose="02020603050405020304" pitchFamily="18" charset="0"/>
                  </a:rPr>
                  <a:t> </a:t>
                </a:r>
                <a14:m>
                  <m:oMath xmlns:m="http://schemas.openxmlformats.org/officeDocument/2006/math">
                    <m:r>
                      <a:rPr lang="nl-NL" sz="1800" i="0">
                        <a:effectLst/>
                        <a:latin typeface="Cambria Math" panose="02040503050406030204" pitchFamily="18" charset="0"/>
                        <a:ea typeface="Yu Mincho" panose="02020400000000000000" pitchFamily="18" charset="-128"/>
                        <a:cs typeface="Times New Roman" panose="02020603050405020304" pitchFamily="18" charset="0"/>
                      </a:rPr>
                      <m:t>(0&lt;</m:t>
                    </m:r>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α</m:t>
                    </m:r>
                    <m:r>
                      <a:rPr lang="nl-NL" sz="1800" i="0">
                        <a:effectLst/>
                        <a:latin typeface="Cambria Math" panose="02040503050406030204" pitchFamily="18" charset="0"/>
                        <a:ea typeface="Yu Mincho" panose="02020400000000000000" pitchFamily="18" charset="-128"/>
                        <a:cs typeface="Times New Roman" panose="02020603050405020304" pitchFamily="18" charset="0"/>
                      </a:rPr>
                      <m:t>&lt;18</m:t>
                    </m:r>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0">
                            <a:effectLst/>
                            <a:latin typeface="Cambria Math" panose="02040503050406030204" pitchFamily="18" charset="0"/>
                            <a:ea typeface="Yu Mincho" panose="02020400000000000000" pitchFamily="18" charset="-128"/>
                            <a:cs typeface="Times New Roman" panose="02020603050405020304" pitchFamily="18" charset="0"/>
                          </a:rPr>
                          <m:t>0</m:t>
                        </m:r>
                      </m:e>
                      <m:sup>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o</m:t>
                        </m:r>
                      </m:sup>
                    </m:sSup>
                    <m:r>
                      <a:rPr lang="nl-NL" sz="1800" i="0">
                        <a:effectLst/>
                        <a:latin typeface="Cambria Math" panose="02040503050406030204" pitchFamily="18" charset="0"/>
                        <a:ea typeface="Yu Mincho" panose="02020400000000000000" pitchFamily="18" charset="-128"/>
                        <a:cs typeface="Times New Roman" panose="02020603050405020304" pitchFamily="18" charset="0"/>
                      </a:rPr>
                      <m:t>)</m:t>
                    </m:r>
                  </m:oMath>
                </a14:m>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tabLst>
                    <a:tab pos="360045" algn="l"/>
                    <a:tab pos="720090" algn="l"/>
                  </a:tabLst>
                </a:pPr>
                <a14:m>
                  <m:oMath xmlns:m="http://schemas.openxmlformats.org/officeDocument/2006/math">
                    <m:r>
                      <a:rPr lang="en-US" sz="1800" i="1" smtClean="0">
                        <a:effectLst/>
                        <a:latin typeface="Cambria Math" panose="02040503050406030204" pitchFamily="18" charset="0"/>
                        <a:ea typeface="Cambria Math" panose="02040503050406030204" pitchFamily="18" charset="0"/>
                        <a:cs typeface="Times New Roman" panose="02020603050405020304" pitchFamily="18" charset="0"/>
                      </a:rPr>
                      <m:t>⇒</m:t>
                    </m:r>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tan</m:t>
                        </m:r>
                      </m:fName>
                      <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e>
                    </m:func>
                    <m:r>
                      <a:rPr lang="nl-NL" sz="18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1800" i="0">
                            <a:effectLst/>
                            <a:latin typeface="Cambria Math" panose="02040503050406030204" pitchFamily="18" charset="0"/>
                            <a:ea typeface="Calibri" panose="020F0502020204030204" pitchFamily="34" charset="0"/>
                            <a:cs typeface="Times New Roman" panose="02020603050405020304" pitchFamily="18" charset="0"/>
                          </a:rPr>
                          <m:t>1</m:t>
                        </m:r>
                      </m:num>
                      <m:den>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cot</m:t>
                            </m:r>
                          </m:fName>
                          <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e>
                        </m:func>
                      </m:den>
                    </m:f>
                    <m:r>
                      <a:rPr lang="nl-NL"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r>
                      <a:rPr lang="nl-NL" sz="18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0">
                            <a:effectLst/>
                            <a:latin typeface="Cambria Math" panose="02040503050406030204" pitchFamily="18" charset="0"/>
                            <a:ea typeface="Calibri" panose="020F0502020204030204" pitchFamily="34" charset="0"/>
                            <a:cs typeface="Times New Roman" panose="02020603050405020304" pitchFamily="18" charset="0"/>
                          </a:rPr>
                          <m:t>0</m:t>
                        </m:r>
                      </m:e>
                      <m:sup>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o</m:t>
                        </m:r>
                      </m:sup>
                    </m:sSup>
                    <m:r>
                      <a:rPr lang="en-US" sz="1800" b="0" i="0" smtClean="0">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0">
                            <a:effectLst/>
                            <a:latin typeface="Cambria Math" panose="02040503050406030204" pitchFamily="18" charset="0"/>
                            <a:ea typeface="Calibri" panose="020F0502020204030204" pitchFamily="34" charset="0"/>
                            <a:cs typeface="Times New Roman" panose="02020603050405020304" pitchFamily="18" charset="0"/>
                          </a:rPr>
                          <m:t>0</m:t>
                        </m:r>
                      </m:e>
                      <m:sup>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o</m:t>
                        </m:r>
                      </m:sup>
                    </m:sSup>
                    <m:r>
                      <a:rPr lang="en-US" sz="1800" b="0" i="0" smtClean="0">
                        <a:effectLst/>
                        <a:latin typeface="Cambria Math" panose="02040503050406030204" pitchFamily="18" charset="0"/>
                        <a:ea typeface="Calibri" panose="020F0502020204030204" pitchFamily="34" charset="0"/>
                        <a:cs typeface="Times New Roman" panose="02020603050405020304" pitchFamily="18" charset="0"/>
                      </a:rPr>
                      <m:t>;18</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0">
                            <a:effectLst/>
                            <a:latin typeface="Cambria Math" panose="02040503050406030204" pitchFamily="18" charset="0"/>
                            <a:ea typeface="Calibri" panose="020F0502020204030204" pitchFamily="34" charset="0"/>
                            <a:cs typeface="Times New Roman" panose="02020603050405020304" pitchFamily="18" charset="0"/>
                          </a:rPr>
                          <m:t>0</m:t>
                        </m:r>
                      </m:e>
                      <m:sup>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o</m:t>
                        </m:r>
                      </m:sup>
                    </m:sSup>
                    <m:r>
                      <a:rPr lang="nl-NL" sz="1800" i="0">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1800" dirty="0">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buFont typeface="Wingdings" panose="05000000000000000000" pitchFamily="2" charset="2"/>
                  <a:buChar char="§"/>
                </a:pP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cos</m:t>
                        </m:r>
                      </m:fName>
                      <m:e>
                        <m:r>
                          <a:rPr lang="nl-NL" sz="1800" i="0">
                            <a:effectLst/>
                            <a:latin typeface="Cambria Math" panose="02040503050406030204" pitchFamily="18" charset="0"/>
                            <a:ea typeface="Calibri" panose="020F0502020204030204" pitchFamily="34" charset="0"/>
                            <a:cs typeface="Times New Roman" panose="02020603050405020304" pitchFamily="18" charset="0"/>
                          </a:rPr>
                          <m:t>(</m:t>
                        </m:r>
                      </m:e>
                    </m:func>
                    <m:r>
                      <a:rPr lang="nl-NL" sz="1800" i="0">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0">
                            <a:effectLst/>
                            <a:latin typeface="Cambria Math" panose="02040503050406030204" pitchFamily="18" charset="0"/>
                            <a:ea typeface="Calibri" panose="020F0502020204030204" pitchFamily="34" charset="0"/>
                            <a:cs typeface="Times New Roman" panose="02020603050405020304" pitchFamily="18" charset="0"/>
                          </a:rPr>
                          <m:t>0</m:t>
                        </m:r>
                      </m:e>
                      <m:sup>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o</m:t>
                        </m:r>
                      </m:sup>
                    </m:sSup>
                    <m:r>
                      <a:rPr lang="nl-NL"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r>
                      <a:rPr lang="nl-NL" sz="1800" i="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sin</m:t>
                        </m:r>
                      </m:fName>
                      <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r>
                          <a:rPr lang="nl-NL" sz="1800" i="0">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dPr>
                          <m:e>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0">
                                    <a:effectLst/>
                                    <a:latin typeface="Cambria Math" panose="02040503050406030204" pitchFamily="18" charset="0"/>
                                    <a:ea typeface="Yu Mincho" panose="02020400000000000000" pitchFamily="18" charset="-128"/>
                                    <a:cs typeface="Times New Roman" panose="02020603050405020304" pitchFamily="18" charset="0"/>
                                  </a:rPr>
                                  <m:t>0</m:t>
                                </m:r>
                              </m:e>
                              <m:sup>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o</m:t>
                                </m:r>
                              </m:sup>
                            </m:sSup>
                            <m:r>
                              <a:rPr lang="nl-NL" sz="1800" i="0">
                                <a:effectLst/>
                                <a:latin typeface="Cambria Math" panose="02040503050406030204" pitchFamily="18" charset="0"/>
                                <a:ea typeface="Yu Mincho" panose="02020400000000000000" pitchFamily="18" charset="-128"/>
                                <a:cs typeface="Times New Roman" panose="02020603050405020304" pitchFamily="18" charset="0"/>
                              </a:rPr>
                              <m:t>≤</m:t>
                            </m:r>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α</m:t>
                            </m:r>
                            <m:r>
                              <a:rPr lang="nl-NL" sz="1800" i="0">
                                <a:effectLst/>
                                <a:latin typeface="Cambria Math" panose="02040503050406030204" pitchFamily="18" charset="0"/>
                                <a:ea typeface="Yu Mincho" panose="02020400000000000000" pitchFamily="18" charset="-128"/>
                                <a:cs typeface="Times New Roman" panose="02020603050405020304" pitchFamily="18" charset="0"/>
                              </a:rPr>
                              <m:t>≤9</m:t>
                            </m:r>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0">
                                    <a:effectLst/>
                                    <a:latin typeface="Cambria Math" panose="02040503050406030204" pitchFamily="18" charset="0"/>
                                    <a:ea typeface="Yu Mincho" panose="02020400000000000000" pitchFamily="18" charset="-128"/>
                                    <a:cs typeface="Times New Roman" panose="02020603050405020304" pitchFamily="18" charset="0"/>
                                  </a:rPr>
                                  <m:t>0</m:t>
                                </m:r>
                              </m:e>
                              <m:sup>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o</m:t>
                                </m:r>
                              </m:sup>
                            </m:sSup>
                          </m:e>
                        </m:d>
                      </m:e>
                    </m:func>
                  </m:oMath>
                </a14:m>
                <a:r>
                  <a:rPr lang="nl-NL" sz="1800" dirty="0">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0" marR="0" algn="just">
                  <a:lnSpc>
                    <a:spcPct val="150000"/>
                  </a:lnSpc>
                </a:pPr>
                <a:r>
                  <a:rPr lang="en-US" sz="1800" dirty="0">
                    <a:effectLst/>
                    <a:ea typeface="Calibri" panose="020F0502020204030204" pitchFamily="34" charset="0"/>
                    <a:cs typeface="Times New Roman" panose="02020603050405020304" pitchFamily="18" charset="0"/>
                  </a:rPr>
                  <a:t>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sin</m:t>
                        </m:r>
                      </m:fName>
                      <m:e>
                        <m:r>
                          <a:rPr lang="nl-NL" sz="1800" i="0">
                            <a:effectLst/>
                            <a:latin typeface="Cambria Math" panose="02040503050406030204" pitchFamily="18" charset="0"/>
                            <a:ea typeface="Calibri" panose="020F0502020204030204" pitchFamily="34" charset="0"/>
                            <a:cs typeface="Times New Roman" panose="02020603050405020304" pitchFamily="18" charset="0"/>
                          </a:rPr>
                          <m:t>(</m:t>
                        </m:r>
                      </m:e>
                    </m:func>
                    <m:r>
                      <a:rPr lang="nl-NL" sz="1800" i="0">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0">
                            <a:effectLst/>
                            <a:latin typeface="Cambria Math" panose="02040503050406030204" pitchFamily="18" charset="0"/>
                            <a:ea typeface="Calibri" panose="020F0502020204030204" pitchFamily="34" charset="0"/>
                            <a:cs typeface="Times New Roman" panose="02020603050405020304" pitchFamily="18" charset="0"/>
                          </a:rPr>
                          <m:t>0</m:t>
                        </m:r>
                      </m:e>
                      <m:sup>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o</m:t>
                        </m:r>
                      </m:sup>
                    </m:sSup>
                    <m:r>
                      <a:rPr lang="nl-NL"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r>
                      <a:rPr lang="nl-NL" sz="1800" i="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cos</m:t>
                        </m:r>
                      </m:fName>
                      <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r>
                          <a:rPr lang="nl-NL" sz="1800" i="0">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dPr>
                          <m:e>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0">
                                    <a:effectLst/>
                                    <a:latin typeface="Cambria Math" panose="02040503050406030204" pitchFamily="18" charset="0"/>
                                    <a:ea typeface="Yu Mincho" panose="02020400000000000000" pitchFamily="18" charset="-128"/>
                                    <a:cs typeface="Times New Roman" panose="02020603050405020304" pitchFamily="18" charset="0"/>
                                  </a:rPr>
                                  <m:t>0</m:t>
                                </m:r>
                              </m:e>
                              <m:sup>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o</m:t>
                                </m:r>
                              </m:sup>
                            </m:sSup>
                            <m:r>
                              <a:rPr lang="nl-NL" sz="1800" i="0">
                                <a:effectLst/>
                                <a:latin typeface="Cambria Math" panose="02040503050406030204" pitchFamily="18" charset="0"/>
                                <a:ea typeface="Yu Mincho" panose="02020400000000000000" pitchFamily="18" charset="-128"/>
                                <a:cs typeface="Times New Roman" panose="02020603050405020304" pitchFamily="18" charset="0"/>
                              </a:rPr>
                              <m:t>≤</m:t>
                            </m:r>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α</m:t>
                            </m:r>
                            <m:r>
                              <a:rPr lang="nl-NL" sz="1800" i="0">
                                <a:effectLst/>
                                <a:latin typeface="Cambria Math" panose="02040503050406030204" pitchFamily="18" charset="0"/>
                                <a:ea typeface="Yu Mincho" panose="02020400000000000000" pitchFamily="18" charset="-128"/>
                                <a:cs typeface="Times New Roman" panose="02020603050405020304" pitchFamily="18" charset="0"/>
                              </a:rPr>
                              <m:t>≤9</m:t>
                            </m:r>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0">
                                    <a:effectLst/>
                                    <a:latin typeface="Cambria Math" panose="02040503050406030204" pitchFamily="18" charset="0"/>
                                    <a:ea typeface="Yu Mincho" panose="02020400000000000000" pitchFamily="18" charset="-128"/>
                                    <a:cs typeface="Times New Roman" panose="02020603050405020304" pitchFamily="18" charset="0"/>
                                  </a:rPr>
                                  <m:t>0</m:t>
                                </m:r>
                              </m:e>
                              <m:sup>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o</m:t>
                                </m:r>
                              </m:sup>
                            </m:sSup>
                          </m:e>
                        </m:d>
                      </m:e>
                    </m:func>
                  </m:oMath>
                </a14:m>
                <a:r>
                  <a:rPr lang="nl-NL" sz="1800" dirty="0">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0" marR="0" algn="just">
                  <a:lnSpc>
                    <a:spcPct val="150000"/>
                  </a:lnSpc>
                </a:pPr>
                <a:r>
                  <a:rPr lang="en-US" sz="1800" dirty="0">
                    <a:effectLst/>
                    <a:ea typeface="Calibri" panose="020F0502020204030204" pitchFamily="34" charset="0"/>
                    <a:cs typeface="Times New Roman" panose="02020603050405020304" pitchFamily="18" charset="0"/>
                  </a:rPr>
                  <a:t>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tan</m:t>
                        </m:r>
                      </m:fName>
                      <m:e>
                        <m:r>
                          <a:rPr lang="nl-NL" sz="1800" i="0">
                            <a:effectLst/>
                            <a:latin typeface="Cambria Math" panose="02040503050406030204" pitchFamily="18" charset="0"/>
                            <a:ea typeface="Calibri" panose="020F0502020204030204" pitchFamily="34" charset="0"/>
                            <a:cs typeface="Times New Roman" panose="02020603050405020304" pitchFamily="18" charset="0"/>
                          </a:rPr>
                          <m:t>(</m:t>
                        </m:r>
                      </m:e>
                    </m:func>
                    <m:r>
                      <a:rPr lang="nl-NL" sz="1800" i="0">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0">
                            <a:effectLst/>
                            <a:latin typeface="Cambria Math" panose="02040503050406030204" pitchFamily="18" charset="0"/>
                            <a:ea typeface="Calibri" panose="020F0502020204030204" pitchFamily="34" charset="0"/>
                            <a:cs typeface="Times New Roman" panose="02020603050405020304" pitchFamily="18" charset="0"/>
                          </a:rPr>
                          <m:t>0</m:t>
                        </m:r>
                      </m:e>
                      <m:sup>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o</m:t>
                        </m:r>
                      </m:sup>
                    </m:sSup>
                    <m:r>
                      <a:rPr lang="nl-NL"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r>
                      <a:rPr lang="nl-NL" sz="1800" i="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cot</m:t>
                        </m:r>
                      </m:fName>
                      <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e>
                    </m:func>
                    <m:d>
                      <m:d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dPr>
                      <m:e>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0">
                                <a:effectLst/>
                                <a:latin typeface="Cambria Math" panose="02040503050406030204" pitchFamily="18" charset="0"/>
                                <a:ea typeface="Yu Mincho" panose="02020400000000000000" pitchFamily="18" charset="-128"/>
                                <a:cs typeface="Times New Roman" panose="02020603050405020304" pitchFamily="18" charset="0"/>
                              </a:rPr>
                              <m:t>0</m:t>
                            </m:r>
                          </m:e>
                          <m:sup>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o</m:t>
                            </m:r>
                          </m:sup>
                        </m:sSup>
                        <m:r>
                          <a:rPr lang="nl-NL" sz="1800" i="0">
                            <a:effectLst/>
                            <a:latin typeface="Cambria Math" panose="02040503050406030204" pitchFamily="18" charset="0"/>
                            <a:ea typeface="Yu Mincho" panose="02020400000000000000" pitchFamily="18" charset="-128"/>
                            <a:cs typeface="Times New Roman" panose="02020603050405020304" pitchFamily="18" charset="0"/>
                          </a:rPr>
                          <m:t>&lt;</m:t>
                        </m:r>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α</m:t>
                        </m:r>
                        <m:r>
                          <a:rPr lang="nl-NL" sz="1800" i="0">
                            <a:effectLst/>
                            <a:latin typeface="Cambria Math" panose="02040503050406030204" pitchFamily="18" charset="0"/>
                            <a:ea typeface="Yu Mincho" panose="02020400000000000000" pitchFamily="18" charset="-128"/>
                            <a:cs typeface="Times New Roman" panose="02020603050405020304" pitchFamily="18" charset="0"/>
                          </a:rPr>
                          <m:t>≤9</m:t>
                        </m:r>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0">
                                <a:effectLst/>
                                <a:latin typeface="Cambria Math" panose="02040503050406030204" pitchFamily="18" charset="0"/>
                                <a:ea typeface="Yu Mincho" panose="02020400000000000000" pitchFamily="18" charset="-128"/>
                                <a:cs typeface="Times New Roman" panose="02020603050405020304" pitchFamily="18" charset="0"/>
                              </a:rPr>
                              <m:t>0</m:t>
                            </m:r>
                          </m:e>
                          <m:sup>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o</m:t>
                            </m:r>
                          </m:sup>
                        </m:sSup>
                      </m:e>
                    </m:d>
                  </m:oMath>
                </a14:m>
                <a:r>
                  <a:rPr lang="nl-NL" sz="1800" dirty="0">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a:lnSpc>
                    <a:spcPct val="150000"/>
                  </a:lnSpc>
                </a:pPr>
                <a:r>
                  <a:rPr lang="en-US" sz="1800" dirty="0">
                    <a:effectLst/>
                    <a:cs typeface="Times New Roman" panose="02020603050405020304" pitchFamily="18" charset="0"/>
                  </a:rPr>
                  <a:t>     </a:t>
                </a:r>
                <a14:m>
                  <m:oMath xmlns:m="http://schemas.openxmlformats.org/officeDocument/2006/math">
                    <m:func>
                      <m:funcPr>
                        <m:ctrlPr>
                          <a:rPr lang="en-US" sz="1800" i="1">
                            <a:effectLst/>
                            <a:latin typeface="Cambria Math" panose="02040503050406030204" pitchFamily="18"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cot</m:t>
                        </m:r>
                      </m:fName>
                      <m:e>
                        <m:r>
                          <a:rPr lang="nl-NL" sz="1800" i="0">
                            <a:effectLst/>
                            <a:latin typeface="Cambria Math" panose="02040503050406030204" pitchFamily="18" charset="0"/>
                            <a:ea typeface="Calibri" panose="020F0502020204030204" pitchFamily="34" charset="0"/>
                            <a:cs typeface="Times New Roman" panose="02020603050405020304" pitchFamily="18" charset="0"/>
                          </a:rPr>
                          <m:t>(</m:t>
                        </m:r>
                      </m:e>
                    </m:func>
                    <m:r>
                      <a:rPr lang="nl-NL" sz="1800" i="0">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1800" i="1">
                            <a:effectLst/>
                            <a:latin typeface="Cambria Math" panose="02040503050406030204" pitchFamily="18" charset="0"/>
                            <a:cs typeface="Times New Roman" panose="02020603050405020304" pitchFamily="18" charset="0"/>
                          </a:rPr>
                        </m:ctrlPr>
                      </m:sSupPr>
                      <m:e>
                        <m:r>
                          <a:rPr lang="nl-NL" sz="1800" i="0">
                            <a:effectLst/>
                            <a:latin typeface="Cambria Math" panose="02040503050406030204" pitchFamily="18" charset="0"/>
                            <a:ea typeface="Calibri" panose="020F0502020204030204" pitchFamily="34" charset="0"/>
                            <a:cs typeface="Times New Roman" panose="02020603050405020304" pitchFamily="18" charset="0"/>
                          </a:rPr>
                          <m:t>0</m:t>
                        </m:r>
                      </m:e>
                      <m:sup>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o</m:t>
                        </m:r>
                      </m:sup>
                    </m:sSup>
                    <m:r>
                      <a:rPr lang="nl-NL"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r>
                      <a:rPr lang="nl-NL" sz="1800" i="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1800" i="1">
                            <a:effectLst/>
                            <a:latin typeface="Cambria Math" panose="02040503050406030204" pitchFamily="18"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tan</m:t>
                        </m:r>
                      </m:fName>
                      <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e>
                    </m:func>
                    <m:d>
                      <m:d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dPr>
                      <m:e>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0">
                                <a:effectLst/>
                                <a:latin typeface="Cambria Math" panose="02040503050406030204" pitchFamily="18" charset="0"/>
                                <a:ea typeface="Yu Mincho" panose="02020400000000000000" pitchFamily="18" charset="-128"/>
                                <a:cs typeface="Times New Roman" panose="02020603050405020304" pitchFamily="18" charset="0"/>
                              </a:rPr>
                              <m:t>0</m:t>
                            </m:r>
                          </m:e>
                          <m:sup>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o</m:t>
                            </m:r>
                          </m:sup>
                        </m:sSup>
                        <m:r>
                          <a:rPr lang="nl-NL" sz="1800" i="0">
                            <a:effectLst/>
                            <a:latin typeface="Cambria Math" panose="02040503050406030204" pitchFamily="18" charset="0"/>
                            <a:ea typeface="Yu Mincho" panose="02020400000000000000" pitchFamily="18" charset="-128"/>
                            <a:cs typeface="Times New Roman" panose="02020603050405020304" pitchFamily="18" charset="0"/>
                          </a:rPr>
                          <m:t>≤</m:t>
                        </m:r>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α</m:t>
                        </m:r>
                        <m:r>
                          <a:rPr lang="nl-NL" sz="1800" i="0">
                            <a:effectLst/>
                            <a:latin typeface="Cambria Math" panose="02040503050406030204" pitchFamily="18" charset="0"/>
                            <a:ea typeface="Yu Mincho" panose="02020400000000000000" pitchFamily="18" charset="-128"/>
                            <a:cs typeface="Times New Roman" panose="02020603050405020304" pitchFamily="18" charset="0"/>
                          </a:rPr>
                          <m:t>&lt;9</m:t>
                        </m:r>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0">
                                <a:effectLst/>
                                <a:latin typeface="Cambria Math" panose="02040503050406030204" pitchFamily="18" charset="0"/>
                                <a:ea typeface="Yu Mincho" panose="02020400000000000000" pitchFamily="18" charset="-128"/>
                                <a:cs typeface="Times New Roman" panose="02020603050405020304" pitchFamily="18" charset="0"/>
                              </a:rPr>
                              <m:t>0</m:t>
                            </m:r>
                          </m:e>
                          <m:sup>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o</m:t>
                            </m:r>
                          </m:sup>
                        </m:sSup>
                      </m:e>
                    </m:d>
                  </m:oMath>
                </a14:m>
                <a:endParaRPr lang="en-US" sz="1800" dirty="0">
                  <a:latin typeface="+mj-lt"/>
                </a:endParaRPr>
              </a:p>
            </p:txBody>
          </p:sp>
        </mc:Choice>
        <mc:Fallback xmlns="">
          <p:sp>
            <p:nvSpPr>
              <p:cNvPr id="22" name="Hộp Văn bản 21">
                <a:extLst>
                  <a:ext uri="{FF2B5EF4-FFF2-40B4-BE49-F238E27FC236}">
                    <a16:creationId xmlns:a16="http://schemas.microsoft.com/office/drawing/2014/main" id="{62D93209-271D-5D9F-CF37-9EB30F14C2E4}"/>
                  </a:ext>
                </a:extLst>
              </p:cNvPr>
              <p:cNvSpPr txBox="1">
                <a:spLocks noRot="1" noChangeAspect="1" noMove="1" noResize="1" noEditPoints="1" noAdjustHandles="1" noChangeArrowheads="1" noChangeShapeType="1" noTextEdit="1"/>
              </p:cNvSpPr>
              <p:nvPr/>
            </p:nvSpPr>
            <p:spPr>
              <a:xfrm>
                <a:off x="2347903" y="582881"/>
                <a:ext cx="4221676" cy="3919214"/>
              </a:xfrm>
              <a:prstGeom prst="rect">
                <a:avLst/>
              </a:prstGeom>
              <a:blipFill>
                <a:blip r:embed="rId3"/>
                <a:stretch>
                  <a:fillRect l="-1154" r="-1010"/>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2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2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2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5"/>
        <p:cNvGrpSpPr/>
        <p:nvPr/>
      </p:nvGrpSpPr>
      <p:grpSpPr>
        <a:xfrm>
          <a:off x="0" y="0"/>
          <a:ext cx="0" cy="0"/>
          <a:chOff x="0" y="0"/>
          <a:chExt cx="0" cy="0"/>
        </a:xfrm>
      </p:grpSpPr>
      <p:grpSp>
        <p:nvGrpSpPr>
          <p:cNvPr id="2182" name="Google Shape;2182;p40"/>
          <p:cNvGrpSpPr/>
          <p:nvPr/>
        </p:nvGrpSpPr>
        <p:grpSpPr>
          <a:xfrm rot="-561802">
            <a:off x="8350199" y="88874"/>
            <a:ext cx="954724" cy="1161659"/>
            <a:chOff x="6744376" y="3232039"/>
            <a:chExt cx="1155653" cy="1390124"/>
          </a:xfrm>
        </p:grpSpPr>
        <p:sp>
          <p:nvSpPr>
            <p:cNvPr id="2183" name="Google Shape;2183;p40"/>
            <p:cNvSpPr/>
            <p:nvPr/>
          </p:nvSpPr>
          <p:spPr>
            <a:xfrm rot="-492034">
              <a:off x="6855482" y="3294047"/>
              <a:ext cx="951525" cy="1145209"/>
            </a:xfrm>
            <a:custGeom>
              <a:avLst/>
              <a:gdLst/>
              <a:ahLst/>
              <a:cxnLst/>
              <a:rect l="l" t="t" r="r" b="b"/>
              <a:pathLst>
                <a:path w="24161" h="29079" extrusionOk="0">
                  <a:moveTo>
                    <a:pt x="14860" y="1"/>
                  </a:moveTo>
                  <a:lnTo>
                    <a:pt x="1" y="4277"/>
                  </a:lnTo>
                  <a:lnTo>
                    <a:pt x="6308" y="27795"/>
                  </a:lnTo>
                  <a:lnTo>
                    <a:pt x="6522" y="28116"/>
                  </a:lnTo>
                  <a:lnTo>
                    <a:pt x="6629" y="28437"/>
                  </a:lnTo>
                  <a:lnTo>
                    <a:pt x="7163" y="28864"/>
                  </a:lnTo>
                  <a:lnTo>
                    <a:pt x="7805" y="29078"/>
                  </a:lnTo>
                  <a:lnTo>
                    <a:pt x="8446" y="29078"/>
                  </a:lnTo>
                  <a:lnTo>
                    <a:pt x="24161" y="24695"/>
                  </a:lnTo>
                  <a:lnTo>
                    <a:pt x="17640" y="1604"/>
                  </a:lnTo>
                  <a:lnTo>
                    <a:pt x="17533" y="1177"/>
                  </a:lnTo>
                  <a:lnTo>
                    <a:pt x="17319" y="749"/>
                  </a:lnTo>
                  <a:lnTo>
                    <a:pt x="16998" y="535"/>
                  </a:lnTo>
                  <a:lnTo>
                    <a:pt x="16571" y="215"/>
                  </a:lnTo>
                  <a:lnTo>
                    <a:pt x="16250" y="108"/>
                  </a:lnTo>
                  <a:lnTo>
                    <a:pt x="15822" y="1"/>
                  </a:lnTo>
                  <a:close/>
                </a:path>
              </a:pathLst>
            </a:custGeom>
            <a:solidFill>
              <a:srgbClr val="D96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0"/>
            <p:cNvSpPr/>
            <p:nvPr/>
          </p:nvSpPr>
          <p:spPr>
            <a:xfrm rot="-492034">
              <a:off x="6816982" y="3465207"/>
              <a:ext cx="1010442" cy="1090467"/>
            </a:xfrm>
            <a:custGeom>
              <a:avLst/>
              <a:gdLst/>
              <a:ahLst/>
              <a:cxnLst/>
              <a:rect l="l" t="t" r="r" b="b"/>
              <a:pathLst>
                <a:path w="25657" h="27689" extrusionOk="0">
                  <a:moveTo>
                    <a:pt x="1497" y="1"/>
                  </a:moveTo>
                  <a:lnTo>
                    <a:pt x="214" y="2139"/>
                  </a:lnTo>
                  <a:lnTo>
                    <a:pt x="107" y="2566"/>
                  </a:lnTo>
                  <a:lnTo>
                    <a:pt x="0" y="2994"/>
                  </a:lnTo>
                  <a:lnTo>
                    <a:pt x="0" y="3422"/>
                  </a:lnTo>
                  <a:lnTo>
                    <a:pt x="0" y="3849"/>
                  </a:lnTo>
                  <a:lnTo>
                    <a:pt x="5987" y="25657"/>
                  </a:lnTo>
                  <a:lnTo>
                    <a:pt x="6201" y="26192"/>
                  </a:lnTo>
                  <a:lnTo>
                    <a:pt x="6521" y="26726"/>
                  </a:lnTo>
                  <a:lnTo>
                    <a:pt x="6842" y="27047"/>
                  </a:lnTo>
                  <a:lnTo>
                    <a:pt x="7270" y="27368"/>
                  </a:lnTo>
                  <a:lnTo>
                    <a:pt x="7804" y="27582"/>
                  </a:lnTo>
                  <a:lnTo>
                    <a:pt x="8339" y="27688"/>
                  </a:lnTo>
                  <a:lnTo>
                    <a:pt x="8873" y="27688"/>
                  </a:lnTo>
                  <a:lnTo>
                    <a:pt x="9408" y="27582"/>
                  </a:lnTo>
                  <a:lnTo>
                    <a:pt x="22450" y="23947"/>
                  </a:lnTo>
                  <a:lnTo>
                    <a:pt x="22984" y="23733"/>
                  </a:lnTo>
                  <a:lnTo>
                    <a:pt x="23519" y="23412"/>
                  </a:lnTo>
                  <a:lnTo>
                    <a:pt x="23946" y="22985"/>
                  </a:lnTo>
                  <a:lnTo>
                    <a:pt x="24374" y="22450"/>
                  </a:lnTo>
                  <a:lnTo>
                    <a:pt x="25657" y="20419"/>
                  </a:lnTo>
                  <a:lnTo>
                    <a:pt x="9942" y="24802"/>
                  </a:lnTo>
                  <a:lnTo>
                    <a:pt x="9301" y="24802"/>
                  </a:lnTo>
                  <a:lnTo>
                    <a:pt x="8659" y="24588"/>
                  </a:lnTo>
                  <a:lnTo>
                    <a:pt x="8125" y="24161"/>
                  </a:lnTo>
                  <a:lnTo>
                    <a:pt x="8018" y="23840"/>
                  </a:lnTo>
                  <a:lnTo>
                    <a:pt x="7804" y="23519"/>
                  </a:lnTo>
                  <a:lnTo>
                    <a:pt x="1497" y="1"/>
                  </a:lnTo>
                  <a:close/>
                </a:path>
              </a:pathLst>
            </a:custGeom>
            <a:solidFill>
              <a:srgbClr val="C64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0"/>
            <p:cNvSpPr/>
            <p:nvPr/>
          </p:nvSpPr>
          <p:spPr>
            <a:xfrm rot="-492034">
              <a:off x="6924723" y="3410662"/>
              <a:ext cx="551555" cy="307382"/>
            </a:xfrm>
            <a:custGeom>
              <a:avLst/>
              <a:gdLst/>
              <a:ahLst/>
              <a:cxnLst/>
              <a:rect l="l" t="t" r="r" b="b"/>
              <a:pathLst>
                <a:path w="14005" h="7805" extrusionOk="0">
                  <a:moveTo>
                    <a:pt x="12722" y="0"/>
                  </a:moveTo>
                  <a:lnTo>
                    <a:pt x="0" y="4063"/>
                  </a:lnTo>
                  <a:lnTo>
                    <a:pt x="1176" y="7804"/>
                  </a:lnTo>
                  <a:lnTo>
                    <a:pt x="14004" y="4170"/>
                  </a:lnTo>
                  <a:lnTo>
                    <a:pt x="12722" y="0"/>
                  </a:lnTo>
                  <a:close/>
                </a:path>
              </a:pathLst>
            </a:custGeom>
            <a:solidFill>
              <a:srgbClr val="26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0"/>
            <p:cNvSpPr/>
            <p:nvPr/>
          </p:nvSpPr>
          <p:spPr>
            <a:xfrm rot="-492034">
              <a:off x="7349215" y="3267784"/>
              <a:ext cx="71598" cy="25284"/>
            </a:xfrm>
            <a:custGeom>
              <a:avLst/>
              <a:gdLst/>
              <a:ahLst/>
              <a:cxnLst/>
              <a:rect l="l" t="t" r="r" b="b"/>
              <a:pathLst>
                <a:path w="1818" h="642" extrusionOk="0">
                  <a:moveTo>
                    <a:pt x="856" y="0"/>
                  </a:moveTo>
                  <a:lnTo>
                    <a:pt x="214" y="107"/>
                  </a:lnTo>
                  <a:lnTo>
                    <a:pt x="1" y="214"/>
                  </a:lnTo>
                  <a:lnTo>
                    <a:pt x="1" y="428"/>
                  </a:lnTo>
                  <a:lnTo>
                    <a:pt x="107" y="535"/>
                  </a:lnTo>
                  <a:lnTo>
                    <a:pt x="321" y="535"/>
                  </a:lnTo>
                  <a:lnTo>
                    <a:pt x="856" y="428"/>
                  </a:lnTo>
                  <a:lnTo>
                    <a:pt x="1176" y="535"/>
                  </a:lnTo>
                  <a:lnTo>
                    <a:pt x="1604" y="641"/>
                  </a:lnTo>
                  <a:lnTo>
                    <a:pt x="1711" y="641"/>
                  </a:lnTo>
                  <a:lnTo>
                    <a:pt x="1818" y="535"/>
                  </a:lnTo>
                  <a:lnTo>
                    <a:pt x="1818" y="321"/>
                  </a:lnTo>
                  <a:lnTo>
                    <a:pt x="1711" y="214"/>
                  </a:lnTo>
                  <a:lnTo>
                    <a:pt x="1283" y="107"/>
                  </a:lnTo>
                  <a:lnTo>
                    <a:pt x="856"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0"/>
            <p:cNvSpPr/>
            <p:nvPr/>
          </p:nvSpPr>
          <p:spPr>
            <a:xfrm rot="-492034">
              <a:off x="6847992" y="3298193"/>
              <a:ext cx="968342" cy="1149384"/>
            </a:xfrm>
            <a:custGeom>
              <a:avLst/>
              <a:gdLst/>
              <a:ahLst/>
              <a:cxnLst/>
              <a:rect l="l" t="t" r="r" b="b"/>
              <a:pathLst>
                <a:path w="24588" h="29185" extrusionOk="0">
                  <a:moveTo>
                    <a:pt x="14111" y="1"/>
                  </a:moveTo>
                  <a:lnTo>
                    <a:pt x="107" y="3956"/>
                  </a:lnTo>
                  <a:lnTo>
                    <a:pt x="0" y="4063"/>
                  </a:lnTo>
                  <a:lnTo>
                    <a:pt x="0" y="4277"/>
                  </a:lnTo>
                  <a:lnTo>
                    <a:pt x="6414" y="27795"/>
                  </a:lnTo>
                  <a:lnTo>
                    <a:pt x="6628" y="28330"/>
                  </a:lnTo>
                  <a:lnTo>
                    <a:pt x="7056" y="28864"/>
                  </a:lnTo>
                  <a:lnTo>
                    <a:pt x="7590" y="29078"/>
                  </a:lnTo>
                  <a:lnTo>
                    <a:pt x="8232" y="29185"/>
                  </a:lnTo>
                  <a:lnTo>
                    <a:pt x="8766" y="29078"/>
                  </a:lnTo>
                  <a:lnTo>
                    <a:pt x="24481" y="24802"/>
                  </a:lnTo>
                  <a:lnTo>
                    <a:pt x="24588" y="24695"/>
                  </a:lnTo>
                  <a:lnTo>
                    <a:pt x="24588" y="24481"/>
                  </a:lnTo>
                  <a:lnTo>
                    <a:pt x="18067" y="1390"/>
                  </a:lnTo>
                  <a:lnTo>
                    <a:pt x="17853" y="963"/>
                  </a:lnTo>
                  <a:lnTo>
                    <a:pt x="17532" y="428"/>
                  </a:lnTo>
                  <a:lnTo>
                    <a:pt x="17318" y="428"/>
                  </a:lnTo>
                  <a:lnTo>
                    <a:pt x="17211" y="642"/>
                  </a:lnTo>
                  <a:lnTo>
                    <a:pt x="17211" y="749"/>
                  </a:lnTo>
                  <a:lnTo>
                    <a:pt x="17532" y="1177"/>
                  </a:lnTo>
                  <a:lnTo>
                    <a:pt x="17746" y="1604"/>
                  </a:lnTo>
                  <a:lnTo>
                    <a:pt x="24160" y="24374"/>
                  </a:lnTo>
                  <a:lnTo>
                    <a:pt x="8659" y="28757"/>
                  </a:lnTo>
                  <a:lnTo>
                    <a:pt x="8232" y="28757"/>
                  </a:lnTo>
                  <a:lnTo>
                    <a:pt x="7697" y="28650"/>
                  </a:lnTo>
                  <a:lnTo>
                    <a:pt x="7269" y="28437"/>
                  </a:lnTo>
                  <a:lnTo>
                    <a:pt x="6949" y="28116"/>
                  </a:lnTo>
                  <a:lnTo>
                    <a:pt x="6735" y="27688"/>
                  </a:lnTo>
                  <a:lnTo>
                    <a:pt x="428" y="4384"/>
                  </a:lnTo>
                  <a:lnTo>
                    <a:pt x="14218" y="428"/>
                  </a:lnTo>
                  <a:lnTo>
                    <a:pt x="14325" y="321"/>
                  </a:lnTo>
                  <a:lnTo>
                    <a:pt x="14325" y="108"/>
                  </a:lnTo>
                  <a:lnTo>
                    <a:pt x="14218"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0"/>
            <p:cNvSpPr/>
            <p:nvPr/>
          </p:nvSpPr>
          <p:spPr>
            <a:xfrm rot="-492034">
              <a:off x="6916915" y="3411222"/>
              <a:ext cx="551555" cy="197898"/>
            </a:xfrm>
            <a:custGeom>
              <a:avLst/>
              <a:gdLst/>
              <a:ahLst/>
              <a:cxnLst/>
              <a:rect l="l" t="t" r="r" b="b"/>
              <a:pathLst>
                <a:path w="14005" h="5025" extrusionOk="0">
                  <a:moveTo>
                    <a:pt x="12722" y="0"/>
                  </a:moveTo>
                  <a:lnTo>
                    <a:pt x="0" y="4063"/>
                  </a:lnTo>
                  <a:lnTo>
                    <a:pt x="321" y="5025"/>
                  </a:lnTo>
                  <a:lnTo>
                    <a:pt x="12080" y="1069"/>
                  </a:lnTo>
                  <a:lnTo>
                    <a:pt x="13149" y="4383"/>
                  </a:lnTo>
                  <a:lnTo>
                    <a:pt x="14004" y="4170"/>
                  </a:lnTo>
                  <a:lnTo>
                    <a:pt x="12722" y="0"/>
                  </a:lnTo>
                  <a:close/>
                </a:path>
              </a:pathLst>
            </a:custGeom>
            <a:solidFill>
              <a:srgbClr val="18B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0"/>
            <p:cNvSpPr/>
            <p:nvPr/>
          </p:nvSpPr>
          <p:spPr>
            <a:xfrm rot="-492034">
              <a:off x="7076668" y="3822379"/>
              <a:ext cx="130554" cy="147370"/>
            </a:xfrm>
            <a:custGeom>
              <a:avLst/>
              <a:gdLst/>
              <a:ahLst/>
              <a:cxnLst/>
              <a:rect l="l" t="t" r="r" b="b"/>
              <a:pathLst>
                <a:path w="3315" h="3742" extrusionOk="0">
                  <a:moveTo>
                    <a:pt x="2566" y="0"/>
                  </a:moveTo>
                  <a:lnTo>
                    <a:pt x="1" y="748"/>
                  </a:lnTo>
                  <a:lnTo>
                    <a:pt x="856" y="3742"/>
                  </a:lnTo>
                  <a:lnTo>
                    <a:pt x="3315" y="2993"/>
                  </a:lnTo>
                  <a:lnTo>
                    <a:pt x="25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0"/>
            <p:cNvSpPr/>
            <p:nvPr/>
          </p:nvSpPr>
          <p:spPr>
            <a:xfrm rot="-492034">
              <a:off x="7072432" y="3813650"/>
              <a:ext cx="143195" cy="164226"/>
            </a:xfrm>
            <a:custGeom>
              <a:avLst/>
              <a:gdLst/>
              <a:ahLst/>
              <a:cxnLst/>
              <a:rect l="l" t="t" r="r" b="b"/>
              <a:pathLst>
                <a:path w="3636" h="4170" extrusionOk="0">
                  <a:moveTo>
                    <a:pt x="2567" y="535"/>
                  </a:moveTo>
                  <a:lnTo>
                    <a:pt x="3208" y="3100"/>
                  </a:lnTo>
                  <a:lnTo>
                    <a:pt x="1070" y="3742"/>
                  </a:lnTo>
                  <a:lnTo>
                    <a:pt x="368" y="1134"/>
                  </a:lnTo>
                  <a:lnTo>
                    <a:pt x="2567" y="535"/>
                  </a:lnTo>
                  <a:close/>
                  <a:moveTo>
                    <a:pt x="2567" y="0"/>
                  </a:moveTo>
                  <a:lnTo>
                    <a:pt x="108" y="749"/>
                  </a:lnTo>
                  <a:lnTo>
                    <a:pt x="1" y="855"/>
                  </a:lnTo>
                  <a:lnTo>
                    <a:pt x="1" y="1069"/>
                  </a:lnTo>
                  <a:lnTo>
                    <a:pt x="749" y="4063"/>
                  </a:lnTo>
                  <a:lnTo>
                    <a:pt x="856" y="4169"/>
                  </a:lnTo>
                  <a:lnTo>
                    <a:pt x="963" y="4169"/>
                  </a:lnTo>
                  <a:lnTo>
                    <a:pt x="3529" y="3421"/>
                  </a:lnTo>
                  <a:lnTo>
                    <a:pt x="3636" y="3314"/>
                  </a:lnTo>
                  <a:lnTo>
                    <a:pt x="3636" y="3207"/>
                  </a:lnTo>
                  <a:lnTo>
                    <a:pt x="2887" y="214"/>
                  </a:lnTo>
                  <a:lnTo>
                    <a:pt x="2780" y="107"/>
                  </a:lnTo>
                  <a:lnTo>
                    <a:pt x="2567"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0"/>
            <p:cNvSpPr/>
            <p:nvPr/>
          </p:nvSpPr>
          <p:spPr>
            <a:xfrm rot="-492034">
              <a:off x="7235496" y="3743576"/>
              <a:ext cx="138982" cy="147370"/>
            </a:xfrm>
            <a:custGeom>
              <a:avLst/>
              <a:gdLst/>
              <a:ahLst/>
              <a:cxnLst/>
              <a:rect l="l" t="t" r="r" b="b"/>
              <a:pathLst>
                <a:path w="3529" h="3742" extrusionOk="0">
                  <a:moveTo>
                    <a:pt x="2780" y="0"/>
                  </a:moveTo>
                  <a:lnTo>
                    <a:pt x="1" y="856"/>
                  </a:lnTo>
                  <a:lnTo>
                    <a:pt x="749" y="3742"/>
                  </a:lnTo>
                  <a:lnTo>
                    <a:pt x="3529" y="2887"/>
                  </a:lnTo>
                  <a:lnTo>
                    <a:pt x="27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0"/>
            <p:cNvSpPr/>
            <p:nvPr/>
          </p:nvSpPr>
          <p:spPr>
            <a:xfrm rot="-492034">
              <a:off x="7227107" y="3735145"/>
              <a:ext cx="155798" cy="164226"/>
            </a:xfrm>
            <a:custGeom>
              <a:avLst/>
              <a:gdLst/>
              <a:ahLst/>
              <a:cxnLst/>
              <a:rect l="l" t="t" r="r" b="b"/>
              <a:pathLst>
                <a:path w="3956" h="4170" extrusionOk="0">
                  <a:moveTo>
                    <a:pt x="2780" y="535"/>
                  </a:moveTo>
                  <a:lnTo>
                    <a:pt x="3421" y="2994"/>
                  </a:lnTo>
                  <a:lnTo>
                    <a:pt x="1176" y="3742"/>
                  </a:lnTo>
                  <a:lnTo>
                    <a:pt x="474" y="1237"/>
                  </a:lnTo>
                  <a:lnTo>
                    <a:pt x="474" y="1237"/>
                  </a:lnTo>
                  <a:lnTo>
                    <a:pt x="2780" y="535"/>
                  </a:lnTo>
                  <a:close/>
                  <a:moveTo>
                    <a:pt x="2886" y="1"/>
                  </a:moveTo>
                  <a:lnTo>
                    <a:pt x="107" y="856"/>
                  </a:lnTo>
                  <a:lnTo>
                    <a:pt x="0" y="963"/>
                  </a:lnTo>
                  <a:lnTo>
                    <a:pt x="0" y="1176"/>
                  </a:lnTo>
                  <a:lnTo>
                    <a:pt x="748" y="4063"/>
                  </a:lnTo>
                  <a:lnTo>
                    <a:pt x="855" y="4170"/>
                  </a:lnTo>
                  <a:lnTo>
                    <a:pt x="1069" y="4170"/>
                  </a:lnTo>
                  <a:lnTo>
                    <a:pt x="3742" y="3314"/>
                  </a:lnTo>
                  <a:lnTo>
                    <a:pt x="3955" y="3208"/>
                  </a:lnTo>
                  <a:lnTo>
                    <a:pt x="3955" y="3101"/>
                  </a:lnTo>
                  <a:lnTo>
                    <a:pt x="3207" y="214"/>
                  </a:lnTo>
                  <a:lnTo>
                    <a:pt x="3100"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0"/>
            <p:cNvSpPr/>
            <p:nvPr/>
          </p:nvSpPr>
          <p:spPr>
            <a:xfrm rot="-492034">
              <a:off x="7394949" y="3669244"/>
              <a:ext cx="143195" cy="147409"/>
            </a:xfrm>
            <a:custGeom>
              <a:avLst/>
              <a:gdLst/>
              <a:ahLst/>
              <a:cxnLst/>
              <a:rect l="l" t="t" r="r" b="b"/>
              <a:pathLst>
                <a:path w="3636" h="3743" extrusionOk="0">
                  <a:moveTo>
                    <a:pt x="2780" y="1"/>
                  </a:moveTo>
                  <a:lnTo>
                    <a:pt x="1" y="856"/>
                  </a:lnTo>
                  <a:lnTo>
                    <a:pt x="856" y="3742"/>
                  </a:lnTo>
                  <a:lnTo>
                    <a:pt x="3636" y="2994"/>
                  </a:lnTo>
                  <a:lnTo>
                    <a:pt x="27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0"/>
            <p:cNvSpPr/>
            <p:nvPr/>
          </p:nvSpPr>
          <p:spPr>
            <a:xfrm rot="-492034">
              <a:off x="7386558" y="3660814"/>
              <a:ext cx="160012" cy="164226"/>
            </a:xfrm>
            <a:custGeom>
              <a:avLst/>
              <a:gdLst/>
              <a:ahLst/>
              <a:cxnLst/>
              <a:rect l="l" t="t" r="r" b="b"/>
              <a:pathLst>
                <a:path w="4063" h="4170" extrusionOk="0">
                  <a:moveTo>
                    <a:pt x="2780" y="428"/>
                  </a:moveTo>
                  <a:lnTo>
                    <a:pt x="3635" y="3101"/>
                  </a:lnTo>
                  <a:lnTo>
                    <a:pt x="1283" y="3742"/>
                  </a:lnTo>
                  <a:lnTo>
                    <a:pt x="479" y="1229"/>
                  </a:lnTo>
                  <a:lnTo>
                    <a:pt x="2780" y="428"/>
                  </a:lnTo>
                  <a:close/>
                  <a:moveTo>
                    <a:pt x="2887" y="1"/>
                  </a:moveTo>
                  <a:lnTo>
                    <a:pt x="107" y="856"/>
                  </a:lnTo>
                  <a:lnTo>
                    <a:pt x="0" y="963"/>
                  </a:lnTo>
                  <a:lnTo>
                    <a:pt x="0" y="1177"/>
                  </a:lnTo>
                  <a:lnTo>
                    <a:pt x="855" y="4063"/>
                  </a:lnTo>
                  <a:lnTo>
                    <a:pt x="962" y="4170"/>
                  </a:lnTo>
                  <a:lnTo>
                    <a:pt x="1176" y="4170"/>
                  </a:lnTo>
                  <a:lnTo>
                    <a:pt x="3956" y="3422"/>
                  </a:lnTo>
                  <a:lnTo>
                    <a:pt x="4062" y="3315"/>
                  </a:lnTo>
                  <a:lnTo>
                    <a:pt x="4062" y="3101"/>
                  </a:lnTo>
                  <a:lnTo>
                    <a:pt x="3100" y="108"/>
                  </a:lnTo>
                  <a:lnTo>
                    <a:pt x="2993"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0"/>
            <p:cNvSpPr/>
            <p:nvPr/>
          </p:nvSpPr>
          <p:spPr>
            <a:xfrm rot="-492034">
              <a:off x="7154900" y="4006794"/>
              <a:ext cx="130554" cy="155798"/>
            </a:xfrm>
            <a:custGeom>
              <a:avLst/>
              <a:gdLst/>
              <a:ahLst/>
              <a:cxnLst/>
              <a:rect l="l" t="t" r="r" b="b"/>
              <a:pathLst>
                <a:path w="3315" h="3956" extrusionOk="0">
                  <a:moveTo>
                    <a:pt x="2459" y="1"/>
                  </a:moveTo>
                  <a:lnTo>
                    <a:pt x="1" y="1070"/>
                  </a:lnTo>
                  <a:lnTo>
                    <a:pt x="749" y="3956"/>
                  </a:lnTo>
                  <a:lnTo>
                    <a:pt x="3315" y="3315"/>
                  </a:lnTo>
                  <a:lnTo>
                    <a:pt x="245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0"/>
            <p:cNvSpPr/>
            <p:nvPr/>
          </p:nvSpPr>
          <p:spPr>
            <a:xfrm rot="-492034">
              <a:off x="7146773" y="4002559"/>
              <a:ext cx="147409" cy="168440"/>
            </a:xfrm>
            <a:custGeom>
              <a:avLst/>
              <a:gdLst/>
              <a:ahLst/>
              <a:cxnLst/>
              <a:rect l="l" t="t" r="r" b="b"/>
              <a:pathLst>
                <a:path w="3743" h="4277" extrusionOk="0">
                  <a:moveTo>
                    <a:pt x="2460" y="428"/>
                  </a:moveTo>
                  <a:lnTo>
                    <a:pt x="3208" y="3315"/>
                  </a:lnTo>
                  <a:lnTo>
                    <a:pt x="1070" y="3849"/>
                  </a:lnTo>
                  <a:lnTo>
                    <a:pt x="477" y="1278"/>
                  </a:lnTo>
                  <a:lnTo>
                    <a:pt x="477" y="1278"/>
                  </a:lnTo>
                  <a:lnTo>
                    <a:pt x="2460" y="428"/>
                  </a:lnTo>
                  <a:close/>
                  <a:moveTo>
                    <a:pt x="2566" y="1"/>
                  </a:moveTo>
                  <a:lnTo>
                    <a:pt x="108" y="963"/>
                  </a:lnTo>
                  <a:lnTo>
                    <a:pt x="1" y="1070"/>
                  </a:lnTo>
                  <a:lnTo>
                    <a:pt x="1" y="1177"/>
                  </a:lnTo>
                  <a:lnTo>
                    <a:pt x="749" y="4063"/>
                  </a:lnTo>
                  <a:lnTo>
                    <a:pt x="856" y="4277"/>
                  </a:lnTo>
                  <a:lnTo>
                    <a:pt x="963" y="4277"/>
                  </a:lnTo>
                  <a:lnTo>
                    <a:pt x="3529" y="3635"/>
                  </a:lnTo>
                  <a:lnTo>
                    <a:pt x="3636" y="3528"/>
                  </a:lnTo>
                  <a:lnTo>
                    <a:pt x="3742" y="3422"/>
                  </a:lnTo>
                  <a:lnTo>
                    <a:pt x="2887" y="108"/>
                  </a:lnTo>
                  <a:lnTo>
                    <a:pt x="2780"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0"/>
            <p:cNvSpPr/>
            <p:nvPr/>
          </p:nvSpPr>
          <p:spPr>
            <a:xfrm rot="-492034">
              <a:off x="7311339" y="3940805"/>
              <a:ext cx="143195" cy="155798"/>
            </a:xfrm>
            <a:custGeom>
              <a:avLst/>
              <a:gdLst/>
              <a:ahLst/>
              <a:cxnLst/>
              <a:rect l="l" t="t" r="r" b="b"/>
              <a:pathLst>
                <a:path w="3636" h="3956" extrusionOk="0">
                  <a:moveTo>
                    <a:pt x="2780" y="1"/>
                  </a:moveTo>
                  <a:lnTo>
                    <a:pt x="1" y="749"/>
                  </a:lnTo>
                  <a:lnTo>
                    <a:pt x="428" y="2352"/>
                  </a:lnTo>
                  <a:lnTo>
                    <a:pt x="856" y="3956"/>
                  </a:lnTo>
                  <a:lnTo>
                    <a:pt x="3636" y="3208"/>
                  </a:lnTo>
                  <a:lnTo>
                    <a:pt x="27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0"/>
            <p:cNvSpPr/>
            <p:nvPr/>
          </p:nvSpPr>
          <p:spPr>
            <a:xfrm rot="-492034">
              <a:off x="7302972" y="3932674"/>
              <a:ext cx="155798" cy="172654"/>
            </a:xfrm>
            <a:custGeom>
              <a:avLst/>
              <a:gdLst/>
              <a:ahLst/>
              <a:cxnLst/>
              <a:rect l="l" t="t" r="r" b="b"/>
              <a:pathLst>
                <a:path w="3956" h="4384" extrusionOk="0">
                  <a:moveTo>
                    <a:pt x="2779" y="535"/>
                  </a:moveTo>
                  <a:lnTo>
                    <a:pt x="3585" y="3354"/>
                  </a:lnTo>
                  <a:lnTo>
                    <a:pt x="3585" y="3354"/>
                  </a:lnTo>
                  <a:lnTo>
                    <a:pt x="2459" y="3635"/>
                  </a:lnTo>
                  <a:lnTo>
                    <a:pt x="1497" y="3849"/>
                  </a:lnTo>
                  <a:lnTo>
                    <a:pt x="1222" y="3941"/>
                  </a:lnTo>
                  <a:lnTo>
                    <a:pt x="1176" y="3849"/>
                  </a:lnTo>
                  <a:lnTo>
                    <a:pt x="748" y="2032"/>
                  </a:lnTo>
                  <a:lnTo>
                    <a:pt x="496" y="1106"/>
                  </a:lnTo>
                  <a:lnTo>
                    <a:pt x="496" y="1106"/>
                  </a:lnTo>
                  <a:lnTo>
                    <a:pt x="2779" y="535"/>
                  </a:lnTo>
                  <a:close/>
                  <a:moveTo>
                    <a:pt x="2886" y="1"/>
                  </a:moveTo>
                  <a:lnTo>
                    <a:pt x="107" y="749"/>
                  </a:lnTo>
                  <a:lnTo>
                    <a:pt x="0" y="856"/>
                  </a:lnTo>
                  <a:lnTo>
                    <a:pt x="0" y="963"/>
                  </a:lnTo>
                  <a:lnTo>
                    <a:pt x="428" y="2566"/>
                  </a:lnTo>
                  <a:lnTo>
                    <a:pt x="748" y="3635"/>
                  </a:lnTo>
                  <a:lnTo>
                    <a:pt x="855" y="4063"/>
                  </a:lnTo>
                  <a:lnTo>
                    <a:pt x="855" y="4170"/>
                  </a:lnTo>
                  <a:lnTo>
                    <a:pt x="855" y="4277"/>
                  </a:lnTo>
                  <a:lnTo>
                    <a:pt x="962" y="4277"/>
                  </a:lnTo>
                  <a:lnTo>
                    <a:pt x="998" y="4312"/>
                  </a:lnTo>
                  <a:lnTo>
                    <a:pt x="962" y="4384"/>
                  </a:lnTo>
                  <a:lnTo>
                    <a:pt x="1176" y="4384"/>
                  </a:lnTo>
                  <a:lnTo>
                    <a:pt x="2673" y="3956"/>
                  </a:lnTo>
                  <a:lnTo>
                    <a:pt x="3849" y="3635"/>
                  </a:lnTo>
                  <a:lnTo>
                    <a:pt x="3955" y="3528"/>
                  </a:lnTo>
                  <a:lnTo>
                    <a:pt x="3955" y="3422"/>
                  </a:lnTo>
                  <a:lnTo>
                    <a:pt x="3207" y="215"/>
                  </a:lnTo>
                  <a:lnTo>
                    <a:pt x="3100" y="108"/>
                  </a:lnTo>
                  <a:lnTo>
                    <a:pt x="2886"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0"/>
            <p:cNvSpPr/>
            <p:nvPr/>
          </p:nvSpPr>
          <p:spPr>
            <a:xfrm rot="-492034">
              <a:off x="7477077" y="3849206"/>
              <a:ext cx="138982" cy="160012"/>
            </a:xfrm>
            <a:custGeom>
              <a:avLst/>
              <a:gdLst/>
              <a:ahLst/>
              <a:cxnLst/>
              <a:rect l="l" t="t" r="r" b="b"/>
              <a:pathLst>
                <a:path w="3529" h="4063" extrusionOk="0">
                  <a:moveTo>
                    <a:pt x="2459" y="0"/>
                  </a:moveTo>
                  <a:lnTo>
                    <a:pt x="1" y="1069"/>
                  </a:lnTo>
                  <a:lnTo>
                    <a:pt x="856" y="4062"/>
                  </a:lnTo>
                  <a:lnTo>
                    <a:pt x="3528" y="3207"/>
                  </a:lnTo>
                  <a:lnTo>
                    <a:pt x="24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0"/>
            <p:cNvSpPr/>
            <p:nvPr/>
          </p:nvSpPr>
          <p:spPr>
            <a:xfrm rot="-492034">
              <a:off x="7468348" y="3840800"/>
              <a:ext cx="155837" cy="172654"/>
            </a:xfrm>
            <a:custGeom>
              <a:avLst/>
              <a:gdLst/>
              <a:ahLst/>
              <a:cxnLst/>
              <a:rect l="l" t="t" r="r" b="b"/>
              <a:pathLst>
                <a:path w="3957" h="4384" extrusionOk="0">
                  <a:moveTo>
                    <a:pt x="2460" y="428"/>
                  </a:moveTo>
                  <a:lnTo>
                    <a:pt x="3422" y="3207"/>
                  </a:lnTo>
                  <a:lnTo>
                    <a:pt x="1177" y="3956"/>
                  </a:lnTo>
                  <a:lnTo>
                    <a:pt x="492" y="1412"/>
                  </a:lnTo>
                  <a:lnTo>
                    <a:pt x="2460" y="428"/>
                  </a:lnTo>
                  <a:close/>
                  <a:moveTo>
                    <a:pt x="2567" y="0"/>
                  </a:moveTo>
                  <a:lnTo>
                    <a:pt x="108" y="1069"/>
                  </a:lnTo>
                  <a:lnTo>
                    <a:pt x="1" y="1176"/>
                  </a:lnTo>
                  <a:lnTo>
                    <a:pt x="1" y="1283"/>
                  </a:lnTo>
                  <a:lnTo>
                    <a:pt x="856" y="4276"/>
                  </a:lnTo>
                  <a:lnTo>
                    <a:pt x="963" y="4383"/>
                  </a:lnTo>
                  <a:lnTo>
                    <a:pt x="1177" y="4383"/>
                  </a:lnTo>
                  <a:lnTo>
                    <a:pt x="3742" y="3635"/>
                  </a:lnTo>
                  <a:lnTo>
                    <a:pt x="3956" y="3528"/>
                  </a:lnTo>
                  <a:lnTo>
                    <a:pt x="3956" y="3314"/>
                  </a:lnTo>
                  <a:lnTo>
                    <a:pt x="2780" y="107"/>
                  </a:lnTo>
                  <a:lnTo>
                    <a:pt x="2673"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0"/>
            <p:cNvSpPr/>
            <p:nvPr/>
          </p:nvSpPr>
          <p:spPr>
            <a:xfrm rot="-492034">
              <a:off x="7228643" y="4195746"/>
              <a:ext cx="134768" cy="151623"/>
            </a:xfrm>
            <a:custGeom>
              <a:avLst/>
              <a:gdLst/>
              <a:ahLst/>
              <a:cxnLst/>
              <a:rect l="l" t="t" r="r" b="b"/>
              <a:pathLst>
                <a:path w="3422" h="3850" extrusionOk="0">
                  <a:moveTo>
                    <a:pt x="2459" y="1"/>
                  </a:moveTo>
                  <a:lnTo>
                    <a:pt x="1" y="856"/>
                  </a:lnTo>
                  <a:lnTo>
                    <a:pt x="749" y="3849"/>
                  </a:lnTo>
                  <a:lnTo>
                    <a:pt x="3421" y="2994"/>
                  </a:lnTo>
                  <a:lnTo>
                    <a:pt x="245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0"/>
            <p:cNvSpPr/>
            <p:nvPr/>
          </p:nvSpPr>
          <p:spPr>
            <a:xfrm rot="-492034">
              <a:off x="7220218" y="4187357"/>
              <a:ext cx="151623" cy="168440"/>
            </a:xfrm>
            <a:custGeom>
              <a:avLst/>
              <a:gdLst/>
              <a:ahLst/>
              <a:cxnLst/>
              <a:rect l="l" t="t" r="r" b="b"/>
              <a:pathLst>
                <a:path w="3850" h="4277" extrusionOk="0">
                  <a:moveTo>
                    <a:pt x="2460" y="535"/>
                  </a:moveTo>
                  <a:lnTo>
                    <a:pt x="3315" y="3100"/>
                  </a:lnTo>
                  <a:lnTo>
                    <a:pt x="1070" y="3742"/>
                  </a:lnTo>
                  <a:lnTo>
                    <a:pt x="467" y="1232"/>
                  </a:lnTo>
                  <a:lnTo>
                    <a:pt x="2460" y="535"/>
                  </a:lnTo>
                  <a:close/>
                  <a:moveTo>
                    <a:pt x="2566" y="0"/>
                  </a:moveTo>
                  <a:lnTo>
                    <a:pt x="215" y="855"/>
                  </a:lnTo>
                  <a:lnTo>
                    <a:pt x="108" y="962"/>
                  </a:lnTo>
                  <a:lnTo>
                    <a:pt x="1" y="1176"/>
                  </a:lnTo>
                  <a:lnTo>
                    <a:pt x="749" y="4062"/>
                  </a:lnTo>
                  <a:lnTo>
                    <a:pt x="856" y="4169"/>
                  </a:lnTo>
                  <a:lnTo>
                    <a:pt x="1070" y="4276"/>
                  </a:lnTo>
                  <a:lnTo>
                    <a:pt x="3635" y="3421"/>
                  </a:lnTo>
                  <a:lnTo>
                    <a:pt x="3849" y="3314"/>
                  </a:lnTo>
                  <a:lnTo>
                    <a:pt x="3849" y="3207"/>
                  </a:lnTo>
                  <a:lnTo>
                    <a:pt x="2887" y="214"/>
                  </a:lnTo>
                  <a:lnTo>
                    <a:pt x="2780"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0"/>
            <p:cNvSpPr/>
            <p:nvPr/>
          </p:nvSpPr>
          <p:spPr>
            <a:xfrm rot="-492034">
              <a:off x="7382981" y="4117304"/>
              <a:ext cx="147409" cy="147370"/>
            </a:xfrm>
            <a:custGeom>
              <a:avLst/>
              <a:gdLst/>
              <a:ahLst/>
              <a:cxnLst/>
              <a:rect l="l" t="t" r="r" b="b"/>
              <a:pathLst>
                <a:path w="3743" h="3742" extrusionOk="0">
                  <a:moveTo>
                    <a:pt x="2780" y="0"/>
                  </a:moveTo>
                  <a:lnTo>
                    <a:pt x="1" y="642"/>
                  </a:lnTo>
                  <a:lnTo>
                    <a:pt x="963" y="3742"/>
                  </a:lnTo>
                  <a:lnTo>
                    <a:pt x="3742" y="2887"/>
                  </a:lnTo>
                  <a:lnTo>
                    <a:pt x="27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0"/>
            <p:cNvSpPr/>
            <p:nvPr/>
          </p:nvSpPr>
          <p:spPr>
            <a:xfrm rot="-492034">
              <a:off x="7374553" y="4108876"/>
              <a:ext cx="164265" cy="164226"/>
            </a:xfrm>
            <a:custGeom>
              <a:avLst/>
              <a:gdLst/>
              <a:ahLst/>
              <a:cxnLst/>
              <a:rect l="l" t="t" r="r" b="b"/>
              <a:pathLst>
                <a:path w="4171" h="4170" extrusionOk="0">
                  <a:moveTo>
                    <a:pt x="2887" y="428"/>
                  </a:moveTo>
                  <a:lnTo>
                    <a:pt x="3743" y="2887"/>
                  </a:lnTo>
                  <a:lnTo>
                    <a:pt x="1391" y="3742"/>
                  </a:lnTo>
                  <a:lnTo>
                    <a:pt x="479" y="1006"/>
                  </a:lnTo>
                  <a:lnTo>
                    <a:pt x="479" y="1006"/>
                  </a:lnTo>
                  <a:lnTo>
                    <a:pt x="2887" y="428"/>
                  </a:lnTo>
                  <a:close/>
                  <a:moveTo>
                    <a:pt x="2994" y="0"/>
                  </a:moveTo>
                  <a:lnTo>
                    <a:pt x="108" y="642"/>
                  </a:lnTo>
                  <a:lnTo>
                    <a:pt x="1" y="749"/>
                  </a:lnTo>
                  <a:lnTo>
                    <a:pt x="1" y="963"/>
                  </a:lnTo>
                  <a:lnTo>
                    <a:pt x="963" y="4063"/>
                  </a:lnTo>
                  <a:lnTo>
                    <a:pt x="1070" y="4170"/>
                  </a:lnTo>
                  <a:lnTo>
                    <a:pt x="1284" y="4170"/>
                  </a:lnTo>
                  <a:lnTo>
                    <a:pt x="4063" y="3207"/>
                  </a:lnTo>
                  <a:lnTo>
                    <a:pt x="4170" y="3101"/>
                  </a:lnTo>
                  <a:lnTo>
                    <a:pt x="4170" y="2994"/>
                  </a:lnTo>
                  <a:lnTo>
                    <a:pt x="3208" y="107"/>
                  </a:lnTo>
                  <a:lnTo>
                    <a:pt x="3101"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0"/>
            <p:cNvSpPr/>
            <p:nvPr/>
          </p:nvSpPr>
          <p:spPr>
            <a:xfrm rot="-492034">
              <a:off x="7561550" y="4028356"/>
              <a:ext cx="138982" cy="147409"/>
            </a:xfrm>
            <a:custGeom>
              <a:avLst/>
              <a:gdLst/>
              <a:ahLst/>
              <a:cxnLst/>
              <a:rect l="l" t="t" r="r" b="b"/>
              <a:pathLst>
                <a:path w="3529" h="3743" extrusionOk="0">
                  <a:moveTo>
                    <a:pt x="2566" y="1"/>
                  </a:moveTo>
                  <a:lnTo>
                    <a:pt x="0" y="749"/>
                  </a:lnTo>
                  <a:lnTo>
                    <a:pt x="962" y="3742"/>
                  </a:lnTo>
                  <a:lnTo>
                    <a:pt x="3528" y="2994"/>
                  </a:lnTo>
                  <a:lnTo>
                    <a:pt x="25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0"/>
            <p:cNvSpPr/>
            <p:nvPr/>
          </p:nvSpPr>
          <p:spPr>
            <a:xfrm rot="-492034">
              <a:off x="7553123" y="4019931"/>
              <a:ext cx="155798" cy="164265"/>
            </a:xfrm>
            <a:custGeom>
              <a:avLst/>
              <a:gdLst/>
              <a:ahLst/>
              <a:cxnLst/>
              <a:rect l="l" t="t" r="r" b="b"/>
              <a:pathLst>
                <a:path w="3956" h="4171" extrusionOk="0">
                  <a:moveTo>
                    <a:pt x="2673" y="428"/>
                  </a:moveTo>
                  <a:lnTo>
                    <a:pt x="3528" y="2994"/>
                  </a:lnTo>
                  <a:lnTo>
                    <a:pt x="1283" y="3742"/>
                  </a:lnTo>
                  <a:lnTo>
                    <a:pt x="498" y="1091"/>
                  </a:lnTo>
                  <a:lnTo>
                    <a:pt x="2673" y="428"/>
                  </a:lnTo>
                  <a:close/>
                  <a:moveTo>
                    <a:pt x="2673" y="1"/>
                  </a:moveTo>
                  <a:lnTo>
                    <a:pt x="107" y="749"/>
                  </a:lnTo>
                  <a:lnTo>
                    <a:pt x="1" y="856"/>
                  </a:lnTo>
                  <a:lnTo>
                    <a:pt x="1" y="1070"/>
                  </a:lnTo>
                  <a:lnTo>
                    <a:pt x="963" y="4063"/>
                  </a:lnTo>
                  <a:lnTo>
                    <a:pt x="1070" y="4170"/>
                  </a:lnTo>
                  <a:lnTo>
                    <a:pt x="1176" y="4170"/>
                  </a:lnTo>
                  <a:lnTo>
                    <a:pt x="3849" y="3422"/>
                  </a:lnTo>
                  <a:lnTo>
                    <a:pt x="3956" y="3315"/>
                  </a:lnTo>
                  <a:lnTo>
                    <a:pt x="3956" y="3101"/>
                  </a:lnTo>
                  <a:lnTo>
                    <a:pt x="2994" y="108"/>
                  </a:lnTo>
                  <a:lnTo>
                    <a:pt x="2887"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0"/>
            <p:cNvSpPr/>
            <p:nvPr/>
          </p:nvSpPr>
          <p:spPr>
            <a:xfrm rot="-492034">
              <a:off x="6916295" y="3402234"/>
              <a:ext cx="568410" cy="324238"/>
            </a:xfrm>
            <a:custGeom>
              <a:avLst/>
              <a:gdLst/>
              <a:ahLst/>
              <a:cxnLst/>
              <a:rect l="l" t="t" r="r" b="b"/>
              <a:pathLst>
                <a:path w="14433" h="8233" extrusionOk="0">
                  <a:moveTo>
                    <a:pt x="12829" y="428"/>
                  </a:moveTo>
                  <a:lnTo>
                    <a:pt x="13898" y="4277"/>
                  </a:lnTo>
                  <a:lnTo>
                    <a:pt x="1604" y="7804"/>
                  </a:lnTo>
                  <a:lnTo>
                    <a:pt x="512" y="4429"/>
                  </a:lnTo>
                  <a:lnTo>
                    <a:pt x="12829" y="428"/>
                  </a:lnTo>
                  <a:close/>
                  <a:moveTo>
                    <a:pt x="12936" y="1"/>
                  </a:moveTo>
                  <a:lnTo>
                    <a:pt x="107" y="4063"/>
                  </a:lnTo>
                  <a:lnTo>
                    <a:pt x="0" y="4170"/>
                  </a:lnTo>
                  <a:lnTo>
                    <a:pt x="0" y="4277"/>
                  </a:lnTo>
                  <a:lnTo>
                    <a:pt x="1176" y="8125"/>
                  </a:lnTo>
                  <a:lnTo>
                    <a:pt x="1283" y="8232"/>
                  </a:lnTo>
                  <a:lnTo>
                    <a:pt x="1497" y="8232"/>
                  </a:lnTo>
                  <a:lnTo>
                    <a:pt x="14218" y="4597"/>
                  </a:lnTo>
                  <a:lnTo>
                    <a:pt x="14432" y="4490"/>
                  </a:lnTo>
                  <a:lnTo>
                    <a:pt x="14432" y="4384"/>
                  </a:lnTo>
                  <a:lnTo>
                    <a:pt x="13149" y="107"/>
                  </a:lnTo>
                  <a:lnTo>
                    <a:pt x="13043"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Hình chữ nhật: Góc Tròn 15">
            <a:extLst>
              <a:ext uri="{FF2B5EF4-FFF2-40B4-BE49-F238E27FC236}">
                <a16:creationId xmlns:a16="http://schemas.microsoft.com/office/drawing/2014/main" id="{0437B445-A788-3CC9-90AC-3126295BCB7C}"/>
              </a:ext>
            </a:extLst>
          </p:cNvPr>
          <p:cNvSpPr/>
          <p:nvPr/>
        </p:nvSpPr>
        <p:spPr>
          <a:xfrm>
            <a:off x="768897" y="116096"/>
            <a:ext cx="742818" cy="46466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HĐ3</a:t>
            </a:r>
          </a:p>
        </p:txBody>
      </p:sp>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9A3EF579-C112-0B0B-656A-4056261615E2}"/>
                  </a:ext>
                </a:extLst>
              </p:cNvPr>
              <p:cNvSpPr txBox="1"/>
              <p:nvPr/>
            </p:nvSpPr>
            <p:spPr>
              <a:xfrm>
                <a:off x="1511715" y="0"/>
                <a:ext cx="6863388" cy="882293"/>
              </a:xfrm>
              <a:prstGeom prst="rect">
                <a:avLst/>
              </a:prstGeom>
              <a:noFill/>
            </p:spPr>
            <p:txBody>
              <a:bodyPr wrap="square" rtlCol="0">
                <a:spAutoFit/>
              </a:bodyPr>
              <a:lstStyle/>
              <a:p>
                <a:pPr>
                  <a:lnSpc>
                    <a:spcPct val="150000"/>
                  </a:lnSpc>
                </a:pPr>
                <a:r>
                  <a:rPr lang="en-US" sz="1800" dirty="0">
                    <a:latin typeface="+mj-lt"/>
                  </a:rPr>
                  <a:t>Trên </a:t>
                </a:r>
                <a:r>
                  <a:rPr lang="en-US" sz="1800" dirty="0" err="1">
                    <a:latin typeface="+mj-lt"/>
                  </a:rPr>
                  <a:t>nửa</a:t>
                </a:r>
                <a:r>
                  <a:rPr lang="en-US" sz="1800" dirty="0">
                    <a:latin typeface="+mj-lt"/>
                  </a:rPr>
                  <a:t> </a:t>
                </a:r>
                <a:r>
                  <a:rPr lang="en-US" sz="1800" dirty="0" err="1">
                    <a:latin typeface="+mj-lt"/>
                  </a:rPr>
                  <a:t>đường</a:t>
                </a:r>
                <a:r>
                  <a:rPr lang="en-US" sz="1800" dirty="0">
                    <a:latin typeface="+mj-lt"/>
                  </a:rPr>
                  <a:t> </a:t>
                </a:r>
                <a:r>
                  <a:rPr lang="en-US" sz="1800" dirty="0" err="1">
                    <a:latin typeface="+mj-lt"/>
                  </a:rPr>
                  <a:t>tròn</a:t>
                </a:r>
                <a:r>
                  <a:rPr lang="en-US" sz="1800" dirty="0">
                    <a:latin typeface="+mj-lt"/>
                  </a:rPr>
                  <a:t> </a:t>
                </a:r>
                <a:r>
                  <a:rPr lang="en-US" sz="1800" dirty="0" err="1">
                    <a:latin typeface="+mj-lt"/>
                  </a:rPr>
                  <a:t>đơn</a:t>
                </a:r>
                <a:r>
                  <a:rPr lang="en-US" sz="1800" dirty="0">
                    <a:latin typeface="+mj-lt"/>
                  </a:rPr>
                  <a:t> </a:t>
                </a:r>
                <a:r>
                  <a:rPr lang="en-US" sz="1800" dirty="0" err="1">
                    <a:latin typeface="+mj-lt"/>
                  </a:rPr>
                  <a:t>vị</a:t>
                </a:r>
                <a:r>
                  <a:rPr lang="en-US" sz="1800" dirty="0">
                    <a:latin typeface="+mj-lt"/>
                  </a:rPr>
                  <a:t> ta </a:t>
                </a:r>
                <a:r>
                  <a:rPr lang="en-US" sz="1800" dirty="0" err="1">
                    <a:latin typeface="+mj-lt"/>
                  </a:rPr>
                  <a:t>có</a:t>
                </a:r>
                <a:r>
                  <a:rPr lang="en-US" sz="1800" dirty="0">
                    <a:latin typeface="+mj-lt"/>
                  </a:rPr>
                  <a:t> </a:t>
                </a:r>
                <a:r>
                  <a:rPr lang="en-US" sz="1800" dirty="0" err="1">
                    <a:latin typeface="+mj-lt"/>
                  </a:rPr>
                  <a:t>dây</a:t>
                </a:r>
                <a:r>
                  <a:rPr lang="en-US" sz="1800" dirty="0">
                    <a:latin typeface="+mj-lt"/>
                  </a:rPr>
                  <a:t> </a:t>
                </a:r>
                <a:r>
                  <a:rPr lang="en-US" sz="1800" dirty="0" err="1">
                    <a:latin typeface="+mj-lt"/>
                  </a:rPr>
                  <a:t>cung</a:t>
                </a:r>
                <a:r>
                  <a:rPr lang="en-US" sz="1800" dirty="0">
                    <a:latin typeface="+mj-lt"/>
                  </a:rPr>
                  <a:t> </a:t>
                </a:r>
                <a14:m>
                  <m:oMath xmlns:m="http://schemas.openxmlformats.org/officeDocument/2006/math">
                    <m:r>
                      <a:rPr lang="en-US" sz="1800" i="1" dirty="0" smtClean="0">
                        <a:latin typeface="Cambria Math" panose="02040503050406030204" pitchFamily="18" charset="0"/>
                      </a:rPr>
                      <m:t>𝑀𝑁</m:t>
                    </m:r>
                  </m:oMath>
                </a14:m>
                <a:r>
                  <a:rPr lang="en-US" sz="1800" dirty="0">
                    <a:latin typeface="+mj-lt"/>
                  </a:rPr>
                  <a:t> song </a:t>
                </a:r>
                <a:r>
                  <a:rPr lang="en-US" sz="1800" dirty="0" err="1">
                    <a:latin typeface="+mj-lt"/>
                  </a:rPr>
                  <a:t>song</a:t>
                </a:r>
                <a:r>
                  <a:rPr lang="en-US" sz="1800" dirty="0">
                    <a:latin typeface="+mj-lt"/>
                  </a:rPr>
                  <a:t> </a:t>
                </a:r>
                <a:r>
                  <a:rPr lang="en-US" sz="1800" dirty="0" err="1">
                    <a:latin typeface="+mj-lt"/>
                  </a:rPr>
                  <a:t>với</a:t>
                </a:r>
                <a:r>
                  <a:rPr lang="en-US" sz="1800" dirty="0">
                    <a:latin typeface="+mj-lt"/>
                  </a:rPr>
                  <a:t> </a:t>
                </a:r>
                <a:r>
                  <a:rPr lang="en-US" sz="1800" dirty="0" err="1">
                    <a:latin typeface="+mj-lt"/>
                  </a:rPr>
                  <a:t>trục</a:t>
                </a:r>
                <a:r>
                  <a:rPr lang="en-US" sz="1800" dirty="0">
                    <a:latin typeface="+mj-lt"/>
                  </a:rPr>
                  <a:t> </a:t>
                </a:r>
                <a14:m>
                  <m:oMath xmlns:m="http://schemas.openxmlformats.org/officeDocument/2006/math">
                    <m:r>
                      <a:rPr lang="en-US" sz="1800" i="1" dirty="0" smtClean="0">
                        <a:latin typeface="Cambria Math" panose="02040503050406030204" pitchFamily="18" charset="0"/>
                      </a:rPr>
                      <m:t>𝑂𝑥</m:t>
                    </m:r>
                  </m:oMath>
                </a14:m>
                <a:r>
                  <a:rPr lang="en-US" sz="1800" dirty="0">
                    <a:latin typeface="+mj-lt"/>
                  </a:rPr>
                  <a:t> </a:t>
                </a:r>
                <a:r>
                  <a:rPr lang="en-US" sz="1800" dirty="0" err="1">
                    <a:latin typeface="+mj-lt"/>
                  </a:rPr>
                  <a:t>và</a:t>
                </a:r>
                <a:r>
                  <a:rPr lang="en-US" sz="1800" dirty="0">
                    <a:latin typeface="+mj-lt"/>
                  </a:rPr>
                  <a:t> </a:t>
                </a:r>
                <a14:m>
                  <m:oMath xmlns:m="http://schemas.openxmlformats.org/officeDocument/2006/math">
                    <m:acc>
                      <m:accPr>
                        <m:chr m:val="̂"/>
                        <m:ctrlPr>
                          <a:rPr lang="en-US" sz="1800" i="1" smtClean="0">
                            <a:latin typeface="Cambria Math" panose="02040503050406030204" pitchFamily="18" charset="0"/>
                          </a:rPr>
                        </m:ctrlPr>
                      </m:accPr>
                      <m:e>
                        <m:r>
                          <a:rPr lang="en-US" sz="1800" b="0" i="1" smtClean="0">
                            <a:latin typeface="Cambria Math" panose="02040503050406030204" pitchFamily="18" charset="0"/>
                          </a:rPr>
                          <m:t>𝑥𝑂𝑀</m:t>
                        </m:r>
                      </m:e>
                    </m:acc>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𝛼</m:t>
                    </m:r>
                  </m:oMath>
                </a14:m>
                <a:r>
                  <a:rPr lang="en-US" sz="1800" dirty="0">
                    <a:latin typeface="+mj-lt"/>
                  </a:rPr>
                  <a:t>.</a:t>
                </a:r>
              </a:p>
            </p:txBody>
          </p:sp>
        </mc:Choice>
        <mc:Fallback xmlns="">
          <p:sp>
            <p:nvSpPr>
              <p:cNvPr id="17" name="Hộp Văn bản 16">
                <a:extLst>
                  <a:ext uri="{FF2B5EF4-FFF2-40B4-BE49-F238E27FC236}">
                    <a16:creationId xmlns:a16="http://schemas.microsoft.com/office/drawing/2014/main" id="{9A3EF579-C112-0B0B-656A-4056261615E2}"/>
                  </a:ext>
                </a:extLst>
              </p:cNvPr>
              <p:cNvSpPr txBox="1">
                <a:spLocks noRot="1" noChangeAspect="1" noMove="1" noResize="1" noEditPoints="1" noAdjustHandles="1" noChangeArrowheads="1" noChangeShapeType="1" noTextEdit="1"/>
              </p:cNvSpPr>
              <p:nvPr/>
            </p:nvSpPr>
            <p:spPr>
              <a:xfrm>
                <a:off x="1511715" y="0"/>
                <a:ext cx="6863388" cy="882293"/>
              </a:xfrm>
              <a:prstGeom prst="rect">
                <a:avLst/>
              </a:prstGeom>
              <a:blipFill>
                <a:blip r:embed="rId3"/>
                <a:stretch>
                  <a:fillRect l="-799" b="-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Hộp Văn bản 18">
                <a:extLst>
                  <a:ext uri="{FF2B5EF4-FFF2-40B4-BE49-F238E27FC236}">
                    <a16:creationId xmlns:a16="http://schemas.microsoft.com/office/drawing/2014/main" id="{BC8E434F-741D-871E-16D6-CE84B791EBE2}"/>
                  </a:ext>
                </a:extLst>
              </p:cNvPr>
              <p:cNvSpPr txBox="1"/>
              <p:nvPr/>
            </p:nvSpPr>
            <p:spPr>
              <a:xfrm>
                <a:off x="647453" y="820857"/>
                <a:ext cx="7727650" cy="130151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a) </a:t>
                </a:r>
                <a:r>
                  <a:rPr kumimoji="0" lang="en-US" sz="1800" b="0" i="0" u="none" strike="noStrike" kern="0" cap="none" spc="0" normalizeH="0" baseline="0" noProof="0" dirty="0" err="1">
                    <a:ln>
                      <a:noFill/>
                    </a:ln>
                    <a:solidFill>
                      <a:srgbClr val="000000"/>
                    </a:solidFill>
                    <a:effectLst/>
                    <a:uLnTx/>
                    <a:uFillTx/>
                    <a:latin typeface="Arial"/>
                    <a:cs typeface="Arial"/>
                    <a:sym typeface="Arial"/>
                  </a:rPr>
                  <a:t>Chứng</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minh</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14:m>
                  <m:oMath xmlns:m="http://schemas.openxmlformats.org/officeDocument/2006/math">
                    <m:acc>
                      <m:accPr>
                        <m:chr m:val="̂"/>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acc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𝑥𝑂𝑁</m:t>
                        </m:r>
                      </m:e>
                    </m:acc>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=180</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𝛼</m:t>
                    </m:r>
                  </m:oMath>
                </a14:m>
                <a:r>
                  <a:rPr kumimoji="0" lang="en-US" sz="1800" b="0" i="0" u="none" strike="noStrike" kern="0" cap="none" spc="0" normalizeH="0" baseline="0" noProof="0" dirty="0">
                    <a:ln>
                      <a:noFill/>
                    </a:ln>
                    <a:solidFill>
                      <a:srgbClr val="000000"/>
                    </a:solidFill>
                    <a:effectLst/>
                    <a:uLnTx/>
                    <a:uFillTx/>
                    <a:latin typeface="Arial"/>
                    <a:cs typeface="Arial"/>
                    <a:sym typeface="Arial"/>
                  </a:rPr>
                  <a:t> </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b) </a:t>
                </a:r>
                <a:r>
                  <a:rPr kumimoji="0" lang="en-US" sz="1800" b="0" i="0" u="none" strike="noStrike" kern="0" cap="none" spc="0" normalizeH="0" baseline="0" noProof="0" dirty="0" err="1">
                    <a:ln>
                      <a:noFill/>
                    </a:ln>
                    <a:solidFill>
                      <a:srgbClr val="000000"/>
                    </a:solidFill>
                    <a:effectLst/>
                    <a:uLnTx/>
                    <a:uFillTx/>
                    <a:latin typeface="Arial"/>
                    <a:cs typeface="Arial"/>
                    <a:sym typeface="Arial"/>
                  </a:rPr>
                  <a:t>Biểu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diễn</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giá</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trị</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lượng</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giác</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của</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góc</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14:m>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180</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𝛼</m:t>
                    </m:r>
                  </m:oMath>
                </a14:m>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theo</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giá</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trị</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lượng</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giác</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của</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góc</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14:m>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𝛼</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oMath>
                </a14:m>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19" name="Hộp Văn bản 18">
                <a:extLst>
                  <a:ext uri="{FF2B5EF4-FFF2-40B4-BE49-F238E27FC236}">
                    <a16:creationId xmlns:a16="http://schemas.microsoft.com/office/drawing/2014/main" id="{BC8E434F-741D-871E-16D6-CE84B791EBE2}"/>
                  </a:ext>
                </a:extLst>
              </p:cNvPr>
              <p:cNvSpPr txBox="1">
                <a:spLocks noRot="1" noChangeAspect="1" noMove="1" noResize="1" noEditPoints="1" noAdjustHandles="1" noChangeArrowheads="1" noChangeShapeType="1" noTextEdit="1"/>
              </p:cNvSpPr>
              <p:nvPr/>
            </p:nvSpPr>
            <p:spPr>
              <a:xfrm>
                <a:off x="647453" y="820857"/>
                <a:ext cx="7727650" cy="1301510"/>
              </a:xfrm>
              <a:prstGeom prst="rect">
                <a:avLst/>
              </a:prstGeom>
              <a:blipFill>
                <a:blip r:embed="rId4"/>
                <a:stretch>
                  <a:fillRect l="-631" r="-1183" b="-7042"/>
                </a:stretch>
              </a:blipFill>
            </p:spPr>
            <p:txBody>
              <a:bodyPr/>
              <a:lstStyle/>
              <a:p>
                <a:r>
                  <a:rPr lang="en-US">
                    <a:noFill/>
                  </a:rPr>
                  <a:t> </a:t>
                </a:r>
              </a:p>
            </p:txBody>
          </p:sp>
        </mc:Fallback>
      </mc:AlternateContent>
      <p:pic>
        <p:nvPicPr>
          <p:cNvPr id="20" name="Hình ảnh 19">
            <a:extLst>
              <a:ext uri="{FF2B5EF4-FFF2-40B4-BE49-F238E27FC236}">
                <a16:creationId xmlns:a16="http://schemas.microsoft.com/office/drawing/2014/main" id="{BF76BBB9-8489-A072-E62F-1345305CC102}"/>
              </a:ext>
            </a:extLst>
          </p:cNvPr>
          <p:cNvPicPr>
            <a:picLocks noChangeAspect="1"/>
          </p:cNvPicPr>
          <p:nvPr/>
        </p:nvPicPr>
        <p:blipFill>
          <a:blip r:embed="rId5"/>
          <a:stretch>
            <a:fillRect/>
          </a:stretch>
        </p:blipFill>
        <p:spPr>
          <a:xfrm>
            <a:off x="820516" y="2332790"/>
            <a:ext cx="3109929" cy="2447353"/>
          </a:xfrm>
          <a:prstGeom prst="rect">
            <a:avLst/>
          </a:prstGeom>
          <a:ln>
            <a:noFill/>
          </a:ln>
          <a:effectLst>
            <a:softEdge rad="112500"/>
          </a:effectLst>
        </p:spPr>
      </p:pic>
      <mc:AlternateContent xmlns:mc="http://schemas.openxmlformats.org/markup-compatibility/2006" xmlns:a14="http://schemas.microsoft.com/office/drawing/2010/main">
        <mc:Choice Requires="a14">
          <p:sp>
            <p:nvSpPr>
              <p:cNvPr id="23" name="Hộp Văn bản 22">
                <a:extLst>
                  <a:ext uri="{FF2B5EF4-FFF2-40B4-BE49-F238E27FC236}">
                    <a16:creationId xmlns:a16="http://schemas.microsoft.com/office/drawing/2014/main" id="{C695B724-7BDF-381F-5835-590E6B799D78}"/>
                  </a:ext>
                </a:extLst>
              </p:cNvPr>
              <p:cNvSpPr txBox="1"/>
              <p:nvPr/>
            </p:nvSpPr>
            <p:spPr>
              <a:xfrm>
                <a:off x="4003048" y="2273519"/>
                <a:ext cx="4023531" cy="2627258"/>
              </a:xfrm>
              <a:prstGeom prst="rect">
                <a:avLst/>
              </a:prstGeom>
              <a:noFill/>
            </p:spPr>
            <p:txBody>
              <a:bodyPr wrap="square">
                <a:spAutoFit/>
              </a:bodyPr>
              <a:lstStyle/>
              <a:p>
                <a:pPr marL="0" marR="0" algn="just">
                  <a:lnSpc>
                    <a:spcPct val="150000"/>
                  </a:lnSpc>
                  <a:tabLst>
                    <a:tab pos="360045" algn="l"/>
                    <a:tab pos="720090" algn="l"/>
                  </a:tabLst>
                </a:pPr>
                <a:r>
                  <a:rPr lang="en-US" sz="1800" dirty="0">
                    <a:effectLst/>
                    <a:latin typeface="+mj-lt"/>
                    <a:ea typeface="Yu Mincho" panose="02020400000000000000" pitchFamily="18" charset="-128"/>
                    <a:cs typeface="Times New Roman" panose="02020603050405020304" pitchFamily="18" charset="0"/>
                  </a:rPr>
                  <a:t>a) Do </a:t>
                </a:r>
                <a14:m>
                  <m:oMath xmlns:m="http://schemas.openxmlformats.org/officeDocument/2006/math">
                    <m:r>
                      <a:rPr lang="en-US" sz="1800" i="1" dirty="0" smtClean="0">
                        <a:effectLst/>
                        <a:latin typeface="Cambria Math" panose="02040503050406030204" pitchFamily="18" charset="0"/>
                        <a:ea typeface="Yu Mincho" panose="02020400000000000000" pitchFamily="18" charset="-128"/>
                        <a:cs typeface="Times New Roman" panose="02020603050405020304" pitchFamily="18" charset="0"/>
                      </a:rPr>
                      <m:t>𝑀𝑁</m:t>
                    </m:r>
                    <m:r>
                      <a:rPr lang="en-US" sz="1800" i="1" dirty="0" smtClean="0">
                        <a:effectLst/>
                        <a:latin typeface="Cambria Math" panose="02040503050406030204" pitchFamily="18" charset="0"/>
                        <a:ea typeface="Yu Mincho" panose="02020400000000000000" pitchFamily="18" charset="-128"/>
                        <a:cs typeface="Times New Roman" panose="02020603050405020304" pitchFamily="18" charset="0"/>
                      </a:rPr>
                      <m:t> // </m:t>
                    </m:r>
                    <m:r>
                      <a:rPr lang="en-US" sz="1800" i="1" dirty="0" smtClean="0">
                        <a:effectLst/>
                        <a:latin typeface="Cambria Math" panose="02040503050406030204" pitchFamily="18" charset="0"/>
                        <a:ea typeface="Yu Mincho" panose="02020400000000000000" pitchFamily="18" charset="-128"/>
                        <a:cs typeface="Times New Roman" panose="02020603050405020304" pitchFamily="18" charset="0"/>
                      </a:rPr>
                      <m:t>𝑂𝑥</m:t>
                    </m:r>
                    <m:r>
                      <a:rPr lang="en-US" sz="1800" i="1" dirty="0" smtClean="0">
                        <a:effectLst/>
                        <a:latin typeface="Cambria Math" panose="02040503050406030204" pitchFamily="18" charset="0"/>
                        <a:ea typeface="Yu Mincho" panose="02020400000000000000" pitchFamily="18" charset="-128"/>
                        <a:cs typeface="Times New Roman" panose="02020603050405020304" pitchFamily="18" charset="0"/>
                      </a:rPr>
                      <m:t> </m:t>
                    </m:r>
                  </m:oMath>
                </a14:m>
                <a:r>
                  <a:rPr lang="en-US" sz="1800" dirty="0" err="1">
                    <a:effectLst/>
                    <a:latin typeface="+mj-lt"/>
                    <a:ea typeface="Yu Mincho" panose="02020400000000000000" pitchFamily="18" charset="-128"/>
                    <a:cs typeface="Times New Roman" panose="02020603050405020304" pitchFamily="18" charset="0"/>
                  </a:rPr>
                  <a:t>nên</a:t>
                </a:r>
                <a:r>
                  <a:rPr lang="en-US" sz="1800" dirty="0">
                    <a:effectLst/>
                    <a:latin typeface="+mj-lt"/>
                    <a:ea typeface="Yu Mincho" panose="02020400000000000000" pitchFamily="18" charset="-128"/>
                    <a:cs typeface="Times New Roman" panose="02020603050405020304" pitchFamily="18" charset="0"/>
                  </a:rPr>
                  <a:t> </a:t>
                </a:r>
                <a14:m>
                  <m:oMath xmlns:m="http://schemas.openxmlformats.org/officeDocument/2006/math">
                    <m:acc>
                      <m:accPr>
                        <m:chr m:val="̂"/>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acc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𝑁𝑀𝑂</m:t>
                        </m:r>
                      </m:e>
                    </m:acc>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acc>
                      <m:accPr>
                        <m:chr m:val="̂"/>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acc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𝑥𝑂𝑀</m:t>
                        </m:r>
                      </m:e>
                    </m:acc>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𝛼</m:t>
                    </m:r>
                  </m:oMath>
                </a14:m>
                <a:r>
                  <a:rPr lang="en-US" sz="1800" dirty="0">
                    <a:effectLst/>
                    <a:latin typeface="+mj-lt"/>
                    <a:ea typeface="Yu Mincho" panose="02020400000000000000" pitchFamily="18" charset="-128"/>
                    <a:cs typeface="Times New Roman" panose="02020603050405020304" pitchFamily="18" charset="0"/>
                  </a:rPr>
                  <a:t> (</a:t>
                </a:r>
                <a:r>
                  <a:rPr lang="en-US" sz="1800" dirty="0" err="1">
                    <a:effectLst/>
                    <a:latin typeface="+mj-lt"/>
                    <a:ea typeface="Yu Mincho" panose="02020400000000000000" pitchFamily="18" charset="-128"/>
                    <a:cs typeface="Times New Roman" panose="02020603050405020304" pitchFamily="18" charset="0"/>
                  </a:rPr>
                  <a:t>hai</a:t>
                </a:r>
                <a:r>
                  <a:rPr lang="en-US" sz="1800" dirty="0">
                    <a:effectLst/>
                    <a:latin typeface="+mj-lt"/>
                    <a:ea typeface="Yu Mincho" panose="02020400000000000000" pitchFamily="18" charset="-128"/>
                    <a:cs typeface="Times New Roman" panose="02020603050405020304" pitchFamily="18" charset="0"/>
                  </a:rPr>
                  <a:t> </a:t>
                </a:r>
                <a:r>
                  <a:rPr lang="en-US" sz="1800" dirty="0" err="1">
                    <a:effectLst/>
                    <a:latin typeface="+mj-lt"/>
                    <a:ea typeface="Yu Mincho" panose="02020400000000000000" pitchFamily="18" charset="-128"/>
                    <a:cs typeface="Times New Roman" panose="02020603050405020304" pitchFamily="18" charset="0"/>
                  </a:rPr>
                  <a:t>góc</a:t>
                </a:r>
                <a:r>
                  <a:rPr lang="en-US" sz="1800" dirty="0">
                    <a:effectLst/>
                    <a:latin typeface="+mj-lt"/>
                    <a:ea typeface="Yu Mincho" panose="02020400000000000000" pitchFamily="18" charset="-128"/>
                    <a:cs typeface="Times New Roman" panose="02020603050405020304" pitchFamily="18" charset="0"/>
                  </a:rPr>
                  <a:t> so le </a:t>
                </a:r>
                <a:r>
                  <a:rPr lang="en-US" sz="1800" dirty="0" err="1">
                    <a:effectLst/>
                    <a:latin typeface="+mj-lt"/>
                    <a:ea typeface="Yu Mincho" panose="02020400000000000000" pitchFamily="18" charset="-128"/>
                    <a:cs typeface="Times New Roman" panose="02020603050405020304" pitchFamily="18" charset="0"/>
                  </a:rPr>
                  <a:t>trong</a:t>
                </a:r>
                <a:r>
                  <a:rPr lang="en-US" sz="1800" dirty="0">
                    <a:effectLst/>
                    <a:latin typeface="+mj-lt"/>
                    <a:ea typeface="Yu Mincho" panose="02020400000000000000" pitchFamily="18" charset="-128"/>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0" marR="0" algn="just">
                  <a:lnSpc>
                    <a:spcPct val="150000"/>
                  </a:lnSpc>
                  <a:tabLst>
                    <a:tab pos="360045" algn="l"/>
                    <a:tab pos="720090" algn="l"/>
                  </a:tabLst>
                </a:pPr>
                <a:r>
                  <a:rPr lang="en-US" sz="1800" dirty="0" err="1">
                    <a:effectLst/>
                    <a:latin typeface="+mj-lt"/>
                    <a:ea typeface="Yu Mincho" panose="02020400000000000000" pitchFamily="18" charset="-128"/>
                    <a:cs typeface="Times New Roman" panose="02020603050405020304" pitchFamily="18" charset="0"/>
                  </a:rPr>
                  <a:t>Xét</a:t>
                </a:r>
                <a:r>
                  <a:rPr lang="en-US" sz="1800" dirty="0">
                    <a:effectLst/>
                    <a:latin typeface="+mj-lt"/>
                    <a:ea typeface="Yu Mincho" panose="02020400000000000000" pitchFamily="18" charset="-128"/>
                    <a:cs typeface="Times New Roman" panose="02020603050405020304" pitchFamily="18" charset="0"/>
                  </a:rPr>
                  <a:t> tam </a:t>
                </a:r>
                <a:r>
                  <a:rPr lang="en-US" sz="1800" dirty="0" err="1">
                    <a:effectLst/>
                    <a:latin typeface="+mj-lt"/>
                    <a:ea typeface="Yu Mincho" panose="02020400000000000000" pitchFamily="18" charset="-128"/>
                    <a:cs typeface="Times New Roman" panose="02020603050405020304" pitchFamily="18" charset="0"/>
                  </a:rPr>
                  <a:t>giác</a:t>
                </a:r>
                <a:r>
                  <a:rPr lang="en-US" sz="1800" dirty="0">
                    <a:effectLst/>
                    <a:latin typeface="+mj-lt"/>
                    <a:ea typeface="Yu Mincho" panose="02020400000000000000" pitchFamily="18" charset="-128"/>
                    <a:cs typeface="Times New Roman" panose="02020603050405020304" pitchFamily="18" charset="0"/>
                  </a:rPr>
                  <a:t> </a:t>
                </a:r>
                <a14:m>
                  <m:oMath xmlns:m="http://schemas.openxmlformats.org/officeDocument/2006/math">
                    <m:r>
                      <a:rPr lang="en-US" sz="1800" i="1" dirty="0" smtClean="0">
                        <a:effectLst/>
                        <a:latin typeface="Cambria Math" panose="02040503050406030204" pitchFamily="18" charset="0"/>
                        <a:ea typeface="Yu Mincho" panose="02020400000000000000" pitchFamily="18" charset="-128"/>
                        <a:cs typeface="Times New Roman" panose="02020603050405020304" pitchFamily="18" charset="0"/>
                      </a:rPr>
                      <m:t>𝑂𝑀𝑁</m:t>
                    </m:r>
                  </m:oMath>
                </a14:m>
                <a:r>
                  <a:rPr lang="en-US" sz="1800" dirty="0">
                    <a:effectLst/>
                    <a:latin typeface="+mj-lt"/>
                    <a:ea typeface="Yu Mincho" panose="02020400000000000000" pitchFamily="18" charset="-128"/>
                    <a:cs typeface="Times New Roman" panose="02020603050405020304" pitchFamily="18" charset="0"/>
                  </a:rPr>
                  <a:t> </a:t>
                </a:r>
                <a:r>
                  <a:rPr lang="en-US" sz="1800" dirty="0" err="1">
                    <a:effectLst/>
                    <a:latin typeface="+mj-lt"/>
                    <a:ea typeface="Yu Mincho" panose="02020400000000000000" pitchFamily="18" charset="-128"/>
                    <a:cs typeface="Times New Roman" panose="02020603050405020304" pitchFamily="18" charset="0"/>
                  </a:rPr>
                  <a:t>cân</a:t>
                </a:r>
                <a:r>
                  <a:rPr lang="en-US" sz="1800" dirty="0">
                    <a:effectLst/>
                    <a:latin typeface="+mj-lt"/>
                    <a:ea typeface="Yu Mincho" panose="02020400000000000000" pitchFamily="18" charset="-128"/>
                    <a:cs typeface="Times New Roman" panose="02020603050405020304" pitchFamily="18" charset="0"/>
                  </a:rPr>
                  <a:t> </a:t>
                </a:r>
                <a:r>
                  <a:rPr lang="en-US" sz="1800" dirty="0" err="1">
                    <a:effectLst/>
                    <a:latin typeface="+mj-lt"/>
                    <a:ea typeface="Yu Mincho" panose="02020400000000000000" pitchFamily="18" charset="-128"/>
                    <a:cs typeface="Times New Roman" panose="02020603050405020304" pitchFamily="18" charset="0"/>
                  </a:rPr>
                  <a:t>tại</a:t>
                </a:r>
                <a:r>
                  <a:rPr lang="en-US" sz="1800" dirty="0">
                    <a:effectLst/>
                    <a:latin typeface="+mj-lt"/>
                    <a:ea typeface="Yu Mincho" panose="02020400000000000000" pitchFamily="18" charset="-128"/>
                    <a:cs typeface="Times New Roman" panose="02020603050405020304" pitchFamily="18" charset="0"/>
                  </a:rPr>
                  <a:t> </a:t>
                </a:r>
                <a14:m>
                  <m:oMath xmlns:m="http://schemas.openxmlformats.org/officeDocument/2006/math">
                    <m:r>
                      <a:rPr lang="en-US" sz="1800" i="1" dirty="0" smtClean="0">
                        <a:effectLst/>
                        <a:latin typeface="Cambria Math" panose="02040503050406030204" pitchFamily="18" charset="0"/>
                        <a:ea typeface="Yu Mincho" panose="02020400000000000000" pitchFamily="18" charset="-128"/>
                        <a:cs typeface="Times New Roman" panose="02020603050405020304" pitchFamily="18" charset="0"/>
                      </a:rPr>
                      <m:t>𝑂</m:t>
                    </m:r>
                  </m:oMath>
                </a14:m>
                <a:r>
                  <a:rPr lang="en-US" sz="1800" dirty="0">
                    <a:effectLst/>
                    <a:latin typeface="+mj-lt"/>
                    <a:ea typeface="Yu Mincho" panose="02020400000000000000" pitchFamily="18" charset="-128"/>
                    <a:cs typeface="Times New Roman" panose="02020603050405020304" pitchFamily="18" charset="0"/>
                  </a:rPr>
                  <a:t> do  </a:t>
                </a:r>
                <a14:m>
                  <m:oMath xmlns:m="http://schemas.openxmlformats.org/officeDocument/2006/math">
                    <m:r>
                      <a:rPr lang="en-US" sz="1800" i="1" dirty="0" smtClean="0">
                        <a:effectLst/>
                        <a:latin typeface="Cambria Math" panose="02040503050406030204" pitchFamily="18" charset="0"/>
                        <a:ea typeface="Yu Mincho" panose="02020400000000000000" pitchFamily="18" charset="-128"/>
                        <a:cs typeface="Times New Roman" panose="02020603050405020304" pitchFamily="18" charset="0"/>
                      </a:rPr>
                      <m:t>𝑂𝑀</m:t>
                    </m:r>
                    <m:r>
                      <a:rPr lang="en-US" sz="1800" i="1" dirty="0" smtClean="0">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dirty="0" smtClean="0">
                        <a:effectLst/>
                        <a:latin typeface="Cambria Math" panose="02040503050406030204" pitchFamily="18" charset="0"/>
                        <a:ea typeface="Yu Mincho" panose="02020400000000000000" pitchFamily="18" charset="-128"/>
                        <a:cs typeface="Times New Roman" panose="02020603050405020304" pitchFamily="18" charset="0"/>
                      </a:rPr>
                      <m:t>𝑂𝑁</m:t>
                    </m:r>
                  </m:oMath>
                </a14:m>
                <a:r>
                  <a:rPr lang="en-US" sz="1800" dirty="0">
                    <a:effectLst/>
                    <a:latin typeface="+mj-lt"/>
                    <a:ea typeface="Yu Mincho" panose="02020400000000000000" pitchFamily="18" charset="-128"/>
                    <a:cs typeface="Times New Roman" panose="02020603050405020304" pitchFamily="18" charset="0"/>
                  </a:rPr>
                  <a:t> ta </a:t>
                </a:r>
                <a:r>
                  <a:rPr lang="en-US" sz="1800" dirty="0" err="1">
                    <a:effectLst/>
                    <a:latin typeface="+mj-lt"/>
                    <a:ea typeface="Yu Mincho" panose="02020400000000000000" pitchFamily="18" charset="-128"/>
                    <a:cs typeface="Times New Roman" panose="02020603050405020304" pitchFamily="18" charset="0"/>
                  </a:rPr>
                  <a:t>có</a:t>
                </a:r>
                <a:r>
                  <a:rPr lang="en-US" sz="1800" dirty="0">
                    <a:effectLst/>
                    <a:latin typeface="+mj-lt"/>
                    <a:ea typeface="Yu Mincho" panose="02020400000000000000" pitchFamily="18" charset="-128"/>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0" marR="0" algn="just">
                  <a:lnSpc>
                    <a:spcPct val="150000"/>
                  </a:lnSpc>
                  <a:tabLst>
                    <a:tab pos="360045" algn="l"/>
                    <a:tab pos="720090" algn="l"/>
                  </a:tabLst>
                </a:pPr>
                <a14:m>
                  <m:oMathPara xmlns:m="http://schemas.openxmlformats.org/officeDocument/2006/math">
                    <m:oMathParaPr>
                      <m:jc m:val="centerGroup"/>
                    </m:oMathParaPr>
                    <m:oMath xmlns:m="http://schemas.openxmlformats.org/officeDocument/2006/math">
                      <m:acc>
                        <m:accPr>
                          <m:chr m:val="̂"/>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acc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𝑀𝑂𝑁</m:t>
                          </m:r>
                        </m:e>
                      </m:acc>
                      <m:r>
                        <a:rPr lang="en-US" sz="1800" i="1">
                          <a:effectLst/>
                          <a:latin typeface="Cambria Math" panose="02040503050406030204" pitchFamily="18" charset="0"/>
                          <a:ea typeface="Yu Mincho" panose="02020400000000000000" pitchFamily="18" charset="-128"/>
                          <a:cs typeface="Times New Roman" panose="02020603050405020304" pitchFamily="18" charset="0"/>
                        </a:rPr>
                        <m:t>=18</m:t>
                      </m:r>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sup>
                          <m:r>
                            <a:rPr lang="en-US" sz="1800" i="1">
                              <a:effectLst/>
                              <a:latin typeface="Cambria Math" panose="02040503050406030204" pitchFamily="18" charset="0"/>
                              <a:ea typeface="Yu Mincho" panose="02020400000000000000" pitchFamily="18" charset="-128"/>
                              <a:cs typeface="Times New Roman" panose="02020603050405020304" pitchFamily="18" charset="0"/>
                            </a:rPr>
                            <m:t>𝑜</m:t>
                          </m:r>
                        </m:sup>
                      </m:sSup>
                      <m:r>
                        <a:rPr lang="en-US" sz="1800" i="1">
                          <a:effectLst/>
                          <a:latin typeface="Cambria Math" panose="02040503050406030204" pitchFamily="18" charset="0"/>
                          <a:ea typeface="Yu Mincho" panose="02020400000000000000" pitchFamily="18" charset="-128"/>
                          <a:cs typeface="Times New Roman" panose="02020603050405020304" pitchFamily="18" charset="0"/>
                        </a:rPr>
                        <m:t>−2</m:t>
                      </m:r>
                      <m:acc>
                        <m:accPr>
                          <m:chr m:val="̂"/>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acc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𝑁𝑀𝑂</m:t>
                          </m:r>
                        </m:e>
                      </m:acc>
                      <m:r>
                        <a:rPr lang="en-US" sz="1800" i="1">
                          <a:effectLst/>
                          <a:latin typeface="Cambria Math" panose="02040503050406030204" pitchFamily="18" charset="0"/>
                          <a:ea typeface="Yu Mincho" panose="02020400000000000000" pitchFamily="18" charset="-128"/>
                          <a:cs typeface="Times New Roman" panose="02020603050405020304" pitchFamily="18" charset="0"/>
                        </a:rPr>
                        <m:t>=180−2</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𝛼</m:t>
                      </m:r>
                    </m:oMath>
                  </m:oMathPara>
                </a14:m>
                <a:endParaRPr lang="en-US" sz="1800" dirty="0">
                  <a:effectLst/>
                  <a:latin typeface="+mj-lt"/>
                  <a:ea typeface="Calibri" panose="020F0502020204030204" pitchFamily="34" charset="0"/>
                  <a:cs typeface="Times New Roman" panose="02020603050405020304" pitchFamily="18" charset="0"/>
                </a:endParaRPr>
              </a:p>
              <a:p>
                <a:pPr marL="0" marR="0" algn="just">
                  <a:lnSpc>
                    <a:spcPct val="150000"/>
                  </a:lnSpc>
                  <a:tabLst>
                    <a:tab pos="360045" algn="l"/>
                    <a:tab pos="720090" algn="l"/>
                  </a:tabLst>
                </a:pPr>
                <a14:m>
                  <m:oMathPara xmlns:m="http://schemas.openxmlformats.org/officeDocument/2006/math">
                    <m:oMathParaPr>
                      <m:jc m:val="centerGroup"/>
                    </m:oMathParaPr>
                    <m:oMath xmlns:m="http://schemas.openxmlformats.org/officeDocument/2006/math">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acc>
                        <m:accPr>
                          <m:chr m:val="̂"/>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acc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𝑥𝑂𝑁</m:t>
                          </m:r>
                        </m:e>
                      </m:acc>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acc>
                        <m:accPr>
                          <m:chr m:val="̂"/>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acc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𝑥𝑂𝑀</m:t>
                          </m:r>
                        </m:e>
                      </m:acc>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acc>
                        <m:accPr>
                          <m:chr m:val="̂"/>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acc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𝑀𝑂𝑁</m:t>
                          </m:r>
                        </m:e>
                      </m:acc>
                      <m:r>
                        <a:rPr lang="en-US" sz="1800" i="1">
                          <a:effectLst/>
                          <a:latin typeface="Cambria Math" panose="02040503050406030204" pitchFamily="18" charset="0"/>
                          <a:ea typeface="Yu Mincho" panose="02020400000000000000" pitchFamily="18" charset="-128"/>
                          <a:cs typeface="Times New Roman" panose="02020603050405020304" pitchFamily="18" charset="0"/>
                        </a:rPr>
                        <m:t>=18</m:t>
                      </m:r>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sup>
                          <m:r>
                            <a:rPr lang="en-US" sz="1800" i="1">
                              <a:effectLst/>
                              <a:latin typeface="Cambria Math" panose="02040503050406030204" pitchFamily="18" charset="0"/>
                              <a:ea typeface="Yu Mincho" panose="02020400000000000000" pitchFamily="18" charset="-128"/>
                              <a:cs typeface="Times New Roman" panose="02020603050405020304" pitchFamily="18" charset="0"/>
                            </a:rPr>
                            <m:t>𝑜</m:t>
                          </m:r>
                        </m:sup>
                      </m:sSup>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𝛼</m:t>
                      </m:r>
                    </m:oMath>
                  </m:oMathPara>
                </a14:m>
                <a:endParaRPr lang="en-US" sz="1800" dirty="0">
                  <a:effectLst/>
                  <a:latin typeface="+mj-lt"/>
                  <a:ea typeface="Calibri" panose="020F0502020204030204" pitchFamily="34" charset="0"/>
                  <a:cs typeface="Times New Roman" panose="02020603050405020304" pitchFamily="18" charset="0"/>
                </a:endParaRPr>
              </a:p>
            </p:txBody>
          </p:sp>
        </mc:Choice>
        <mc:Fallback xmlns="">
          <p:sp>
            <p:nvSpPr>
              <p:cNvPr id="23" name="Hộp Văn bản 22">
                <a:extLst>
                  <a:ext uri="{FF2B5EF4-FFF2-40B4-BE49-F238E27FC236}">
                    <a16:creationId xmlns:a16="http://schemas.microsoft.com/office/drawing/2014/main" id="{C695B724-7BDF-381F-5835-590E6B799D78}"/>
                  </a:ext>
                </a:extLst>
              </p:cNvPr>
              <p:cNvSpPr txBox="1">
                <a:spLocks noRot="1" noChangeAspect="1" noMove="1" noResize="1" noEditPoints="1" noAdjustHandles="1" noChangeArrowheads="1" noChangeShapeType="1" noTextEdit="1"/>
              </p:cNvSpPr>
              <p:nvPr/>
            </p:nvSpPr>
            <p:spPr>
              <a:xfrm>
                <a:off x="4003048" y="2273519"/>
                <a:ext cx="4023531" cy="2627258"/>
              </a:xfrm>
              <a:prstGeom prst="rect">
                <a:avLst/>
              </a:prstGeom>
              <a:blipFill>
                <a:blip r:embed="rId6"/>
                <a:stretch>
                  <a:fillRect l="-1364" r="-18939"/>
                </a:stretch>
              </a:blipFill>
            </p:spPr>
            <p:txBody>
              <a:bodyPr/>
              <a:lstStyle/>
              <a:p>
                <a:r>
                  <a:rPr lang="en-US">
                    <a:noFill/>
                  </a:rPr>
                  <a:t> </a:t>
                </a:r>
              </a:p>
            </p:txBody>
          </p:sp>
        </mc:Fallback>
      </mc:AlternateContent>
      <p:sp>
        <p:nvSpPr>
          <p:cNvPr id="24" name="Hộp Văn bản 23">
            <a:extLst>
              <a:ext uri="{FF2B5EF4-FFF2-40B4-BE49-F238E27FC236}">
                <a16:creationId xmlns:a16="http://schemas.microsoft.com/office/drawing/2014/main" id="{E9675C74-AA42-E134-1D91-FB4362653A50}"/>
              </a:ext>
            </a:extLst>
          </p:cNvPr>
          <p:cNvSpPr txBox="1"/>
          <p:nvPr/>
        </p:nvSpPr>
        <p:spPr>
          <a:xfrm>
            <a:off x="3653004" y="1797834"/>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1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1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2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
                                            <p:txEl>
                                              <p:pRg st="0" end="0"/>
                                            </p:txEl>
                                          </p:spTgt>
                                        </p:tgtEl>
                                        <p:attrNameLst>
                                          <p:attrName>style.visibility</p:attrName>
                                        </p:attrNameLst>
                                      </p:cBhvr>
                                      <p:to>
                                        <p:strVal val="visible"/>
                                      </p:to>
                                    </p:set>
                                    <p:animEffect transition="in" filter="fade">
                                      <p:cBhvr>
                                        <p:cTn id="30" dur="500"/>
                                        <p:tgtEl>
                                          <p:spTgt spid="2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3">
                                            <p:txEl>
                                              <p:pRg st="1" end="1"/>
                                            </p:txEl>
                                          </p:spTgt>
                                        </p:tgtEl>
                                        <p:attrNameLst>
                                          <p:attrName>style.visibility</p:attrName>
                                        </p:attrNameLst>
                                      </p:cBhvr>
                                      <p:to>
                                        <p:strVal val="visible"/>
                                      </p:to>
                                    </p:set>
                                    <p:animEffect transition="in" filter="fade">
                                      <p:cBhvr>
                                        <p:cTn id="35" dur="500"/>
                                        <p:tgtEl>
                                          <p:spTgt spid="2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3">
                                            <p:txEl>
                                              <p:pRg st="2" end="2"/>
                                            </p:txEl>
                                          </p:spTgt>
                                        </p:tgtEl>
                                        <p:attrNameLst>
                                          <p:attrName>style.visibility</p:attrName>
                                        </p:attrNameLst>
                                      </p:cBhvr>
                                      <p:to>
                                        <p:strVal val="visible"/>
                                      </p:to>
                                    </p:set>
                                    <p:animEffect transition="in" filter="fade">
                                      <p:cBhvr>
                                        <p:cTn id="40" dur="500"/>
                                        <p:tgtEl>
                                          <p:spTgt spid="2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3">
                                            <p:txEl>
                                              <p:pRg st="3" end="3"/>
                                            </p:txEl>
                                          </p:spTgt>
                                        </p:tgtEl>
                                        <p:attrNameLst>
                                          <p:attrName>style.visibility</p:attrName>
                                        </p:attrNameLst>
                                      </p:cBhvr>
                                      <p:to>
                                        <p:strVal val="visible"/>
                                      </p:to>
                                    </p:set>
                                    <p:animEffect transition="in" filter="fade">
                                      <p:cBhvr>
                                        <p:cTn id="45"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1"/>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94385356-A1DC-649D-8302-3AFAF0E647C8}"/>
                  </a:ext>
                </a:extLst>
              </p:cNvPr>
              <p:cNvSpPr txBox="1"/>
              <p:nvPr/>
            </p:nvSpPr>
            <p:spPr>
              <a:xfrm>
                <a:off x="2189560" y="855895"/>
                <a:ext cx="4764880" cy="3431709"/>
              </a:xfrm>
              <a:prstGeom prst="rect">
                <a:avLst/>
              </a:prstGeom>
              <a:noFill/>
            </p:spPr>
            <p:txBody>
              <a:bodyPr wrap="square">
                <a:spAutoFit/>
              </a:bodyPr>
              <a:lstStyle/>
              <a:p>
                <a:pPr marL="0" marR="0">
                  <a:lnSpc>
                    <a:spcPct val="150000"/>
                  </a:lnSpc>
                  <a:spcBef>
                    <a:spcPts val="600"/>
                  </a:spcBef>
                  <a:spcAft>
                    <a:spcPts val="800"/>
                  </a:spcAft>
                  <a:tabLst>
                    <a:tab pos="360045" algn="l"/>
                    <a:tab pos="720090" algn="l"/>
                  </a:tabLst>
                </a:pPr>
                <a:r>
                  <a:rPr lang="nl-NL" sz="1800" b="1" dirty="0">
                    <a:effectLst/>
                    <a:latin typeface="+mj-lt"/>
                    <a:ea typeface="Yu Mincho" panose="02020400000000000000" pitchFamily="18" charset="-128"/>
                    <a:cs typeface="Times New Roman" panose="02020603050405020304" pitchFamily="18" charset="0"/>
                  </a:rPr>
                  <a:t>Kết luận:</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600"/>
                  </a:spcBef>
                  <a:spcAft>
                    <a:spcPts val="800"/>
                  </a:spcAft>
                  <a:tabLst>
                    <a:tab pos="360045" algn="l"/>
                    <a:tab pos="720090" algn="l"/>
                  </a:tabLst>
                </a:pPr>
                <a:r>
                  <a:rPr lang="nl-NL" sz="1800" dirty="0">
                    <a:effectLst/>
                    <a:latin typeface="+mj-lt"/>
                    <a:ea typeface="Yu Mincho" panose="02020400000000000000" pitchFamily="18" charset="-128"/>
                    <a:cs typeface="Times New Roman" panose="02020603050405020304" pitchFamily="18" charset="0"/>
                  </a:rPr>
                  <a:t>Với </a:t>
                </a:r>
                <a14:m>
                  <m:oMath xmlns:m="http://schemas.openxmlformats.org/officeDocument/2006/math">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0</m:t>
                        </m:r>
                      </m:e>
                      <m:sup>
                        <m:r>
                          <m:rPr>
                            <m:sty m:val="p"/>
                          </m:rP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o</m:t>
                        </m:r>
                      </m:sup>
                    </m:sSup>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m:t>
                    </m:r>
                    <m:r>
                      <m:rPr>
                        <m:sty m:val="p"/>
                      </m:rP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α</m:t>
                    </m:r>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≤18</m:t>
                    </m:r>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0</m:t>
                        </m:r>
                      </m:e>
                      <m:sup>
                        <m:r>
                          <m:rPr>
                            <m:sty m:val="p"/>
                          </m:rP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o</m:t>
                        </m:r>
                      </m:sup>
                    </m:sSup>
                  </m:oMath>
                </a14:m>
                <a:r>
                  <a:rPr lang="nl-NL" sz="1800" dirty="0">
                    <a:effectLst/>
                    <a:latin typeface="+mj-lt"/>
                    <a:ea typeface="Yu Mincho" panose="02020400000000000000" pitchFamily="18" charset="-128"/>
                    <a:cs typeface="Times New Roman" panose="02020603050405020304" pitchFamily="18" charset="0"/>
                  </a:rPr>
                  <a:t> thì:</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600"/>
                  </a:spcBef>
                  <a:spcAft>
                    <a:spcPts val="800"/>
                  </a:spcAft>
                  <a:tabLst>
                    <a:tab pos="360045" algn="l"/>
                    <a:tab pos="720090" algn="l"/>
                  </a:tabLst>
                </a:pP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sin</m:t>
                        </m:r>
                      </m:fName>
                      <m:e>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m:t>
                        </m:r>
                      </m:e>
                    </m:func>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18</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0</m:t>
                        </m:r>
                      </m:e>
                      <m:sup>
                        <m:r>
                          <m:rPr>
                            <m:sty m:val="p"/>
                          </m:rP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o</m:t>
                        </m:r>
                      </m:sup>
                    </m:sSup>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α</m:t>
                    </m:r>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Yu Mincho" panose="02020400000000000000" pitchFamily="18" charset="-128"/>
                        <a:cs typeface="Times New Roman" panose="02020603050405020304" pitchFamily="18" charset="0"/>
                      </a:rPr>
                      <m:t>=</m:t>
                    </m:r>
                  </m:oMath>
                </a14:m>
                <a:r>
                  <a:rPr lang="nl-NL" sz="1800" dirty="0">
                    <a:effectLst/>
                    <a:latin typeface="+mj-lt"/>
                    <a:ea typeface="Yu Mincho" panose="02020400000000000000" pitchFamily="18" charset="-128"/>
                    <a:cs typeface="Times New Roman" panose="02020603050405020304" pitchFamily="18" charset="0"/>
                  </a:rPr>
                  <a:t> </a:t>
                </a:r>
                <a14:m>
                  <m:oMath xmlns:m="http://schemas.openxmlformats.org/officeDocument/2006/math">
                    <m:func>
                      <m:fun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sin</m:t>
                        </m:r>
                      </m:fName>
                      <m:e>
                        <m:r>
                          <m:rPr>
                            <m:sty m:val="p"/>
                          </m:rPr>
                          <a:rPr lang="en-US" sz="1800" i="0" smtClean="0">
                            <a:effectLst/>
                            <a:latin typeface="Cambria Math" panose="02040503050406030204" pitchFamily="18" charset="0"/>
                            <a:ea typeface="Yu Mincho" panose="02020400000000000000" pitchFamily="18" charset="-128"/>
                            <a:cs typeface="Times New Roman" panose="02020603050405020304" pitchFamily="18" charset="0"/>
                          </a:rPr>
                          <m:t>α</m:t>
                        </m:r>
                      </m:e>
                    </m:func>
                  </m:oMath>
                </a14:m>
                <a:r>
                  <a:rPr lang="nl-NL" sz="1800" dirty="0">
                    <a:effectLst/>
                    <a:latin typeface="+mj-lt"/>
                    <a:ea typeface="Yu Mincho" panose="02020400000000000000" pitchFamily="18" charset="-128"/>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600"/>
                  </a:spcBef>
                  <a:spcAft>
                    <a:spcPts val="800"/>
                  </a:spcAft>
                  <a:tabLst>
                    <a:tab pos="360045" algn="l"/>
                    <a:tab pos="720090" algn="l"/>
                  </a:tabLst>
                </a:pP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cos</m:t>
                        </m:r>
                      </m:fName>
                      <m:e>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m:t>
                        </m:r>
                      </m:e>
                    </m:func>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18</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0</m:t>
                        </m:r>
                      </m:e>
                      <m:sup>
                        <m:r>
                          <m:rPr>
                            <m:sty m:val="p"/>
                          </m:rP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o</m:t>
                        </m:r>
                      </m:sup>
                    </m:sSup>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α</m:t>
                    </m:r>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Yu Mincho" panose="02020400000000000000" pitchFamily="18" charset="-128"/>
                        <a:cs typeface="Times New Roman" panose="02020603050405020304" pitchFamily="18" charset="0"/>
                      </a:rPr>
                      <m:t>=</m:t>
                    </m:r>
                  </m:oMath>
                </a14:m>
                <a:r>
                  <a:rPr lang="nl-NL" sz="1800" dirty="0">
                    <a:effectLst/>
                    <a:latin typeface="+mj-lt"/>
                    <a:ea typeface="Yu Mincho" panose="02020400000000000000" pitchFamily="18" charset="-128"/>
                    <a:cs typeface="Times New Roman" panose="02020603050405020304" pitchFamily="18" charset="0"/>
                  </a:rPr>
                  <a:t>  </a:t>
                </a:r>
                <a14:m>
                  <m:oMath xmlns:m="http://schemas.openxmlformats.org/officeDocument/2006/math">
                    <m:func>
                      <m:fun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en-US" sz="1800" i="0" smtClean="0">
                            <a:effectLst/>
                            <a:latin typeface="Cambria Math" panose="02040503050406030204" pitchFamily="18" charset="0"/>
                            <a:ea typeface="Yu Mincho" panose="02020400000000000000" pitchFamily="18" charset="-128"/>
                            <a:cs typeface="Times New Roman" panose="02020603050405020304" pitchFamily="18" charset="0"/>
                          </a:rPr>
                          <m:t>cos</m:t>
                        </m:r>
                      </m:fName>
                      <m:e>
                        <m:r>
                          <m:rPr>
                            <m:sty m:val="p"/>
                          </m:rPr>
                          <a:rPr lang="en-US" sz="1800" i="0" smtClean="0">
                            <a:effectLst/>
                            <a:latin typeface="Cambria Math" panose="02040503050406030204" pitchFamily="18" charset="0"/>
                            <a:ea typeface="Yu Mincho" panose="02020400000000000000" pitchFamily="18" charset="-128"/>
                            <a:cs typeface="Times New Roman" panose="02020603050405020304" pitchFamily="18" charset="0"/>
                          </a:rPr>
                          <m:t>α</m:t>
                        </m:r>
                      </m:e>
                    </m:func>
                  </m:oMath>
                </a14:m>
                <a:r>
                  <a:rPr lang="nl-NL" sz="1800" dirty="0">
                    <a:effectLst/>
                    <a:latin typeface="+mj-lt"/>
                    <a:ea typeface="Yu Mincho" panose="02020400000000000000" pitchFamily="18" charset="-128"/>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600"/>
                  </a:spcBef>
                  <a:spcAft>
                    <a:spcPts val="800"/>
                  </a:spcAft>
                  <a:tabLst>
                    <a:tab pos="360045" algn="l"/>
                    <a:tab pos="720090" algn="l"/>
                  </a:tabLst>
                </a:pP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tan</m:t>
                        </m:r>
                      </m:fName>
                      <m:e>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m:t>
                        </m:r>
                      </m:e>
                    </m:func>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18</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0</m:t>
                        </m:r>
                      </m:e>
                      <m:sup>
                        <m:r>
                          <m:rPr>
                            <m:sty m:val="p"/>
                          </m:rP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o</m:t>
                        </m:r>
                      </m:sup>
                    </m:sSup>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α</m:t>
                    </m:r>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Yu Mincho" panose="02020400000000000000" pitchFamily="18" charset="-128"/>
                        <a:cs typeface="Times New Roman" panose="02020603050405020304" pitchFamily="18" charset="0"/>
                      </a:rPr>
                      <m:t>=</m:t>
                    </m:r>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m:t>
                    </m:r>
                    <m:func>
                      <m:fun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tan</m:t>
                        </m:r>
                      </m:fName>
                      <m:e>
                        <m:r>
                          <m:rPr>
                            <m:sty m:val="p"/>
                          </m:rP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α</m:t>
                        </m:r>
                      </m:e>
                    </m:func>
                  </m:oMath>
                </a14:m>
                <a:r>
                  <a:rPr lang="nl-NL" sz="1800" dirty="0">
                    <a:effectLst/>
                    <a:latin typeface="+mj-lt"/>
                    <a:ea typeface="Yu Mincho" panose="02020400000000000000" pitchFamily="18" charset="-128"/>
                    <a:cs typeface="Times New Roman" panose="02020603050405020304" pitchFamily="18" charset="0"/>
                  </a:rPr>
                  <a:t> </a:t>
                </a:r>
                <a14:m>
                  <m:oMath xmlns:m="http://schemas.openxmlformats.org/officeDocument/2006/math">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m:t>
                    </m:r>
                    <m:r>
                      <m:rPr>
                        <m:sty m:val="p"/>
                      </m:rP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α</m:t>
                    </m:r>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≠9</m:t>
                    </m:r>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0</m:t>
                        </m:r>
                      </m:e>
                      <m:sup>
                        <m:r>
                          <m:rPr>
                            <m:sty m:val="p"/>
                          </m:rP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o</m:t>
                        </m:r>
                      </m:sup>
                    </m:sSup>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m:t>
                    </m:r>
                  </m:oMath>
                </a14:m>
                <a:r>
                  <a:rPr lang="nl-NL" sz="1800" dirty="0">
                    <a:effectLst/>
                    <a:latin typeface="+mj-lt"/>
                    <a:ea typeface="Yu Mincho" panose="02020400000000000000" pitchFamily="18" charset="-128"/>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600"/>
                  </a:spcBef>
                  <a:spcAft>
                    <a:spcPts val="800"/>
                  </a:spcAft>
                  <a:tabLst>
                    <a:tab pos="360045" algn="l"/>
                    <a:tab pos="720090" algn="l"/>
                  </a:tabLst>
                </a:pP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cot</m:t>
                        </m:r>
                      </m:fName>
                      <m:e>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m:t>
                        </m:r>
                      </m:e>
                    </m:func>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18</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0</m:t>
                        </m:r>
                      </m:e>
                      <m:sup>
                        <m:r>
                          <m:rPr>
                            <m:sty m:val="p"/>
                          </m:rP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o</m:t>
                        </m:r>
                      </m:sup>
                    </m:sSup>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α</m:t>
                    </m:r>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Yu Mincho" panose="02020400000000000000" pitchFamily="18" charset="-128"/>
                        <a:cs typeface="Times New Roman" panose="02020603050405020304" pitchFamily="18" charset="0"/>
                      </a:rPr>
                      <m:t>=</m:t>
                    </m:r>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m:t>
                    </m:r>
                    <m:func>
                      <m:fun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cot</m:t>
                        </m:r>
                      </m:fName>
                      <m:e>
                        <m:r>
                          <m:rPr>
                            <m:sty m:val="p"/>
                          </m:rP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α</m:t>
                        </m:r>
                      </m:e>
                    </m:func>
                  </m:oMath>
                </a14:m>
                <a:r>
                  <a:rPr lang="nl-NL" sz="1800" dirty="0">
                    <a:effectLst/>
                    <a:latin typeface="+mj-lt"/>
                    <a:ea typeface="Yu Mincho" panose="02020400000000000000" pitchFamily="18" charset="-128"/>
                    <a:cs typeface="Times New Roman" panose="02020603050405020304" pitchFamily="18" charset="0"/>
                  </a:rPr>
                  <a:t> </a:t>
                </a:r>
                <a14:m>
                  <m:oMath xmlns:m="http://schemas.openxmlformats.org/officeDocument/2006/math">
                    <m:d>
                      <m:d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dPr>
                      <m:e>
                        <m:r>
                          <m:rPr>
                            <m:sty m:val="p"/>
                          </m:rP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α</m:t>
                        </m:r>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≠9</m:t>
                        </m:r>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0</m:t>
                            </m:r>
                          </m:e>
                          <m:sup>
                            <m:r>
                              <m:rPr>
                                <m:sty m:val="p"/>
                              </m:rP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o</m:t>
                            </m:r>
                          </m:sup>
                        </m:sSup>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m:t>
                        </m:r>
                        <m:r>
                          <m:rPr>
                            <m:sty m:val="p"/>
                          </m:rP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α</m:t>
                        </m:r>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≠18</m:t>
                        </m:r>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0</m:t>
                            </m:r>
                          </m:e>
                          <m:sup>
                            <m:r>
                              <m:rPr>
                                <m:sty m:val="p"/>
                              </m:rP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o</m:t>
                            </m:r>
                          </m:sup>
                        </m:sSup>
                      </m:e>
                    </m:d>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m:t>
                    </m:r>
                  </m:oMath>
                </a14:m>
                <a:endParaRPr lang="en-US" sz="1800" dirty="0">
                  <a:effectLst/>
                  <a:latin typeface="+mj-lt"/>
                  <a:ea typeface="Calibri" panose="020F0502020204030204" pitchFamily="34" charset="0"/>
                  <a:cs typeface="Times New Roman" panose="02020603050405020304" pitchFamily="18" charset="0"/>
                </a:endParaRPr>
              </a:p>
            </p:txBody>
          </p:sp>
        </mc:Choice>
        <mc:Fallback xmlns="">
          <p:sp>
            <p:nvSpPr>
              <p:cNvPr id="8" name="Hộp Văn bản 7">
                <a:extLst>
                  <a:ext uri="{FF2B5EF4-FFF2-40B4-BE49-F238E27FC236}">
                    <a16:creationId xmlns:a16="http://schemas.microsoft.com/office/drawing/2014/main" id="{94385356-A1DC-649D-8302-3AFAF0E647C8}"/>
                  </a:ext>
                </a:extLst>
              </p:cNvPr>
              <p:cNvSpPr txBox="1">
                <a:spLocks noRot="1" noChangeAspect="1" noMove="1" noResize="1" noEditPoints="1" noAdjustHandles="1" noChangeArrowheads="1" noChangeShapeType="1" noTextEdit="1"/>
              </p:cNvSpPr>
              <p:nvPr/>
            </p:nvSpPr>
            <p:spPr>
              <a:xfrm>
                <a:off x="2189560" y="855895"/>
                <a:ext cx="4764880" cy="3431709"/>
              </a:xfrm>
              <a:prstGeom prst="rect">
                <a:avLst/>
              </a:prstGeom>
              <a:blipFill>
                <a:blip r:embed="rId3"/>
                <a:stretch>
                  <a:fillRect l="-1023" b="-888"/>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randombar(horizont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randombar(horizontal)">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randombar(horizontal)">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4"/>
        <p:cNvGrpSpPr/>
        <p:nvPr/>
      </p:nvGrpSpPr>
      <p:grpSpPr>
        <a:xfrm>
          <a:off x="0" y="0"/>
          <a:ext cx="0" cy="0"/>
          <a:chOff x="0" y="0"/>
          <a:chExt cx="0" cy="0"/>
        </a:xfrm>
      </p:grpSpPr>
      <p:sp>
        <p:nvSpPr>
          <p:cNvPr id="4" name="Hình Bầu dục 3">
            <a:extLst>
              <a:ext uri="{FF2B5EF4-FFF2-40B4-BE49-F238E27FC236}">
                <a16:creationId xmlns:a16="http://schemas.microsoft.com/office/drawing/2014/main" id="{DE31051F-FACA-CE67-0E68-E6BF44E1C4D7}"/>
              </a:ext>
            </a:extLst>
          </p:cNvPr>
          <p:cNvSpPr/>
          <p:nvPr/>
        </p:nvSpPr>
        <p:spPr>
          <a:xfrm>
            <a:off x="804299" y="40751"/>
            <a:ext cx="1534651" cy="61798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err="1">
                <a:latin typeface="Arial" panose="020B0604020202020204" pitchFamily="34" charset="0"/>
                <a:cs typeface="Arial" panose="020B0604020202020204" pitchFamily="34" charset="0"/>
              </a:rPr>
              <a:t>Ví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dụ</a:t>
            </a:r>
            <a:r>
              <a:rPr lang="en-US" sz="2000" b="1" dirty="0">
                <a:latin typeface="Arial" panose="020B0604020202020204" pitchFamily="34" charset="0"/>
                <a:cs typeface="Arial" panose="020B0604020202020204" pitchFamily="34" charset="0"/>
              </a:rPr>
              <a:t> 2</a:t>
            </a:r>
          </a:p>
        </p:txBody>
      </p:sp>
      <p:sp>
        <p:nvSpPr>
          <p:cNvPr id="5" name="Hộp Văn bản 4">
            <a:extLst>
              <a:ext uri="{FF2B5EF4-FFF2-40B4-BE49-F238E27FC236}">
                <a16:creationId xmlns:a16="http://schemas.microsoft.com/office/drawing/2014/main" id="{C05146C1-0083-C832-829C-0D08783EA5FF}"/>
              </a:ext>
            </a:extLst>
          </p:cNvPr>
          <p:cNvSpPr txBox="1"/>
          <p:nvPr/>
        </p:nvSpPr>
        <p:spPr>
          <a:xfrm>
            <a:off x="1571625" y="757770"/>
            <a:ext cx="6336506" cy="369332"/>
          </a:xfrm>
          <a:prstGeom prst="rect">
            <a:avLst/>
          </a:prstGeom>
          <a:noFill/>
        </p:spPr>
        <p:txBody>
          <a:bodyPr wrap="square" rtlCol="0">
            <a:spAutoFit/>
          </a:bodyPr>
          <a:lstStyle/>
          <a:p>
            <a:r>
              <a:rPr lang="en-US" sz="1800" dirty="0" err="1"/>
              <a:t>Không</a:t>
            </a:r>
            <a:r>
              <a:rPr lang="en-US" sz="1800" dirty="0"/>
              <a:t> </a:t>
            </a:r>
            <a:r>
              <a:rPr lang="en-US" sz="1800" dirty="0" err="1"/>
              <a:t>dùng</a:t>
            </a:r>
            <a:r>
              <a:rPr lang="en-US" sz="1800" dirty="0"/>
              <a:t> </a:t>
            </a:r>
            <a:r>
              <a:rPr lang="en-US" sz="1800" dirty="0" err="1"/>
              <a:t>máy</a:t>
            </a:r>
            <a:r>
              <a:rPr lang="en-US" sz="1800" dirty="0"/>
              <a:t> </a:t>
            </a:r>
            <a:r>
              <a:rPr lang="en-US" sz="1800" dirty="0" err="1"/>
              <a:t>tính</a:t>
            </a:r>
            <a:r>
              <a:rPr lang="en-US" sz="1800" dirty="0"/>
              <a:t> </a:t>
            </a:r>
            <a:r>
              <a:rPr lang="en-US" sz="1800" dirty="0" err="1"/>
              <a:t>cầm</a:t>
            </a:r>
            <a:r>
              <a:rPr lang="en-US" sz="1800" dirty="0"/>
              <a:t> </a:t>
            </a:r>
            <a:r>
              <a:rPr lang="en-US" sz="1800" dirty="0" err="1"/>
              <a:t>tay</a:t>
            </a:r>
            <a:r>
              <a:rPr lang="en-US" sz="1800" dirty="0"/>
              <a:t>, </a:t>
            </a:r>
            <a:r>
              <a:rPr lang="en-US" sz="1800" dirty="0" err="1"/>
              <a:t>tính</a:t>
            </a:r>
            <a:r>
              <a:rPr lang="en-US" sz="1800" dirty="0"/>
              <a:t> </a:t>
            </a:r>
            <a:r>
              <a:rPr lang="en-US" sz="1800" dirty="0" err="1"/>
              <a:t>giá</a:t>
            </a:r>
            <a:r>
              <a:rPr lang="en-US" sz="1800" dirty="0"/>
              <a:t> </a:t>
            </a:r>
            <a:r>
              <a:rPr lang="en-US" sz="1800" dirty="0" err="1"/>
              <a:t>trị</a:t>
            </a:r>
            <a:r>
              <a:rPr lang="en-US" sz="1800" dirty="0"/>
              <a:t> </a:t>
            </a:r>
            <a:r>
              <a:rPr lang="en-US" sz="1800" dirty="0" err="1"/>
              <a:t>của</a:t>
            </a:r>
            <a:r>
              <a:rPr lang="en-US" sz="1800" dirty="0"/>
              <a:t> </a:t>
            </a:r>
            <a:r>
              <a:rPr lang="en-US" sz="1800" dirty="0" err="1"/>
              <a:t>biểu</a:t>
            </a:r>
            <a:r>
              <a:rPr lang="en-US" sz="1800" dirty="0"/>
              <a:t> </a:t>
            </a:r>
            <a:r>
              <a:rPr lang="en-US" sz="1800" dirty="0" err="1"/>
              <a:t>thức</a:t>
            </a:r>
            <a:r>
              <a:rPr lang="en-US" sz="1800" dirty="0"/>
              <a:t> </a:t>
            </a:r>
            <a:r>
              <a:rPr lang="en-US" sz="1800" dirty="0" err="1"/>
              <a:t>sau</a:t>
            </a:r>
            <a:r>
              <a:rPr lang="en-US" sz="1800" dirty="0"/>
              <a:t>: </a:t>
            </a:r>
          </a:p>
        </p:txBody>
      </p:sp>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A93C6CE8-ABC2-FCD6-1057-973C5F60D2B7}"/>
                  </a:ext>
                </a:extLst>
              </p:cNvPr>
              <p:cNvSpPr txBox="1"/>
              <p:nvPr/>
            </p:nvSpPr>
            <p:spPr>
              <a:xfrm>
                <a:off x="1894055" y="1325165"/>
                <a:ext cx="535589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𝑇</m:t>
                      </m:r>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15</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r>
                            <a:rPr lang="en-US" sz="1800" b="0" i="1" smtClean="0">
                              <a:latin typeface="Cambria Math" panose="02040503050406030204" pitchFamily="18" charset="0"/>
                            </a:rPr>
                            <m:t>35</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55</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165</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180</m:t>
                          </m:r>
                          <m:r>
                            <a:rPr lang="en-US" sz="1800" b="0" i="1" smtClean="0">
                              <a:latin typeface="Cambria Math" panose="02040503050406030204" pitchFamily="18" charset="0"/>
                              <a:ea typeface="Cambria Math" panose="02040503050406030204" pitchFamily="18" charset="0"/>
                            </a:rPr>
                            <m:t>°</m:t>
                          </m:r>
                        </m:e>
                      </m:func>
                    </m:oMath>
                  </m:oMathPara>
                </a14:m>
                <a:endParaRPr lang="en-US" sz="1800" dirty="0"/>
              </a:p>
            </p:txBody>
          </p:sp>
        </mc:Choice>
        <mc:Fallback xmlns="">
          <p:sp>
            <p:nvSpPr>
              <p:cNvPr id="6" name="Hộp Văn bản 5">
                <a:extLst>
                  <a:ext uri="{FF2B5EF4-FFF2-40B4-BE49-F238E27FC236}">
                    <a16:creationId xmlns:a16="http://schemas.microsoft.com/office/drawing/2014/main" id="{A93C6CE8-ABC2-FCD6-1057-973C5F60D2B7}"/>
                  </a:ext>
                </a:extLst>
              </p:cNvPr>
              <p:cNvSpPr txBox="1">
                <a:spLocks noRot="1" noChangeAspect="1" noMove="1" noResize="1" noEditPoints="1" noAdjustHandles="1" noChangeArrowheads="1" noChangeShapeType="1" noTextEdit="1"/>
              </p:cNvSpPr>
              <p:nvPr/>
            </p:nvSpPr>
            <p:spPr>
              <a:xfrm>
                <a:off x="1894055" y="1325165"/>
                <a:ext cx="5355890" cy="276999"/>
              </a:xfrm>
              <a:prstGeom prst="rect">
                <a:avLst/>
              </a:prstGeom>
              <a:blipFill>
                <a:blip r:embed="rId3"/>
                <a:stretch>
                  <a:fillRect l="-569" r="-456" b="-8696"/>
                </a:stretch>
              </a:blipFill>
            </p:spPr>
            <p:txBody>
              <a:bodyPr/>
              <a:lstStyle/>
              <a:p>
                <a:r>
                  <a:rPr lang="en-US">
                    <a:noFill/>
                  </a:rPr>
                  <a:t> </a:t>
                </a:r>
              </a:p>
            </p:txBody>
          </p:sp>
        </mc:Fallback>
      </mc:AlternateContent>
      <p:sp>
        <p:nvSpPr>
          <p:cNvPr id="7" name="Hộp Văn bản 6">
            <a:extLst>
              <a:ext uri="{FF2B5EF4-FFF2-40B4-BE49-F238E27FC236}">
                <a16:creationId xmlns:a16="http://schemas.microsoft.com/office/drawing/2014/main" id="{25997AD5-5BDC-EC42-D48E-B124C483C178}"/>
              </a:ext>
            </a:extLst>
          </p:cNvPr>
          <p:cNvSpPr txBox="1"/>
          <p:nvPr/>
        </p:nvSpPr>
        <p:spPr>
          <a:xfrm>
            <a:off x="4221956" y="1817127"/>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8BC1FE2A-754C-16BC-C672-2FF45C81263E}"/>
                  </a:ext>
                </a:extLst>
              </p:cNvPr>
              <p:cNvSpPr txBox="1"/>
              <p:nvPr/>
            </p:nvSpPr>
            <p:spPr>
              <a:xfrm>
                <a:off x="1636839" y="2492244"/>
                <a:ext cx="535589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𝑇</m:t>
                      </m:r>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15</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r>
                            <a:rPr lang="en-US" sz="1800" b="0" i="1" smtClean="0">
                              <a:latin typeface="Cambria Math" panose="02040503050406030204" pitchFamily="18" charset="0"/>
                            </a:rPr>
                            <m:t>35</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55</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165</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180</m:t>
                          </m:r>
                          <m:r>
                            <a:rPr lang="en-US" sz="1800" b="0" i="1" smtClean="0">
                              <a:latin typeface="Cambria Math" panose="02040503050406030204" pitchFamily="18" charset="0"/>
                              <a:ea typeface="Cambria Math" panose="02040503050406030204" pitchFamily="18" charset="0"/>
                            </a:rPr>
                            <m:t>°</m:t>
                          </m:r>
                        </m:e>
                      </m:func>
                    </m:oMath>
                  </m:oMathPara>
                </a14:m>
                <a:endParaRPr lang="en-US" sz="1800" dirty="0"/>
              </a:p>
            </p:txBody>
          </p:sp>
        </mc:Choice>
        <mc:Fallback xmlns="">
          <p:sp>
            <p:nvSpPr>
              <p:cNvPr id="8" name="Hộp Văn bản 7">
                <a:extLst>
                  <a:ext uri="{FF2B5EF4-FFF2-40B4-BE49-F238E27FC236}">
                    <a16:creationId xmlns:a16="http://schemas.microsoft.com/office/drawing/2014/main" id="{8BC1FE2A-754C-16BC-C672-2FF45C81263E}"/>
                  </a:ext>
                </a:extLst>
              </p:cNvPr>
              <p:cNvSpPr txBox="1">
                <a:spLocks noRot="1" noChangeAspect="1" noMove="1" noResize="1" noEditPoints="1" noAdjustHandles="1" noChangeArrowheads="1" noChangeShapeType="1" noTextEdit="1"/>
              </p:cNvSpPr>
              <p:nvPr/>
            </p:nvSpPr>
            <p:spPr>
              <a:xfrm>
                <a:off x="1636839" y="2492244"/>
                <a:ext cx="5355890" cy="276999"/>
              </a:xfrm>
              <a:prstGeom prst="rect">
                <a:avLst/>
              </a:prstGeom>
              <a:blipFill>
                <a:blip r:embed="rId4"/>
                <a:stretch>
                  <a:fillRect l="-569" r="-456"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003A6466-3838-B885-B4EF-A74F85255BED}"/>
                  </a:ext>
                </a:extLst>
              </p:cNvPr>
              <p:cNvSpPr txBox="1"/>
              <p:nvPr/>
            </p:nvSpPr>
            <p:spPr>
              <a:xfrm>
                <a:off x="1356415" y="3063036"/>
                <a:ext cx="649889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rPr>
                        <m:t>𝑇</m:t>
                      </m:r>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15</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r>
                            <a:rPr lang="en-US" sz="1800" b="0" i="1" smtClean="0">
                              <a:latin typeface="Cambria Math" panose="02040503050406030204" pitchFamily="18" charset="0"/>
                            </a:rPr>
                            <m:t>35</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90</m:t>
                              </m:r>
                              <m:r>
                                <a:rPr lang="en-US" sz="1800" b="0" i="1" smtClean="0">
                                  <a:latin typeface="Cambria Math" panose="02040503050406030204" pitchFamily="18" charset="0"/>
                                  <a:ea typeface="Cambria Math" panose="02040503050406030204" pitchFamily="18" charset="0"/>
                                </a:rPr>
                                <m:t>°−35°</m:t>
                              </m:r>
                            </m:e>
                          </m:d>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180</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−15°</m:t>
                              </m:r>
                            </m:e>
                          </m:d>
                        </m:e>
                      </m:func>
                      <m:r>
                        <a:rPr lang="en-US" sz="1800" b="0" i="1" smtClean="0">
                          <a:latin typeface="Cambria Math" panose="02040503050406030204" pitchFamily="18" charset="0"/>
                        </a:rPr>
                        <m:t>+1</m:t>
                      </m:r>
                    </m:oMath>
                  </m:oMathPara>
                </a14:m>
                <a:endParaRPr lang="en-US" sz="1800" dirty="0"/>
              </a:p>
            </p:txBody>
          </p:sp>
        </mc:Choice>
        <mc:Fallback xmlns="">
          <p:sp>
            <p:nvSpPr>
              <p:cNvPr id="9" name="Hộp Văn bản 8">
                <a:extLst>
                  <a:ext uri="{FF2B5EF4-FFF2-40B4-BE49-F238E27FC236}">
                    <a16:creationId xmlns:a16="http://schemas.microsoft.com/office/drawing/2014/main" id="{003A6466-3838-B885-B4EF-A74F85255BED}"/>
                  </a:ext>
                </a:extLst>
              </p:cNvPr>
              <p:cNvSpPr txBox="1">
                <a:spLocks noRot="1" noChangeAspect="1" noMove="1" noResize="1" noEditPoints="1" noAdjustHandles="1" noChangeArrowheads="1" noChangeShapeType="1" noTextEdit="1"/>
              </p:cNvSpPr>
              <p:nvPr/>
            </p:nvSpPr>
            <p:spPr>
              <a:xfrm>
                <a:off x="1356415" y="3063036"/>
                <a:ext cx="6498895" cy="276999"/>
              </a:xfrm>
              <a:prstGeom prst="rect">
                <a:avLst/>
              </a:prstGeom>
              <a:blipFill>
                <a:blip r:embed="rId5"/>
                <a:stretch>
                  <a:fillRect l="-94" r="-281"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id="{CB20E730-7801-C7F2-DB19-B3F8B2046839}"/>
                  </a:ext>
                </a:extLst>
              </p:cNvPr>
              <p:cNvSpPr txBox="1"/>
              <p:nvPr/>
            </p:nvSpPr>
            <p:spPr>
              <a:xfrm>
                <a:off x="1356415" y="3661740"/>
                <a:ext cx="479644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rPr>
                        <m:t>𝑇</m:t>
                      </m:r>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15</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r>
                            <a:rPr lang="en-US" sz="1800" b="0" i="1" smtClean="0">
                              <a:latin typeface="Cambria Math" panose="02040503050406030204" pitchFamily="18" charset="0"/>
                            </a:rPr>
                            <m:t>35</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sin</m:t>
                          </m:r>
                        </m:fName>
                        <m:e>
                          <m:r>
                            <a:rPr lang="en-US" sz="1800" i="1">
                              <a:latin typeface="Cambria Math" panose="02040503050406030204" pitchFamily="18" charset="0"/>
                            </a:rPr>
                            <m:t>35</m:t>
                          </m:r>
                          <m:r>
                            <a:rPr lang="en-US" sz="1800" i="1">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ea typeface="Cambria Math" panose="02040503050406030204" pitchFamily="18" charset="0"/>
                        </a:rPr>
                        <m:t>−</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cos</m:t>
                          </m:r>
                        </m:fName>
                        <m:e>
                          <m:r>
                            <a:rPr lang="en-US" sz="1800" i="1">
                              <a:latin typeface="Cambria Math" panose="02040503050406030204" pitchFamily="18" charset="0"/>
                            </a:rPr>
                            <m:t>15</m:t>
                          </m:r>
                          <m:r>
                            <a:rPr lang="en-US" sz="1800" i="1">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+1</m:t>
                      </m:r>
                    </m:oMath>
                  </m:oMathPara>
                </a14:m>
                <a:endParaRPr lang="en-US" sz="1800" dirty="0"/>
              </a:p>
            </p:txBody>
          </p:sp>
        </mc:Choice>
        <mc:Fallback xmlns="">
          <p:sp>
            <p:nvSpPr>
              <p:cNvPr id="12" name="Hộp Văn bản 11">
                <a:extLst>
                  <a:ext uri="{FF2B5EF4-FFF2-40B4-BE49-F238E27FC236}">
                    <a16:creationId xmlns:a16="http://schemas.microsoft.com/office/drawing/2014/main" id="{CB20E730-7801-C7F2-DB19-B3F8B2046839}"/>
                  </a:ext>
                </a:extLst>
              </p:cNvPr>
              <p:cNvSpPr txBox="1">
                <a:spLocks noRot="1" noChangeAspect="1" noMove="1" noResize="1" noEditPoints="1" noAdjustHandles="1" noChangeArrowheads="1" noChangeShapeType="1" noTextEdit="1"/>
              </p:cNvSpPr>
              <p:nvPr/>
            </p:nvSpPr>
            <p:spPr>
              <a:xfrm>
                <a:off x="1356415" y="3661740"/>
                <a:ext cx="4796441" cy="276999"/>
              </a:xfrm>
              <a:prstGeom prst="rect">
                <a:avLst/>
              </a:prstGeom>
              <a:blipFill>
                <a:blip r:embed="rId6"/>
                <a:stretch>
                  <a:fillRect l="-254" r="-636"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181A8A4C-25EA-4323-5C6E-D8C152642254}"/>
                  </a:ext>
                </a:extLst>
              </p:cNvPr>
              <p:cNvSpPr txBox="1"/>
              <p:nvPr/>
            </p:nvSpPr>
            <p:spPr>
              <a:xfrm>
                <a:off x="1356414" y="4266756"/>
                <a:ext cx="93961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rPr>
                        <m:t>𝑇</m:t>
                      </m:r>
                      <m:r>
                        <a:rPr lang="en-US" sz="1800" b="0" i="1" smtClean="0">
                          <a:latin typeface="Cambria Math" panose="02040503050406030204" pitchFamily="18" charset="0"/>
                        </a:rPr>
                        <m:t>=1</m:t>
                      </m:r>
                    </m:oMath>
                  </m:oMathPara>
                </a14:m>
                <a:endParaRPr lang="en-US" sz="1800" dirty="0"/>
              </a:p>
            </p:txBody>
          </p:sp>
        </mc:Choice>
        <mc:Fallback xmlns="">
          <p:sp>
            <p:nvSpPr>
              <p:cNvPr id="13" name="Hộp Văn bản 12">
                <a:extLst>
                  <a:ext uri="{FF2B5EF4-FFF2-40B4-BE49-F238E27FC236}">
                    <a16:creationId xmlns:a16="http://schemas.microsoft.com/office/drawing/2014/main" id="{181A8A4C-25EA-4323-5C6E-D8C152642254}"/>
                  </a:ext>
                </a:extLst>
              </p:cNvPr>
              <p:cNvSpPr txBox="1">
                <a:spLocks noRot="1" noChangeAspect="1" noMove="1" noResize="1" noEditPoints="1" noAdjustHandles="1" noChangeArrowheads="1" noChangeShapeType="1" noTextEdit="1"/>
              </p:cNvSpPr>
              <p:nvPr/>
            </p:nvSpPr>
            <p:spPr>
              <a:xfrm>
                <a:off x="1356414" y="4266756"/>
                <a:ext cx="939616" cy="276999"/>
              </a:xfrm>
              <a:prstGeom prst="rect">
                <a:avLst/>
              </a:prstGeom>
              <a:blipFill>
                <a:blip r:embed="rId7"/>
                <a:stretch>
                  <a:fillRect l="-3247" r="-4545" b="-8889"/>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9"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2"/>
        <p:cNvGrpSpPr/>
        <p:nvPr/>
      </p:nvGrpSpPr>
      <p:grpSpPr>
        <a:xfrm>
          <a:off x="0" y="0"/>
          <a:ext cx="0" cy="0"/>
          <a:chOff x="0" y="0"/>
          <a:chExt cx="0" cy="0"/>
        </a:xfrm>
      </p:grpSpPr>
      <p:sp>
        <p:nvSpPr>
          <p:cNvPr id="6" name="Hình Bầu dục 5">
            <a:extLst>
              <a:ext uri="{FF2B5EF4-FFF2-40B4-BE49-F238E27FC236}">
                <a16:creationId xmlns:a16="http://schemas.microsoft.com/office/drawing/2014/main" id="{7E8CA41A-D6DB-AAC9-CA8D-B103B71B65B7}"/>
              </a:ext>
            </a:extLst>
          </p:cNvPr>
          <p:cNvSpPr/>
          <p:nvPr/>
        </p:nvSpPr>
        <p:spPr>
          <a:xfrm>
            <a:off x="1587168" y="367302"/>
            <a:ext cx="1534651" cy="61798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err="1">
                <a:latin typeface="Arial" panose="020B0604020202020204" pitchFamily="34" charset="0"/>
                <a:cs typeface="Arial" panose="020B0604020202020204" pitchFamily="34" charset="0"/>
              </a:rPr>
              <a:t>Ví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dụ</a:t>
            </a:r>
            <a:r>
              <a:rPr lang="en-US" sz="2000" b="1" dirty="0">
                <a:latin typeface="Arial" panose="020B0604020202020204" pitchFamily="34" charset="0"/>
                <a:cs typeface="Arial" panose="020B0604020202020204" pitchFamily="34" charset="0"/>
              </a:rPr>
              <a:t> 3</a:t>
            </a:r>
          </a:p>
        </p:txBody>
      </p:sp>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BDDD5702-78B8-DF22-E3BE-1CB113D148EC}"/>
                  </a:ext>
                </a:extLst>
              </p:cNvPr>
              <p:cNvSpPr txBox="1"/>
              <p:nvPr/>
            </p:nvSpPr>
            <p:spPr>
              <a:xfrm>
                <a:off x="3169981" y="491629"/>
                <a:ext cx="3914775" cy="369332"/>
              </a:xfrm>
              <a:prstGeom prst="rect">
                <a:avLst/>
              </a:prstGeom>
              <a:noFill/>
            </p:spPr>
            <p:txBody>
              <a:bodyPr wrap="square" rtlCol="0">
                <a:spAutoFit/>
              </a:bodyPr>
              <a:lstStyle/>
              <a:p>
                <a:r>
                  <a:rPr lang="en-US" sz="1800" dirty="0"/>
                  <a:t>Viết </a:t>
                </a:r>
                <a:r>
                  <a:rPr lang="en-US" sz="1800" dirty="0" err="1"/>
                  <a:t>giá</a:t>
                </a:r>
                <a:r>
                  <a:rPr lang="en-US" sz="1800" dirty="0"/>
                  <a:t> </a:t>
                </a:r>
                <a:r>
                  <a:rPr lang="en-US" sz="1800" dirty="0" err="1"/>
                  <a:t>trị</a:t>
                </a:r>
                <a:r>
                  <a:rPr lang="en-US" sz="1800" dirty="0"/>
                  <a:t> </a:t>
                </a:r>
                <a:r>
                  <a:rPr lang="en-US" sz="1800" dirty="0" err="1"/>
                  <a:t>lượng</a:t>
                </a:r>
                <a:r>
                  <a:rPr lang="en-US" sz="1800" dirty="0"/>
                  <a:t> </a:t>
                </a:r>
                <a:r>
                  <a:rPr lang="en-US" sz="1800" dirty="0" err="1"/>
                  <a:t>giác</a:t>
                </a:r>
                <a:r>
                  <a:rPr lang="en-US" sz="1800" dirty="0"/>
                  <a:t> </a:t>
                </a:r>
                <a:r>
                  <a:rPr lang="en-US" sz="1800" dirty="0" err="1"/>
                  <a:t>của</a:t>
                </a:r>
                <a:r>
                  <a:rPr lang="en-US" sz="1800" dirty="0"/>
                  <a:t> </a:t>
                </a:r>
                <a:r>
                  <a:rPr lang="en-US" sz="1800" dirty="0" err="1"/>
                  <a:t>góc</a:t>
                </a:r>
                <a:r>
                  <a:rPr lang="en-US" sz="1800" dirty="0"/>
                  <a:t> </a:t>
                </a:r>
                <a14:m>
                  <m:oMath xmlns:m="http://schemas.openxmlformats.org/officeDocument/2006/math">
                    <m:r>
                      <a:rPr lang="en-US" sz="1800" b="0" i="1" smtClean="0">
                        <a:latin typeface="Cambria Math" panose="02040503050406030204" pitchFamily="18" charset="0"/>
                      </a:rPr>
                      <m:t>120</m:t>
                    </m:r>
                    <m:r>
                      <a:rPr lang="en-US" sz="1800" b="0" i="1" smtClean="0">
                        <a:latin typeface="Cambria Math" panose="02040503050406030204" pitchFamily="18" charset="0"/>
                        <a:ea typeface="Cambria Math" panose="02040503050406030204" pitchFamily="18" charset="0"/>
                      </a:rPr>
                      <m:t>°</m:t>
                    </m:r>
                  </m:oMath>
                </a14:m>
                <a:endParaRPr lang="en-US" sz="1800" dirty="0"/>
              </a:p>
            </p:txBody>
          </p:sp>
        </mc:Choice>
        <mc:Fallback xmlns="">
          <p:sp>
            <p:nvSpPr>
              <p:cNvPr id="7" name="Hộp Văn bản 6">
                <a:extLst>
                  <a:ext uri="{FF2B5EF4-FFF2-40B4-BE49-F238E27FC236}">
                    <a16:creationId xmlns:a16="http://schemas.microsoft.com/office/drawing/2014/main" id="{BDDD5702-78B8-DF22-E3BE-1CB113D148EC}"/>
                  </a:ext>
                </a:extLst>
              </p:cNvPr>
              <p:cNvSpPr txBox="1">
                <a:spLocks noRot="1" noChangeAspect="1" noMove="1" noResize="1" noEditPoints="1" noAdjustHandles="1" noChangeArrowheads="1" noChangeShapeType="1" noTextEdit="1"/>
              </p:cNvSpPr>
              <p:nvPr/>
            </p:nvSpPr>
            <p:spPr>
              <a:xfrm>
                <a:off x="3169981" y="491629"/>
                <a:ext cx="3914775" cy="369332"/>
              </a:xfrm>
              <a:prstGeom prst="rect">
                <a:avLst/>
              </a:prstGeom>
              <a:blipFill>
                <a:blip r:embed="rId3"/>
                <a:stretch>
                  <a:fillRect l="-1246" t="-10000" b="-26667"/>
                </a:stretch>
              </a:blipFill>
            </p:spPr>
            <p:txBody>
              <a:bodyPr/>
              <a:lstStyle/>
              <a:p>
                <a:r>
                  <a:rPr lang="en-US">
                    <a:noFill/>
                  </a:rPr>
                  <a:t> </a:t>
                </a:r>
              </a:p>
            </p:txBody>
          </p:sp>
        </mc:Fallback>
      </mc:AlternateContent>
      <p:sp>
        <p:nvSpPr>
          <p:cNvPr id="8" name="Hộp Văn bản 7">
            <a:extLst>
              <a:ext uri="{FF2B5EF4-FFF2-40B4-BE49-F238E27FC236}">
                <a16:creationId xmlns:a16="http://schemas.microsoft.com/office/drawing/2014/main" id="{A2F850C0-B227-E485-9C74-286E6E57FC91}"/>
              </a:ext>
            </a:extLst>
          </p:cNvPr>
          <p:cNvSpPr txBox="1"/>
          <p:nvPr/>
        </p:nvSpPr>
        <p:spPr>
          <a:xfrm>
            <a:off x="4221956" y="1214970"/>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p:sp>
        <p:nvSpPr>
          <p:cNvPr id="9" name="Hộp Văn bản 8">
            <a:extLst>
              <a:ext uri="{FF2B5EF4-FFF2-40B4-BE49-F238E27FC236}">
                <a16:creationId xmlns:a16="http://schemas.microsoft.com/office/drawing/2014/main" id="{DA6FCA89-3762-5D22-6C5A-EB229C3640D2}"/>
              </a:ext>
            </a:extLst>
          </p:cNvPr>
          <p:cNvSpPr txBox="1"/>
          <p:nvPr/>
        </p:nvSpPr>
        <p:spPr>
          <a:xfrm>
            <a:off x="2002616" y="1748486"/>
            <a:ext cx="964407" cy="369332"/>
          </a:xfrm>
          <a:prstGeom prst="rect">
            <a:avLst/>
          </a:prstGeom>
          <a:noFill/>
        </p:spPr>
        <p:txBody>
          <a:bodyPr wrap="square" rtlCol="0">
            <a:spAutoFit/>
          </a:bodyPr>
          <a:lstStyle/>
          <a:p>
            <a:r>
              <a:rPr lang="en-US" sz="1800" dirty="0"/>
              <a:t>Ta </a:t>
            </a:r>
            <a:r>
              <a:rPr lang="en-US" sz="1800" dirty="0" err="1"/>
              <a:t>có</a:t>
            </a:r>
            <a:r>
              <a:rPr lang="en-US" sz="1800" dirty="0"/>
              <a:t>:</a:t>
            </a:r>
          </a:p>
        </p:txBody>
      </p:sp>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id="{A27B3159-B731-5024-F1D9-87C270A8D22E}"/>
                  </a:ext>
                </a:extLst>
              </p:cNvPr>
              <p:cNvSpPr txBox="1"/>
              <p:nvPr/>
            </p:nvSpPr>
            <p:spPr>
              <a:xfrm>
                <a:off x="2852142" y="2150585"/>
                <a:ext cx="2739628" cy="6732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r>
                            <a:rPr lang="en-US" sz="1800" b="0" i="1" smtClean="0">
                              <a:latin typeface="Cambria Math" panose="02040503050406030204" pitchFamily="18" charset="0"/>
                            </a:rPr>
                            <m:t>120</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r>
                            <a:rPr lang="en-US" sz="1800" b="0" i="1" smtClean="0">
                              <a:latin typeface="Cambria Math" panose="02040503050406030204" pitchFamily="18" charset="0"/>
                            </a:rPr>
                            <m:t>60</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ad>
                            <m:radPr>
                              <m:degHide m:val="on"/>
                              <m:ctrlPr>
                                <a:rPr lang="en-US" sz="1800" b="0" i="1" smtClean="0">
                                  <a:latin typeface="Cambria Math" panose="02040503050406030204" pitchFamily="18" charset="0"/>
                                </a:rPr>
                              </m:ctrlPr>
                            </m:radPr>
                            <m:deg/>
                            <m:e>
                              <m:r>
                                <a:rPr lang="en-US" sz="1800" b="0" i="1" smtClean="0">
                                  <a:latin typeface="Cambria Math" panose="02040503050406030204" pitchFamily="18" charset="0"/>
                                </a:rPr>
                                <m:t>3</m:t>
                              </m:r>
                            </m:e>
                          </m:rad>
                        </m:num>
                        <m:den>
                          <m:r>
                            <a:rPr lang="en-US" sz="1800" b="0" i="1" smtClean="0">
                              <a:latin typeface="Cambria Math" panose="02040503050406030204" pitchFamily="18" charset="0"/>
                            </a:rPr>
                            <m:t>2</m:t>
                          </m:r>
                        </m:den>
                      </m:f>
                    </m:oMath>
                  </m:oMathPara>
                </a14:m>
                <a:endParaRPr lang="en-US" sz="1800" dirty="0"/>
              </a:p>
            </p:txBody>
          </p:sp>
        </mc:Choice>
        <mc:Fallback xmlns="">
          <p:sp>
            <p:nvSpPr>
              <p:cNvPr id="12" name="Hộp Văn bản 11">
                <a:extLst>
                  <a:ext uri="{FF2B5EF4-FFF2-40B4-BE49-F238E27FC236}">
                    <a16:creationId xmlns:a16="http://schemas.microsoft.com/office/drawing/2014/main" id="{A27B3159-B731-5024-F1D9-87C270A8D22E}"/>
                  </a:ext>
                </a:extLst>
              </p:cNvPr>
              <p:cNvSpPr txBox="1">
                <a:spLocks noRot="1" noChangeAspect="1" noMove="1" noResize="1" noEditPoints="1" noAdjustHandles="1" noChangeArrowheads="1" noChangeShapeType="1" noTextEdit="1"/>
              </p:cNvSpPr>
              <p:nvPr/>
            </p:nvSpPr>
            <p:spPr>
              <a:xfrm>
                <a:off x="2852142" y="2150585"/>
                <a:ext cx="2739628" cy="67326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AB80359D-7FE6-FDD0-C733-1B3536E9BFCD}"/>
                  </a:ext>
                </a:extLst>
              </p:cNvPr>
              <p:cNvSpPr txBox="1"/>
              <p:nvPr/>
            </p:nvSpPr>
            <p:spPr>
              <a:xfrm>
                <a:off x="2852142" y="2856613"/>
                <a:ext cx="2911079" cy="6109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120</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60</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oMath>
                  </m:oMathPara>
                </a14:m>
                <a:endParaRPr lang="en-US" sz="1800" dirty="0"/>
              </a:p>
            </p:txBody>
          </p:sp>
        </mc:Choice>
        <mc:Fallback xmlns="">
          <p:sp>
            <p:nvSpPr>
              <p:cNvPr id="13" name="Hộp Văn bản 12">
                <a:extLst>
                  <a:ext uri="{FF2B5EF4-FFF2-40B4-BE49-F238E27FC236}">
                    <a16:creationId xmlns:a16="http://schemas.microsoft.com/office/drawing/2014/main" id="{AB80359D-7FE6-FDD0-C733-1B3536E9BFCD}"/>
                  </a:ext>
                </a:extLst>
              </p:cNvPr>
              <p:cNvSpPr txBox="1">
                <a:spLocks noRot="1" noChangeAspect="1" noMove="1" noResize="1" noEditPoints="1" noAdjustHandles="1" noChangeArrowheads="1" noChangeShapeType="1" noTextEdit="1"/>
              </p:cNvSpPr>
              <p:nvPr/>
            </p:nvSpPr>
            <p:spPr>
              <a:xfrm>
                <a:off x="2852142" y="2856613"/>
                <a:ext cx="2911079" cy="61093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Hộp Văn bản 13">
                <a:extLst>
                  <a:ext uri="{FF2B5EF4-FFF2-40B4-BE49-F238E27FC236}">
                    <a16:creationId xmlns:a16="http://schemas.microsoft.com/office/drawing/2014/main" id="{E2C592C3-E487-B02D-A96B-A3190CB4ECBF}"/>
                  </a:ext>
                </a:extLst>
              </p:cNvPr>
              <p:cNvSpPr txBox="1"/>
              <p:nvPr/>
            </p:nvSpPr>
            <p:spPr>
              <a:xfrm>
                <a:off x="2852142" y="3577677"/>
                <a:ext cx="3082529" cy="4019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r>
                            <m:rPr>
                              <m:sty m:val="p"/>
                            </m:rPr>
                            <a:rPr lang="en-US" sz="1800" b="0" i="0" smtClean="0">
                              <a:latin typeface="Cambria Math" panose="02040503050406030204" pitchFamily="18" charset="0"/>
                            </a:rPr>
                            <m:t>tan</m:t>
                          </m:r>
                        </m:fName>
                        <m:e>
                          <m:r>
                            <a:rPr lang="en-US" sz="1800" b="0" i="1" smtClean="0">
                              <a:latin typeface="Cambria Math" panose="02040503050406030204" pitchFamily="18" charset="0"/>
                            </a:rPr>
                            <m:t>120</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tan</m:t>
                          </m:r>
                        </m:fName>
                        <m:e>
                          <m:r>
                            <a:rPr lang="en-US" sz="1800" b="0" i="1" smtClean="0">
                              <a:latin typeface="Cambria Math" panose="02040503050406030204" pitchFamily="18" charset="0"/>
                            </a:rPr>
                            <m:t>60</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rad>
                        <m:radPr>
                          <m:degHide m:val="on"/>
                          <m:ctrlPr>
                            <a:rPr lang="en-US" sz="1800" b="0" i="1" smtClean="0">
                              <a:latin typeface="Cambria Math" panose="02040503050406030204" pitchFamily="18" charset="0"/>
                            </a:rPr>
                          </m:ctrlPr>
                        </m:radPr>
                        <m:deg/>
                        <m:e>
                          <m:r>
                            <a:rPr lang="en-US" sz="1800" b="0" i="1" smtClean="0">
                              <a:latin typeface="Cambria Math" panose="02040503050406030204" pitchFamily="18" charset="0"/>
                            </a:rPr>
                            <m:t>3</m:t>
                          </m:r>
                        </m:e>
                      </m:rad>
                    </m:oMath>
                  </m:oMathPara>
                </a14:m>
                <a:endParaRPr lang="en-US" sz="1800" dirty="0"/>
              </a:p>
            </p:txBody>
          </p:sp>
        </mc:Choice>
        <mc:Fallback xmlns="">
          <p:sp>
            <p:nvSpPr>
              <p:cNvPr id="14" name="Hộp Văn bản 13">
                <a:extLst>
                  <a:ext uri="{FF2B5EF4-FFF2-40B4-BE49-F238E27FC236}">
                    <a16:creationId xmlns:a16="http://schemas.microsoft.com/office/drawing/2014/main" id="{E2C592C3-E487-B02D-A96B-A3190CB4ECBF}"/>
                  </a:ext>
                </a:extLst>
              </p:cNvPr>
              <p:cNvSpPr txBox="1">
                <a:spLocks noRot="1" noChangeAspect="1" noMove="1" noResize="1" noEditPoints="1" noAdjustHandles="1" noChangeArrowheads="1" noChangeShapeType="1" noTextEdit="1"/>
              </p:cNvSpPr>
              <p:nvPr/>
            </p:nvSpPr>
            <p:spPr>
              <a:xfrm>
                <a:off x="2852142" y="3577677"/>
                <a:ext cx="3082529" cy="40197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7AEDFD03-7E2B-8840-0C00-7F2092B8B924}"/>
                  </a:ext>
                </a:extLst>
              </p:cNvPr>
              <p:cNvSpPr txBox="1"/>
              <p:nvPr/>
            </p:nvSpPr>
            <p:spPr>
              <a:xfrm>
                <a:off x="2860668" y="4114515"/>
                <a:ext cx="3082529" cy="6860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r>
                            <m:rPr>
                              <m:sty m:val="p"/>
                            </m:rPr>
                            <a:rPr lang="en-US" sz="1800" b="0" i="0" smtClean="0">
                              <a:latin typeface="Cambria Math" panose="02040503050406030204" pitchFamily="18" charset="0"/>
                            </a:rPr>
                            <m:t>cot</m:t>
                          </m:r>
                        </m:fName>
                        <m:e>
                          <m:r>
                            <a:rPr lang="en-US" sz="1800" b="0" i="1" smtClean="0">
                              <a:latin typeface="Cambria Math" panose="02040503050406030204" pitchFamily="18" charset="0"/>
                            </a:rPr>
                            <m:t>120</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cot</m:t>
                          </m:r>
                        </m:fName>
                        <m:e>
                          <m:r>
                            <a:rPr lang="en-US" sz="1800" b="0" i="1" smtClean="0">
                              <a:latin typeface="Cambria Math" panose="02040503050406030204" pitchFamily="18" charset="0"/>
                            </a:rPr>
                            <m:t>60</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ad>
                            <m:radPr>
                              <m:degHide m:val="on"/>
                              <m:ctrlPr>
                                <a:rPr lang="en-US" sz="1800" b="0" i="1" smtClean="0">
                                  <a:latin typeface="Cambria Math" panose="02040503050406030204" pitchFamily="18" charset="0"/>
                                </a:rPr>
                              </m:ctrlPr>
                            </m:radPr>
                            <m:deg/>
                            <m:e>
                              <m:r>
                                <a:rPr lang="en-US" sz="1800" b="0" i="1" smtClean="0">
                                  <a:latin typeface="Cambria Math" panose="02040503050406030204" pitchFamily="18" charset="0"/>
                                </a:rPr>
                                <m:t>3</m:t>
                              </m:r>
                            </m:e>
                          </m:rad>
                        </m:num>
                        <m:den>
                          <m:r>
                            <a:rPr lang="en-US" sz="1800" b="0" i="1" smtClean="0">
                              <a:latin typeface="Cambria Math" panose="02040503050406030204" pitchFamily="18" charset="0"/>
                            </a:rPr>
                            <m:t>3</m:t>
                          </m:r>
                        </m:den>
                      </m:f>
                    </m:oMath>
                  </m:oMathPara>
                </a14:m>
                <a:endParaRPr lang="en-US" sz="1800" dirty="0"/>
              </a:p>
            </p:txBody>
          </p:sp>
        </mc:Choice>
        <mc:Fallback xmlns="">
          <p:sp>
            <p:nvSpPr>
              <p:cNvPr id="15" name="Hộp Văn bản 14">
                <a:extLst>
                  <a:ext uri="{FF2B5EF4-FFF2-40B4-BE49-F238E27FC236}">
                    <a16:creationId xmlns:a16="http://schemas.microsoft.com/office/drawing/2014/main" id="{7AEDFD03-7E2B-8840-0C00-7F2092B8B924}"/>
                  </a:ext>
                </a:extLst>
              </p:cNvPr>
              <p:cNvSpPr txBox="1">
                <a:spLocks noRot="1" noChangeAspect="1" noMove="1" noResize="1" noEditPoints="1" noAdjustHandles="1" noChangeArrowheads="1" noChangeShapeType="1" noTextEdit="1"/>
              </p:cNvSpPr>
              <p:nvPr/>
            </p:nvSpPr>
            <p:spPr>
              <a:xfrm>
                <a:off x="2860668" y="4114515"/>
                <a:ext cx="3082529" cy="686085"/>
              </a:xfrm>
              <a:prstGeom prst="rect">
                <a:avLst/>
              </a:prstGeom>
              <a:blipFill>
                <a:blip r:embed="rId7"/>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2"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2"/>
        <p:cNvGrpSpPr/>
        <p:nvPr/>
      </p:nvGrpSpPr>
      <p:grpSpPr>
        <a:xfrm>
          <a:off x="0" y="0"/>
          <a:ext cx="0" cy="0"/>
          <a:chOff x="0" y="0"/>
          <a:chExt cx="0" cy="0"/>
        </a:xfrm>
      </p:grpSpPr>
      <p:grpSp>
        <p:nvGrpSpPr>
          <p:cNvPr id="2345" name="Google Shape;2345;p45"/>
          <p:cNvGrpSpPr/>
          <p:nvPr/>
        </p:nvGrpSpPr>
        <p:grpSpPr>
          <a:xfrm>
            <a:off x="-574123" y="0"/>
            <a:ext cx="1148246" cy="1108774"/>
            <a:chOff x="1563357" y="1721830"/>
            <a:chExt cx="1317690" cy="1300099"/>
          </a:xfrm>
        </p:grpSpPr>
        <p:grpSp>
          <p:nvGrpSpPr>
            <p:cNvPr id="2346" name="Google Shape;2346;p45"/>
            <p:cNvGrpSpPr/>
            <p:nvPr/>
          </p:nvGrpSpPr>
          <p:grpSpPr>
            <a:xfrm rot="3656924">
              <a:off x="2050454" y="1958398"/>
              <a:ext cx="421682" cy="1183660"/>
              <a:chOff x="2033540" y="1365919"/>
              <a:chExt cx="421675" cy="1183640"/>
            </a:xfrm>
          </p:grpSpPr>
          <p:sp>
            <p:nvSpPr>
              <p:cNvPr id="2347" name="Google Shape;2347;p45"/>
              <p:cNvSpPr/>
              <p:nvPr/>
            </p:nvSpPr>
            <p:spPr>
              <a:xfrm>
                <a:off x="2238210" y="2455836"/>
                <a:ext cx="138100" cy="93723"/>
              </a:xfrm>
              <a:custGeom>
                <a:avLst/>
                <a:gdLst/>
                <a:ahLst/>
                <a:cxnLst/>
                <a:rect l="l" t="t" r="r" b="b"/>
                <a:pathLst>
                  <a:path w="4363" h="2961" extrusionOk="0">
                    <a:moveTo>
                      <a:pt x="4363" y="0"/>
                    </a:moveTo>
                    <a:lnTo>
                      <a:pt x="2181" y="702"/>
                    </a:lnTo>
                    <a:lnTo>
                      <a:pt x="0" y="1403"/>
                    </a:lnTo>
                    <a:lnTo>
                      <a:pt x="1169" y="2727"/>
                    </a:lnTo>
                    <a:lnTo>
                      <a:pt x="1480" y="2883"/>
                    </a:lnTo>
                    <a:lnTo>
                      <a:pt x="1792" y="2961"/>
                    </a:lnTo>
                    <a:lnTo>
                      <a:pt x="2026" y="2961"/>
                    </a:lnTo>
                    <a:lnTo>
                      <a:pt x="3584" y="2415"/>
                    </a:lnTo>
                    <a:lnTo>
                      <a:pt x="3817" y="2338"/>
                    </a:lnTo>
                    <a:lnTo>
                      <a:pt x="3973" y="2182"/>
                    </a:lnTo>
                    <a:lnTo>
                      <a:pt x="4129" y="2026"/>
                    </a:lnTo>
                    <a:lnTo>
                      <a:pt x="4129" y="1792"/>
                    </a:lnTo>
                    <a:lnTo>
                      <a:pt x="4363" y="0"/>
                    </a:ln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5"/>
              <p:cNvSpPr/>
              <p:nvPr/>
            </p:nvSpPr>
            <p:spPr>
              <a:xfrm>
                <a:off x="2033540" y="1365919"/>
                <a:ext cx="421675" cy="1154018"/>
              </a:xfrm>
              <a:custGeom>
                <a:avLst/>
                <a:gdLst/>
                <a:ahLst/>
                <a:cxnLst/>
                <a:rect l="l" t="t" r="r" b="b"/>
                <a:pathLst>
                  <a:path w="13322" h="36459" extrusionOk="0">
                    <a:moveTo>
                      <a:pt x="1169" y="0"/>
                    </a:moveTo>
                    <a:lnTo>
                      <a:pt x="0" y="78"/>
                    </a:lnTo>
                    <a:lnTo>
                      <a:pt x="935" y="156"/>
                    </a:lnTo>
                    <a:lnTo>
                      <a:pt x="1792" y="312"/>
                    </a:lnTo>
                    <a:lnTo>
                      <a:pt x="2649" y="546"/>
                    </a:lnTo>
                    <a:lnTo>
                      <a:pt x="3506" y="779"/>
                    </a:lnTo>
                    <a:lnTo>
                      <a:pt x="4285" y="1091"/>
                    </a:lnTo>
                    <a:lnTo>
                      <a:pt x="5064" y="1480"/>
                    </a:lnTo>
                    <a:lnTo>
                      <a:pt x="5843" y="1948"/>
                    </a:lnTo>
                    <a:lnTo>
                      <a:pt x="6544" y="2415"/>
                    </a:lnTo>
                    <a:lnTo>
                      <a:pt x="7245" y="2961"/>
                    </a:lnTo>
                    <a:lnTo>
                      <a:pt x="7946" y="3506"/>
                    </a:lnTo>
                    <a:lnTo>
                      <a:pt x="8492" y="4129"/>
                    </a:lnTo>
                    <a:lnTo>
                      <a:pt x="9115" y="4830"/>
                    </a:lnTo>
                    <a:lnTo>
                      <a:pt x="9582" y="5609"/>
                    </a:lnTo>
                    <a:lnTo>
                      <a:pt x="10050" y="6310"/>
                    </a:lnTo>
                    <a:lnTo>
                      <a:pt x="10517" y="7167"/>
                    </a:lnTo>
                    <a:lnTo>
                      <a:pt x="10829" y="8024"/>
                    </a:lnTo>
                    <a:lnTo>
                      <a:pt x="10907" y="8024"/>
                    </a:lnTo>
                    <a:lnTo>
                      <a:pt x="10907" y="8102"/>
                    </a:lnTo>
                    <a:lnTo>
                      <a:pt x="10907" y="8180"/>
                    </a:lnTo>
                    <a:lnTo>
                      <a:pt x="10907" y="8258"/>
                    </a:lnTo>
                    <a:lnTo>
                      <a:pt x="10984" y="8258"/>
                    </a:lnTo>
                    <a:lnTo>
                      <a:pt x="10984" y="8336"/>
                    </a:lnTo>
                    <a:lnTo>
                      <a:pt x="11218" y="9193"/>
                    </a:lnTo>
                    <a:lnTo>
                      <a:pt x="11452" y="9972"/>
                    </a:lnTo>
                    <a:lnTo>
                      <a:pt x="11530" y="10751"/>
                    </a:lnTo>
                    <a:lnTo>
                      <a:pt x="11608" y="11530"/>
                    </a:lnTo>
                    <a:lnTo>
                      <a:pt x="11686" y="12387"/>
                    </a:lnTo>
                    <a:lnTo>
                      <a:pt x="11608" y="13166"/>
                    </a:lnTo>
                    <a:lnTo>
                      <a:pt x="11530" y="14023"/>
                    </a:lnTo>
                    <a:lnTo>
                      <a:pt x="11374" y="14802"/>
                    </a:lnTo>
                    <a:lnTo>
                      <a:pt x="11218" y="15581"/>
                    </a:lnTo>
                    <a:lnTo>
                      <a:pt x="10984" y="16360"/>
                    </a:lnTo>
                    <a:lnTo>
                      <a:pt x="10673" y="17139"/>
                    </a:lnTo>
                    <a:lnTo>
                      <a:pt x="10361" y="17840"/>
                    </a:lnTo>
                    <a:lnTo>
                      <a:pt x="9972" y="18541"/>
                    </a:lnTo>
                    <a:lnTo>
                      <a:pt x="9504" y="19398"/>
                    </a:lnTo>
                    <a:lnTo>
                      <a:pt x="9115" y="20333"/>
                    </a:lnTo>
                    <a:lnTo>
                      <a:pt x="8725" y="21190"/>
                    </a:lnTo>
                    <a:lnTo>
                      <a:pt x="8414" y="22125"/>
                    </a:lnTo>
                    <a:lnTo>
                      <a:pt x="8180" y="23060"/>
                    </a:lnTo>
                    <a:lnTo>
                      <a:pt x="8024" y="24072"/>
                    </a:lnTo>
                    <a:lnTo>
                      <a:pt x="7946" y="25007"/>
                    </a:lnTo>
                    <a:lnTo>
                      <a:pt x="7946" y="26020"/>
                    </a:lnTo>
                    <a:lnTo>
                      <a:pt x="7946" y="26877"/>
                    </a:lnTo>
                    <a:lnTo>
                      <a:pt x="8024" y="27812"/>
                    </a:lnTo>
                    <a:lnTo>
                      <a:pt x="8180" y="28669"/>
                    </a:lnTo>
                    <a:lnTo>
                      <a:pt x="8414" y="29526"/>
                    </a:lnTo>
                    <a:lnTo>
                      <a:pt x="8569" y="30305"/>
                    </a:lnTo>
                    <a:lnTo>
                      <a:pt x="8725" y="30772"/>
                    </a:lnTo>
                    <a:lnTo>
                      <a:pt x="4752" y="31863"/>
                    </a:lnTo>
                    <a:lnTo>
                      <a:pt x="4441" y="31941"/>
                    </a:lnTo>
                    <a:lnTo>
                      <a:pt x="2960" y="32330"/>
                    </a:lnTo>
                    <a:lnTo>
                      <a:pt x="2960" y="32564"/>
                    </a:lnTo>
                    <a:lnTo>
                      <a:pt x="2960" y="32798"/>
                    </a:lnTo>
                    <a:lnTo>
                      <a:pt x="2805" y="32875"/>
                    </a:lnTo>
                    <a:lnTo>
                      <a:pt x="2882" y="33265"/>
                    </a:lnTo>
                    <a:lnTo>
                      <a:pt x="3116" y="33187"/>
                    </a:lnTo>
                    <a:lnTo>
                      <a:pt x="3350" y="33810"/>
                    </a:lnTo>
                    <a:lnTo>
                      <a:pt x="3116" y="33888"/>
                    </a:lnTo>
                    <a:lnTo>
                      <a:pt x="3272" y="34278"/>
                    </a:lnTo>
                    <a:lnTo>
                      <a:pt x="3428" y="34200"/>
                    </a:lnTo>
                    <a:lnTo>
                      <a:pt x="3662" y="34823"/>
                    </a:lnTo>
                    <a:lnTo>
                      <a:pt x="3428" y="34823"/>
                    </a:lnTo>
                    <a:lnTo>
                      <a:pt x="3584" y="35290"/>
                    </a:lnTo>
                    <a:lnTo>
                      <a:pt x="3739" y="35212"/>
                    </a:lnTo>
                    <a:lnTo>
                      <a:pt x="4051" y="36147"/>
                    </a:lnTo>
                    <a:lnTo>
                      <a:pt x="4207" y="36381"/>
                    </a:lnTo>
                    <a:lnTo>
                      <a:pt x="4518" y="36459"/>
                    </a:lnTo>
                    <a:lnTo>
                      <a:pt x="4596" y="36381"/>
                    </a:lnTo>
                    <a:lnTo>
                      <a:pt x="8647" y="35135"/>
                    </a:lnTo>
                    <a:lnTo>
                      <a:pt x="10829" y="34433"/>
                    </a:lnTo>
                    <a:lnTo>
                      <a:pt x="12620" y="33810"/>
                    </a:lnTo>
                    <a:lnTo>
                      <a:pt x="12776" y="33732"/>
                    </a:lnTo>
                    <a:lnTo>
                      <a:pt x="12932" y="33577"/>
                    </a:lnTo>
                    <a:lnTo>
                      <a:pt x="12932" y="33421"/>
                    </a:lnTo>
                    <a:lnTo>
                      <a:pt x="12932" y="33265"/>
                    </a:lnTo>
                    <a:lnTo>
                      <a:pt x="12620" y="32330"/>
                    </a:lnTo>
                    <a:lnTo>
                      <a:pt x="12854" y="32252"/>
                    </a:lnTo>
                    <a:lnTo>
                      <a:pt x="12698" y="31863"/>
                    </a:lnTo>
                    <a:lnTo>
                      <a:pt x="12465" y="31941"/>
                    </a:lnTo>
                    <a:lnTo>
                      <a:pt x="12309" y="31317"/>
                    </a:lnTo>
                    <a:lnTo>
                      <a:pt x="12465" y="31239"/>
                    </a:lnTo>
                    <a:lnTo>
                      <a:pt x="12387" y="30850"/>
                    </a:lnTo>
                    <a:lnTo>
                      <a:pt x="12153" y="30928"/>
                    </a:lnTo>
                    <a:lnTo>
                      <a:pt x="11997" y="30305"/>
                    </a:lnTo>
                    <a:lnTo>
                      <a:pt x="12153" y="30227"/>
                    </a:lnTo>
                    <a:lnTo>
                      <a:pt x="11997" y="29837"/>
                    </a:lnTo>
                    <a:lnTo>
                      <a:pt x="11841" y="29915"/>
                    </a:lnTo>
                    <a:lnTo>
                      <a:pt x="11763" y="29681"/>
                    </a:lnTo>
                    <a:lnTo>
                      <a:pt x="11608" y="29526"/>
                    </a:lnTo>
                    <a:lnTo>
                      <a:pt x="11374" y="29448"/>
                    </a:lnTo>
                    <a:lnTo>
                      <a:pt x="11218" y="29448"/>
                    </a:lnTo>
                    <a:lnTo>
                      <a:pt x="8569" y="30305"/>
                    </a:lnTo>
                    <a:lnTo>
                      <a:pt x="10439" y="29681"/>
                    </a:lnTo>
                    <a:lnTo>
                      <a:pt x="10283" y="29292"/>
                    </a:lnTo>
                    <a:lnTo>
                      <a:pt x="9972" y="28279"/>
                    </a:lnTo>
                    <a:lnTo>
                      <a:pt x="9816" y="27266"/>
                    </a:lnTo>
                    <a:lnTo>
                      <a:pt x="9660" y="26254"/>
                    </a:lnTo>
                    <a:lnTo>
                      <a:pt x="9660" y="25241"/>
                    </a:lnTo>
                    <a:lnTo>
                      <a:pt x="9660" y="24384"/>
                    </a:lnTo>
                    <a:lnTo>
                      <a:pt x="9738" y="23527"/>
                    </a:lnTo>
                    <a:lnTo>
                      <a:pt x="9894" y="22670"/>
                    </a:lnTo>
                    <a:lnTo>
                      <a:pt x="10050" y="21813"/>
                    </a:lnTo>
                    <a:lnTo>
                      <a:pt x="10361" y="21034"/>
                    </a:lnTo>
                    <a:lnTo>
                      <a:pt x="10673" y="20255"/>
                    </a:lnTo>
                    <a:lnTo>
                      <a:pt x="11062" y="19476"/>
                    </a:lnTo>
                    <a:lnTo>
                      <a:pt x="11452" y="18697"/>
                    </a:lnTo>
                    <a:lnTo>
                      <a:pt x="12153" y="17606"/>
                    </a:lnTo>
                    <a:lnTo>
                      <a:pt x="12465" y="16827"/>
                    </a:lnTo>
                    <a:lnTo>
                      <a:pt x="12854" y="15737"/>
                    </a:lnTo>
                    <a:lnTo>
                      <a:pt x="13088" y="14646"/>
                    </a:lnTo>
                    <a:lnTo>
                      <a:pt x="13166" y="14334"/>
                    </a:lnTo>
                    <a:lnTo>
                      <a:pt x="13322" y="12932"/>
                    </a:lnTo>
                    <a:lnTo>
                      <a:pt x="13322" y="11452"/>
                    </a:lnTo>
                    <a:lnTo>
                      <a:pt x="13244" y="10673"/>
                    </a:lnTo>
                    <a:lnTo>
                      <a:pt x="13166" y="9972"/>
                    </a:lnTo>
                    <a:lnTo>
                      <a:pt x="13010" y="9193"/>
                    </a:lnTo>
                    <a:lnTo>
                      <a:pt x="12776" y="8414"/>
                    </a:lnTo>
                    <a:lnTo>
                      <a:pt x="12542" y="7791"/>
                    </a:lnTo>
                    <a:lnTo>
                      <a:pt x="12465" y="7557"/>
                    </a:lnTo>
                    <a:lnTo>
                      <a:pt x="12309" y="7167"/>
                    </a:lnTo>
                    <a:lnTo>
                      <a:pt x="12153" y="6934"/>
                    </a:lnTo>
                    <a:lnTo>
                      <a:pt x="11997" y="6544"/>
                    </a:lnTo>
                    <a:lnTo>
                      <a:pt x="11841" y="6310"/>
                    </a:lnTo>
                    <a:lnTo>
                      <a:pt x="11686" y="5999"/>
                    </a:lnTo>
                    <a:lnTo>
                      <a:pt x="11530" y="5765"/>
                    </a:lnTo>
                    <a:lnTo>
                      <a:pt x="11296" y="5376"/>
                    </a:lnTo>
                    <a:lnTo>
                      <a:pt x="11140" y="5220"/>
                    </a:lnTo>
                    <a:lnTo>
                      <a:pt x="10907" y="4830"/>
                    </a:lnTo>
                    <a:lnTo>
                      <a:pt x="10751" y="4674"/>
                    </a:lnTo>
                    <a:lnTo>
                      <a:pt x="10439" y="4363"/>
                    </a:lnTo>
                    <a:lnTo>
                      <a:pt x="10361" y="4207"/>
                    </a:lnTo>
                    <a:lnTo>
                      <a:pt x="9972" y="3818"/>
                    </a:lnTo>
                    <a:lnTo>
                      <a:pt x="9894" y="3740"/>
                    </a:lnTo>
                    <a:lnTo>
                      <a:pt x="9193" y="3039"/>
                    </a:lnTo>
                    <a:lnTo>
                      <a:pt x="8414" y="2415"/>
                    </a:lnTo>
                    <a:lnTo>
                      <a:pt x="7557" y="1870"/>
                    </a:lnTo>
                    <a:lnTo>
                      <a:pt x="6700" y="1403"/>
                    </a:lnTo>
                    <a:lnTo>
                      <a:pt x="6700" y="1325"/>
                    </a:lnTo>
                    <a:lnTo>
                      <a:pt x="6154" y="1091"/>
                    </a:lnTo>
                    <a:lnTo>
                      <a:pt x="6077" y="1091"/>
                    </a:lnTo>
                    <a:lnTo>
                      <a:pt x="5531" y="857"/>
                    </a:lnTo>
                    <a:lnTo>
                      <a:pt x="4441" y="468"/>
                    </a:lnTo>
                    <a:lnTo>
                      <a:pt x="3350" y="234"/>
                    </a:lnTo>
                    <a:lnTo>
                      <a:pt x="2259" y="78"/>
                    </a:lnTo>
                    <a:lnTo>
                      <a:pt x="1169" y="0"/>
                    </a:ln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9" name="Google Shape;2349;p45"/>
            <p:cNvSpPr/>
            <p:nvPr/>
          </p:nvSpPr>
          <p:spPr>
            <a:xfrm rot="3657067">
              <a:off x="1819506" y="1793053"/>
              <a:ext cx="776800" cy="1043141"/>
            </a:xfrm>
            <a:custGeom>
              <a:avLst/>
              <a:gdLst/>
              <a:ahLst/>
              <a:cxnLst/>
              <a:rect l="l" t="t" r="r" b="b"/>
              <a:pathLst>
                <a:path w="24540" h="32954" extrusionOk="0">
                  <a:moveTo>
                    <a:pt x="12153" y="0"/>
                  </a:moveTo>
                  <a:lnTo>
                    <a:pt x="10907" y="78"/>
                  </a:lnTo>
                  <a:lnTo>
                    <a:pt x="9582" y="312"/>
                  </a:lnTo>
                  <a:lnTo>
                    <a:pt x="8336" y="701"/>
                  </a:lnTo>
                  <a:lnTo>
                    <a:pt x="7245" y="1091"/>
                  </a:lnTo>
                  <a:lnTo>
                    <a:pt x="6310" y="1558"/>
                  </a:lnTo>
                  <a:lnTo>
                    <a:pt x="5375" y="2181"/>
                  </a:lnTo>
                  <a:lnTo>
                    <a:pt x="4518" y="2805"/>
                  </a:lnTo>
                  <a:lnTo>
                    <a:pt x="3662" y="3506"/>
                  </a:lnTo>
                  <a:lnTo>
                    <a:pt x="2960" y="4285"/>
                  </a:lnTo>
                  <a:lnTo>
                    <a:pt x="2337" y="5142"/>
                  </a:lnTo>
                  <a:lnTo>
                    <a:pt x="1714" y="6077"/>
                  </a:lnTo>
                  <a:lnTo>
                    <a:pt x="1247" y="7011"/>
                  </a:lnTo>
                  <a:lnTo>
                    <a:pt x="779" y="8024"/>
                  </a:lnTo>
                  <a:lnTo>
                    <a:pt x="467" y="9037"/>
                  </a:lnTo>
                  <a:lnTo>
                    <a:pt x="234" y="10050"/>
                  </a:lnTo>
                  <a:lnTo>
                    <a:pt x="78" y="11140"/>
                  </a:lnTo>
                  <a:lnTo>
                    <a:pt x="0" y="12231"/>
                  </a:lnTo>
                  <a:lnTo>
                    <a:pt x="78" y="13322"/>
                  </a:lnTo>
                  <a:lnTo>
                    <a:pt x="234" y="14490"/>
                  </a:lnTo>
                  <a:lnTo>
                    <a:pt x="545" y="15815"/>
                  </a:lnTo>
                  <a:lnTo>
                    <a:pt x="1013" y="17139"/>
                  </a:lnTo>
                  <a:lnTo>
                    <a:pt x="1636" y="18385"/>
                  </a:lnTo>
                  <a:lnTo>
                    <a:pt x="2337" y="19476"/>
                  </a:lnTo>
                  <a:lnTo>
                    <a:pt x="3194" y="20489"/>
                  </a:lnTo>
                  <a:lnTo>
                    <a:pt x="4129" y="21424"/>
                  </a:lnTo>
                  <a:lnTo>
                    <a:pt x="5142" y="22280"/>
                  </a:lnTo>
                  <a:lnTo>
                    <a:pt x="6232" y="22982"/>
                  </a:lnTo>
                  <a:lnTo>
                    <a:pt x="7479" y="23683"/>
                  </a:lnTo>
                  <a:lnTo>
                    <a:pt x="8569" y="24540"/>
                  </a:lnTo>
                  <a:lnTo>
                    <a:pt x="9582" y="25475"/>
                  </a:lnTo>
                  <a:lnTo>
                    <a:pt x="10439" y="26487"/>
                  </a:lnTo>
                  <a:lnTo>
                    <a:pt x="11296" y="27656"/>
                  </a:lnTo>
                  <a:lnTo>
                    <a:pt x="11997" y="28824"/>
                  </a:lnTo>
                  <a:lnTo>
                    <a:pt x="12543" y="30071"/>
                  </a:lnTo>
                  <a:lnTo>
                    <a:pt x="12932" y="31395"/>
                  </a:lnTo>
                  <a:lnTo>
                    <a:pt x="13322" y="32953"/>
                  </a:lnTo>
                  <a:lnTo>
                    <a:pt x="21657" y="30694"/>
                  </a:lnTo>
                  <a:lnTo>
                    <a:pt x="21346" y="29448"/>
                  </a:lnTo>
                  <a:lnTo>
                    <a:pt x="21034" y="28045"/>
                  </a:lnTo>
                  <a:lnTo>
                    <a:pt x="20878" y="26643"/>
                  </a:lnTo>
                  <a:lnTo>
                    <a:pt x="20878" y="25241"/>
                  </a:lnTo>
                  <a:lnTo>
                    <a:pt x="21034" y="23839"/>
                  </a:lnTo>
                  <a:lnTo>
                    <a:pt x="21268" y="22436"/>
                  </a:lnTo>
                  <a:lnTo>
                    <a:pt x="21657" y="21034"/>
                  </a:lnTo>
                  <a:lnTo>
                    <a:pt x="22203" y="19710"/>
                  </a:lnTo>
                  <a:lnTo>
                    <a:pt x="22904" y="18463"/>
                  </a:lnTo>
                  <a:lnTo>
                    <a:pt x="23449" y="17450"/>
                  </a:lnTo>
                  <a:lnTo>
                    <a:pt x="23916" y="16282"/>
                  </a:lnTo>
                  <a:lnTo>
                    <a:pt x="24228" y="15191"/>
                  </a:lnTo>
                  <a:lnTo>
                    <a:pt x="24462" y="14023"/>
                  </a:lnTo>
                  <a:lnTo>
                    <a:pt x="24540" y="12776"/>
                  </a:lnTo>
                  <a:lnTo>
                    <a:pt x="24540" y="11608"/>
                  </a:lnTo>
                  <a:lnTo>
                    <a:pt x="24462" y="10361"/>
                  </a:lnTo>
                  <a:lnTo>
                    <a:pt x="24150" y="9115"/>
                  </a:lnTo>
                  <a:lnTo>
                    <a:pt x="23761" y="7868"/>
                  </a:lnTo>
                  <a:lnTo>
                    <a:pt x="23215" y="6700"/>
                  </a:lnTo>
                  <a:lnTo>
                    <a:pt x="22592" y="5609"/>
                  </a:lnTo>
                  <a:lnTo>
                    <a:pt x="21891" y="4596"/>
                  </a:lnTo>
                  <a:lnTo>
                    <a:pt x="21034" y="3662"/>
                  </a:lnTo>
                  <a:lnTo>
                    <a:pt x="20177" y="2805"/>
                  </a:lnTo>
                  <a:lnTo>
                    <a:pt x="19164" y="2104"/>
                  </a:lnTo>
                  <a:lnTo>
                    <a:pt x="18074" y="1480"/>
                  </a:lnTo>
                  <a:lnTo>
                    <a:pt x="16983" y="935"/>
                  </a:lnTo>
                  <a:lnTo>
                    <a:pt x="15814" y="546"/>
                  </a:lnTo>
                  <a:lnTo>
                    <a:pt x="14646" y="234"/>
                  </a:lnTo>
                  <a:lnTo>
                    <a:pt x="13399" y="78"/>
                  </a:lnTo>
                  <a:lnTo>
                    <a:pt x="12153" y="0"/>
                  </a:lnTo>
                  <a:close/>
                </a:path>
              </a:pathLst>
            </a:custGeom>
            <a:solidFill>
              <a:srgbClr val="EFBF60">
                <a:alpha val="8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5"/>
            <p:cNvSpPr/>
            <p:nvPr/>
          </p:nvSpPr>
          <p:spPr>
            <a:xfrm rot="3657067">
              <a:off x="1819506" y="1793053"/>
              <a:ext cx="776800" cy="1043141"/>
            </a:xfrm>
            <a:custGeom>
              <a:avLst/>
              <a:gdLst/>
              <a:ahLst/>
              <a:cxnLst/>
              <a:rect l="l" t="t" r="r" b="b"/>
              <a:pathLst>
                <a:path w="24540" h="32954" fill="none" extrusionOk="0">
                  <a:moveTo>
                    <a:pt x="24150" y="9115"/>
                  </a:moveTo>
                  <a:lnTo>
                    <a:pt x="24150" y="9115"/>
                  </a:lnTo>
                  <a:lnTo>
                    <a:pt x="23761" y="7868"/>
                  </a:lnTo>
                  <a:lnTo>
                    <a:pt x="23215" y="6700"/>
                  </a:lnTo>
                  <a:lnTo>
                    <a:pt x="22592" y="5609"/>
                  </a:lnTo>
                  <a:lnTo>
                    <a:pt x="21891" y="4596"/>
                  </a:lnTo>
                  <a:lnTo>
                    <a:pt x="21034" y="3662"/>
                  </a:lnTo>
                  <a:lnTo>
                    <a:pt x="20177" y="2805"/>
                  </a:lnTo>
                  <a:lnTo>
                    <a:pt x="19164" y="2104"/>
                  </a:lnTo>
                  <a:lnTo>
                    <a:pt x="18074" y="1480"/>
                  </a:lnTo>
                  <a:lnTo>
                    <a:pt x="16983" y="935"/>
                  </a:lnTo>
                  <a:lnTo>
                    <a:pt x="15814" y="546"/>
                  </a:lnTo>
                  <a:lnTo>
                    <a:pt x="14646" y="234"/>
                  </a:lnTo>
                  <a:lnTo>
                    <a:pt x="13399" y="78"/>
                  </a:lnTo>
                  <a:lnTo>
                    <a:pt x="12153" y="0"/>
                  </a:lnTo>
                  <a:lnTo>
                    <a:pt x="10907" y="78"/>
                  </a:lnTo>
                  <a:lnTo>
                    <a:pt x="9582" y="312"/>
                  </a:lnTo>
                  <a:lnTo>
                    <a:pt x="8336" y="701"/>
                  </a:lnTo>
                  <a:lnTo>
                    <a:pt x="8336" y="701"/>
                  </a:lnTo>
                  <a:lnTo>
                    <a:pt x="7245" y="1091"/>
                  </a:lnTo>
                  <a:lnTo>
                    <a:pt x="6310" y="1558"/>
                  </a:lnTo>
                  <a:lnTo>
                    <a:pt x="5375" y="2181"/>
                  </a:lnTo>
                  <a:lnTo>
                    <a:pt x="4518" y="2805"/>
                  </a:lnTo>
                  <a:lnTo>
                    <a:pt x="3662" y="3506"/>
                  </a:lnTo>
                  <a:lnTo>
                    <a:pt x="2960" y="4285"/>
                  </a:lnTo>
                  <a:lnTo>
                    <a:pt x="2337" y="5142"/>
                  </a:lnTo>
                  <a:lnTo>
                    <a:pt x="1714" y="6077"/>
                  </a:lnTo>
                  <a:lnTo>
                    <a:pt x="1247" y="7011"/>
                  </a:lnTo>
                  <a:lnTo>
                    <a:pt x="779" y="8024"/>
                  </a:lnTo>
                  <a:lnTo>
                    <a:pt x="467" y="9037"/>
                  </a:lnTo>
                  <a:lnTo>
                    <a:pt x="234" y="10050"/>
                  </a:lnTo>
                  <a:lnTo>
                    <a:pt x="78" y="11140"/>
                  </a:lnTo>
                  <a:lnTo>
                    <a:pt x="0" y="12231"/>
                  </a:lnTo>
                  <a:lnTo>
                    <a:pt x="78" y="13322"/>
                  </a:lnTo>
                  <a:lnTo>
                    <a:pt x="234" y="14490"/>
                  </a:lnTo>
                  <a:lnTo>
                    <a:pt x="234" y="14490"/>
                  </a:lnTo>
                  <a:lnTo>
                    <a:pt x="545" y="15815"/>
                  </a:lnTo>
                  <a:lnTo>
                    <a:pt x="1013" y="17139"/>
                  </a:lnTo>
                  <a:lnTo>
                    <a:pt x="1636" y="18385"/>
                  </a:lnTo>
                  <a:lnTo>
                    <a:pt x="2337" y="19476"/>
                  </a:lnTo>
                  <a:lnTo>
                    <a:pt x="3194" y="20489"/>
                  </a:lnTo>
                  <a:lnTo>
                    <a:pt x="4129" y="21424"/>
                  </a:lnTo>
                  <a:lnTo>
                    <a:pt x="5142" y="22280"/>
                  </a:lnTo>
                  <a:lnTo>
                    <a:pt x="6232" y="22982"/>
                  </a:lnTo>
                  <a:lnTo>
                    <a:pt x="6232" y="22982"/>
                  </a:lnTo>
                  <a:lnTo>
                    <a:pt x="7479" y="23683"/>
                  </a:lnTo>
                  <a:lnTo>
                    <a:pt x="8569" y="24540"/>
                  </a:lnTo>
                  <a:lnTo>
                    <a:pt x="9582" y="25475"/>
                  </a:lnTo>
                  <a:lnTo>
                    <a:pt x="10439" y="26487"/>
                  </a:lnTo>
                  <a:lnTo>
                    <a:pt x="11296" y="27656"/>
                  </a:lnTo>
                  <a:lnTo>
                    <a:pt x="11997" y="28824"/>
                  </a:lnTo>
                  <a:lnTo>
                    <a:pt x="12543" y="30071"/>
                  </a:lnTo>
                  <a:lnTo>
                    <a:pt x="12932" y="31395"/>
                  </a:lnTo>
                  <a:lnTo>
                    <a:pt x="13322" y="32953"/>
                  </a:lnTo>
                  <a:lnTo>
                    <a:pt x="21657" y="30694"/>
                  </a:lnTo>
                  <a:lnTo>
                    <a:pt x="21346" y="29448"/>
                  </a:lnTo>
                  <a:lnTo>
                    <a:pt x="21346" y="29448"/>
                  </a:lnTo>
                  <a:lnTo>
                    <a:pt x="21034" y="28045"/>
                  </a:lnTo>
                  <a:lnTo>
                    <a:pt x="20878" y="26643"/>
                  </a:lnTo>
                  <a:lnTo>
                    <a:pt x="20878" y="25241"/>
                  </a:lnTo>
                  <a:lnTo>
                    <a:pt x="21034" y="23839"/>
                  </a:lnTo>
                  <a:lnTo>
                    <a:pt x="21268" y="22436"/>
                  </a:lnTo>
                  <a:lnTo>
                    <a:pt x="21657" y="21034"/>
                  </a:lnTo>
                  <a:lnTo>
                    <a:pt x="22203" y="19710"/>
                  </a:lnTo>
                  <a:lnTo>
                    <a:pt x="22904" y="18463"/>
                  </a:lnTo>
                  <a:lnTo>
                    <a:pt x="22904" y="18463"/>
                  </a:lnTo>
                  <a:lnTo>
                    <a:pt x="23449" y="17450"/>
                  </a:lnTo>
                  <a:lnTo>
                    <a:pt x="23916" y="16282"/>
                  </a:lnTo>
                  <a:lnTo>
                    <a:pt x="24228" y="15191"/>
                  </a:lnTo>
                  <a:lnTo>
                    <a:pt x="24462" y="14023"/>
                  </a:lnTo>
                  <a:lnTo>
                    <a:pt x="24540" y="12776"/>
                  </a:lnTo>
                  <a:lnTo>
                    <a:pt x="24540" y="11608"/>
                  </a:lnTo>
                  <a:lnTo>
                    <a:pt x="24462" y="10361"/>
                  </a:lnTo>
                  <a:lnTo>
                    <a:pt x="24150" y="911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5"/>
            <p:cNvSpPr/>
            <p:nvPr/>
          </p:nvSpPr>
          <p:spPr>
            <a:xfrm rot="3657067">
              <a:off x="1667412" y="2741914"/>
              <a:ext cx="167705" cy="101136"/>
            </a:xfrm>
            <a:custGeom>
              <a:avLst/>
              <a:gdLst/>
              <a:ahLst/>
              <a:cxnLst/>
              <a:rect l="l" t="t" r="r" b="b"/>
              <a:pathLst>
                <a:path w="5298" h="3195" extrusionOk="0">
                  <a:moveTo>
                    <a:pt x="5298" y="1"/>
                  </a:moveTo>
                  <a:lnTo>
                    <a:pt x="0" y="1403"/>
                  </a:lnTo>
                  <a:lnTo>
                    <a:pt x="1247" y="3195"/>
                  </a:lnTo>
                  <a:lnTo>
                    <a:pt x="5220" y="2182"/>
                  </a:lnTo>
                  <a:lnTo>
                    <a:pt x="5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5"/>
            <p:cNvSpPr/>
            <p:nvPr/>
          </p:nvSpPr>
          <p:spPr>
            <a:xfrm rot="3657067">
              <a:off x="2081641" y="2213401"/>
              <a:ext cx="160330" cy="315658"/>
            </a:xfrm>
            <a:custGeom>
              <a:avLst/>
              <a:gdLst/>
              <a:ahLst/>
              <a:cxnLst/>
              <a:rect l="l" t="t" r="r" b="b"/>
              <a:pathLst>
                <a:path w="5065" h="9972" extrusionOk="0">
                  <a:moveTo>
                    <a:pt x="1793" y="390"/>
                  </a:moveTo>
                  <a:lnTo>
                    <a:pt x="1949" y="546"/>
                  </a:lnTo>
                  <a:lnTo>
                    <a:pt x="1949" y="623"/>
                  </a:lnTo>
                  <a:lnTo>
                    <a:pt x="1871" y="779"/>
                  </a:lnTo>
                  <a:lnTo>
                    <a:pt x="2104" y="779"/>
                  </a:lnTo>
                  <a:lnTo>
                    <a:pt x="2338" y="857"/>
                  </a:lnTo>
                  <a:lnTo>
                    <a:pt x="2572" y="935"/>
                  </a:lnTo>
                  <a:lnTo>
                    <a:pt x="2728" y="1091"/>
                  </a:lnTo>
                  <a:lnTo>
                    <a:pt x="2805" y="1247"/>
                  </a:lnTo>
                  <a:lnTo>
                    <a:pt x="4675" y="8570"/>
                  </a:lnTo>
                  <a:lnTo>
                    <a:pt x="4753" y="8647"/>
                  </a:lnTo>
                  <a:lnTo>
                    <a:pt x="4675" y="8881"/>
                  </a:lnTo>
                  <a:lnTo>
                    <a:pt x="4441" y="9115"/>
                  </a:lnTo>
                  <a:lnTo>
                    <a:pt x="4130" y="9349"/>
                  </a:lnTo>
                  <a:lnTo>
                    <a:pt x="3662" y="9582"/>
                  </a:lnTo>
                  <a:lnTo>
                    <a:pt x="2805" y="9582"/>
                  </a:lnTo>
                  <a:lnTo>
                    <a:pt x="2572" y="9504"/>
                  </a:lnTo>
                  <a:lnTo>
                    <a:pt x="2338" y="9349"/>
                  </a:lnTo>
                  <a:lnTo>
                    <a:pt x="2260" y="9193"/>
                  </a:lnTo>
                  <a:lnTo>
                    <a:pt x="313" y="1870"/>
                  </a:lnTo>
                  <a:lnTo>
                    <a:pt x="313" y="1792"/>
                  </a:lnTo>
                  <a:lnTo>
                    <a:pt x="313" y="1636"/>
                  </a:lnTo>
                  <a:lnTo>
                    <a:pt x="390" y="1480"/>
                  </a:lnTo>
                  <a:lnTo>
                    <a:pt x="702" y="1169"/>
                  </a:lnTo>
                  <a:lnTo>
                    <a:pt x="858" y="1091"/>
                  </a:lnTo>
                  <a:lnTo>
                    <a:pt x="780" y="935"/>
                  </a:lnTo>
                  <a:lnTo>
                    <a:pt x="702" y="857"/>
                  </a:lnTo>
                  <a:lnTo>
                    <a:pt x="780" y="701"/>
                  </a:lnTo>
                  <a:lnTo>
                    <a:pt x="858" y="623"/>
                  </a:lnTo>
                  <a:lnTo>
                    <a:pt x="1014" y="468"/>
                  </a:lnTo>
                  <a:lnTo>
                    <a:pt x="1247" y="390"/>
                  </a:lnTo>
                  <a:close/>
                  <a:moveTo>
                    <a:pt x="1481" y="0"/>
                  </a:moveTo>
                  <a:lnTo>
                    <a:pt x="1169" y="78"/>
                  </a:lnTo>
                  <a:lnTo>
                    <a:pt x="858" y="156"/>
                  </a:lnTo>
                  <a:lnTo>
                    <a:pt x="624" y="312"/>
                  </a:lnTo>
                  <a:lnTo>
                    <a:pt x="468" y="546"/>
                  </a:lnTo>
                  <a:lnTo>
                    <a:pt x="390" y="857"/>
                  </a:lnTo>
                  <a:lnTo>
                    <a:pt x="390" y="935"/>
                  </a:lnTo>
                  <a:lnTo>
                    <a:pt x="410" y="993"/>
                  </a:lnTo>
                  <a:lnTo>
                    <a:pt x="410" y="993"/>
                  </a:lnTo>
                  <a:lnTo>
                    <a:pt x="313" y="1091"/>
                  </a:lnTo>
                  <a:lnTo>
                    <a:pt x="157" y="1325"/>
                  </a:lnTo>
                  <a:lnTo>
                    <a:pt x="1" y="1558"/>
                  </a:lnTo>
                  <a:lnTo>
                    <a:pt x="1" y="1792"/>
                  </a:lnTo>
                  <a:lnTo>
                    <a:pt x="1" y="1948"/>
                  </a:lnTo>
                  <a:lnTo>
                    <a:pt x="1949" y="9271"/>
                  </a:lnTo>
                  <a:lnTo>
                    <a:pt x="2104" y="9582"/>
                  </a:lnTo>
                  <a:lnTo>
                    <a:pt x="2416" y="9816"/>
                  </a:lnTo>
                  <a:lnTo>
                    <a:pt x="2728" y="9894"/>
                  </a:lnTo>
                  <a:lnTo>
                    <a:pt x="3117" y="9972"/>
                  </a:lnTo>
                  <a:lnTo>
                    <a:pt x="3740" y="9894"/>
                  </a:lnTo>
                  <a:lnTo>
                    <a:pt x="4286" y="9660"/>
                  </a:lnTo>
                  <a:lnTo>
                    <a:pt x="4675" y="9427"/>
                  </a:lnTo>
                  <a:lnTo>
                    <a:pt x="4987" y="9037"/>
                  </a:lnTo>
                  <a:lnTo>
                    <a:pt x="5065" y="8881"/>
                  </a:lnTo>
                  <a:lnTo>
                    <a:pt x="5065" y="8647"/>
                  </a:lnTo>
                  <a:lnTo>
                    <a:pt x="5065" y="8492"/>
                  </a:lnTo>
                  <a:lnTo>
                    <a:pt x="3117" y="1169"/>
                  </a:lnTo>
                  <a:lnTo>
                    <a:pt x="2961" y="857"/>
                  </a:lnTo>
                  <a:lnTo>
                    <a:pt x="2728" y="701"/>
                  </a:lnTo>
                  <a:lnTo>
                    <a:pt x="2416" y="546"/>
                  </a:lnTo>
                  <a:lnTo>
                    <a:pt x="2260" y="507"/>
                  </a:lnTo>
                  <a:lnTo>
                    <a:pt x="2260" y="507"/>
                  </a:lnTo>
                  <a:lnTo>
                    <a:pt x="2260" y="468"/>
                  </a:lnTo>
                  <a:lnTo>
                    <a:pt x="2182" y="234"/>
                  </a:lnTo>
                  <a:lnTo>
                    <a:pt x="1949" y="78"/>
                  </a:lnTo>
                  <a:lnTo>
                    <a:pt x="1793" y="0"/>
                  </a:lnTo>
                  <a:close/>
                </a:path>
              </a:pathLst>
            </a:custGeom>
            <a:solidFill>
              <a:srgbClr val="EF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5"/>
            <p:cNvSpPr/>
            <p:nvPr/>
          </p:nvSpPr>
          <p:spPr>
            <a:xfrm rot="3657067">
              <a:off x="2081641" y="2213401"/>
              <a:ext cx="160330" cy="315658"/>
            </a:xfrm>
            <a:custGeom>
              <a:avLst/>
              <a:gdLst/>
              <a:ahLst/>
              <a:cxnLst/>
              <a:rect l="l" t="t" r="r" b="b"/>
              <a:pathLst>
                <a:path w="5065" h="9972" fill="none" extrusionOk="0">
                  <a:moveTo>
                    <a:pt x="2104" y="623"/>
                  </a:moveTo>
                  <a:lnTo>
                    <a:pt x="2260" y="701"/>
                  </a:lnTo>
                  <a:lnTo>
                    <a:pt x="2260" y="701"/>
                  </a:lnTo>
                  <a:lnTo>
                    <a:pt x="2260" y="546"/>
                  </a:lnTo>
                  <a:lnTo>
                    <a:pt x="2260" y="546"/>
                  </a:lnTo>
                  <a:lnTo>
                    <a:pt x="2260" y="468"/>
                  </a:lnTo>
                  <a:lnTo>
                    <a:pt x="2260" y="468"/>
                  </a:lnTo>
                  <a:lnTo>
                    <a:pt x="2182" y="234"/>
                  </a:lnTo>
                  <a:lnTo>
                    <a:pt x="1949" y="78"/>
                  </a:lnTo>
                  <a:lnTo>
                    <a:pt x="1949" y="78"/>
                  </a:lnTo>
                  <a:lnTo>
                    <a:pt x="1793" y="0"/>
                  </a:lnTo>
                  <a:lnTo>
                    <a:pt x="1481" y="0"/>
                  </a:lnTo>
                  <a:lnTo>
                    <a:pt x="1481" y="0"/>
                  </a:lnTo>
                  <a:lnTo>
                    <a:pt x="1169" y="78"/>
                  </a:lnTo>
                  <a:lnTo>
                    <a:pt x="1169" y="78"/>
                  </a:lnTo>
                  <a:lnTo>
                    <a:pt x="858" y="156"/>
                  </a:lnTo>
                  <a:lnTo>
                    <a:pt x="624" y="312"/>
                  </a:lnTo>
                  <a:lnTo>
                    <a:pt x="624" y="312"/>
                  </a:lnTo>
                  <a:lnTo>
                    <a:pt x="468" y="546"/>
                  </a:lnTo>
                  <a:lnTo>
                    <a:pt x="390" y="857"/>
                  </a:lnTo>
                  <a:lnTo>
                    <a:pt x="390" y="857"/>
                  </a:lnTo>
                  <a:lnTo>
                    <a:pt x="390" y="935"/>
                  </a:lnTo>
                  <a:lnTo>
                    <a:pt x="390" y="935"/>
                  </a:lnTo>
                  <a:lnTo>
                    <a:pt x="390" y="935"/>
                  </a:lnTo>
                  <a:lnTo>
                    <a:pt x="468" y="1169"/>
                  </a:lnTo>
                  <a:lnTo>
                    <a:pt x="624" y="1013"/>
                  </a:lnTo>
                  <a:lnTo>
                    <a:pt x="546" y="857"/>
                  </a:lnTo>
                  <a:lnTo>
                    <a:pt x="546" y="857"/>
                  </a:lnTo>
                  <a:lnTo>
                    <a:pt x="313" y="1091"/>
                  </a:lnTo>
                  <a:lnTo>
                    <a:pt x="157" y="1325"/>
                  </a:lnTo>
                  <a:lnTo>
                    <a:pt x="157" y="1325"/>
                  </a:lnTo>
                  <a:lnTo>
                    <a:pt x="1" y="1558"/>
                  </a:lnTo>
                  <a:lnTo>
                    <a:pt x="1" y="1792"/>
                  </a:lnTo>
                  <a:lnTo>
                    <a:pt x="1" y="1792"/>
                  </a:lnTo>
                  <a:lnTo>
                    <a:pt x="1" y="1948"/>
                  </a:lnTo>
                  <a:lnTo>
                    <a:pt x="1949" y="9271"/>
                  </a:lnTo>
                  <a:lnTo>
                    <a:pt x="1949" y="9271"/>
                  </a:lnTo>
                  <a:lnTo>
                    <a:pt x="2104" y="9582"/>
                  </a:lnTo>
                  <a:lnTo>
                    <a:pt x="2416" y="9816"/>
                  </a:lnTo>
                  <a:lnTo>
                    <a:pt x="2416" y="9816"/>
                  </a:lnTo>
                  <a:lnTo>
                    <a:pt x="2728" y="9894"/>
                  </a:lnTo>
                  <a:lnTo>
                    <a:pt x="3117" y="9972"/>
                  </a:lnTo>
                  <a:lnTo>
                    <a:pt x="3117" y="9972"/>
                  </a:lnTo>
                  <a:lnTo>
                    <a:pt x="3740" y="9894"/>
                  </a:lnTo>
                  <a:lnTo>
                    <a:pt x="3740" y="9894"/>
                  </a:lnTo>
                  <a:lnTo>
                    <a:pt x="4286" y="9660"/>
                  </a:lnTo>
                  <a:lnTo>
                    <a:pt x="4675" y="9427"/>
                  </a:lnTo>
                  <a:lnTo>
                    <a:pt x="4675" y="9427"/>
                  </a:lnTo>
                  <a:lnTo>
                    <a:pt x="4987" y="9037"/>
                  </a:lnTo>
                  <a:lnTo>
                    <a:pt x="5065" y="8881"/>
                  </a:lnTo>
                  <a:lnTo>
                    <a:pt x="5065" y="8647"/>
                  </a:lnTo>
                  <a:lnTo>
                    <a:pt x="5065" y="8647"/>
                  </a:lnTo>
                  <a:lnTo>
                    <a:pt x="5065" y="8492"/>
                  </a:lnTo>
                  <a:lnTo>
                    <a:pt x="3117" y="1169"/>
                  </a:lnTo>
                  <a:lnTo>
                    <a:pt x="3117" y="1169"/>
                  </a:lnTo>
                  <a:lnTo>
                    <a:pt x="2961" y="857"/>
                  </a:lnTo>
                  <a:lnTo>
                    <a:pt x="2728" y="701"/>
                  </a:lnTo>
                  <a:lnTo>
                    <a:pt x="2728" y="701"/>
                  </a:lnTo>
                  <a:lnTo>
                    <a:pt x="2416" y="546"/>
                  </a:lnTo>
                  <a:lnTo>
                    <a:pt x="2104" y="468"/>
                  </a:lnTo>
                  <a:lnTo>
                    <a:pt x="2104" y="623"/>
                  </a:lnTo>
                  <a:lnTo>
                    <a:pt x="2260" y="701"/>
                  </a:lnTo>
                  <a:lnTo>
                    <a:pt x="2104" y="623"/>
                  </a:lnTo>
                  <a:lnTo>
                    <a:pt x="2104" y="779"/>
                  </a:lnTo>
                  <a:lnTo>
                    <a:pt x="2104" y="779"/>
                  </a:lnTo>
                  <a:lnTo>
                    <a:pt x="2338" y="857"/>
                  </a:lnTo>
                  <a:lnTo>
                    <a:pt x="2572" y="935"/>
                  </a:lnTo>
                  <a:lnTo>
                    <a:pt x="2572" y="935"/>
                  </a:lnTo>
                  <a:lnTo>
                    <a:pt x="2728" y="1091"/>
                  </a:lnTo>
                  <a:lnTo>
                    <a:pt x="2805" y="1247"/>
                  </a:lnTo>
                  <a:lnTo>
                    <a:pt x="4675" y="8570"/>
                  </a:lnTo>
                  <a:lnTo>
                    <a:pt x="4675" y="8570"/>
                  </a:lnTo>
                  <a:lnTo>
                    <a:pt x="4753" y="8647"/>
                  </a:lnTo>
                  <a:lnTo>
                    <a:pt x="4753" y="8647"/>
                  </a:lnTo>
                  <a:lnTo>
                    <a:pt x="4675" y="8881"/>
                  </a:lnTo>
                  <a:lnTo>
                    <a:pt x="4441" y="9115"/>
                  </a:lnTo>
                  <a:lnTo>
                    <a:pt x="4441" y="9115"/>
                  </a:lnTo>
                  <a:lnTo>
                    <a:pt x="4130" y="9349"/>
                  </a:lnTo>
                  <a:lnTo>
                    <a:pt x="3662" y="9582"/>
                  </a:lnTo>
                  <a:lnTo>
                    <a:pt x="3662" y="9582"/>
                  </a:lnTo>
                  <a:lnTo>
                    <a:pt x="3117" y="9582"/>
                  </a:lnTo>
                  <a:lnTo>
                    <a:pt x="3117" y="9582"/>
                  </a:lnTo>
                  <a:lnTo>
                    <a:pt x="2805" y="9582"/>
                  </a:lnTo>
                  <a:lnTo>
                    <a:pt x="2572" y="9504"/>
                  </a:lnTo>
                  <a:lnTo>
                    <a:pt x="2572" y="9504"/>
                  </a:lnTo>
                  <a:lnTo>
                    <a:pt x="2338" y="9349"/>
                  </a:lnTo>
                  <a:lnTo>
                    <a:pt x="2260" y="9193"/>
                  </a:lnTo>
                  <a:lnTo>
                    <a:pt x="313" y="1870"/>
                  </a:lnTo>
                  <a:lnTo>
                    <a:pt x="313" y="1870"/>
                  </a:lnTo>
                  <a:lnTo>
                    <a:pt x="313" y="1792"/>
                  </a:lnTo>
                  <a:lnTo>
                    <a:pt x="313" y="1792"/>
                  </a:lnTo>
                  <a:lnTo>
                    <a:pt x="313" y="1636"/>
                  </a:lnTo>
                  <a:lnTo>
                    <a:pt x="390" y="1480"/>
                  </a:lnTo>
                  <a:lnTo>
                    <a:pt x="390" y="1480"/>
                  </a:lnTo>
                  <a:lnTo>
                    <a:pt x="702" y="1169"/>
                  </a:lnTo>
                  <a:lnTo>
                    <a:pt x="858" y="1091"/>
                  </a:lnTo>
                  <a:lnTo>
                    <a:pt x="780" y="935"/>
                  </a:lnTo>
                  <a:lnTo>
                    <a:pt x="702" y="857"/>
                  </a:lnTo>
                  <a:lnTo>
                    <a:pt x="702" y="857"/>
                  </a:lnTo>
                  <a:lnTo>
                    <a:pt x="702" y="857"/>
                  </a:lnTo>
                  <a:lnTo>
                    <a:pt x="702" y="857"/>
                  </a:lnTo>
                  <a:lnTo>
                    <a:pt x="780" y="701"/>
                  </a:lnTo>
                  <a:lnTo>
                    <a:pt x="858" y="623"/>
                  </a:lnTo>
                  <a:lnTo>
                    <a:pt x="858" y="623"/>
                  </a:lnTo>
                  <a:lnTo>
                    <a:pt x="1014" y="468"/>
                  </a:lnTo>
                  <a:lnTo>
                    <a:pt x="1247" y="390"/>
                  </a:lnTo>
                  <a:lnTo>
                    <a:pt x="1247" y="390"/>
                  </a:lnTo>
                  <a:lnTo>
                    <a:pt x="1481" y="390"/>
                  </a:lnTo>
                  <a:lnTo>
                    <a:pt x="1481" y="390"/>
                  </a:lnTo>
                  <a:lnTo>
                    <a:pt x="1793" y="390"/>
                  </a:lnTo>
                  <a:lnTo>
                    <a:pt x="1793" y="390"/>
                  </a:lnTo>
                  <a:lnTo>
                    <a:pt x="1949" y="546"/>
                  </a:lnTo>
                  <a:lnTo>
                    <a:pt x="1949" y="546"/>
                  </a:lnTo>
                  <a:lnTo>
                    <a:pt x="1949" y="623"/>
                  </a:lnTo>
                  <a:lnTo>
                    <a:pt x="1871" y="779"/>
                  </a:lnTo>
                  <a:lnTo>
                    <a:pt x="2104" y="779"/>
                  </a:lnTo>
                  <a:lnTo>
                    <a:pt x="2104" y="6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5"/>
            <p:cNvSpPr/>
            <p:nvPr/>
          </p:nvSpPr>
          <p:spPr>
            <a:xfrm rot="3657067">
              <a:off x="2120286" y="2254707"/>
              <a:ext cx="162799" cy="315690"/>
            </a:xfrm>
            <a:custGeom>
              <a:avLst/>
              <a:gdLst/>
              <a:ahLst/>
              <a:cxnLst/>
              <a:rect l="l" t="t" r="r" b="b"/>
              <a:pathLst>
                <a:path w="5143" h="9973" extrusionOk="0">
                  <a:moveTo>
                    <a:pt x="1870" y="390"/>
                  </a:moveTo>
                  <a:lnTo>
                    <a:pt x="1948" y="546"/>
                  </a:lnTo>
                  <a:lnTo>
                    <a:pt x="1948" y="624"/>
                  </a:lnTo>
                  <a:lnTo>
                    <a:pt x="1948" y="780"/>
                  </a:lnTo>
                  <a:lnTo>
                    <a:pt x="2104" y="780"/>
                  </a:lnTo>
                  <a:lnTo>
                    <a:pt x="2416" y="858"/>
                  </a:lnTo>
                  <a:lnTo>
                    <a:pt x="2572" y="936"/>
                  </a:lnTo>
                  <a:lnTo>
                    <a:pt x="2727" y="1091"/>
                  </a:lnTo>
                  <a:lnTo>
                    <a:pt x="2805" y="1247"/>
                  </a:lnTo>
                  <a:lnTo>
                    <a:pt x="4753" y="8570"/>
                  </a:lnTo>
                  <a:lnTo>
                    <a:pt x="4753" y="8648"/>
                  </a:lnTo>
                  <a:lnTo>
                    <a:pt x="4675" y="8882"/>
                  </a:lnTo>
                  <a:lnTo>
                    <a:pt x="4519" y="9115"/>
                  </a:lnTo>
                  <a:lnTo>
                    <a:pt x="4130" y="9349"/>
                  </a:lnTo>
                  <a:lnTo>
                    <a:pt x="3740" y="9583"/>
                  </a:lnTo>
                  <a:lnTo>
                    <a:pt x="3195" y="9661"/>
                  </a:lnTo>
                  <a:lnTo>
                    <a:pt x="2883" y="9583"/>
                  </a:lnTo>
                  <a:lnTo>
                    <a:pt x="2572" y="9505"/>
                  </a:lnTo>
                  <a:lnTo>
                    <a:pt x="2416" y="9349"/>
                  </a:lnTo>
                  <a:lnTo>
                    <a:pt x="2338" y="9193"/>
                  </a:lnTo>
                  <a:lnTo>
                    <a:pt x="390" y="1870"/>
                  </a:lnTo>
                  <a:lnTo>
                    <a:pt x="390" y="1793"/>
                  </a:lnTo>
                  <a:lnTo>
                    <a:pt x="390" y="1637"/>
                  </a:lnTo>
                  <a:lnTo>
                    <a:pt x="468" y="1481"/>
                  </a:lnTo>
                  <a:lnTo>
                    <a:pt x="780" y="1169"/>
                  </a:lnTo>
                  <a:lnTo>
                    <a:pt x="936" y="1091"/>
                  </a:lnTo>
                  <a:lnTo>
                    <a:pt x="780" y="936"/>
                  </a:lnTo>
                  <a:lnTo>
                    <a:pt x="780" y="858"/>
                  </a:lnTo>
                  <a:lnTo>
                    <a:pt x="780" y="702"/>
                  </a:lnTo>
                  <a:lnTo>
                    <a:pt x="858" y="624"/>
                  </a:lnTo>
                  <a:lnTo>
                    <a:pt x="1014" y="468"/>
                  </a:lnTo>
                  <a:lnTo>
                    <a:pt x="1247" y="390"/>
                  </a:lnTo>
                  <a:close/>
                  <a:moveTo>
                    <a:pt x="1559" y="1"/>
                  </a:moveTo>
                  <a:lnTo>
                    <a:pt x="1169" y="79"/>
                  </a:lnTo>
                  <a:lnTo>
                    <a:pt x="858" y="157"/>
                  </a:lnTo>
                  <a:lnTo>
                    <a:pt x="624" y="312"/>
                  </a:lnTo>
                  <a:lnTo>
                    <a:pt x="468" y="546"/>
                  </a:lnTo>
                  <a:lnTo>
                    <a:pt x="390" y="858"/>
                  </a:lnTo>
                  <a:lnTo>
                    <a:pt x="390" y="936"/>
                  </a:lnTo>
                  <a:lnTo>
                    <a:pt x="421" y="982"/>
                  </a:lnTo>
                  <a:lnTo>
                    <a:pt x="421" y="982"/>
                  </a:lnTo>
                  <a:lnTo>
                    <a:pt x="312" y="1091"/>
                  </a:lnTo>
                  <a:lnTo>
                    <a:pt x="157" y="1325"/>
                  </a:lnTo>
                  <a:lnTo>
                    <a:pt x="79" y="1559"/>
                  </a:lnTo>
                  <a:lnTo>
                    <a:pt x="1" y="1793"/>
                  </a:lnTo>
                  <a:lnTo>
                    <a:pt x="1" y="1948"/>
                  </a:lnTo>
                  <a:lnTo>
                    <a:pt x="1948" y="9271"/>
                  </a:lnTo>
                  <a:lnTo>
                    <a:pt x="2182" y="9583"/>
                  </a:lnTo>
                  <a:lnTo>
                    <a:pt x="2416" y="9817"/>
                  </a:lnTo>
                  <a:lnTo>
                    <a:pt x="2805" y="9895"/>
                  </a:lnTo>
                  <a:lnTo>
                    <a:pt x="3195" y="9972"/>
                  </a:lnTo>
                  <a:lnTo>
                    <a:pt x="3818" y="9895"/>
                  </a:lnTo>
                  <a:lnTo>
                    <a:pt x="4286" y="9661"/>
                  </a:lnTo>
                  <a:lnTo>
                    <a:pt x="4753" y="9427"/>
                  </a:lnTo>
                  <a:lnTo>
                    <a:pt x="4987" y="9038"/>
                  </a:lnTo>
                  <a:lnTo>
                    <a:pt x="5065" y="8882"/>
                  </a:lnTo>
                  <a:lnTo>
                    <a:pt x="5142" y="8648"/>
                  </a:lnTo>
                  <a:lnTo>
                    <a:pt x="5065" y="8492"/>
                  </a:lnTo>
                  <a:lnTo>
                    <a:pt x="3117" y="1169"/>
                  </a:lnTo>
                  <a:lnTo>
                    <a:pt x="3039" y="858"/>
                  </a:lnTo>
                  <a:lnTo>
                    <a:pt x="2805" y="702"/>
                  </a:lnTo>
                  <a:lnTo>
                    <a:pt x="2494" y="546"/>
                  </a:lnTo>
                  <a:lnTo>
                    <a:pt x="2286" y="494"/>
                  </a:lnTo>
                  <a:lnTo>
                    <a:pt x="2286" y="494"/>
                  </a:lnTo>
                  <a:lnTo>
                    <a:pt x="2260" y="468"/>
                  </a:lnTo>
                  <a:lnTo>
                    <a:pt x="2182" y="235"/>
                  </a:lnTo>
                  <a:lnTo>
                    <a:pt x="2026" y="79"/>
                  </a:lnTo>
                  <a:lnTo>
                    <a:pt x="1793" y="1"/>
                  </a:lnTo>
                  <a:close/>
                </a:path>
              </a:pathLst>
            </a:custGeom>
            <a:solidFill>
              <a:srgbClr val="EF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5"/>
            <p:cNvSpPr/>
            <p:nvPr/>
          </p:nvSpPr>
          <p:spPr>
            <a:xfrm rot="3657067">
              <a:off x="2120286" y="2254707"/>
              <a:ext cx="162799" cy="315690"/>
            </a:xfrm>
            <a:custGeom>
              <a:avLst/>
              <a:gdLst/>
              <a:ahLst/>
              <a:cxnLst/>
              <a:rect l="l" t="t" r="r" b="b"/>
              <a:pathLst>
                <a:path w="5143" h="9973" fill="none" extrusionOk="0">
                  <a:moveTo>
                    <a:pt x="2104" y="624"/>
                  </a:moveTo>
                  <a:lnTo>
                    <a:pt x="2260" y="702"/>
                  </a:lnTo>
                  <a:lnTo>
                    <a:pt x="2260" y="702"/>
                  </a:lnTo>
                  <a:lnTo>
                    <a:pt x="2338" y="546"/>
                  </a:lnTo>
                  <a:lnTo>
                    <a:pt x="2338" y="546"/>
                  </a:lnTo>
                  <a:lnTo>
                    <a:pt x="2260" y="468"/>
                  </a:lnTo>
                  <a:lnTo>
                    <a:pt x="2260" y="468"/>
                  </a:lnTo>
                  <a:lnTo>
                    <a:pt x="2182" y="235"/>
                  </a:lnTo>
                  <a:lnTo>
                    <a:pt x="2026" y="79"/>
                  </a:lnTo>
                  <a:lnTo>
                    <a:pt x="2026" y="79"/>
                  </a:lnTo>
                  <a:lnTo>
                    <a:pt x="1793" y="1"/>
                  </a:lnTo>
                  <a:lnTo>
                    <a:pt x="1559" y="1"/>
                  </a:lnTo>
                  <a:lnTo>
                    <a:pt x="1559" y="1"/>
                  </a:lnTo>
                  <a:lnTo>
                    <a:pt x="1169" y="79"/>
                  </a:lnTo>
                  <a:lnTo>
                    <a:pt x="1169" y="79"/>
                  </a:lnTo>
                  <a:lnTo>
                    <a:pt x="858" y="157"/>
                  </a:lnTo>
                  <a:lnTo>
                    <a:pt x="624" y="312"/>
                  </a:lnTo>
                  <a:lnTo>
                    <a:pt x="624" y="312"/>
                  </a:lnTo>
                  <a:lnTo>
                    <a:pt x="468" y="546"/>
                  </a:lnTo>
                  <a:lnTo>
                    <a:pt x="390" y="858"/>
                  </a:lnTo>
                  <a:lnTo>
                    <a:pt x="390" y="858"/>
                  </a:lnTo>
                  <a:lnTo>
                    <a:pt x="390" y="936"/>
                  </a:lnTo>
                  <a:lnTo>
                    <a:pt x="390" y="936"/>
                  </a:lnTo>
                  <a:lnTo>
                    <a:pt x="546" y="1169"/>
                  </a:lnTo>
                  <a:lnTo>
                    <a:pt x="624" y="1014"/>
                  </a:lnTo>
                  <a:lnTo>
                    <a:pt x="546" y="858"/>
                  </a:lnTo>
                  <a:lnTo>
                    <a:pt x="546" y="858"/>
                  </a:lnTo>
                  <a:lnTo>
                    <a:pt x="312" y="1091"/>
                  </a:lnTo>
                  <a:lnTo>
                    <a:pt x="157" y="1325"/>
                  </a:lnTo>
                  <a:lnTo>
                    <a:pt x="157" y="1325"/>
                  </a:lnTo>
                  <a:lnTo>
                    <a:pt x="79" y="1559"/>
                  </a:lnTo>
                  <a:lnTo>
                    <a:pt x="1" y="1793"/>
                  </a:lnTo>
                  <a:lnTo>
                    <a:pt x="1" y="1793"/>
                  </a:lnTo>
                  <a:lnTo>
                    <a:pt x="1" y="1948"/>
                  </a:lnTo>
                  <a:lnTo>
                    <a:pt x="1948" y="9271"/>
                  </a:lnTo>
                  <a:lnTo>
                    <a:pt x="1948" y="9271"/>
                  </a:lnTo>
                  <a:lnTo>
                    <a:pt x="2182" y="9583"/>
                  </a:lnTo>
                  <a:lnTo>
                    <a:pt x="2416" y="9817"/>
                  </a:lnTo>
                  <a:lnTo>
                    <a:pt x="2416" y="9817"/>
                  </a:lnTo>
                  <a:lnTo>
                    <a:pt x="2805" y="9895"/>
                  </a:lnTo>
                  <a:lnTo>
                    <a:pt x="3195" y="9972"/>
                  </a:lnTo>
                  <a:lnTo>
                    <a:pt x="3195" y="9972"/>
                  </a:lnTo>
                  <a:lnTo>
                    <a:pt x="3818" y="9895"/>
                  </a:lnTo>
                  <a:lnTo>
                    <a:pt x="3818" y="9895"/>
                  </a:lnTo>
                  <a:lnTo>
                    <a:pt x="4286" y="9661"/>
                  </a:lnTo>
                  <a:lnTo>
                    <a:pt x="4753" y="9427"/>
                  </a:lnTo>
                  <a:lnTo>
                    <a:pt x="4753" y="9427"/>
                  </a:lnTo>
                  <a:lnTo>
                    <a:pt x="4987" y="9038"/>
                  </a:lnTo>
                  <a:lnTo>
                    <a:pt x="5065" y="8882"/>
                  </a:lnTo>
                  <a:lnTo>
                    <a:pt x="5142" y="8648"/>
                  </a:lnTo>
                  <a:lnTo>
                    <a:pt x="5142" y="8648"/>
                  </a:lnTo>
                  <a:lnTo>
                    <a:pt x="5065" y="8492"/>
                  </a:lnTo>
                  <a:lnTo>
                    <a:pt x="3117" y="1169"/>
                  </a:lnTo>
                  <a:lnTo>
                    <a:pt x="3117" y="1169"/>
                  </a:lnTo>
                  <a:lnTo>
                    <a:pt x="3039" y="858"/>
                  </a:lnTo>
                  <a:lnTo>
                    <a:pt x="2805" y="702"/>
                  </a:lnTo>
                  <a:lnTo>
                    <a:pt x="2805" y="702"/>
                  </a:lnTo>
                  <a:lnTo>
                    <a:pt x="2494" y="546"/>
                  </a:lnTo>
                  <a:lnTo>
                    <a:pt x="2182" y="468"/>
                  </a:lnTo>
                  <a:lnTo>
                    <a:pt x="2104" y="624"/>
                  </a:lnTo>
                  <a:lnTo>
                    <a:pt x="2260" y="702"/>
                  </a:lnTo>
                  <a:lnTo>
                    <a:pt x="2104" y="624"/>
                  </a:lnTo>
                  <a:lnTo>
                    <a:pt x="2104" y="780"/>
                  </a:lnTo>
                  <a:lnTo>
                    <a:pt x="2104" y="780"/>
                  </a:lnTo>
                  <a:lnTo>
                    <a:pt x="2416" y="858"/>
                  </a:lnTo>
                  <a:lnTo>
                    <a:pt x="2572" y="936"/>
                  </a:lnTo>
                  <a:lnTo>
                    <a:pt x="2572" y="936"/>
                  </a:lnTo>
                  <a:lnTo>
                    <a:pt x="2727" y="1091"/>
                  </a:lnTo>
                  <a:lnTo>
                    <a:pt x="2805" y="1247"/>
                  </a:lnTo>
                  <a:lnTo>
                    <a:pt x="4753" y="8570"/>
                  </a:lnTo>
                  <a:lnTo>
                    <a:pt x="4753" y="8570"/>
                  </a:lnTo>
                  <a:lnTo>
                    <a:pt x="4753" y="8648"/>
                  </a:lnTo>
                  <a:lnTo>
                    <a:pt x="4753" y="8648"/>
                  </a:lnTo>
                  <a:lnTo>
                    <a:pt x="4675" y="8882"/>
                  </a:lnTo>
                  <a:lnTo>
                    <a:pt x="4519" y="9115"/>
                  </a:lnTo>
                  <a:lnTo>
                    <a:pt x="4519" y="9115"/>
                  </a:lnTo>
                  <a:lnTo>
                    <a:pt x="4130" y="9349"/>
                  </a:lnTo>
                  <a:lnTo>
                    <a:pt x="3740" y="9583"/>
                  </a:lnTo>
                  <a:lnTo>
                    <a:pt x="3740" y="9583"/>
                  </a:lnTo>
                  <a:lnTo>
                    <a:pt x="3195" y="9661"/>
                  </a:lnTo>
                  <a:lnTo>
                    <a:pt x="3195" y="9661"/>
                  </a:lnTo>
                  <a:lnTo>
                    <a:pt x="2883" y="9583"/>
                  </a:lnTo>
                  <a:lnTo>
                    <a:pt x="2572" y="9505"/>
                  </a:lnTo>
                  <a:lnTo>
                    <a:pt x="2572" y="9505"/>
                  </a:lnTo>
                  <a:lnTo>
                    <a:pt x="2416" y="9349"/>
                  </a:lnTo>
                  <a:lnTo>
                    <a:pt x="2338" y="9193"/>
                  </a:lnTo>
                  <a:lnTo>
                    <a:pt x="390" y="1870"/>
                  </a:lnTo>
                  <a:lnTo>
                    <a:pt x="390" y="1870"/>
                  </a:lnTo>
                  <a:lnTo>
                    <a:pt x="390" y="1793"/>
                  </a:lnTo>
                  <a:lnTo>
                    <a:pt x="390" y="1793"/>
                  </a:lnTo>
                  <a:lnTo>
                    <a:pt x="390" y="1637"/>
                  </a:lnTo>
                  <a:lnTo>
                    <a:pt x="468" y="1481"/>
                  </a:lnTo>
                  <a:lnTo>
                    <a:pt x="468" y="1481"/>
                  </a:lnTo>
                  <a:lnTo>
                    <a:pt x="780" y="1169"/>
                  </a:lnTo>
                  <a:lnTo>
                    <a:pt x="936" y="1091"/>
                  </a:lnTo>
                  <a:lnTo>
                    <a:pt x="780" y="936"/>
                  </a:lnTo>
                  <a:lnTo>
                    <a:pt x="780" y="858"/>
                  </a:lnTo>
                  <a:lnTo>
                    <a:pt x="780" y="858"/>
                  </a:lnTo>
                  <a:lnTo>
                    <a:pt x="780" y="858"/>
                  </a:lnTo>
                  <a:lnTo>
                    <a:pt x="780" y="702"/>
                  </a:lnTo>
                  <a:lnTo>
                    <a:pt x="858" y="624"/>
                  </a:lnTo>
                  <a:lnTo>
                    <a:pt x="858" y="624"/>
                  </a:lnTo>
                  <a:lnTo>
                    <a:pt x="1014" y="468"/>
                  </a:lnTo>
                  <a:lnTo>
                    <a:pt x="1247" y="390"/>
                  </a:lnTo>
                  <a:lnTo>
                    <a:pt x="1247" y="390"/>
                  </a:lnTo>
                  <a:lnTo>
                    <a:pt x="1559" y="390"/>
                  </a:lnTo>
                  <a:lnTo>
                    <a:pt x="1559" y="390"/>
                  </a:lnTo>
                  <a:lnTo>
                    <a:pt x="1870" y="390"/>
                  </a:lnTo>
                  <a:lnTo>
                    <a:pt x="1870" y="390"/>
                  </a:lnTo>
                  <a:lnTo>
                    <a:pt x="1948" y="546"/>
                  </a:lnTo>
                  <a:lnTo>
                    <a:pt x="1948" y="546"/>
                  </a:lnTo>
                  <a:lnTo>
                    <a:pt x="1948" y="624"/>
                  </a:lnTo>
                  <a:lnTo>
                    <a:pt x="1948" y="780"/>
                  </a:lnTo>
                  <a:lnTo>
                    <a:pt x="2104" y="780"/>
                  </a:lnTo>
                  <a:lnTo>
                    <a:pt x="2104" y="6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5"/>
            <p:cNvSpPr/>
            <p:nvPr/>
          </p:nvSpPr>
          <p:spPr>
            <a:xfrm rot="3657067">
              <a:off x="1925215" y="2452511"/>
              <a:ext cx="86353" cy="283624"/>
            </a:xfrm>
            <a:custGeom>
              <a:avLst/>
              <a:gdLst/>
              <a:ahLst/>
              <a:cxnLst/>
              <a:rect l="l" t="t" r="r" b="b"/>
              <a:pathLst>
                <a:path w="2728" h="8960" extrusionOk="0">
                  <a:moveTo>
                    <a:pt x="312" y="1"/>
                  </a:moveTo>
                  <a:lnTo>
                    <a:pt x="1" y="79"/>
                  </a:lnTo>
                  <a:lnTo>
                    <a:pt x="2416" y="8960"/>
                  </a:lnTo>
                  <a:lnTo>
                    <a:pt x="2727" y="8882"/>
                  </a:lnTo>
                  <a:lnTo>
                    <a:pt x="312" y="1"/>
                  </a:lnTo>
                  <a:close/>
                </a:path>
              </a:pathLst>
            </a:custGeom>
            <a:solidFill>
              <a:srgbClr val="EF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5"/>
            <p:cNvSpPr/>
            <p:nvPr/>
          </p:nvSpPr>
          <p:spPr>
            <a:xfrm rot="3657067">
              <a:off x="1925215" y="2452511"/>
              <a:ext cx="86353" cy="283624"/>
            </a:xfrm>
            <a:custGeom>
              <a:avLst/>
              <a:gdLst/>
              <a:ahLst/>
              <a:cxnLst/>
              <a:rect l="l" t="t" r="r" b="b"/>
              <a:pathLst>
                <a:path w="2728" h="8960" fill="none" extrusionOk="0">
                  <a:moveTo>
                    <a:pt x="1" y="79"/>
                  </a:moveTo>
                  <a:lnTo>
                    <a:pt x="2416" y="8960"/>
                  </a:lnTo>
                  <a:lnTo>
                    <a:pt x="2727" y="8882"/>
                  </a:lnTo>
                  <a:lnTo>
                    <a:pt x="312" y="1"/>
                  </a:lnTo>
                  <a:lnTo>
                    <a:pt x="1" y="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5"/>
            <p:cNvSpPr/>
            <p:nvPr/>
          </p:nvSpPr>
          <p:spPr>
            <a:xfrm rot="3657067">
              <a:off x="2553226" y="2477776"/>
              <a:ext cx="27160" cy="138108"/>
            </a:xfrm>
            <a:custGeom>
              <a:avLst/>
              <a:gdLst/>
              <a:ahLst/>
              <a:cxnLst/>
              <a:rect l="l" t="t" r="r" b="b"/>
              <a:pathLst>
                <a:path w="858" h="4363" extrusionOk="0">
                  <a:moveTo>
                    <a:pt x="156" y="312"/>
                  </a:moveTo>
                  <a:lnTo>
                    <a:pt x="156" y="312"/>
                  </a:lnTo>
                  <a:lnTo>
                    <a:pt x="390" y="1169"/>
                  </a:lnTo>
                  <a:lnTo>
                    <a:pt x="390" y="1169"/>
                  </a:lnTo>
                  <a:lnTo>
                    <a:pt x="624" y="1948"/>
                  </a:lnTo>
                  <a:lnTo>
                    <a:pt x="702" y="2727"/>
                  </a:lnTo>
                  <a:lnTo>
                    <a:pt x="780" y="3506"/>
                  </a:lnTo>
                  <a:lnTo>
                    <a:pt x="858" y="4363"/>
                  </a:lnTo>
                  <a:lnTo>
                    <a:pt x="858" y="4363"/>
                  </a:lnTo>
                  <a:lnTo>
                    <a:pt x="780" y="3506"/>
                  </a:lnTo>
                  <a:lnTo>
                    <a:pt x="702" y="2727"/>
                  </a:lnTo>
                  <a:lnTo>
                    <a:pt x="624" y="1948"/>
                  </a:lnTo>
                  <a:lnTo>
                    <a:pt x="390" y="1169"/>
                  </a:lnTo>
                  <a:lnTo>
                    <a:pt x="390" y="1169"/>
                  </a:lnTo>
                  <a:lnTo>
                    <a:pt x="156" y="312"/>
                  </a:lnTo>
                  <a:close/>
                  <a:moveTo>
                    <a:pt x="156" y="312"/>
                  </a:moveTo>
                  <a:lnTo>
                    <a:pt x="156" y="312"/>
                  </a:lnTo>
                  <a:lnTo>
                    <a:pt x="156" y="312"/>
                  </a:lnTo>
                  <a:lnTo>
                    <a:pt x="156" y="312"/>
                  </a:lnTo>
                  <a:lnTo>
                    <a:pt x="156" y="312"/>
                  </a:lnTo>
                  <a:close/>
                  <a:moveTo>
                    <a:pt x="156" y="312"/>
                  </a:moveTo>
                  <a:lnTo>
                    <a:pt x="156" y="312"/>
                  </a:lnTo>
                  <a:lnTo>
                    <a:pt x="156" y="312"/>
                  </a:lnTo>
                  <a:lnTo>
                    <a:pt x="156" y="312"/>
                  </a:lnTo>
                  <a:lnTo>
                    <a:pt x="156" y="312"/>
                  </a:lnTo>
                  <a:close/>
                  <a:moveTo>
                    <a:pt x="156" y="312"/>
                  </a:moveTo>
                  <a:lnTo>
                    <a:pt x="156" y="312"/>
                  </a:lnTo>
                  <a:lnTo>
                    <a:pt x="156" y="312"/>
                  </a:lnTo>
                  <a:lnTo>
                    <a:pt x="156" y="312"/>
                  </a:lnTo>
                  <a:lnTo>
                    <a:pt x="156" y="312"/>
                  </a:lnTo>
                  <a:close/>
                  <a:moveTo>
                    <a:pt x="156" y="234"/>
                  </a:moveTo>
                  <a:lnTo>
                    <a:pt x="156" y="234"/>
                  </a:lnTo>
                  <a:lnTo>
                    <a:pt x="156" y="312"/>
                  </a:lnTo>
                  <a:lnTo>
                    <a:pt x="156" y="312"/>
                  </a:lnTo>
                  <a:lnTo>
                    <a:pt x="156" y="234"/>
                  </a:lnTo>
                  <a:close/>
                  <a:moveTo>
                    <a:pt x="156" y="234"/>
                  </a:moveTo>
                  <a:lnTo>
                    <a:pt x="156" y="234"/>
                  </a:lnTo>
                  <a:lnTo>
                    <a:pt x="156" y="234"/>
                  </a:lnTo>
                  <a:lnTo>
                    <a:pt x="156" y="234"/>
                  </a:lnTo>
                  <a:lnTo>
                    <a:pt x="156" y="234"/>
                  </a:lnTo>
                  <a:close/>
                  <a:moveTo>
                    <a:pt x="156" y="234"/>
                  </a:moveTo>
                  <a:lnTo>
                    <a:pt x="156" y="234"/>
                  </a:lnTo>
                  <a:lnTo>
                    <a:pt x="156" y="234"/>
                  </a:lnTo>
                  <a:lnTo>
                    <a:pt x="156" y="234"/>
                  </a:lnTo>
                  <a:lnTo>
                    <a:pt x="156" y="234"/>
                  </a:lnTo>
                  <a:close/>
                  <a:moveTo>
                    <a:pt x="79" y="234"/>
                  </a:moveTo>
                  <a:lnTo>
                    <a:pt x="79" y="234"/>
                  </a:lnTo>
                  <a:lnTo>
                    <a:pt x="156" y="234"/>
                  </a:lnTo>
                  <a:lnTo>
                    <a:pt x="156" y="234"/>
                  </a:lnTo>
                  <a:lnTo>
                    <a:pt x="79" y="234"/>
                  </a:lnTo>
                  <a:close/>
                  <a:moveTo>
                    <a:pt x="79" y="234"/>
                  </a:moveTo>
                  <a:lnTo>
                    <a:pt x="79" y="234"/>
                  </a:lnTo>
                  <a:lnTo>
                    <a:pt x="79" y="234"/>
                  </a:lnTo>
                  <a:lnTo>
                    <a:pt x="79" y="234"/>
                  </a:lnTo>
                  <a:lnTo>
                    <a:pt x="79" y="234"/>
                  </a:lnTo>
                  <a:close/>
                  <a:moveTo>
                    <a:pt x="79" y="234"/>
                  </a:moveTo>
                  <a:lnTo>
                    <a:pt x="79" y="234"/>
                  </a:lnTo>
                  <a:lnTo>
                    <a:pt x="79" y="234"/>
                  </a:lnTo>
                  <a:lnTo>
                    <a:pt x="79" y="234"/>
                  </a:lnTo>
                  <a:lnTo>
                    <a:pt x="79" y="234"/>
                  </a:lnTo>
                  <a:close/>
                  <a:moveTo>
                    <a:pt x="79" y="156"/>
                  </a:moveTo>
                  <a:lnTo>
                    <a:pt x="79" y="156"/>
                  </a:lnTo>
                  <a:lnTo>
                    <a:pt x="79" y="156"/>
                  </a:lnTo>
                  <a:lnTo>
                    <a:pt x="79" y="156"/>
                  </a:lnTo>
                  <a:lnTo>
                    <a:pt x="79" y="156"/>
                  </a:lnTo>
                  <a:close/>
                  <a:moveTo>
                    <a:pt x="79" y="156"/>
                  </a:moveTo>
                  <a:lnTo>
                    <a:pt x="79" y="156"/>
                  </a:lnTo>
                  <a:lnTo>
                    <a:pt x="79" y="156"/>
                  </a:lnTo>
                  <a:lnTo>
                    <a:pt x="79" y="156"/>
                  </a:lnTo>
                  <a:lnTo>
                    <a:pt x="79" y="156"/>
                  </a:lnTo>
                  <a:close/>
                  <a:moveTo>
                    <a:pt x="79" y="156"/>
                  </a:moveTo>
                  <a:lnTo>
                    <a:pt x="79" y="156"/>
                  </a:lnTo>
                  <a:lnTo>
                    <a:pt x="79" y="156"/>
                  </a:lnTo>
                  <a:lnTo>
                    <a:pt x="79" y="156"/>
                  </a:lnTo>
                  <a:lnTo>
                    <a:pt x="79" y="156"/>
                  </a:lnTo>
                  <a:close/>
                  <a:moveTo>
                    <a:pt x="79" y="156"/>
                  </a:moveTo>
                  <a:lnTo>
                    <a:pt x="79" y="156"/>
                  </a:lnTo>
                  <a:lnTo>
                    <a:pt x="79" y="156"/>
                  </a:lnTo>
                  <a:lnTo>
                    <a:pt x="79" y="156"/>
                  </a:lnTo>
                  <a:lnTo>
                    <a:pt x="79" y="156"/>
                  </a:lnTo>
                  <a:close/>
                  <a:moveTo>
                    <a:pt x="79" y="156"/>
                  </a:moveTo>
                  <a:lnTo>
                    <a:pt x="79" y="156"/>
                  </a:lnTo>
                  <a:lnTo>
                    <a:pt x="79" y="156"/>
                  </a:lnTo>
                  <a:lnTo>
                    <a:pt x="79" y="156"/>
                  </a:lnTo>
                  <a:lnTo>
                    <a:pt x="79" y="156"/>
                  </a:lnTo>
                  <a:close/>
                  <a:moveTo>
                    <a:pt x="79" y="78"/>
                  </a:moveTo>
                  <a:lnTo>
                    <a:pt x="79" y="78"/>
                  </a:lnTo>
                  <a:lnTo>
                    <a:pt x="79" y="78"/>
                  </a:lnTo>
                  <a:lnTo>
                    <a:pt x="79" y="78"/>
                  </a:lnTo>
                  <a:lnTo>
                    <a:pt x="79" y="78"/>
                  </a:lnTo>
                  <a:close/>
                  <a:moveTo>
                    <a:pt x="79" y="78"/>
                  </a:moveTo>
                  <a:lnTo>
                    <a:pt x="79" y="78"/>
                  </a:lnTo>
                  <a:lnTo>
                    <a:pt x="79" y="78"/>
                  </a:lnTo>
                  <a:lnTo>
                    <a:pt x="79" y="78"/>
                  </a:lnTo>
                  <a:lnTo>
                    <a:pt x="79" y="78"/>
                  </a:lnTo>
                  <a:close/>
                  <a:moveTo>
                    <a:pt x="79" y="78"/>
                  </a:moveTo>
                  <a:lnTo>
                    <a:pt x="79" y="78"/>
                  </a:lnTo>
                  <a:lnTo>
                    <a:pt x="79" y="78"/>
                  </a:lnTo>
                  <a:lnTo>
                    <a:pt x="79" y="78"/>
                  </a:lnTo>
                  <a:lnTo>
                    <a:pt x="79" y="78"/>
                  </a:lnTo>
                  <a:close/>
                  <a:moveTo>
                    <a:pt x="79" y="78"/>
                  </a:moveTo>
                  <a:lnTo>
                    <a:pt x="79" y="78"/>
                  </a:lnTo>
                  <a:lnTo>
                    <a:pt x="79" y="78"/>
                  </a:lnTo>
                  <a:lnTo>
                    <a:pt x="79" y="78"/>
                  </a:lnTo>
                  <a:lnTo>
                    <a:pt x="79" y="78"/>
                  </a:lnTo>
                  <a:close/>
                  <a:moveTo>
                    <a:pt x="79" y="78"/>
                  </a:moveTo>
                  <a:lnTo>
                    <a:pt x="79" y="78"/>
                  </a:lnTo>
                  <a:lnTo>
                    <a:pt x="79" y="78"/>
                  </a:lnTo>
                  <a:lnTo>
                    <a:pt x="79" y="78"/>
                  </a:lnTo>
                  <a:lnTo>
                    <a:pt x="79" y="78"/>
                  </a:lnTo>
                  <a:close/>
                  <a:moveTo>
                    <a:pt x="79" y="0"/>
                  </a:moveTo>
                  <a:lnTo>
                    <a:pt x="79" y="0"/>
                  </a:lnTo>
                  <a:lnTo>
                    <a:pt x="79" y="0"/>
                  </a:lnTo>
                  <a:lnTo>
                    <a:pt x="79" y="0"/>
                  </a:lnTo>
                  <a:lnTo>
                    <a:pt x="79" y="0"/>
                  </a:lnTo>
                  <a:close/>
                  <a:moveTo>
                    <a:pt x="79" y="0"/>
                  </a:moveTo>
                  <a:lnTo>
                    <a:pt x="79" y="0"/>
                  </a:lnTo>
                  <a:lnTo>
                    <a:pt x="79" y="0"/>
                  </a:lnTo>
                  <a:lnTo>
                    <a:pt x="79" y="0"/>
                  </a:lnTo>
                  <a:lnTo>
                    <a:pt x="79" y="0"/>
                  </a:lnTo>
                  <a:close/>
                  <a:moveTo>
                    <a:pt x="1" y="0"/>
                  </a:moveTo>
                  <a:lnTo>
                    <a:pt x="1" y="0"/>
                  </a:lnTo>
                  <a:lnTo>
                    <a:pt x="1" y="0"/>
                  </a:lnTo>
                  <a:lnTo>
                    <a:pt x="1" y="0"/>
                  </a:lnTo>
                  <a:lnTo>
                    <a:pt x="1" y="0"/>
                  </a:lnTo>
                  <a:close/>
                  <a:moveTo>
                    <a:pt x="1" y="0"/>
                  </a:moveTo>
                  <a:lnTo>
                    <a:pt x="1" y="0"/>
                  </a:lnTo>
                  <a:lnTo>
                    <a:pt x="1" y="0"/>
                  </a:lnTo>
                  <a:lnTo>
                    <a:pt x="1" y="0"/>
                  </a:lnTo>
                  <a:lnTo>
                    <a:pt x="1" y="0"/>
                  </a:lnTo>
                  <a:close/>
                  <a:moveTo>
                    <a:pt x="1" y="0"/>
                  </a:moveTo>
                  <a:lnTo>
                    <a:pt x="1" y="0"/>
                  </a:lnTo>
                  <a:lnTo>
                    <a:pt x="1" y="0"/>
                  </a:lnTo>
                  <a:close/>
                </a:path>
              </a:pathLst>
            </a:custGeom>
            <a:solidFill>
              <a:srgbClr val="C5C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5"/>
            <p:cNvSpPr/>
            <p:nvPr/>
          </p:nvSpPr>
          <p:spPr>
            <a:xfrm rot="3657067">
              <a:off x="2552591" y="2487247"/>
              <a:ext cx="22221" cy="128264"/>
            </a:xfrm>
            <a:custGeom>
              <a:avLst/>
              <a:gdLst/>
              <a:ahLst/>
              <a:cxnLst/>
              <a:rect l="l" t="t" r="r" b="b"/>
              <a:pathLst>
                <a:path w="702" h="4052" fill="none" extrusionOk="0">
                  <a:moveTo>
                    <a:pt x="0" y="1"/>
                  </a:moveTo>
                  <a:lnTo>
                    <a:pt x="0" y="1"/>
                  </a:lnTo>
                  <a:lnTo>
                    <a:pt x="234" y="858"/>
                  </a:lnTo>
                  <a:lnTo>
                    <a:pt x="234" y="858"/>
                  </a:lnTo>
                  <a:lnTo>
                    <a:pt x="468" y="1637"/>
                  </a:lnTo>
                  <a:lnTo>
                    <a:pt x="546" y="2416"/>
                  </a:lnTo>
                  <a:lnTo>
                    <a:pt x="624" y="3195"/>
                  </a:lnTo>
                  <a:lnTo>
                    <a:pt x="702" y="4052"/>
                  </a:lnTo>
                  <a:lnTo>
                    <a:pt x="702" y="4052"/>
                  </a:lnTo>
                  <a:lnTo>
                    <a:pt x="624" y="3195"/>
                  </a:lnTo>
                  <a:lnTo>
                    <a:pt x="546" y="2416"/>
                  </a:lnTo>
                  <a:lnTo>
                    <a:pt x="468" y="1637"/>
                  </a:lnTo>
                  <a:lnTo>
                    <a:pt x="234" y="858"/>
                  </a:lnTo>
                  <a:lnTo>
                    <a:pt x="234" y="85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5"/>
            <p:cNvSpPr/>
            <p:nvPr/>
          </p:nvSpPr>
          <p:spPr>
            <a:xfrm rot="3657067">
              <a:off x="2614349" y="2510532"/>
              <a:ext cx="32" cy="32"/>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5"/>
            <p:cNvSpPr/>
            <p:nvPr/>
          </p:nvSpPr>
          <p:spPr>
            <a:xfrm rot="3657067">
              <a:off x="2614349" y="2510532"/>
              <a:ext cx="32" cy="32"/>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5"/>
            <p:cNvSpPr/>
            <p:nvPr/>
          </p:nvSpPr>
          <p:spPr>
            <a:xfrm rot="3657067">
              <a:off x="2614349" y="2510532"/>
              <a:ext cx="32" cy="32"/>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5"/>
            <p:cNvSpPr/>
            <p:nvPr/>
          </p:nvSpPr>
          <p:spPr>
            <a:xfrm rot="3657067">
              <a:off x="2615415" y="2508721"/>
              <a:ext cx="32" cy="2469"/>
            </a:xfrm>
            <a:custGeom>
              <a:avLst/>
              <a:gdLst/>
              <a:ahLst/>
              <a:cxnLst/>
              <a:rect l="l" t="t" r="r" b="b"/>
              <a:pathLst>
                <a:path w="1" h="78" fill="none" extrusionOk="0">
                  <a:moveTo>
                    <a:pt x="0" y="0"/>
                  </a:moveTo>
                  <a:lnTo>
                    <a:pt x="0" y="0"/>
                  </a:lnTo>
                  <a:lnTo>
                    <a:pt x="0" y="78"/>
                  </a:lnTo>
                  <a:lnTo>
                    <a:pt x="0"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5"/>
            <p:cNvSpPr/>
            <p:nvPr/>
          </p:nvSpPr>
          <p:spPr>
            <a:xfrm rot="3657067">
              <a:off x="2616480" y="2509348"/>
              <a:ext cx="32" cy="32"/>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5"/>
            <p:cNvSpPr/>
            <p:nvPr/>
          </p:nvSpPr>
          <p:spPr>
            <a:xfrm rot="3657067">
              <a:off x="2616480" y="2509348"/>
              <a:ext cx="32" cy="32"/>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5"/>
            <p:cNvSpPr/>
            <p:nvPr/>
          </p:nvSpPr>
          <p:spPr>
            <a:xfrm rot="3657067">
              <a:off x="2614646" y="2508269"/>
              <a:ext cx="2501" cy="32"/>
            </a:xfrm>
            <a:custGeom>
              <a:avLst/>
              <a:gdLst/>
              <a:ahLst/>
              <a:cxnLst/>
              <a:rect l="l" t="t" r="r" b="b"/>
              <a:pathLst>
                <a:path w="79" h="1" fill="none" extrusionOk="0">
                  <a:moveTo>
                    <a:pt x="1" y="0"/>
                  </a:moveTo>
                  <a:lnTo>
                    <a:pt x="1" y="0"/>
                  </a:lnTo>
                  <a:lnTo>
                    <a:pt x="78" y="0"/>
                  </a:lnTo>
                  <a:lnTo>
                    <a:pt x="78"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5"/>
            <p:cNvSpPr/>
            <p:nvPr/>
          </p:nvSpPr>
          <p:spPr>
            <a:xfrm rot="3657067">
              <a:off x="2615281" y="2507190"/>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5"/>
            <p:cNvSpPr/>
            <p:nvPr/>
          </p:nvSpPr>
          <p:spPr>
            <a:xfrm rot="3657067">
              <a:off x="2615281" y="2507190"/>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5"/>
            <p:cNvSpPr/>
            <p:nvPr/>
          </p:nvSpPr>
          <p:spPr>
            <a:xfrm rot="3657067">
              <a:off x="2617440" y="2505991"/>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5"/>
            <p:cNvSpPr/>
            <p:nvPr/>
          </p:nvSpPr>
          <p:spPr>
            <a:xfrm rot="3657067">
              <a:off x="2617440" y="2505991"/>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5"/>
            <p:cNvSpPr/>
            <p:nvPr/>
          </p:nvSpPr>
          <p:spPr>
            <a:xfrm rot="3657067">
              <a:off x="2617440" y="2505991"/>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5"/>
            <p:cNvSpPr/>
            <p:nvPr/>
          </p:nvSpPr>
          <p:spPr>
            <a:xfrm rot="3657067">
              <a:off x="2617440" y="2505991"/>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5"/>
            <p:cNvSpPr/>
            <p:nvPr/>
          </p:nvSpPr>
          <p:spPr>
            <a:xfrm rot="3657067">
              <a:off x="2617440" y="2505991"/>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5"/>
            <p:cNvSpPr/>
            <p:nvPr/>
          </p:nvSpPr>
          <p:spPr>
            <a:xfrm rot="3657067">
              <a:off x="2619598" y="2504792"/>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5"/>
            <p:cNvSpPr/>
            <p:nvPr/>
          </p:nvSpPr>
          <p:spPr>
            <a:xfrm rot="3657067">
              <a:off x="2619598" y="2504792"/>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5"/>
            <p:cNvSpPr/>
            <p:nvPr/>
          </p:nvSpPr>
          <p:spPr>
            <a:xfrm rot="3657067">
              <a:off x="2619598" y="2504792"/>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5"/>
            <p:cNvSpPr/>
            <p:nvPr/>
          </p:nvSpPr>
          <p:spPr>
            <a:xfrm rot="3657067">
              <a:off x="2619598" y="2504792"/>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5"/>
            <p:cNvSpPr/>
            <p:nvPr/>
          </p:nvSpPr>
          <p:spPr>
            <a:xfrm rot="3657067">
              <a:off x="2619598" y="2504792"/>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5"/>
            <p:cNvSpPr/>
            <p:nvPr/>
          </p:nvSpPr>
          <p:spPr>
            <a:xfrm rot="3657067">
              <a:off x="2621756" y="2503593"/>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5"/>
            <p:cNvSpPr/>
            <p:nvPr/>
          </p:nvSpPr>
          <p:spPr>
            <a:xfrm rot="3657067">
              <a:off x="2621756" y="2503593"/>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5"/>
            <p:cNvSpPr/>
            <p:nvPr/>
          </p:nvSpPr>
          <p:spPr>
            <a:xfrm rot="3657067">
              <a:off x="2620557" y="2501435"/>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5"/>
            <p:cNvSpPr/>
            <p:nvPr/>
          </p:nvSpPr>
          <p:spPr>
            <a:xfrm rot="3657067">
              <a:off x="2620557" y="2501435"/>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5"/>
            <p:cNvSpPr/>
            <p:nvPr/>
          </p:nvSpPr>
          <p:spPr>
            <a:xfrm rot="3657067">
              <a:off x="2620557" y="2501435"/>
              <a:ext cx="32" cy="32"/>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5"/>
            <p:cNvSpPr/>
            <p:nvPr/>
          </p:nvSpPr>
          <p:spPr>
            <a:xfrm rot="3657067">
              <a:off x="1813252" y="2391835"/>
              <a:ext cx="93760" cy="172643"/>
            </a:xfrm>
            <a:custGeom>
              <a:avLst/>
              <a:gdLst/>
              <a:ahLst/>
              <a:cxnLst/>
              <a:rect l="l" t="t" r="r" b="b"/>
              <a:pathLst>
                <a:path w="2962" h="5454" extrusionOk="0">
                  <a:moveTo>
                    <a:pt x="1" y="0"/>
                  </a:moveTo>
                  <a:lnTo>
                    <a:pt x="1" y="0"/>
                  </a:lnTo>
                  <a:lnTo>
                    <a:pt x="1" y="0"/>
                  </a:lnTo>
                  <a:lnTo>
                    <a:pt x="1" y="0"/>
                  </a:lnTo>
                  <a:lnTo>
                    <a:pt x="936" y="1246"/>
                  </a:lnTo>
                  <a:lnTo>
                    <a:pt x="1792" y="2571"/>
                  </a:lnTo>
                  <a:lnTo>
                    <a:pt x="2416" y="3973"/>
                  </a:lnTo>
                  <a:lnTo>
                    <a:pt x="2727" y="4674"/>
                  </a:lnTo>
                  <a:lnTo>
                    <a:pt x="2961" y="5453"/>
                  </a:lnTo>
                  <a:lnTo>
                    <a:pt x="2961" y="5453"/>
                  </a:lnTo>
                  <a:lnTo>
                    <a:pt x="2727" y="4674"/>
                  </a:lnTo>
                  <a:lnTo>
                    <a:pt x="2416" y="3973"/>
                  </a:lnTo>
                  <a:lnTo>
                    <a:pt x="1792" y="2571"/>
                  </a:lnTo>
                  <a:lnTo>
                    <a:pt x="936" y="1246"/>
                  </a:lnTo>
                  <a:lnTo>
                    <a:pt x="1" y="0"/>
                  </a:lnTo>
                  <a:close/>
                </a:path>
              </a:pathLst>
            </a:custGeom>
            <a:solidFill>
              <a:srgbClr val="F0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5"/>
            <p:cNvSpPr/>
            <p:nvPr/>
          </p:nvSpPr>
          <p:spPr>
            <a:xfrm rot="3657067">
              <a:off x="1813252" y="2391835"/>
              <a:ext cx="93760" cy="172643"/>
            </a:xfrm>
            <a:custGeom>
              <a:avLst/>
              <a:gdLst/>
              <a:ahLst/>
              <a:cxnLst/>
              <a:rect l="l" t="t" r="r" b="b"/>
              <a:pathLst>
                <a:path w="2962" h="5454" fill="none" extrusionOk="0">
                  <a:moveTo>
                    <a:pt x="1" y="0"/>
                  </a:moveTo>
                  <a:lnTo>
                    <a:pt x="1" y="0"/>
                  </a:lnTo>
                  <a:lnTo>
                    <a:pt x="1" y="0"/>
                  </a:lnTo>
                  <a:lnTo>
                    <a:pt x="1" y="0"/>
                  </a:lnTo>
                  <a:lnTo>
                    <a:pt x="936" y="1246"/>
                  </a:lnTo>
                  <a:lnTo>
                    <a:pt x="1792" y="2571"/>
                  </a:lnTo>
                  <a:lnTo>
                    <a:pt x="2416" y="3973"/>
                  </a:lnTo>
                  <a:lnTo>
                    <a:pt x="2727" y="4674"/>
                  </a:lnTo>
                  <a:lnTo>
                    <a:pt x="2961" y="5453"/>
                  </a:lnTo>
                  <a:lnTo>
                    <a:pt x="2961" y="5453"/>
                  </a:lnTo>
                  <a:lnTo>
                    <a:pt x="2727" y="4674"/>
                  </a:lnTo>
                  <a:lnTo>
                    <a:pt x="2416" y="3973"/>
                  </a:lnTo>
                  <a:lnTo>
                    <a:pt x="1792" y="2571"/>
                  </a:lnTo>
                  <a:lnTo>
                    <a:pt x="936" y="1246"/>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5"/>
            <p:cNvSpPr/>
            <p:nvPr/>
          </p:nvSpPr>
          <p:spPr>
            <a:xfrm rot="3657067">
              <a:off x="1806348" y="2560375"/>
              <a:ext cx="32" cy="2501"/>
            </a:xfrm>
            <a:custGeom>
              <a:avLst/>
              <a:gdLst/>
              <a:ahLst/>
              <a:cxnLst/>
              <a:rect l="l" t="t" r="r" b="b"/>
              <a:pathLst>
                <a:path w="1" h="79" extrusionOk="0">
                  <a:moveTo>
                    <a:pt x="0" y="78"/>
                  </a:moveTo>
                  <a:lnTo>
                    <a:pt x="0" y="78"/>
                  </a:lnTo>
                  <a:lnTo>
                    <a:pt x="0" y="78"/>
                  </a:lnTo>
                  <a:lnTo>
                    <a:pt x="0" y="78"/>
                  </a:lnTo>
                  <a:lnTo>
                    <a:pt x="0" y="78"/>
                  </a:lnTo>
                  <a:close/>
                  <a:moveTo>
                    <a:pt x="0" y="78"/>
                  </a:moveTo>
                  <a:lnTo>
                    <a:pt x="0" y="78"/>
                  </a:lnTo>
                  <a:lnTo>
                    <a:pt x="0" y="78"/>
                  </a:lnTo>
                  <a:lnTo>
                    <a:pt x="0" y="78"/>
                  </a:lnTo>
                  <a:lnTo>
                    <a:pt x="0" y="78"/>
                  </a:lnTo>
                  <a:close/>
                  <a:moveTo>
                    <a:pt x="0" y="0"/>
                  </a:moveTo>
                  <a:lnTo>
                    <a:pt x="0" y="0"/>
                  </a:lnTo>
                  <a:lnTo>
                    <a:pt x="0" y="78"/>
                  </a:lnTo>
                  <a:lnTo>
                    <a:pt x="0" y="78"/>
                  </a:lnTo>
                  <a:lnTo>
                    <a:pt x="0" y="0"/>
                  </a:lnTo>
                  <a:close/>
                  <a:moveTo>
                    <a:pt x="0" y="0"/>
                  </a:moveTo>
                  <a:lnTo>
                    <a:pt x="0" y="0"/>
                  </a:lnTo>
                  <a:lnTo>
                    <a:pt x="0" y="0"/>
                  </a:lnTo>
                  <a:lnTo>
                    <a:pt x="0" y="0"/>
                  </a:lnTo>
                  <a:lnTo>
                    <a:pt x="0" y="0"/>
                  </a:lnTo>
                  <a:close/>
                  <a:moveTo>
                    <a:pt x="0" y="0"/>
                  </a:moveTo>
                  <a:lnTo>
                    <a:pt x="0" y="0"/>
                  </a:lnTo>
                  <a:lnTo>
                    <a:pt x="0" y="0"/>
                  </a:lnTo>
                  <a:lnTo>
                    <a:pt x="0" y="0"/>
                  </a:lnTo>
                  <a:lnTo>
                    <a:pt x="0" y="0"/>
                  </a:lnTo>
                  <a:close/>
                </a:path>
              </a:pathLst>
            </a:custGeom>
            <a:solidFill>
              <a:srgbClr val="F0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5"/>
            <p:cNvSpPr/>
            <p:nvPr/>
          </p:nvSpPr>
          <p:spPr>
            <a:xfrm rot="3657067">
              <a:off x="1805269" y="2562209"/>
              <a:ext cx="32" cy="32"/>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5"/>
            <p:cNvSpPr/>
            <p:nvPr/>
          </p:nvSpPr>
          <p:spPr>
            <a:xfrm rot="3657067">
              <a:off x="1805269" y="2562209"/>
              <a:ext cx="32" cy="32"/>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5"/>
            <p:cNvSpPr/>
            <p:nvPr/>
          </p:nvSpPr>
          <p:spPr>
            <a:xfrm rot="3657067">
              <a:off x="1806348" y="2560375"/>
              <a:ext cx="32" cy="2501"/>
            </a:xfrm>
            <a:custGeom>
              <a:avLst/>
              <a:gdLst/>
              <a:ahLst/>
              <a:cxnLst/>
              <a:rect l="l" t="t" r="r" b="b"/>
              <a:pathLst>
                <a:path w="1" h="79" fill="none" extrusionOk="0">
                  <a:moveTo>
                    <a:pt x="0" y="0"/>
                  </a:moveTo>
                  <a:lnTo>
                    <a:pt x="0" y="0"/>
                  </a:lnTo>
                  <a:lnTo>
                    <a:pt x="0" y="78"/>
                  </a:lnTo>
                  <a:lnTo>
                    <a:pt x="0"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5"/>
            <p:cNvSpPr/>
            <p:nvPr/>
          </p:nvSpPr>
          <p:spPr>
            <a:xfrm rot="3657067">
              <a:off x="1807428" y="2561011"/>
              <a:ext cx="32" cy="32"/>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5"/>
            <p:cNvSpPr/>
            <p:nvPr/>
          </p:nvSpPr>
          <p:spPr>
            <a:xfrm rot="3657067">
              <a:off x="1807428" y="2561011"/>
              <a:ext cx="32" cy="32"/>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5"/>
            <p:cNvSpPr/>
            <p:nvPr/>
          </p:nvSpPr>
          <p:spPr>
            <a:xfrm rot="3657067">
              <a:off x="2053307" y="1932083"/>
              <a:ext cx="463643" cy="1043141"/>
            </a:xfrm>
            <a:custGeom>
              <a:avLst/>
              <a:gdLst/>
              <a:ahLst/>
              <a:cxnLst/>
              <a:rect l="l" t="t" r="r" b="b"/>
              <a:pathLst>
                <a:path w="14647" h="32954" extrusionOk="0">
                  <a:moveTo>
                    <a:pt x="5376" y="22358"/>
                  </a:moveTo>
                  <a:lnTo>
                    <a:pt x="4987" y="22670"/>
                  </a:lnTo>
                  <a:lnTo>
                    <a:pt x="5142" y="22748"/>
                  </a:lnTo>
                  <a:lnTo>
                    <a:pt x="5298" y="22514"/>
                  </a:lnTo>
                  <a:lnTo>
                    <a:pt x="5376" y="22358"/>
                  </a:lnTo>
                  <a:close/>
                  <a:moveTo>
                    <a:pt x="6778" y="20567"/>
                  </a:moveTo>
                  <a:lnTo>
                    <a:pt x="6233" y="21346"/>
                  </a:lnTo>
                  <a:lnTo>
                    <a:pt x="5688" y="22047"/>
                  </a:lnTo>
                  <a:lnTo>
                    <a:pt x="5688" y="22125"/>
                  </a:lnTo>
                  <a:lnTo>
                    <a:pt x="5688" y="22280"/>
                  </a:lnTo>
                  <a:lnTo>
                    <a:pt x="5610" y="22514"/>
                  </a:lnTo>
                  <a:lnTo>
                    <a:pt x="5532" y="22826"/>
                  </a:lnTo>
                  <a:lnTo>
                    <a:pt x="6077" y="22748"/>
                  </a:lnTo>
                  <a:lnTo>
                    <a:pt x="6467" y="22514"/>
                  </a:lnTo>
                  <a:lnTo>
                    <a:pt x="6856" y="22280"/>
                  </a:lnTo>
                  <a:lnTo>
                    <a:pt x="7012" y="22047"/>
                  </a:lnTo>
                  <a:lnTo>
                    <a:pt x="7090" y="21813"/>
                  </a:lnTo>
                  <a:lnTo>
                    <a:pt x="7090" y="21735"/>
                  </a:lnTo>
                  <a:lnTo>
                    <a:pt x="6778" y="20567"/>
                  </a:lnTo>
                  <a:close/>
                  <a:moveTo>
                    <a:pt x="4753" y="22982"/>
                  </a:moveTo>
                  <a:lnTo>
                    <a:pt x="4597" y="23060"/>
                  </a:lnTo>
                  <a:lnTo>
                    <a:pt x="4831" y="22982"/>
                  </a:lnTo>
                  <a:close/>
                  <a:moveTo>
                    <a:pt x="2416" y="0"/>
                  </a:moveTo>
                  <a:lnTo>
                    <a:pt x="3584" y="779"/>
                  </a:lnTo>
                  <a:lnTo>
                    <a:pt x="4597" y="1636"/>
                  </a:lnTo>
                  <a:lnTo>
                    <a:pt x="5532" y="2571"/>
                  </a:lnTo>
                  <a:lnTo>
                    <a:pt x="6389" y="3584"/>
                  </a:lnTo>
                  <a:lnTo>
                    <a:pt x="7168" y="4752"/>
                  </a:lnTo>
                  <a:lnTo>
                    <a:pt x="7869" y="5999"/>
                  </a:lnTo>
                  <a:lnTo>
                    <a:pt x="8414" y="7245"/>
                  </a:lnTo>
                  <a:lnTo>
                    <a:pt x="8882" y="8647"/>
                  </a:lnTo>
                  <a:lnTo>
                    <a:pt x="9193" y="10128"/>
                  </a:lnTo>
                  <a:lnTo>
                    <a:pt x="9349" y="11686"/>
                  </a:lnTo>
                  <a:lnTo>
                    <a:pt x="9349" y="13244"/>
                  </a:lnTo>
                  <a:lnTo>
                    <a:pt x="9193" y="14724"/>
                  </a:lnTo>
                  <a:lnTo>
                    <a:pt x="8882" y="16204"/>
                  </a:lnTo>
                  <a:lnTo>
                    <a:pt x="8414" y="17606"/>
                  </a:lnTo>
                  <a:lnTo>
                    <a:pt x="7791" y="18931"/>
                  </a:lnTo>
                  <a:lnTo>
                    <a:pt x="7012" y="20177"/>
                  </a:lnTo>
                  <a:lnTo>
                    <a:pt x="7402" y="21657"/>
                  </a:lnTo>
                  <a:lnTo>
                    <a:pt x="7479" y="21813"/>
                  </a:lnTo>
                  <a:lnTo>
                    <a:pt x="7402" y="22047"/>
                  </a:lnTo>
                  <a:lnTo>
                    <a:pt x="7324" y="22203"/>
                  </a:lnTo>
                  <a:lnTo>
                    <a:pt x="7090" y="22592"/>
                  </a:lnTo>
                  <a:lnTo>
                    <a:pt x="6623" y="22826"/>
                  </a:lnTo>
                  <a:lnTo>
                    <a:pt x="6155" y="23060"/>
                  </a:lnTo>
                  <a:lnTo>
                    <a:pt x="5532" y="23137"/>
                  </a:lnTo>
                  <a:lnTo>
                    <a:pt x="5376" y="23137"/>
                  </a:lnTo>
                  <a:lnTo>
                    <a:pt x="7713" y="31785"/>
                  </a:lnTo>
                  <a:lnTo>
                    <a:pt x="11686" y="30694"/>
                  </a:lnTo>
                  <a:lnTo>
                    <a:pt x="11530" y="30227"/>
                  </a:lnTo>
                  <a:lnTo>
                    <a:pt x="11375" y="29448"/>
                  </a:lnTo>
                  <a:lnTo>
                    <a:pt x="11141" y="28591"/>
                  </a:lnTo>
                  <a:lnTo>
                    <a:pt x="10985" y="27734"/>
                  </a:lnTo>
                  <a:lnTo>
                    <a:pt x="10907" y="26799"/>
                  </a:lnTo>
                  <a:lnTo>
                    <a:pt x="10907" y="25942"/>
                  </a:lnTo>
                  <a:lnTo>
                    <a:pt x="10907" y="24929"/>
                  </a:lnTo>
                  <a:lnTo>
                    <a:pt x="10985" y="23994"/>
                  </a:lnTo>
                  <a:lnTo>
                    <a:pt x="11141" y="22982"/>
                  </a:lnTo>
                  <a:lnTo>
                    <a:pt x="11375" y="22047"/>
                  </a:lnTo>
                  <a:lnTo>
                    <a:pt x="11686" y="21112"/>
                  </a:lnTo>
                  <a:lnTo>
                    <a:pt x="12076" y="20255"/>
                  </a:lnTo>
                  <a:lnTo>
                    <a:pt x="12465" y="19320"/>
                  </a:lnTo>
                  <a:lnTo>
                    <a:pt x="12933" y="18463"/>
                  </a:lnTo>
                  <a:lnTo>
                    <a:pt x="13322" y="17762"/>
                  </a:lnTo>
                  <a:lnTo>
                    <a:pt x="13634" y="17061"/>
                  </a:lnTo>
                  <a:lnTo>
                    <a:pt x="13945" y="16282"/>
                  </a:lnTo>
                  <a:lnTo>
                    <a:pt x="14179" y="15503"/>
                  </a:lnTo>
                  <a:lnTo>
                    <a:pt x="14335" y="14724"/>
                  </a:lnTo>
                  <a:lnTo>
                    <a:pt x="14491" y="13945"/>
                  </a:lnTo>
                  <a:lnTo>
                    <a:pt x="14569" y="13088"/>
                  </a:lnTo>
                  <a:lnTo>
                    <a:pt x="14647" y="12309"/>
                  </a:lnTo>
                  <a:lnTo>
                    <a:pt x="14569" y="11452"/>
                  </a:lnTo>
                  <a:lnTo>
                    <a:pt x="14491" y="10673"/>
                  </a:lnTo>
                  <a:lnTo>
                    <a:pt x="14413" y="9894"/>
                  </a:lnTo>
                  <a:lnTo>
                    <a:pt x="14179" y="9115"/>
                  </a:lnTo>
                  <a:lnTo>
                    <a:pt x="13945" y="8258"/>
                  </a:lnTo>
                  <a:lnTo>
                    <a:pt x="13945" y="8180"/>
                  </a:lnTo>
                  <a:lnTo>
                    <a:pt x="13868" y="8180"/>
                  </a:lnTo>
                  <a:lnTo>
                    <a:pt x="13868" y="8102"/>
                  </a:lnTo>
                  <a:lnTo>
                    <a:pt x="13868" y="8024"/>
                  </a:lnTo>
                  <a:lnTo>
                    <a:pt x="13868" y="7946"/>
                  </a:lnTo>
                  <a:lnTo>
                    <a:pt x="13790" y="7946"/>
                  </a:lnTo>
                  <a:lnTo>
                    <a:pt x="13478" y="7011"/>
                  </a:lnTo>
                  <a:lnTo>
                    <a:pt x="13011" y="6232"/>
                  </a:lnTo>
                  <a:lnTo>
                    <a:pt x="12543" y="5376"/>
                  </a:lnTo>
                  <a:lnTo>
                    <a:pt x="11998" y="4674"/>
                  </a:lnTo>
                  <a:lnTo>
                    <a:pt x="11375" y="3973"/>
                  </a:lnTo>
                  <a:lnTo>
                    <a:pt x="10751" y="3350"/>
                  </a:lnTo>
                  <a:lnTo>
                    <a:pt x="10050" y="2727"/>
                  </a:lnTo>
                  <a:lnTo>
                    <a:pt x="9349" y="2181"/>
                  </a:lnTo>
                  <a:lnTo>
                    <a:pt x="8570" y="1714"/>
                  </a:lnTo>
                  <a:lnTo>
                    <a:pt x="7713" y="1247"/>
                  </a:lnTo>
                  <a:lnTo>
                    <a:pt x="6934" y="857"/>
                  </a:lnTo>
                  <a:lnTo>
                    <a:pt x="6077" y="546"/>
                  </a:lnTo>
                  <a:lnTo>
                    <a:pt x="5142" y="312"/>
                  </a:lnTo>
                  <a:lnTo>
                    <a:pt x="4285" y="156"/>
                  </a:lnTo>
                  <a:lnTo>
                    <a:pt x="3351" y="78"/>
                  </a:lnTo>
                  <a:lnTo>
                    <a:pt x="2416" y="0"/>
                  </a:lnTo>
                  <a:close/>
                  <a:moveTo>
                    <a:pt x="5064" y="23215"/>
                  </a:moveTo>
                  <a:lnTo>
                    <a:pt x="4753" y="23371"/>
                  </a:lnTo>
                  <a:lnTo>
                    <a:pt x="4363" y="23527"/>
                  </a:lnTo>
                  <a:lnTo>
                    <a:pt x="3974" y="23605"/>
                  </a:lnTo>
                  <a:lnTo>
                    <a:pt x="3117" y="24306"/>
                  </a:lnTo>
                  <a:lnTo>
                    <a:pt x="2104" y="24929"/>
                  </a:lnTo>
                  <a:lnTo>
                    <a:pt x="1091" y="25475"/>
                  </a:lnTo>
                  <a:lnTo>
                    <a:pt x="1" y="25864"/>
                  </a:lnTo>
                  <a:lnTo>
                    <a:pt x="936" y="27110"/>
                  </a:lnTo>
                  <a:lnTo>
                    <a:pt x="1792" y="28435"/>
                  </a:lnTo>
                  <a:lnTo>
                    <a:pt x="2416" y="29837"/>
                  </a:lnTo>
                  <a:lnTo>
                    <a:pt x="2727" y="30538"/>
                  </a:lnTo>
                  <a:lnTo>
                    <a:pt x="2961" y="31317"/>
                  </a:lnTo>
                  <a:lnTo>
                    <a:pt x="2961" y="31395"/>
                  </a:lnTo>
                  <a:lnTo>
                    <a:pt x="3351" y="32953"/>
                  </a:lnTo>
                  <a:lnTo>
                    <a:pt x="7402" y="31863"/>
                  </a:lnTo>
                  <a:lnTo>
                    <a:pt x="5064" y="23215"/>
                  </a:lnTo>
                  <a:close/>
                </a:path>
              </a:pathLst>
            </a:custGeom>
            <a:solidFill>
              <a:srgbClr val="000000">
                <a:alpha val="1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5"/>
            <p:cNvSpPr/>
            <p:nvPr/>
          </p:nvSpPr>
          <p:spPr>
            <a:xfrm rot="3657067">
              <a:off x="1791114" y="2377665"/>
              <a:ext cx="234306" cy="308283"/>
            </a:xfrm>
            <a:custGeom>
              <a:avLst/>
              <a:gdLst/>
              <a:ahLst/>
              <a:cxnLst/>
              <a:rect l="l" t="t" r="r" b="b"/>
              <a:pathLst>
                <a:path w="7402" h="9739" fill="none" extrusionOk="0">
                  <a:moveTo>
                    <a:pt x="5064" y="0"/>
                  </a:moveTo>
                  <a:lnTo>
                    <a:pt x="5064" y="0"/>
                  </a:lnTo>
                  <a:lnTo>
                    <a:pt x="4753" y="156"/>
                  </a:lnTo>
                  <a:lnTo>
                    <a:pt x="4363" y="312"/>
                  </a:lnTo>
                  <a:lnTo>
                    <a:pt x="4363" y="312"/>
                  </a:lnTo>
                  <a:lnTo>
                    <a:pt x="3974" y="390"/>
                  </a:lnTo>
                  <a:lnTo>
                    <a:pt x="3974" y="390"/>
                  </a:lnTo>
                  <a:lnTo>
                    <a:pt x="3117" y="1091"/>
                  </a:lnTo>
                  <a:lnTo>
                    <a:pt x="2104" y="1714"/>
                  </a:lnTo>
                  <a:lnTo>
                    <a:pt x="1091" y="2260"/>
                  </a:lnTo>
                  <a:lnTo>
                    <a:pt x="1" y="2649"/>
                  </a:lnTo>
                  <a:lnTo>
                    <a:pt x="1" y="2649"/>
                  </a:lnTo>
                  <a:lnTo>
                    <a:pt x="936" y="3895"/>
                  </a:lnTo>
                  <a:lnTo>
                    <a:pt x="1792" y="5220"/>
                  </a:lnTo>
                  <a:lnTo>
                    <a:pt x="2416" y="6622"/>
                  </a:lnTo>
                  <a:lnTo>
                    <a:pt x="2727" y="7323"/>
                  </a:lnTo>
                  <a:lnTo>
                    <a:pt x="2961" y="8102"/>
                  </a:lnTo>
                  <a:lnTo>
                    <a:pt x="2961" y="8102"/>
                  </a:lnTo>
                  <a:lnTo>
                    <a:pt x="2961" y="8102"/>
                  </a:lnTo>
                  <a:lnTo>
                    <a:pt x="2961" y="8102"/>
                  </a:lnTo>
                  <a:lnTo>
                    <a:pt x="2961" y="8102"/>
                  </a:lnTo>
                  <a:lnTo>
                    <a:pt x="2961" y="8102"/>
                  </a:lnTo>
                  <a:lnTo>
                    <a:pt x="2961" y="8102"/>
                  </a:lnTo>
                  <a:lnTo>
                    <a:pt x="2961" y="8102"/>
                  </a:lnTo>
                  <a:lnTo>
                    <a:pt x="2961" y="8102"/>
                  </a:lnTo>
                  <a:lnTo>
                    <a:pt x="2961" y="8102"/>
                  </a:lnTo>
                  <a:lnTo>
                    <a:pt x="2961" y="8102"/>
                  </a:lnTo>
                  <a:lnTo>
                    <a:pt x="2961" y="8102"/>
                  </a:lnTo>
                  <a:lnTo>
                    <a:pt x="2961" y="8180"/>
                  </a:lnTo>
                  <a:lnTo>
                    <a:pt x="2961" y="8180"/>
                  </a:lnTo>
                  <a:lnTo>
                    <a:pt x="2961" y="8180"/>
                  </a:lnTo>
                  <a:lnTo>
                    <a:pt x="2961" y="8180"/>
                  </a:lnTo>
                  <a:lnTo>
                    <a:pt x="2961" y="8180"/>
                  </a:lnTo>
                  <a:lnTo>
                    <a:pt x="2961" y="8180"/>
                  </a:lnTo>
                  <a:lnTo>
                    <a:pt x="2961" y="8180"/>
                  </a:lnTo>
                  <a:lnTo>
                    <a:pt x="2961" y="8180"/>
                  </a:lnTo>
                  <a:lnTo>
                    <a:pt x="2961" y="8180"/>
                  </a:lnTo>
                  <a:lnTo>
                    <a:pt x="2961" y="8180"/>
                  </a:lnTo>
                  <a:lnTo>
                    <a:pt x="3351" y="9738"/>
                  </a:lnTo>
                  <a:lnTo>
                    <a:pt x="7402" y="8648"/>
                  </a:lnTo>
                  <a:lnTo>
                    <a:pt x="506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5"/>
            <p:cNvSpPr/>
            <p:nvPr/>
          </p:nvSpPr>
          <p:spPr>
            <a:xfrm rot="3657067">
              <a:off x="2060265" y="2480749"/>
              <a:ext cx="7407" cy="2501"/>
            </a:xfrm>
            <a:custGeom>
              <a:avLst/>
              <a:gdLst/>
              <a:ahLst/>
              <a:cxnLst/>
              <a:rect l="l" t="t" r="r" b="b"/>
              <a:pathLst>
                <a:path w="234" h="79" fill="none" extrusionOk="0">
                  <a:moveTo>
                    <a:pt x="156" y="1"/>
                  </a:moveTo>
                  <a:lnTo>
                    <a:pt x="156" y="1"/>
                  </a:lnTo>
                  <a:lnTo>
                    <a:pt x="0" y="79"/>
                  </a:lnTo>
                  <a:lnTo>
                    <a:pt x="0" y="79"/>
                  </a:lnTo>
                  <a:lnTo>
                    <a:pt x="234" y="1"/>
                  </a:lnTo>
                  <a:lnTo>
                    <a:pt x="234" y="1"/>
                  </a:lnTo>
                  <a:lnTo>
                    <a:pt x="156" y="1"/>
                  </a:lnTo>
                  <a:lnTo>
                    <a:pt x="156" y="1"/>
                  </a:lnTo>
                  <a:lnTo>
                    <a:pt x="15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5"/>
            <p:cNvSpPr/>
            <p:nvPr/>
          </p:nvSpPr>
          <p:spPr>
            <a:xfrm rot="3657067">
              <a:off x="2077901" y="2481578"/>
              <a:ext cx="12377" cy="12345"/>
            </a:xfrm>
            <a:custGeom>
              <a:avLst/>
              <a:gdLst/>
              <a:ahLst/>
              <a:cxnLst/>
              <a:rect l="l" t="t" r="r" b="b"/>
              <a:pathLst>
                <a:path w="391" h="390" fill="none" extrusionOk="0">
                  <a:moveTo>
                    <a:pt x="390" y="0"/>
                  </a:moveTo>
                  <a:lnTo>
                    <a:pt x="390" y="0"/>
                  </a:lnTo>
                  <a:lnTo>
                    <a:pt x="1" y="312"/>
                  </a:lnTo>
                  <a:lnTo>
                    <a:pt x="1" y="312"/>
                  </a:lnTo>
                  <a:lnTo>
                    <a:pt x="156" y="390"/>
                  </a:lnTo>
                  <a:lnTo>
                    <a:pt x="156" y="390"/>
                  </a:lnTo>
                  <a:lnTo>
                    <a:pt x="312" y="156"/>
                  </a:lnTo>
                  <a:lnTo>
                    <a:pt x="39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5"/>
            <p:cNvSpPr/>
            <p:nvPr/>
          </p:nvSpPr>
          <p:spPr>
            <a:xfrm rot="3657067">
              <a:off x="2100481" y="2470052"/>
              <a:ext cx="49349" cy="71539"/>
            </a:xfrm>
            <a:custGeom>
              <a:avLst/>
              <a:gdLst/>
              <a:ahLst/>
              <a:cxnLst/>
              <a:rect l="l" t="t" r="r" b="b"/>
              <a:pathLst>
                <a:path w="1559" h="2260" fill="none" extrusionOk="0">
                  <a:moveTo>
                    <a:pt x="1247" y="1"/>
                  </a:moveTo>
                  <a:lnTo>
                    <a:pt x="1247" y="1"/>
                  </a:lnTo>
                  <a:lnTo>
                    <a:pt x="702" y="780"/>
                  </a:lnTo>
                  <a:lnTo>
                    <a:pt x="157" y="1481"/>
                  </a:lnTo>
                  <a:lnTo>
                    <a:pt x="157" y="1559"/>
                  </a:lnTo>
                  <a:lnTo>
                    <a:pt x="157" y="1559"/>
                  </a:lnTo>
                  <a:lnTo>
                    <a:pt x="157" y="1714"/>
                  </a:lnTo>
                  <a:lnTo>
                    <a:pt x="157" y="1714"/>
                  </a:lnTo>
                  <a:lnTo>
                    <a:pt x="79" y="1948"/>
                  </a:lnTo>
                  <a:lnTo>
                    <a:pt x="1" y="2260"/>
                  </a:lnTo>
                  <a:lnTo>
                    <a:pt x="1" y="2260"/>
                  </a:lnTo>
                  <a:lnTo>
                    <a:pt x="1" y="2260"/>
                  </a:lnTo>
                  <a:lnTo>
                    <a:pt x="1" y="2260"/>
                  </a:lnTo>
                  <a:lnTo>
                    <a:pt x="1" y="2260"/>
                  </a:lnTo>
                  <a:lnTo>
                    <a:pt x="1" y="2260"/>
                  </a:lnTo>
                  <a:lnTo>
                    <a:pt x="546" y="2182"/>
                  </a:lnTo>
                  <a:lnTo>
                    <a:pt x="546" y="2182"/>
                  </a:lnTo>
                  <a:lnTo>
                    <a:pt x="936" y="1948"/>
                  </a:lnTo>
                  <a:lnTo>
                    <a:pt x="1325" y="1714"/>
                  </a:lnTo>
                  <a:lnTo>
                    <a:pt x="1325" y="1714"/>
                  </a:lnTo>
                  <a:lnTo>
                    <a:pt x="1481" y="1481"/>
                  </a:lnTo>
                  <a:lnTo>
                    <a:pt x="1559" y="1247"/>
                  </a:lnTo>
                  <a:lnTo>
                    <a:pt x="1559" y="1247"/>
                  </a:lnTo>
                  <a:lnTo>
                    <a:pt x="1559" y="1169"/>
                  </a:lnTo>
                  <a:lnTo>
                    <a:pt x="124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5"/>
            <p:cNvSpPr/>
            <p:nvPr/>
          </p:nvSpPr>
          <p:spPr>
            <a:xfrm rot="3657067">
              <a:off x="2126262" y="1975013"/>
              <a:ext cx="387197" cy="1006137"/>
            </a:xfrm>
            <a:custGeom>
              <a:avLst/>
              <a:gdLst/>
              <a:ahLst/>
              <a:cxnLst/>
              <a:rect l="l" t="t" r="r" b="b"/>
              <a:pathLst>
                <a:path w="12232" h="31785" fill="none" extrusionOk="0">
                  <a:moveTo>
                    <a:pt x="1" y="0"/>
                  </a:moveTo>
                  <a:lnTo>
                    <a:pt x="1" y="0"/>
                  </a:lnTo>
                  <a:lnTo>
                    <a:pt x="1169" y="779"/>
                  </a:lnTo>
                  <a:lnTo>
                    <a:pt x="2182" y="1636"/>
                  </a:lnTo>
                  <a:lnTo>
                    <a:pt x="3117" y="2571"/>
                  </a:lnTo>
                  <a:lnTo>
                    <a:pt x="3974" y="3584"/>
                  </a:lnTo>
                  <a:lnTo>
                    <a:pt x="4753" y="4752"/>
                  </a:lnTo>
                  <a:lnTo>
                    <a:pt x="5454" y="5999"/>
                  </a:lnTo>
                  <a:lnTo>
                    <a:pt x="5999" y="7245"/>
                  </a:lnTo>
                  <a:lnTo>
                    <a:pt x="6467" y="8647"/>
                  </a:lnTo>
                  <a:lnTo>
                    <a:pt x="6467" y="8647"/>
                  </a:lnTo>
                  <a:lnTo>
                    <a:pt x="6778" y="10128"/>
                  </a:lnTo>
                  <a:lnTo>
                    <a:pt x="6934" y="11686"/>
                  </a:lnTo>
                  <a:lnTo>
                    <a:pt x="6934" y="13244"/>
                  </a:lnTo>
                  <a:lnTo>
                    <a:pt x="6778" y="14724"/>
                  </a:lnTo>
                  <a:lnTo>
                    <a:pt x="6467" y="16204"/>
                  </a:lnTo>
                  <a:lnTo>
                    <a:pt x="5999" y="17606"/>
                  </a:lnTo>
                  <a:lnTo>
                    <a:pt x="5376" y="18931"/>
                  </a:lnTo>
                  <a:lnTo>
                    <a:pt x="4597" y="20177"/>
                  </a:lnTo>
                  <a:lnTo>
                    <a:pt x="4987" y="21657"/>
                  </a:lnTo>
                  <a:lnTo>
                    <a:pt x="4987" y="21657"/>
                  </a:lnTo>
                  <a:lnTo>
                    <a:pt x="5064" y="21813"/>
                  </a:lnTo>
                  <a:lnTo>
                    <a:pt x="5064" y="21813"/>
                  </a:lnTo>
                  <a:lnTo>
                    <a:pt x="4987" y="22047"/>
                  </a:lnTo>
                  <a:lnTo>
                    <a:pt x="4909" y="22203"/>
                  </a:lnTo>
                  <a:lnTo>
                    <a:pt x="4675" y="22592"/>
                  </a:lnTo>
                  <a:lnTo>
                    <a:pt x="4675" y="22592"/>
                  </a:lnTo>
                  <a:lnTo>
                    <a:pt x="4208" y="22826"/>
                  </a:lnTo>
                  <a:lnTo>
                    <a:pt x="3740" y="23060"/>
                  </a:lnTo>
                  <a:lnTo>
                    <a:pt x="3740" y="23060"/>
                  </a:lnTo>
                  <a:lnTo>
                    <a:pt x="3117" y="23137"/>
                  </a:lnTo>
                  <a:lnTo>
                    <a:pt x="3117" y="23137"/>
                  </a:lnTo>
                  <a:lnTo>
                    <a:pt x="2961" y="23137"/>
                  </a:lnTo>
                  <a:lnTo>
                    <a:pt x="5298" y="31785"/>
                  </a:lnTo>
                  <a:lnTo>
                    <a:pt x="9271" y="30694"/>
                  </a:lnTo>
                  <a:lnTo>
                    <a:pt x="9115" y="30227"/>
                  </a:lnTo>
                  <a:lnTo>
                    <a:pt x="8960" y="29448"/>
                  </a:lnTo>
                  <a:lnTo>
                    <a:pt x="8960" y="29448"/>
                  </a:lnTo>
                  <a:lnTo>
                    <a:pt x="8726" y="28591"/>
                  </a:lnTo>
                  <a:lnTo>
                    <a:pt x="8570" y="27734"/>
                  </a:lnTo>
                  <a:lnTo>
                    <a:pt x="8492" y="26799"/>
                  </a:lnTo>
                  <a:lnTo>
                    <a:pt x="8492" y="25942"/>
                  </a:lnTo>
                  <a:lnTo>
                    <a:pt x="8492" y="25942"/>
                  </a:lnTo>
                  <a:lnTo>
                    <a:pt x="8492" y="24929"/>
                  </a:lnTo>
                  <a:lnTo>
                    <a:pt x="8570" y="23994"/>
                  </a:lnTo>
                  <a:lnTo>
                    <a:pt x="8726" y="22982"/>
                  </a:lnTo>
                  <a:lnTo>
                    <a:pt x="8960" y="22047"/>
                  </a:lnTo>
                  <a:lnTo>
                    <a:pt x="9271" y="21112"/>
                  </a:lnTo>
                  <a:lnTo>
                    <a:pt x="9661" y="20255"/>
                  </a:lnTo>
                  <a:lnTo>
                    <a:pt x="10050" y="19320"/>
                  </a:lnTo>
                  <a:lnTo>
                    <a:pt x="10518" y="18463"/>
                  </a:lnTo>
                  <a:lnTo>
                    <a:pt x="10518" y="18463"/>
                  </a:lnTo>
                  <a:lnTo>
                    <a:pt x="10907" y="17762"/>
                  </a:lnTo>
                  <a:lnTo>
                    <a:pt x="11219" y="17061"/>
                  </a:lnTo>
                  <a:lnTo>
                    <a:pt x="11530" y="16282"/>
                  </a:lnTo>
                  <a:lnTo>
                    <a:pt x="11764" y="15503"/>
                  </a:lnTo>
                  <a:lnTo>
                    <a:pt x="11920" y="14724"/>
                  </a:lnTo>
                  <a:lnTo>
                    <a:pt x="12076" y="13945"/>
                  </a:lnTo>
                  <a:lnTo>
                    <a:pt x="12154" y="13088"/>
                  </a:lnTo>
                  <a:lnTo>
                    <a:pt x="12232" y="12309"/>
                  </a:lnTo>
                  <a:lnTo>
                    <a:pt x="12232" y="12309"/>
                  </a:lnTo>
                  <a:lnTo>
                    <a:pt x="12154" y="11452"/>
                  </a:lnTo>
                  <a:lnTo>
                    <a:pt x="12076" y="10673"/>
                  </a:lnTo>
                  <a:lnTo>
                    <a:pt x="11998" y="9894"/>
                  </a:lnTo>
                  <a:lnTo>
                    <a:pt x="11764" y="9115"/>
                  </a:lnTo>
                  <a:lnTo>
                    <a:pt x="11764" y="9115"/>
                  </a:lnTo>
                  <a:lnTo>
                    <a:pt x="11530" y="8258"/>
                  </a:lnTo>
                  <a:lnTo>
                    <a:pt x="11530" y="8258"/>
                  </a:lnTo>
                  <a:lnTo>
                    <a:pt x="11530" y="8258"/>
                  </a:lnTo>
                  <a:lnTo>
                    <a:pt x="11530" y="8258"/>
                  </a:lnTo>
                  <a:lnTo>
                    <a:pt x="11530" y="8258"/>
                  </a:lnTo>
                  <a:lnTo>
                    <a:pt x="11530" y="8258"/>
                  </a:lnTo>
                  <a:lnTo>
                    <a:pt x="11530" y="8258"/>
                  </a:lnTo>
                  <a:lnTo>
                    <a:pt x="11530" y="8258"/>
                  </a:lnTo>
                  <a:lnTo>
                    <a:pt x="11530" y="8258"/>
                  </a:lnTo>
                  <a:lnTo>
                    <a:pt x="11530" y="8258"/>
                  </a:lnTo>
                  <a:lnTo>
                    <a:pt x="11530" y="8258"/>
                  </a:lnTo>
                  <a:lnTo>
                    <a:pt x="11530" y="8258"/>
                  </a:lnTo>
                  <a:lnTo>
                    <a:pt x="11530" y="8258"/>
                  </a:lnTo>
                  <a:lnTo>
                    <a:pt x="11530" y="8258"/>
                  </a:lnTo>
                  <a:lnTo>
                    <a:pt x="11530" y="8180"/>
                  </a:lnTo>
                  <a:lnTo>
                    <a:pt x="11530" y="8180"/>
                  </a:lnTo>
                  <a:lnTo>
                    <a:pt x="11530" y="8180"/>
                  </a:lnTo>
                  <a:lnTo>
                    <a:pt x="11530" y="8180"/>
                  </a:lnTo>
                  <a:lnTo>
                    <a:pt x="11530" y="8180"/>
                  </a:lnTo>
                  <a:lnTo>
                    <a:pt x="11530" y="8180"/>
                  </a:lnTo>
                  <a:lnTo>
                    <a:pt x="11530" y="8180"/>
                  </a:lnTo>
                  <a:lnTo>
                    <a:pt x="11530" y="8180"/>
                  </a:lnTo>
                  <a:lnTo>
                    <a:pt x="11530" y="8180"/>
                  </a:lnTo>
                  <a:lnTo>
                    <a:pt x="11530" y="8180"/>
                  </a:lnTo>
                  <a:lnTo>
                    <a:pt x="11530" y="8180"/>
                  </a:lnTo>
                  <a:lnTo>
                    <a:pt x="11530" y="8180"/>
                  </a:lnTo>
                  <a:lnTo>
                    <a:pt x="11453" y="8180"/>
                  </a:lnTo>
                  <a:lnTo>
                    <a:pt x="11453" y="8180"/>
                  </a:lnTo>
                  <a:lnTo>
                    <a:pt x="11453" y="8180"/>
                  </a:lnTo>
                  <a:lnTo>
                    <a:pt x="11453" y="8180"/>
                  </a:lnTo>
                  <a:lnTo>
                    <a:pt x="11453" y="8180"/>
                  </a:lnTo>
                  <a:lnTo>
                    <a:pt x="11453" y="8180"/>
                  </a:lnTo>
                  <a:lnTo>
                    <a:pt x="11453" y="8180"/>
                  </a:lnTo>
                  <a:lnTo>
                    <a:pt x="11453" y="8180"/>
                  </a:lnTo>
                  <a:lnTo>
                    <a:pt x="11453" y="8180"/>
                  </a:lnTo>
                  <a:lnTo>
                    <a:pt x="11453" y="8180"/>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7946"/>
                  </a:lnTo>
                  <a:lnTo>
                    <a:pt x="11453" y="7946"/>
                  </a:lnTo>
                  <a:lnTo>
                    <a:pt x="11453" y="7946"/>
                  </a:lnTo>
                  <a:lnTo>
                    <a:pt x="11453" y="7946"/>
                  </a:lnTo>
                  <a:lnTo>
                    <a:pt x="11453" y="7946"/>
                  </a:lnTo>
                  <a:lnTo>
                    <a:pt x="11453" y="7946"/>
                  </a:lnTo>
                  <a:lnTo>
                    <a:pt x="11453" y="7946"/>
                  </a:lnTo>
                  <a:lnTo>
                    <a:pt x="11453" y="7946"/>
                  </a:lnTo>
                  <a:lnTo>
                    <a:pt x="11375" y="7946"/>
                  </a:lnTo>
                  <a:lnTo>
                    <a:pt x="11375" y="7946"/>
                  </a:lnTo>
                  <a:lnTo>
                    <a:pt x="11375" y="7946"/>
                  </a:lnTo>
                  <a:lnTo>
                    <a:pt x="11375" y="7946"/>
                  </a:lnTo>
                  <a:lnTo>
                    <a:pt x="11375" y="7946"/>
                  </a:lnTo>
                  <a:lnTo>
                    <a:pt x="11375" y="7946"/>
                  </a:lnTo>
                  <a:lnTo>
                    <a:pt x="11375" y="7946"/>
                  </a:lnTo>
                  <a:lnTo>
                    <a:pt x="11375" y="7946"/>
                  </a:lnTo>
                  <a:lnTo>
                    <a:pt x="11375" y="7946"/>
                  </a:lnTo>
                  <a:lnTo>
                    <a:pt x="11375" y="7946"/>
                  </a:lnTo>
                  <a:lnTo>
                    <a:pt x="11375" y="7946"/>
                  </a:lnTo>
                  <a:lnTo>
                    <a:pt x="11063" y="7011"/>
                  </a:lnTo>
                  <a:lnTo>
                    <a:pt x="10596" y="6232"/>
                  </a:lnTo>
                  <a:lnTo>
                    <a:pt x="10128" y="5376"/>
                  </a:lnTo>
                  <a:lnTo>
                    <a:pt x="9583" y="4674"/>
                  </a:lnTo>
                  <a:lnTo>
                    <a:pt x="8960" y="3973"/>
                  </a:lnTo>
                  <a:lnTo>
                    <a:pt x="8336" y="3350"/>
                  </a:lnTo>
                  <a:lnTo>
                    <a:pt x="7635" y="2727"/>
                  </a:lnTo>
                  <a:lnTo>
                    <a:pt x="6934" y="2181"/>
                  </a:lnTo>
                  <a:lnTo>
                    <a:pt x="6155" y="1714"/>
                  </a:lnTo>
                  <a:lnTo>
                    <a:pt x="5298" y="1247"/>
                  </a:lnTo>
                  <a:lnTo>
                    <a:pt x="4519" y="857"/>
                  </a:lnTo>
                  <a:lnTo>
                    <a:pt x="3662" y="546"/>
                  </a:lnTo>
                  <a:lnTo>
                    <a:pt x="2727" y="312"/>
                  </a:lnTo>
                  <a:lnTo>
                    <a:pt x="1870" y="156"/>
                  </a:lnTo>
                  <a:lnTo>
                    <a:pt x="936" y="7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5"/>
            <p:cNvSpPr/>
            <p:nvPr/>
          </p:nvSpPr>
          <p:spPr>
            <a:xfrm rot="3657067">
              <a:off x="2044011" y="2457553"/>
              <a:ext cx="54287" cy="49349"/>
            </a:xfrm>
            <a:custGeom>
              <a:avLst/>
              <a:gdLst/>
              <a:ahLst/>
              <a:cxnLst/>
              <a:rect l="l" t="t" r="r" b="b"/>
              <a:pathLst>
                <a:path w="1715" h="1559" extrusionOk="0">
                  <a:moveTo>
                    <a:pt x="1715" y="1"/>
                  </a:moveTo>
                  <a:lnTo>
                    <a:pt x="1403" y="312"/>
                  </a:lnTo>
                  <a:lnTo>
                    <a:pt x="1325" y="468"/>
                  </a:lnTo>
                  <a:lnTo>
                    <a:pt x="1169" y="702"/>
                  </a:lnTo>
                  <a:lnTo>
                    <a:pt x="1559" y="780"/>
                  </a:lnTo>
                  <a:lnTo>
                    <a:pt x="1637" y="468"/>
                  </a:lnTo>
                  <a:lnTo>
                    <a:pt x="1715" y="234"/>
                  </a:lnTo>
                  <a:lnTo>
                    <a:pt x="1715" y="79"/>
                  </a:lnTo>
                  <a:lnTo>
                    <a:pt x="1715" y="1"/>
                  </a:lnTo>
                  <a:close/>
                  <a:moveTo>
                    <a:pt x="858" y="936"/>
                  </a:moveTo>
                  <a:lnTo>
                    <a:pt x="624" y="1014"/>
                  </a:lnTo>
                  <a:lnTo>
                    <a:pt x="1" y="1559"/>
                  </a:lnTo>
                  <a:lnTo>
                    <a:pt x="390" y="1481"/>
                  </a:lnTo>
                  <a:lnTo>
                    <a:pt x="780" y="1325"/>
                  </a:lnTo>
                  <a:lnTo>
                    <a:pt x="1091" y="1169"/>
                  </a:lnTo>
                  <a:lnTo>
                    <a:pt x="1091" y="1014"/>
                  </a:lnTo>
                  <a:lnTo>
                    <a:pt x="858" y="936"/>
                  </a:lnTo>
                  <a:close/>
                </a:path>
              </a:pathLst>
            </a:custGeom>
            <a:solidFill>
              <a:srgbClr val="E1E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5"/>
            <p:cNvSpPr/>
            <p:nvPr/>
          </p:nvSpPr>
          <p:spPr>
            <a:xfrm rot="3657067">
              <a:off x="2036147" y="2470916"/>
              <a:ext cx="34567" cy="19752"/>
            </a:xfrm>
            <a:custGeom>
              <a:avLst/>
              <a:gdLst/>
              <a:ahLst/>
              <a:cxnLst/>
              <a:rect l="l" t="t" r="r" b="b"/>
              <a:pathLst>
                <a:path w="1092" h="624" fill="none" extrusionOk="0">
                  <a:moveTo>
                    <a:pt x="858" y="1"/>
                  </a:moveTo>
                  <a:lnTo>
                    <a:pt x="858" y="1"/>
                  </a:lnTo>
                  <a:lnTo>
                    <a:pt x="624" y="79"/>
                  </a:lnTo>
                  <a:lnTo>
                    <a:pt x="624" y="79"/>
                  </a:lnTo>
                  <a:lnTo>
                    <a:pt x="1" y="624"/>
                  </a:lnTo>
                  <a:lnTo>
                    <a:pt x="1" y="624"/>
                  </a:lnTo>
                  <a:lnTo>
                    <a:pt x="390" y="546"/>
                  </a:lnTo>
                  <a:lnTo>
                    <a:pt x="390" y="546"/>
                  </a:lnTo>
                  <a:lnTo>
                    <a:pt x="780" y="390"/>
                  </a:lnTo>
                  <a:lnTo>
                    <a:pt x="1091" y="234"/>
                  </a:lnTo>
                  <a:lnTo>
                    <a:pt x="1091" y="79"/>
                  </a:lnTo>
                  <a:lnTo>
                    <a:pt x="1091" y="79"/>
                  </a:lnTo>
                  <a:lnTo>
                    <a:pt x="8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5"/>
            <p:cNvSpPr/>
            <p:nvPr/>
          </p:nvSpPr>
          <p:spPr>
            <a:xfrm rot="3657067">
              <a:off x="2082274" y="2480069"/>
              <a:ext cx="17283" cy="24690"/>
            </a:xfrm>
            <a:custGeom>
              <a:avLst/>
              <a:gdLst/>
              <a:ahLst/>
              <a:cxnLst/>
              <a:rect l="l" t="t" r="r" b="b"/>
              <a:pathLst>
                <a:path w="546" h="780" fill="none" extrusionOk="0">
                  <a:moveTo>
                    <a:pt x="546" y="1"/>
                  </a:moveTo>
                  <a:lnTo>
                    <a:pt x="546" y="1"/>
                  </a:lnTo>
                  <a:lnTo>
                    <a:pt x="234" y="312"/>
                  </a:lnTo>
                  <a:lnTo>
                    <a:pt x="234" y="312"/>
                  </a:lnTo>
                  <a:lnTo>
                    <a:pt x="156" y="468"/>
                  </a:lnTo>
                  <a:lnTo>
                    <a:pt x="0" y="702"/>
                  </a:lnTo>
                  <a:lnTo>
                    <a:pt x="0" y="702"/>
                  </a:lnTo>
                  <a:lnTo>
                    <a:pt x="390" y="780"/>
                  </a:lnTo>
                  <a:lnTo>
                    <a:pt x="390" y="780"/>
                  </a:lnTo>
                  <a:lnTo>
                    <a:pt x="468" y="468"/>
                  </a:lnTo>
                  <a:lnTo>
                    <a:pt x="546" y="234"/>
                  </a:lnTo>
                  <a:lnTo>
                    <a:pt x="546" y="234"/>
                  </a:lnTo>
                  <a:lnTo>
                    <a:pt x="546" y="79"/>
                  </a:lnTo>
                  <a:lnTo>
                    <a:pt x="54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5"/>
            <p:cNvSpPr/>
            <p:nvPr/>
          </p:nvSpPr>
          <p:spPr>
            <a:xfrm rot="3657067">
              <a:off x="2080055" y="2452984"/>
              <a:ext cx="86353" cy="93729"/>
            </a:xfrm>
            <a:custGeom>
              <a:avLst/>
              <a:gdLst/>
              <a:ahLst/>
              <a:cxnLst/>
              <a:rect l="l" t="t" r="r" b="b"/>
              <a:pathLst>
                <a:path w="2728" h="2961" extrusionOk="0">
                  <a:moveTo>
                    <a:pt x="2260" y="0"/>
                  </a:moveTo>
                  <a:lnTo>
                    <a:pt x="2026" y="390"/>
                  </a:lnTo>
                  <a:lnTo>
                    <a:pt x="2338" y="1558"/>
                  </a:lnTo>
                  <a:lnTo>
                    <a:pt x="2338" y="1636"/>
                  </a:lnTo>
                  <a:lnTo>
                    <a:pt x="2260" y="1870"/>
                  </a:lnTo>
                  <a:lnTo>
                    <a:pt x="2104" y="2103"/>
                  </a:lnTo>
                  <a:lnTo>
                    <a:pt x="1715" y="2337"/>
                  </a:lnTo>
                  <a:lnTo>
                    <a:pt x="1325" y="2571"/>
                  </a:lnTo>
                  <a:lnTo>
                    <a:pt x="780" y="2649"/>
                  </a:lnTo>
                  <a:lnTo>
                    <a:pt x="390" y="2571"/>
                  </a:lnTo>
                  <a:lnTo>
                    <a:pt x="235" y="2493"/>
                  </a:lnTo>
                  <a:lnTo>
                    <a:pt x="1" y="2805"/>
                  </a:lnTo>
                  <a:lnTo>
                    <a:pt x="79" y="2805"/>
                  </a:lnTo>
                  <a:lnTo>
                    <a:pt x="312" y="2883"/>
                  </a:lnTo>
                  <a:lnTo>
                    <a:pt x="235" y="2805"/>
                  </a:lnTo>
                  <a:lnTo>
                    <a:pt x="546" y="2727"/>
                  </a:lnTo>
                  <a:lnTo>
                    <a:pt x="624" y="2960"/>
                  </a:lnTo>
                  <a:lnTo>
                    <a:pt x="780" y="2960"/>
                  </a:lnTo>
                  <a:lnTo>
                    <a:pt x="1403" y="2883"/>
                  </a:lnTo>
                  <a:lnTo>
                    <a:pt x="1871" y="2649"/>
                  </a:lnTo>
                  <a:lnTo>
                    <a:pt x="2338" y="2415"/>
                  </a:lnTo>
                  <a:lnTo>
                    <a:pt x="2572" y="2026"/>
                  </a:lnTo>
                  <a:lnTo>
                    <a:pt x="2650" y="1870"/>
                  </a:lnTo>
                  <a:lnTo>
                    <a:pt x="2727" y="1636"/>
                  </a:lnTo>
                  <a:lnTo>
                    <a:pt x="2650" y="1480"/>
                  </a:lnTo>
                  <a:lnTo>
                    <a:pt x="2260" y="0"/>
                  </a:lnTo>
                  <a:close/>
                </a:path>
              </a:pathLst>
            </a:custGeom>
            <a:solidFill>
              <a:srgbClr val="E1E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5"/>
            <p:cNvSpPr/>
            <p:nvPr/>
          </p:nvSpPr>
          <p:spPr>
            <a:xfrm rot="3657067">
              <a:off x="2080055" y="2452984"/>
              <a:ext cx="86353" cy="93729"/>
            </a:xfrm>
            <a:custGeom>
              <a:avLst/>
              <a:gdLst/>
              <a:ahLst/>
              <a:cxnLst/>
              <a:rect l="l" t="t" r="r" b="b"/>
              <a:pathLst>
                <a:path w="2728" h="2961" fill="none" extrusionOk="0">
                  <a:moveTo>
                    <a:pt x="2260" y="0"/>
                  </a:moveTo>
                  <a:lnTo>
                    <a:pt x="2260" y="0"/>
                  </a:lnTo>
                  <a:lnTo>
                    <a:pt x="2026" y="390"/>
                  </a:lnTo>
                  <a:lnTo>
                    <a:pt x="2338" y="1558"/>
                  </a:lnTo>
                  <a:lnTo>
                    <a:pt x="2338" y="1558"/>
                  </a:lnTo>
                  <a:lnTo>
                    <a:pt x="2338" y="1636"/>
                  </a:lnTo>
                  <a:lnTo>
                    <a:pt x="2338" y="1636"/>
                  </a:lnTo>
                  <a:lnTo>
                    <a:pt x="2260" y="1870"/>
                  </a:lnTo>
                  <a:lnTo>
                    <a:pt x="2104" y="2103"/>
                  </a:lnTo>
                  <a:lnTo>
                    <a:pt x="2104" y="2103"/>
                  </a:lnTo>
                  <a:lnTo>
                    <a:pt x="1715" y="2337"/>
                  </a:lnTo>
                  <a:lnTo>
                    <a:pt x="1325" y="2571"/>
                  </a:lnTo>
                  <a:lnTo>
                    <a:pt x="1325" y="2571"/>
                  </a:lnTo>
                  <a:lnTo>
                    <a:pt x="780" y="2649"/>
                  </a:lnTo>
                  <a:lnTo>
                    <a:pt x="780" y="2649"/>
                  </a:lnTo>
                  <a:lnTo>
                    <a:pt x="780" y="2649"/>
                  </a:lnTo>
                  <a:lnTo>
                    <a:pt x="780" y="2649"/>
                  </a:lnTo>
                  <a:lnTo>
                    <a:pt x="780" y="2649"/>
                  </a:lnTo>
                  <a:lnTo>
                    <a:pt x="780" y="2649"/>
                  </a:lnTo>
                  <a:lnTo>
                    <a:pt x="390" y="2571"/>
                  </a:lnTo>
                  <a:lnTo>
                    <a:pt x="390" y="2571"/>
                  </a:lnTo>
                  <a:lnTo>
                    <a:pt x="235" y="2493"/>
                  </a:lnTo>
                  <a:lnTo>
                    <a:pt x="235" y="2493"/>
                  </a:lnTo>
                  <a:lnTo>
                    <a:pt x="1" y="2805"/>
                  </a:lnTo>
                  <a:lnTo>
                    <a:pt x="1" y="2805"/>
                  </a:lnTo>
                  <a:lnTo>
                    <a:pt x="1" y="2805"/>
                  </a:lnTo>
                  <a:lnTo>
                    <a:pt x="1" y="2805"/>
                  </a:lnTo>
                  <a:lnTo>
                    <a:pt x="79" y="2805"/>
                  </a:lnTo>
                  <a:lnTo>
                    <a:pt x="79" y="2805"/>
                  </a:lnTo>
                  <a:lnTo>
                    <a:pt x="312" y="2883"/>
                  </a:lnTo>
                  <a:lnTo>
                    <a:pt x="235" y="2805"/>
                  </a:lnTo>
                  <a:lnTo>
                    <a:pt x="546" y="2727"/>
                  </a:lnTo>
                  <a:lnTo>
                    <a:pt x="624" y="2960"/>
                  </a:lnTo>
                  <a:lnTo>
                    <a:pt x="624" y="2960"/>
                  </a:lnTo>
                  <a:lnTo>
                    <a:pt x="780" y="2960"/>
                  </a:lnTo>
                  <a:lnTo>
                    <a:pt x="780" y="2960"/>
                  </a:lnTo>
                  <a:lnTo>
                    <a:pt x="1403" y="2883"/>
                  </a:lnTo>
                  <a:lnTo>
                    <a:pt x="1403" y="2883"/>
                  </a:lnTo>
                  <a:lnTo>
                    <a:pt x="1871" y="2649"/>
                  </a:lnTo>
                  <a:lnTo>
                    <a:pt x="2338" y="2415"/>
                  </a:lnTo>
                  <a:lnTo>
                    <a:pt x="2338" y="2415"/>
                  </a:lnTo>
                  <a:lnTo>
                    <a:pt x="2572" y="2026"/>
                  </a:lnTo>
                  <a:lnTo>
                    <a:pt x="2650" y="1870"/>
                  </a:lnTo>
                  <a:lnTo>
                    <a:pt x="2727" y="1636"/>
                  </a:lnTo>
                  <a:lnTo>
                    <a:pt x="2727" y="1636"/>
                  </a:lnTo>
                  <a:lnTo>
                    <a:pt x="2650" y="1480"/>
                  </a:lnTo>
                  <a:lnTo>
                    <a:pt x="226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5"/>
            <p:cNvSpPr/>
            <p:nvPr/>
          </p:nvSpPr>
          <p:spPr>
            <a:xfrm rot="3657067">
              <a:off x="1925215" y="2452511"/>
              <a:ext cx="86353" cy="283624"/>
            </a:xfrm>
            <a:custGeom>
              <a:avLst/>
              <a:gdLst/>
              <a:ahLst/>
              <a:cxnLst/>
              <a:rect l="l" t="t" r="r" b="b"/>
              <a:pathLst>
                <a:path w="2728" h="8960" extrusionOk="0">
                  <a:moveTo>
                    <a:pt x="312" y="1"/>
                  </a:moveTo>
                  <a:lnTo>
                    <a:pt x="1" y="79"/>
                  </a:lnTo>
                  <a:lnTo>
                    <a:pt x="78" y="157"/>
                  </a:lnTo>
                  <a:lnTo>
                    <a:pt x="78" y="312"/>
                  </a:lnTo>
                  <a:lnTo>
                    <a:pt x="2416" y="8960"/>
                  </a:lnTo>
                  <a:lnTo>
                    <a:pt x="2727" y="8882"/>
                  </a:lnTo>
                  <a:lnTo>
                    <a:pt x="390" y="234"/>
                  </a:lnTo>
                  <a:lnTo>
                    <a:pt x="312" y="1"/>
                  </a:lnTo>
                  <a:close/>
                </a:path>
              </a:pathLst>
            </a:custGeom>
            <a:solidFill>
              <a:srgbClr val="E1E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5"/>
            <p:cNvSpPr/>
            <p:nvPr/>
          </p:nvSpPr>
          <p:spPr>
            <a:xfrm rot="3657067">
              <a:off x="1925215" y="2452511"/>
              <a:ext cx="86353" cy="283624"/>
            </a:xfrm>
            <a:custGeom>
              <a:avLst/>
              <a:gdLst/>
              <a:ahLst/>
              <a:cxnLst/>
              <a:rect l="l" t="t" r="r" b="b"/>
              <a:pathLst>
                <a:path w="2728" h="8960" fill="none" extrusionOk="0">
                  <a:moveTo>
                    <a:pt x="312" y="1"/>
                  </a:moveTo>
                  <a:lnTo>
                    <a:pt x="1" y="79"/>
                  </a:lnTo>
                  <a:lnTo>
                    <a:pt x="78" y="157"/>
                  </a:lnTo>
                  <a:lnTo>
                    <a:pt x="78" y="312"/>
                  </a:lnTo>
                  <a:lnTo>
                    <a:pt x="2416" y="8960"/>
                  </a:lnTo>
                  <a:lnTo>
                    <a:pt x="2727" y="8882"/>
                  </a:lnTo>
                  <a:lnTo>
                    <a:pt x="390" y="234"/>
                  </a:lnTo>
                  <a:lnTo>
                    <a:pt x="31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5"/>
            <p:cNvSpPr/>
            <p:nvPr/>
          </p:nvSpPr>
          <p:spPr>
            <a:xfrm rot="3657067">
              <a:off x="1692601" y="2553965"/>
              <a:ext cx="332910" cy="281155"/>
            </a:xfrm>
            <a:custGeom>
              <a:avLst/>
              <a:gdLst/>
              <a:ahLst/>
              <a:cxnLst/>
              <a:rect l="l" t="t" r="r" b="b"/>
              <a:pathLst>
                <a:path w="10517" h="8882" extrusionOk="0">
                  <a:moveTo>
                    <a:pt x="9037" y="1"/>
                  </a:moveTo>
                  <a:lnTo>
                    <a:pt x="0" y="2416"/>
                  </a:lnTo>
                  <a:lnTo>
                    <a:pt x="1480" y="7713"/>
                  </a:lnTo>
                  <a:lnTo>
                    <a:pt x="1558" y="8025"/>
                  </a:lnTo>
                  <a:lnTo>
                    <a:pt x="1714" y="8259"/>
                  </a:lnTo>
                  <a:lnTo>
                    <a:pt x="1948" y="8492"/>
                  </a:lnTo>
                  <a:lnTo>
                    <a:pt x="2181" y="8648"/>
                  </a:lnTo>
                  <a:lnTo>
                    <a:pt x="2415" y="8804"/>
                  </a:lnTo>
                  <a:lnTo>
                    <a:pt x="2727" y="8882"/>
                  </a:lnTo>
                  <a:lnTo>
                    <a:pt x="3038" y="8882"/>
                  </a:lnTo>
                  <a:lnTo>
                    <a:pt x="3350" y="8804"/>
                  </a:lnTo>
                  <a:lnTo>
                    <a:pt x="9348" y="7246"/>
                  </a:lnTo>
                  <a:lnTo>
                    <a:pt x="9660" y="7090"/>
                  </a:lnTo>
                  <a:lnTo>
                    <a:pt x="9894" y="6934"/>
                  </a:lnTo>
                  <a:lnTo>
                    <a:pt x="10127" y="6779"/>
                  </a:lnTo>
                  <a:lnTo>
                    <a:pt x="10283" y="6467"/>
                  </a:lnTo>
                  <a:lnTo>
                    <a:pt x="10361" y="6233"/>
                  </a:lnTo>
                  <a:lnTo>
                    <a:pt x="10439" y="5922"/>
                  </a:lnTo>
                  <a:lnTo>
                    <a:pt x="10517" y="5688"/>
                  </a:lnTo>
                  <a:lnTo>
                    <a:pt x="10439" y="5376"/>
                  </a:lnTo>
                  <a:lnTo>
                    <a:pt x="90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5"/>
            <p:cNvSpPr/>
            <p:nvPr/>
          </p:nvSpPr>
          <p:spPr>
            <a:xfrm rot="3657067">
              <a:off x="1748927" y="2607133"/>
              <a:ext cx="303345" cy="106074"/>
            </a:xfrm>
            <a:custGeom>
              <a:avLst/>
              <a:gdLst/>
              <a:ahLst/>
              <a:cxnLst/>
              <a:rect l="l" t="t" r="r" b="b"/>
              <a:pathLst>
                <a:path w="9583" h="3351" extrusionOk="0">
                  <a:moveTo>
                    <a:pt x="9349" y="1"/>
                  </a:moveTo>
                  <a:lnTo>
                    <a:pt x="1" y="2494"/>
                  </a:lnTo>
                  <a:lnTo>
                    <a:pt x="235" y="3350"/>
                  </a:lnTo>
                  <a:lnTo>
                    <a:pt x="9583" y="858"/>
                  </a:lnTo>
                  <a:lnTo>
                    <a:pt x="9349" y="1"/>
                  </a:lnTo>
                  <a:close/>
                </a:path>
              </a:pathLst>
            </a:custGeom>
            <a:solidFill>
              <a:srgbClr val="425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5"/>
            <p:cNvSpPr/>
            <p:nvPr/>
          </p:nvSpPr>
          <p:spPr>
            <a:xfrm rot="3657067">
              <a:off x="1748927" y="2607133"/>
              <a:ext cx="303345" cy="106074"/>
            </a:xfrm>
            <a:custGeom>
              <a:avLst/>
              <a:gdLst/>
              <a:ahLst/>
              <a:cxnLst/>
              <a:rect l="l" t="t" r="r" b="b"/>
              <a:pathLst>
                <a:path w="9583" h="3351" fill="none" extrusionOk="0">
                  <a:moveTo>
                    <a:pt x="235" y="3350"/>
                  </a:moveTo>
                  <a:lnTo>
                    <a:pt x="9583" y="858"/>
                  </a:lnTo>
                  <a:lnTo>
                    <a:pt x="9349" y="1"/>
                  </a:lnTo>
                  <a:lnTo>
                    <a:pt x="1" y="249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5"/>
            <p:cNvSpPr/>
            <p:nvPr/>
          </p:nvSpPr>
          <p:spPr>
            <a:xfrm rot="3657067">
              <a:off x="1704374" y="2648825"/>
              <a:ext cx="303345" cy="106074"/>
            </a:xfrm>
            <a:custGeom>
              <a:avLst/>
              <a:gdLst/>
              <a:ahLst/>
              <a:cxnLst/>
              <a:rect l="l" t="t" r="r" b="b"/>
              <a:pathLst>
                <a:path w="9583" h="3351" extrusionOk="0">
                  <a:moveTo>
                    <a:pt x="9349" y="0"/>
                  </a:moveTo>
                  <a:lnTo>
                    <a:pt x="0" y="2415"/>
                  </a:lnTo>
                  <a:lnTo>
                    <a:pt x="234" y="3350"/>
                  </a:lnTo>
                  <a:lnTo>
                    <a:pt x="9582" y="857"/>
                  </a:lnTo>
                  <a:lnTo>
                    <a:pt x="9349" y="0"/>
                  </a:lnTo>
                  <a:close/>
                </a:path>
              </a:pathLst>
            </a:custGeom>
            <a:solidFill>
              <a:srgbClr val="425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5"/>
            <p:cNvSpPr/>
            <p:nvPr/>
          </p:nvSpPr>
          <p:spPr>
            <a:xfrm rot="3657067">
              <a:off x="1704374" y="2648825"/>
              <a:ext cx="303345" cy="106074"/>
            </a:xfrm>
            <a:custGeom>
              <a:avLst/>
              <a:gdLst/>
              <a:ahLst/>
              <a:cxnLst/>
              <a:rect l="l" t="t" r="r" b="b"/>
              <a:pathLst>
                <a:path w="9583" h="3351" fill="none" extrusionOk="0">
                  <a:moveTo>
                    <a:pt x="234" y="3350"/>
                  </a:moveTo>
                  <a:lnTo>
                    <a:pt x="9582" y="857"/>
                  </a:lnTo>
                  <a:lnTo>
                    <a:pt x="9349" y="0"/>
                  </a:lnTo>
                  <a:lnTo>
                    <a:pt x="0" y="241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5"/>
            <p:cNvSpPr/>
            <p:nvPr/>
          </p:nvSpPr>
          <p:spPr>
            <a:xfrm rot="3657067">
              <a:off x="1661668" y="2691552"/>
              <a:ext cx="300876" cy="106074"/>
            </a:xfrm>
            <a:custGeom>
              <a:avLst/>
              <a:gdLst/>
              <a:ahLst/>
              <a:cxnLst/>
              <a:rect l="l" t="t" r="r" b="b"/>
              <a:pathLst>
                <a:path w="9505" h="3351" extrusionOk="0">
                  <a:moveTo>
                    <a:pt x="9271" y="1"/>
                  </a:moveTo>
                  <a:lnTo>
                    <a:pt x="1" y="2416"/>
                  </a:lnTo>
                  <a:lnTo>
                    <a:pt x="234" y="3351"/>
                  </a:lnTo>
                  <a:lnTo>
                    <a:pt x="9505" y="858"/>
                  </a:lnTo>
                  <a:lnTo>
                    <a:pt x="9271" y="1"/>
                  </a:lnTo>
                  <a:close/>
                </a:path>
              </a:pathLst>
            </a:custGeom>
            <a:solidFill>
              <a:srgbClr val="425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5"/>
            <p:cNvSpPr/>
            <p:nvPr/>
          </p:nvSpPr>
          <p:spPr>
            <a:xfrm rot="3657067">
              <a:off x="1661668" y="2691552"/>
              <a:ext cx="300876" cy="106074"/>
            </a:xfrm>
            <a:custGeom>
              <a:avLst/>
              <a:gdLst/>
              <a:ahLst/>
              <a:cxnLst/>
              <a:rect l="l" t="t" r="r" b="b"/>
              <a:pathLst>
                <a:path w="9505" h="3351" fill="none" extrusionOk="0">
                  <a:moveTo>
                    <a:pt x="234" y="3351"/>
                  </a:moveTo>
                  <a:lnTo>
                    <a:pt x="9505" y="858"/>
                  </a:lnTo>
                  <a:lnTo>
                    <a:pt x="9271" y="1"/>
                  </a:lnTo>
                  <a:lnTo>
                    <a:pt x="1" y="24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2" name="Google Shape;2412;p45"/>
          <p:cNvSpPr/>
          <p:nvPr/>
        </p:nvSpPr>
        <p:spPr>
          <a:xfrm>
            <a:off x="8028225" y="3984996"/>
            <a:ext cx="961482" cy="807898"/>
          </a:xfrm>
          <a:custGeom>
            <a:avLst/>
            <a:gdLst/>
            <a:ahLst/>
            <a:cxnLst/>
            <a:rect l="l" t="t" r="r" b="b"/>
            <a:pathLst>
              <a:path w="22437" h="18853" extrusionOk="0">
                <a:moveTo>
                  <a:pt x="20800" y="0"/>
                </a:moveTo>
                <a:lnTo>
                  <a:pt x="3038" y="14646"/>
                </a:lnTo>
                <a:lnTo>
                  <a:pt x="935" y="17528"/>
                </a:lnTo>
                <a:lnTo>
                  <a:pt x="0" y="18853"/>
                </a:lnTo>
                <a:lnTo>
                  <a:pt x="1480" y="18152"/>
                </a:lnTo>
                <a:lnTo>
                  <a:pt x="4752" y="16671"/>
                </a:lnTo>
                <a:lnTo>
                  <a:pt x="22436" y="2026"/>
                </a:lnTo>
                <a:lnTo>
                  <a:pt x="20800" y="0"/>
                </a:ln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5"/>
          <p:cNvSpPr/>
          <p:nvPr/>
        </p:nvSpPr>
        <p:spPr>
          <a:xfrm>
            <a:off x="8038210" y="3641150"/>
            <a:ext cx="664385" cy="1125050"/>
          </a:xfrm>
          <a:custGeom>
            <a:avLst/>
            <a:gdLst/>
            <a:ahLst/>
            <a:cxnLst/>
            <a:rect l="l" t="t" r="r" b="b"/>
            <a:pathLst>
              <a:path w="15504" h="26254" extrusionOk="0">
                <a:moveTo>
                  <a:pt x="14179" y="0"/>
                </a:moveTo>
                <a:lnTo>
                  <a:pt x="13790" y="78"/>
                </a:lnTo>
                <a:lnTo>
                  <a:pt x="13400" y="234"/>
                </a:lnTo>
                <a:lnTo>
                  <a:pt x="13166" y="545"/>
                </a:lnTo>
                <a:lnTo>
                  <a:pt x="12699" y="1402"/>
                </a:lnTo>
                <a:lnTo>
                  <a:pt x="11375" y="3739"/>
                </a:lnTo>
                <a:lnTo>
                  <a:pt x="468" y="23293"/>
                </a:lnTo>
                <a:lnTo>
                  <a:pt x="1" y="25864"/>
                </a:lnTo>
                <a:lnTo>
                  <a:pt x="702" y="26253"/>
                </a:lnTo>
                <a:lnTo>
                  <a:pt x="2649" y="24540"/>
                </a:lnTo>
                <a:lnTo>
                  <a:pt x="13634" y="4986"/>
                </a:lnTo>
                <a:lnTo>
                  <a:pt x="14880" y="2649"/>
                </a:lnTo>
                <a:lnTo>
                  <a:pt x="15348" y="1792"/>
                </a:lnTo>
                <a:lnTo>
                  <a:pt x="15504" y="1402"/>
                </a:lnTo>
                <a:lnTo>
                  <a:pt x="15504" y="1013"/>
                </a:lnTo>
                <a:lnTo>
                  <a:pt x="15270" y="623"/>
                </a:lnTo>
                <a:lnTo>
                  <a:pt x="14958" y="390"/>
                </a:lnTo>
                <a:lnTo>
                  <a:pt x="14569" y="156"/>
                </a:lnTo>
                <a:lnTo>
                  <a:pt x="14179" y="0"/>
                </a:lnTo>
                <a:close/>
              </a:path>
            </a:pathLst>
          </a:custGeom>
          <a:solidFill>
            <a:srgbClr val="EEE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5"/>
          <p:cNvSpPr/>
          <p:nvPr/>
        </p:nvSpPr>
        <p:spPr>
          <a:xfrm>
            <a:off x="8582354" y="3641150"/>
            <a:ext cx="120244" cy="113516"/>
          </a:xfrm>
          <a:custGeom>
            <a:avLst/>
            <a:gdLst/>
            <a:ahLst/>
            <a:cxnLst/>
            <a:rect l="l" t="t" r="r" b="b"/>
            <a:pathLst>
              <a:path w="2806" h="2649" extrusionOk="0">
                <a:moveTo>
                  <a:pt x="1481" y="0"/>
                </a:moveTo>
                <a:lnTo>
                  <a:pt x="1092" y="78"/>
                </a:lnTo>
                <a:lnTo>
                  <a:pt x="702" y="234"/>
                </a:lnTo>
                <a:lnTo>
                  <a:pt x="468" y="545"/>
                </a:lnTo>
                <a:lnTo>
                  <a:pt x="1" y="1402"/>
                </a:lnTo>
                <a:lnTo>
                  <a:pt x="235" y="1636"/>
                </a:lnTo>
                <a:lnTo>
                  <a:pt x="780" y="1870"/>
                </a:lnTo>
                <a:lnTo>
                  <a:pt x="1325" y="2181"/>
                </a:lnTo>
                <a:lnTo>
                  <a:pt x="1871" y="2493"/>
                </a:lnTo>
                <a:lnTo>
                  <a:pt x="2182" y="2649"/>
                </a:lnTo>
                <a:lnTo>
                  <a:pt x="2650" y="1792"/>
                </a:lnTo>
                <a:lnTo>
                  <a:pt x="2806" y="1402"/>
                </a:lnTo>
                <a:lnTo>
                  <a:pt x="2806" y="1013"/>
                </a:lnTo>
                <a:lnTo>
                  <a:pt x="2572" y="623"/>
                </a:lnTo>
                <a:lnTo>
                  <a:pt x="2260" y="390"/>
                </a:lnTo>
                <a:lnTo>
                  <a:pt x="1871" y="156"/>
                </a:lnTo>
                <a:lnTo>
                  <a:pt x="14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5"/>
          <p:cNvSpPr/>
          <p:nvPr/>
        </p:nvSpPr>
        <p:spPr>
          <a:xfrm>
            <a:off x="8525617" y="3701229"/>
            <a:ext cx="66807" cy="106874"/>
          </a:xfrm>
          <a:custGeom>
            <a:avLst/>
            <a:gdLst/>
            <a:ahLst/>
            <a:cxnLst/>
            <a:rect l="l" t="t" r="r" b="b"/>
            <a:pathLst>
              <a:path w="1559" h="2494" extrusionOk="0">
                <a:moveTo>
                  <a:pt x="1325" y="0"/>
                </a:moveTo>
                <a:lnTo>
                  <a:pt x="1" y="2337"/>
                </a:lnTo>
                <a:lnTo>
                  <a:pt x="312" y="2493"/>
                </a:lnTo>
                <a:lnTo>
                  <a:pt x="1559" y="234"/>
                </a:lnTo>
                <a:lnTo>
                  <a:pt x="1325" y="0"/>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5"/>
          <p:cNvSpPr/>
          <p:nvPr/>
        </p:nvSpPr>
        <p:spPr>
          <a:xfrm>
            <a:off x="8562342" y="3721241"/>
            <a:ext cx="76835" cy="110217"/>
          </a:xfrm>
          <a:custGeom>
            <a:avLst/>
            <a:gdLst/>
            <a:ahLst/>
            <a:cxnLst/>
            <a:rect l="l" t="t" r="r" b="b"/>
            <a:pathLst>
              <a:path w="1793" h="2572" extrusionOk="0">
                <a:moveTo>
                  <a:pt x="1247" y="1"/>
                </a:moveTo>
                <a:lnTo>
                  <a:pt x="1" y="2338"/>
                </a:lnTo>
                <a:lnTo>
                  <a:pt x="234" y="2494"/>
                </a:lnTo>
                <a:lnTo>
                  <a:pt x="546" y="2572"/>
                </a:lnTo>
                <a:lnTo>
                  <a:pt x="1792" y="312"/>
                </a:lnTo>
                <a:lnTo>
                  <a:pt x="1247" y="1"/>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5"/>
          <p:cNvSpPr/>
          <p:nvPr/>
        </p:nvSpPr>
        <p:spPr>
          <a:xfrm>
            <a:off x="8605751" y="3747938"/>
            <a:ext cx="70150" cy="106874"/>
          </a:xfrm>
          <a:custGeom>
            <a:avLst/>
            <a:gdLst/>
            <a:ahLst/>
            <a:cxnLst/>
            <a:rect l="l" t="t" r="r" b="b"/>
            <a:pathLst>
              <a:path w="1637" h="2494" extrusionOk="0">
                <a:moveTo>
                  <a:pt x="1325" y="1"/>
                </a:moveTo>
                <a:lnTo>
                  <a:pt x="0" y="2260"/>
                </a:lnTo>
                <a:lnTo>
                  <a:pt x="390" y="2494"/>
                </a:lnTo>
                <a:lnTo>
                  <a:pt x="1636" y="157"/>
                </a:lnTo>
                <a:lnTo>
                  <a:pt x="1325" y="1"/>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5"/>
          <p:cNvSpPr/>
          <p:nvPr/>
        </p:nvSpPr>
        <p:spPr>
          <a:xfrm>
            <a:off x="8585696" y="3734611"/>
            <a:ext cx="76835" cy="110217"/>
          </a:xfrm>
          <a:custGeom>
            <a:avLst/>
            <a:gdLst/>
            <a:ahLst/>
            <a:cxnLst/>
            <a:rect l="l" t="t" r="r" b="b"/>
            <a:pathLst>
              <a:path w="1793" h="2572" extrusionOk="0">
                <a:moveTo>
                  <a:pt x="1247" y="0"/>
                </a:moveTo>
                <a:lnTo>
                  <a:pt x="1" y="2260"/>
                </a:lnTo>
                <a:lnTo>
                  <a:pt x="468" y="2571"/>
                </a:lnTo>
                <a:lnTo>
                  <a:pt x="1793" y="312"/>
                </a:lnTo>
                <a:lnTo>
                  <a:pt x="12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5"/>
          <p:cNvSpPr/>
          <p:nvPr/>
        </p:nvSpPr>
        <p:spPr>
          <a:xfrm>
            <a:off x="8538987" y="3711256"/>
            <a:ext cx="76835" cy="110174"/>
          </a:xfrm>
          <a:custGeom>
            <a:avLst/>
            <a:gdLst/>
            <a:ahLst/>
            <a:cxnLst/>
            <a:rect l="l" t="t" r="r" b="b"/>
            <a:pathLst>
              <a:path w="1793" h="2571" extrusionOk="0">
                <a:moveTo>
                  <a:pt x="1247" y="0"/>
                </a:moveTo>
                <a:lnTo>
                  <a:pt x="0" y="2259"/>
                </a:lnTo>
                <a:lnTo>
                  <a:pt x="546" y="2571"/>
                </a:lnTo>
                <a:lnTo>
                  <a:pt x="1792" y="234"/>
                </a:lnTo>
                <a:lnTo>
                  <a:pt x="12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5"/>
          <p:cNvSpPr/>
          <p:nvPr/>
        </p:nvSpPr>
        <p:spPr>
          <a:xfrm>
            <a:off x="8058265" y="3801374"/>
            <a:ext cx="514144" cy="864678"/>
          </a:xfrm>
          <a:custGeom>
            <a:avLst/>
            <a:gdLst/>
            <a:ahLst/>
            <a:cxnLst/>
            <a:rect l="l" t="t" r="r" b="b"/>
            <a:pathLst>
              <a:path w="11998" h="20178" extrusionOk="0">
                <a:moveTo>
                  <a:pt x="10907" y="0"/>
                </a:moveTo>
                <a:lnTo>
                  <a:pt x="0" y="19554"/>
                </a:lnTo>
                <a:lnTo>
                  <a:pt x="1091" y="20177"/>
                </a:lnTo>
                <a:lnTo>
                  <a:pt x="11997" y="624"/>
                </a:lnTo>
                <a:lnTo>
                  <a:pt x="11764" y="468"/>
                </a:lnTo>
                <a:lnTo>
                  <a:pt x="11218" y="156"/>
                </a:lnTo>
                <a:lnTo>
                  <a:pt x="1090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5"/>
          <p:cNvSpPr/>
          <p:nvPr/>
        </p:nvSpPr>
        <p:spPr>
          <a:xfrm>
            <a:off x="8104974" y="3828071"/>
            <a:ext cx="517487" cy="864678"/>
          </a:xfrm>
          <a:custGeom>
            <a:avLst/>
            <a:gdLst/>
            <a:ahLst/>
            <a:cxnLst/>
            <a:rect l="l" t="t" r="r" b="b"/>
            <a:pathLst>
              <a:path w="12076" h="20178" extrusionOk="0">
                <a:moveTo>
                  <a:pt x="10907" y="1"/>
                </a:moveTo>
                <a:lnTo>
                  <a:pt x="1" y="19554"/>
                </a:lnTo>
                <a:lnTo>
                  <a:pt x="1091" y="20178"/>
                </a:lnTo>
                <a:lnTo>
                  <a:pt x="12076" y="624"/>
                </a:lnTo>
                <a:lnTo>
                  <a:pt x="11686" y="390"/>
                </a:lnTo>
                <a:lnTo>
                  <a:pt x="11219" y="79"/>
                </a:lnTo>
                <a:lnTo>
                  <a:pt x="10907" y="1"/>
                </a:lnTo>
                <a:close/>
              </a:path>
            </a:pathLst>
          </a:custGeom>
          <a:solidFill>
            <a:srgbClr val="5DA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5"/>
          <p:cNvSpPr/>
          <p:nvPr/>
        </p:nvSpPr>
        <p:spPr>
          <a:xfrm>
            <a:off x="8031525" y="4749437"/>
            <a:ext cx="36767" cy="50137"/>
          </a:xfrm>
          <a:custGeom>
            <a:avLst/>
            <a:gdLst/>
            <a:ahLst/>
            <a:cxnLst/>
            <a:rect l="l" t="t" r="r" b="b"/>
            <a:pathLst>
              <a:path w="858" h="1170" extrusionOk="0">
                <a:moveTo>
                  <a:pt x="157" y="1"/>
                </a:moveTo>
                <a:lnTo>
                  <a:pt x="1" y="1169"/>
                </a:lnTo>
                <a:lnTo>
                  <a:pt x="1" y="1169"/>
                </a:lnTo>
                <a:lnTo>
                  <a:pt x="858" y="390"/>
                </a:lnTo>
                <a:lnTo>
                  <a:pt x="1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5"/>
          <p:cNvSpPr/>
          <p:nvPr/>
        </p:nvSpPr>
        <p:spPr>
          <a:xfrm>
            <a:off x="8038210" y="4639307"/>
            <a:ext cx="113559" cy="126886"/>
          </a:xfrm>
          <a:custGeom>
            <a:avLst/>
            <a:gdLst/>
            <a:ahLst/>
            <a:cxnLst/>
            <a:rect l="l" t="t" r="r" b="b"/>
            <a:pathLst>
              <a:path w="2650" h="2961" extrusionOk="0">
                <a:moveTo>
                  <a:pt x="468" y="0"/>
                </a:moveTo>
                <a:lnTo>
                  <a:pt x="1" y="2571"/>
                </a:lnTo>
                <a:lnTo>
                  <a:pt x="702" y="2960"/>
                </a:lnTo>
                <a:lnTo>
                  <a:pt x="2649" y="1247"/>
                </a:lnTo>
                <a:lnTo>
                  <a:pt x="1559" y="623"/>
                </a:lnTo>
                <a:lnTo>
                  <a:pt x="468"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5"/>
          <p:cNvSpPr/>
          <p:nvPr/>
        </p:nvSpPr>
        <p:spPr>
          <a:xfrm>
            <a:off x="3936999" y="4852500"/>
            <a:ext cx="4054566" cy="172525"/>
          </a:xfrm>
          <a:custGeom>
            <a:avLst/>
            <a:gdLst/>
            <a:ahLst/>
            <a:cxnLst/>
            <a:rect l="l" t="t" r="r" b="b"/>
            <a:pathLst>
              <a:path w="112144" h="6901" extrusionOk="0">
                <a:moveTo>
                  <a:pt x="0" y="6901"/>
                </a:moveTo>
                <a:cubicBezTo>
                  <a:pt x="6129" y="5676"/>
                  <a:pt x="12086" y="3536"/>
                  <a:pt x="18288" y="2761"/>
                </a:cubicBezTo>
                <a:cubicBezTo>
                  <a:pt x="30166" y="1277"/>
                  <a:pt x="42276" y="5463"/>
                  <a:pt x="54174" y="4141"/>
                </a:cubicBezTo>
                <a:cubicBezTo>
                  <a:pt x="58527" y="3657"/>
                  <a:pt x="62570" y="1312"/>
                  <a:pt x="66941" y="1035"/>
                </a:cubicBezTo>
                <a:cubicBezTo>
                  <a:pt x="77273" y="379"/>
                  <a:pt x="87670" y="643"/>
                  <a:pt x="97996" y="1380"/>
                </a:cubicBezTo>
                <a:cubicBezTo>
                  <a:pt x="102722" y="1718"/>
                  <a:pt x="110646" y="4495"/>
                  <a:pt x="112144" y="0"/>
                </a:cubicBezTo>
              </a:path>
            </a:pathLst>
          </a:custGeom>
          <a:noFill/>
          <a:ln w="9525" cap="flat" cmpd="sng">
            <a:solidFill>
              <a:schemeClr val="accent3"/>
            </a:solidFill>
            <a:prstDash val="solid"/>
            <a:round/>
            <a:headEnd type="none" w="med" len="med"/>
            <a:tailEnd type="none" w="med" len="med"/>
          </a:ln>
        </p:spPr>
      </p:sp>
      <p:sp>
        <p:nvSpPr>
          <p:cNvPr id="9" name="Hộp Văn bản 8">
            <a:extLst>
              <a:ext uri="{FF2B5EF4-FFF2-40B4-BE49-F238E27FC236}">
                <a16:creationId xmlns:a16="http://schemas.microsoft.com/office/drawing/2014/main" id="{797E0A7A-6FF4-35B1-7C5F-09C292BB22ED}"/>
              </a:ext>
            </a:extLst>
          </p:cNvPr>
          <p:cNvSpPr txBox="1"/>
          <p:nvPr/>
        </p:nvSpPr>
        <p:spPr>
          <a:xfrm>
            <a:off x="1750218" y="234976"/>
            <a:ext cx="6041321" cy="400110"/>
          </a:xfrm>
          <a:prstGeom prst="rect">
            <a:avLst/>
          </a:prstGeom>
          <a:noFill/>
        </p:spPr>
        <p:txBody>
          <a:bodyPr wrap="square">
            <a:spAutoFit/>
          </a:bodyPr>
          <a:lstStyle/>
          <a:p>
            <a:r>
              <a:rPr lang="nl-NL" sz="2000" b="1" dirty="0">
                <a:effectLst/>
                <a:latin typeface="+mj-lt"/>
                <a:ea typeface="Yu Mincho" panose="02020400000000000000" pitchFamily="18" charset="-128"/>
              </a:rPr>
              <a:t>Bảng giá trị lượng giác của một số góc đặc biệt</a:t>
            </a:r>
            <a:endParaRPr lang="en-US" sz="2000" dirty="0">
              <a:latin typeface="+mj-lt"/>
            </a:endParaRPr>
          </a:p>
        </p:txBody>
      </p:sp>
      <p:pic>
        <p:nvPicPr>
          <p:cNvPr id="10" name="Hình ảnh 9">
            <a:extLst>
              <a:ext uri="{FF2B5EF4-FFF2-40B4-BE49-F238E27FC236}">
                <a16:creationId xmlns:a16="http://schemas.microsoft.com/office/drawing/2014/main" id="{2C4946C2-1EAB-3F4A-6321-87FA65FD10A6}"/>
              </a:ext>
            </a:extLst>
          </p:cNvPr>
          <p:cNvPicPr>
            <a:picLocks noChangeAspect="1"/>
          </p:cNvPicPr>
          <p:nvPr/>
        </p:nvPicPr>
        <p:blipFill>
          <a:blip r:embed="rId3"/>
          <a:stretch>
            <a:fillRect/>
          </a:stretch>
        </p:blipFill>
        <p:spPr>
          <a:xfrm>
            <a:off x="718305" y="872248"/>
            <a:ext cx="7707390" cy="41134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8"/>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D44F8900-F557-4C41-B58F-3B505200ACC0}"/>
              </a:ext>
            </a:extLst>
          </p:cNvPr>
          <p:cNvSpPr/>
          <p:nvPr/>
        </p:nvSpPr>
        <p:spPr>
          <a:xfrm>
            <a:off x="878747" y="300762"/>
            <a:ext cx="742818" cy="46466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HĐ4</a:t>
            </a:r>
          </a:p>
        </p:txBody>
      </p:sp>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EECEE376-51B7-9038-D551-BBDF436CFFEA}"/>
                  </a:ext>
                </a:extLst>
              </p:cNvPr>
              <p:cNvSpPr txBox="1"/>
              <p:nvPr/>
            </p:nvSpPr>
            <p:spPr>
              <a:xfrm>
                <a:off x="1721644" y="348427"/>
                <a:ext cx="6172200" cy="369332"/>
              </a:xfrm>
              <a:prstGeom prst="rect">
                <a:avLst/>
              </a:prstGeom>
              <a:noFill/>
            </p:spPr>
            <p:txBody>
              <a:bodyPr wrap="square" rtlCol="0">
                <a:spAutoFit/>
              </a:bodyPr>
              <a:lstStyle/>
              <a:p>
                <a:r>
                  <a:rPr lang="en-US" sz="1800" dirty="0"/>
                  <a:t>Sử </a:t>
                </a:r>
                <a:r>
                  <a:rPr lang="en-US" sz="1800" dirty="0" err="1"/>
                  <a:t>dụng</a:t>
                </a:r>
                <a:r>
                  <a:rPr lang="en-US" sz="1800" dirty="0"/>
                  <a:t> </a:t>
                </a:r>
                <a:r>
                  <a:rPr lang="en-US" sz="1800" dirty="0" err="1"/>
                  <a:t>máy</a:t>
                </a:r>
                <a:r>
                  <a:rPr lang="en-US" sz="1800" dirty="0"/>
                  <a:t> </a:t>
                </a:r>
                <a:r>
                  <a:rPr lang="en-US" sz="1800" dirty="0" err="1"/>
                  <a:t>tính</a:t>
                </a:r>
                <a:r>
                  <a:rPr lang="en-US" sz="1800" dirty="0"/>
                  <a:t> </a:t>
                </a:r>
                <a:r>
                  <a:rPr lang="en-US" sz="1800" dirty="0" err="1"/>
                  <a:t>cầm</a:t>
                </a:r>
                <a:r>
                  <a:rPr lang="en-US" sz="1800" dirty="0"/>
                  <a:t> </a:t>
                </a:r>
                <a:r>
                  <a:rPr lang="en-US" sz="1800" dirty="0" err="1"/>
                  <a:t>tay</a:t>
                </a:r>
                <a:r>
                  <a:rPr lang="en-US" sz="1800" dirty="0"/>
                  <a:t> </a:t>
                </a:r>
                <a:r>
                  <a:rPr lang="en-US" sz="1800" dirty="0" err="1"/>
                  <a:t>để</a:t>
                </a:r>
                <a:r>
                  <a:rPr lang="en-US" sz="1800" dirty="0"/>
                  <a:t> </a:t>
                </a:r>
                <a:r>
                  <a:rPr lang="en-US" sz="1800" dirty="0" err="1"/>
                  <a:t>tính</a:t>
                </a:r>
                <a:r>
                  <a:rPr lang="en-US" sz="1800" dirty="0"/>
                  <a:t> </a:t>
                </a:r>
                <a14:m>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r>
                          <a:rPr lang="en-US" sz="1800" b="0" i="1" smtClean="0">
                            <a:latin typeface="Cambria Math" panose="02040503050406030204" pitchFamily="18" charset="0"/>
                          </a:rPr>
                          <m:t>75</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 </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175</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 </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tan</m:t>
                        </m:r>
                      </m:fName>
                      <m:e>
                        <m:r>
                          <a:rPr lang="en-US" sz="1800" b="0" i="1" smtClean="0">
                            <a:latin typeface="Cambria Math" panose="02040503050406030204" pitchFamily="18" charset="0"/>
                          </a:rPr>
                          <m:t>64</m:t>
                        </m:r>
                        <m:r>
                          <a:rPr lang="en-US" sz="1800" b="0" i="1" smtClean="0">
                            <a:latin typeface="Cambria Math" panose="02040503050406030204" pitchFamily="18" charset="0"/>
                            <a:ea typeface="Cambria Math" panose="02040503050406030204" pitchFamily="18" charset="0"/>
                          </a:rPr>
                          <m:t>°</m:t>
                        </m:r>
                      </m:e>
                    </m:func>
                  </m:oMath>
                </a14:m>
                <a:endParaRPr lang="en-US" sz="1800" dirty="0"/>
              </a:p>
            </p:txBody>
          </p:sp>
        </mc:Choice>
        <mc:Fallback xmlns="">
          <p:sp>
            <p:nvSpPr>
              <p:cNvPr id="5" name="Hộp Văn bản 4">
                <a:extLst>
                  <a:ext uri="{FF2B5EF4-FFF2-40B4-BE49-F238E27FC236}">
                    <a16:creationId xmlns:a16="http://schemas.microsoft.com/office/drawing/2014/main" id="{EECEE376-51B7-9038-D551-BBDF436CFFEA}"/>
                  </a:ext>
                </a:extLst>
              </p:cNvPr>
              <p:cNvSpPr txBox="1">
                <a:spLocks noRot="1" noChangeAspect="1" noMove="1" noResize="1" noEditPoints="1" noAdjustHandles="1" noChangeArrowheads="1" noChangeShapeType="1" noTextEdit="1"/>
              </p:cNvSpPr>
              <p:nvPr/>
            </p:nvSpPr>
            <p:spPr>
              <a:xfrm>
                <a:off x="1721644" y="348427"/>
                <a:ext cx="6172200" cy="369332"/>
              </a:xfrm>
              <a:prstGeom prst="rect">
                <a:avLst/>
              </a:prstGeom>
              <a:blipFill>
                <a:blip r:embed="rId3"/>
                <a:stretch>
                  <a:fillRect l="-790" t="-8197" b="-24590"/>
                </a:stretch>
              </a:blipFill>
            </p:spPr>
            <p:txBody>
              <a:bodyPr/>
              <a:lstStyle/>
              <a:p>
                <a:r>
                  <a:rPr lang="en-US">
                    <a:noFill/>
                  </a:rPr>
                  <a:t> </a:t>
                </a:r>
              </a:p>
            </p:txBody>
          </p:sp>
        </mc:Fallback>
      </mc:AlternateContent>
      <p:sp>
        <p:nvSpPr>
          <p:cNvPr id="6" name="Hộp Văn bản 5">
            <a:extLst>
              <a:ext uri="{FF2B5EF4-FFF2-40B4-BE49-F238E27FC236}">
                <a16:creationId xmlns:a16="http://schemas.microsoft.com/office/drawing/2014/main" id="{D107428E-2CBC-1F3C-717D-E187BAE72201}"/>
              </a:ext>
            </a:extLst>
          </p:cNvPr>
          <p:cNvSpPr txBox="1"/>
          <p:nvPr/>
        </p:nvSpPr>
        <p:spPr>
          <a:xfrm>
            <a:off x="1035844" y="1088191"/>
            <a:ext cx="7143750" cy="872034"/>
          </a:xfrm>
          <a:prstGeom prst="rect">
            <a:avLst/>
          </a:prstGeom>
          <a:noFill/>
        </p:spPr>
        <p:txBody>
          <a:bodyPr wrap="square" rtlCol="0">
            <a:spAutoFit/>
          </a:bodyPr>
          <a:lstStyle/>
          <a:p>
            <a:pPr>
              <a:lnSpc>
                <a:spcPct val="150000"/>
              </a:lnSpc>
            </a:pPr>
            <a:r>
              <a:rPr lang="en-US" sz="1800" dirty="0" err="1"/>
              <a:t>Để</a:t>
            </a:r>
            <a:r>
              <a:rPr lang="en-US" sz="1800" dirty="0"/>
              <a:t> </a:t>
            </a:r>
            <a:r>
              <a:rPr lang="en-US" sz="1800" dirty="0" err="1"/>
              <a:t>tính</a:t>
            </a:r>
            <a:r>
              <a:rPr lang="en-US" sz="1800" dirty="0"/>
              <a:t> </a:t>
            </a:r>
            <a:r>
              <a:rPr lang="en-US" sz="1800" dirty="0" err="1"/>
              <a:t>các</a:t>
            </a:r>
            <a:r>
              <a:rPr lang="en-US" sz="1800" dirty="0"/>
              <a:t> </a:t>
            </a:r>
            <a:r>
              <a:rPr lang="en-US" sz="1800" dirty="0" err="1"/>
              <a:t>giá</a:t>
            </a:r>
            <a:r>
              <a:rPr lang="en-US" sz="1800" dirty="0"/>
              <a:t> </a:t>
            </a:r>
            <a:r>
              <a:rPr lang="en-US" sz="1800" dirty="0" err="1"/>
              <a:t>trị</a:t>
            </a:r>
            <a:r>
              <a:rPr lang="en-US" sz="1800" dirty="0"/>
              <a:t> </a:t>
            </a:r>
            <a:r>
              <a:rPr lang="en-US" sz="1800" dirty="0" err="1"/>
              <a:t>lượng</a:t>
            </a:r>
            <a:r>
              <a:rPr lang="en-US" sz="1800" dirty="0"/>
              <a:t> </a:t>
            </a:r>
            <a:r>
              <a:rPr lang="en-US" sz="1800" dirty="0" err="1"/>
              <a:t>giác</a:t>
            </a:r>
            <a:r>
              <a:rPr lang="en-US" sz="1800" dirty="0"/>
              <a:t> </a:t>
            </a:r>
            <a:r>
              <a:rPr lang="en-US" sz="1800" dirty="0" err="1"/>
              <a:t>trên</a:t>
            </a:r>
            <a:r>
              <a:rPr lang="en-US" sz="1800" dirty="0"/>
              <a:t>, </a:t>
            </a:r>
            <a:r>
              <a:rPr lang="en-US" sz="1800" dirty="0" err="1"/>
              <a:t>sau</a:t>
            </a:r>
            <a:r>
              <a:rPr lang="en-US" sz="1800" dirty="0"/>
              <a:t> </a:t>
            </a:r>
            <a:r>
              <a:rPr lang="en-US" sz="1800" dirty="0" err="1"/>
              <a:t>khi</a:t>
            </a:r>
            <a:r>
              <a:rPr lang="en-US" sz="1800" dirty="0"/>
              <a:t> </a:t>
            </a:r>
            <a:r>
              <a:rPr lang="en-US" sz="1800" dirty="0" err="1"/>
              <a:t>đưa</a:t>
            </a:r>
            <a:r>
              <a:rPr lang="en-US" sz="1800" dirty="0"/>
              <a:t> </a:t>
            </a:r>
            <a:r>
              <a:rPr lang="en-US" sz="1800" dirty="0" err="1"/>
              <a:t>máy</a:t>
            </a:r>
            <a:r>
              <a:rPr lang="en-US" sz="1800" dirty="0"/>
              <a:t> </a:t>
            </a:r>
            <a:r>
              <a:rPr lang="en-US" sz="1800" dirty="0" err="1"/>
              <a:t>tính</a:t>
            </a:r>
            <a:r>
              <a:rPr lang="en-US" sz="1800" dirty="0"/>
              <a:t> </a:t>
            </a:r>
            <a:r>
              <a:rPr lang="en-US" sz="1800" dirty="0" err="1"/>
              <a:t>vầ</a:t>
            </a:r>
            <a:r>
              <a:rPr lang="en-US" sz="1800" dirty="0"/>
              <a:t> </a:t>
            </a:r>
            <a:r>
              <a:rPr lang="en-US" sz="1800" dirty="0" err="1"/>
              <a:t>chế</a:t>
            </a:r>
            <a:r>
              <a:rPr lang="en-US" sz="1800" dirty="0"/>
              <a:t> </a:t>
            </a:r>
            <a:r>
              <a:rPr lang="en-US" sz="1800" dirty="0" err="1"/>
              <a:t>độ</a:t>
            </a:r>
            <a:r>
              <a:rPr lang="en-US" sz="1800" dirty="0"/>
              <a:t> “</a:t>
            </a:r>
            <a:r>
              <a:rPr lang="en-US" sz="1800" dirty="0" err="1"/>
              <a:t>độ</a:t>
            </a:r>
            <a:r>
              <a:rPr lang="en-US" sz="1800" dirty="0"/>
              <a:t>” ta </a:t>
            </a:r>
            <a:r>
              <a:rPr lang="en-US" sz="1800" dirty="0" err="1"/>
              <a:t>làm</a:t>
            </a:r>
            <a:r>
              <a:rPr lang="en-US" sz="1800" dirty="0"/>
              <a:t> </a:t>
            </a:r>
            <a:r>
              <a:rPr lang="en-US" sz="1800" dirty="0" err="1"/>
              <a:t>như</a:t>
            </a:r>
            <a:r>
              <a:rPr lang="en-US" sz="1800" dirty="0"/>
              <a:t> </a:t>
            </a:r>
            <a:r>
              <a:rPr lang="en-US" sz="1800" dirty="0" err="1"/>
              <a:t>sau</a:t>
            </a:r>
            <a:r>
              <a:rPr lang="en-US" sz="1800" dirty="0"/>
              <a:t>:</a:t>
            </a:r>
          </a:p>
        </p:txBody>
      </p:sp>
      <p:pic>
        <p:nvPicPr>
          <p:cNvPr id="7" name="Hình ảnh 6">
            <a:extLst>
              <a:ext uri="{FF2B5EF4-FFF2-40B4-BE49-F238E27FC236}">
                <a16:creationId xmlns:a16="http://schemas.microsoft.com/office/drawing/2014/main" id="{120168AD-FC6D-BCCA-845A-A58C369D2869}"/>
              </a:ext>
            </a:extLst>
          </p:cNvPr>
          <p:cNvPicPr>
            <a:picLocks noChangeAspect="1"/>
          </p:cNvPicPr>
          <p:nvPr/>
        </p:nvPicPr>
        <p:blipFill>
          <a:blip r:embed="rId4"/>
          <a:stretch>
            <a:fillRect/>
          </a:stretch>
        </p:blipFill>
        <p:spPr>
          <a:xfrm>
            <a:off x="896541" y="2282992"/>
            <a:ext cx="7422356" cy="26983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6"/>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E7BD9652-4E1E-22D2-CC71-8E5E3DD0078C}"/>
              </a:ext>
            </a:extLst>
          </p:cNvPr>
          <p:cNvSpPr/>
          <p:nvPr/>
        </p:nvSpPr>
        <p:spPr>
          <a:xfrm>
            <a:off x="1064419" y="311151"/>
            <a:ext cx="742818" cy="46466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HĐ5</a:t>
            </a:r>
          </a:p>
        </p:txBody>
      </p:sp>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AFC96A13-0BE5-4973-C4C0-E0668B29B08B}"/>
                  </a:ext>
                </a:extLst>
              </p:cNvPr>
              <p:cNvSpPr txBox="1"/>
              <p:nvPr/>
            </p:nvSpPr>
            <p:spPr>
              <a:xfrm>
                <a:off x="1989534" y="128519"/>
                <a:ext cx="5893593" cy="872034"/>
              </a:xfrm>
              <a:prstGeom prst="rect">
                <a:avLst/>
              </a:prstGeom>
              <a:noFill/>
            </p:spPr>
            <p:txBody>
              <a:bodyPr wrap="square" rtlCol="0">
                <a:spAutoFit/>
              </a:bodyPr>
              <a:lstStyle/>
              <a:p>
                <a:pPr>
                  <a:lnSpc>
                    <a:spcPct val="150000"/>
                  </a:lnSpc>
                </a:pPr>
                <a:r>
                  <a:rPr lang="en-US" sz="1800" dirty="0"/>
                  <a:t>Sử </a:t>
                </a:r>
                <a:r>
                  <a:rPr lang="en-US" sz="1800" dirty="0" err="1"/>
                  <a:t>dụng</a:t>
                </a:r>
                <a:r>
                  <a:rPr lang="en-US" sz="1800" dirty="0"/>
                  <a:t> </a:t>
                </a:r>
                <a:r>
                  <a:rPr lang="en-US" sz="1800" dirty="0" err="1"/>
                  <a:t>máy</a:t>
                </a:r>
                <a:r>
                  <a:rPr lang="en-US" sz="1800" dirty="0"/>
                  <a:t> </a:t>
                </a:r>
                <a:r>
                  <a:rPr lang="en-US" sz="1800" dirty="0" err="1"/>
                  <a:t>tính</a:t>
                </a:r>
                <a:r>
                  <a:rPr lang="en-US" sz="1800" dirty="0"/>
                  <a:t> </a:t>
                </a:r>
                <a:r>
                  <a:rPr lang="en-US" sz="1800" dirty="0" err="1"/>
                  <a:t>cầm</a:t>
                </a:r>
                <a:r>
                  <a:rPr lang="en-US" sz="1800" dirty="0"/>
                  <a:t> </a:t>
                </a:r>
                <a:r>
                  <a:rPr lang="en-US" sz="1800" dirty="0" err="1"/>
                  <a:t>tay</a:t>
                </a:r>
                <a:r>
                  <a:rPr lang="en-US" sz="1800" dirty="0"/>
                  <a:t> </a:t>
                </a:r>
                <a:r>
                  <a:rPr lang="en-US" sz="1800" dirty="0" err="1"/>
                  <a:t>để</a:t>
                </a:r>
                <a:r>
                  <a:rPr lang="en-US" sz="1800" dirty="0"/>
                  <a:t> </a:t>
                </a:r>
                <a:r>
                  <a:rPr lang="en-US" sz="1800" dirty="0" err="1"/>
                  <a:t>tìm</a:t>
                </a:r>
                <a:r>
                  <a:rPr lang="en-US" sz="1800" dirty="0"/>
                  <a:t> </a:t>
                </a:r>
                <a:r>
                  <a:rPr lang="en-US" sz="1800" dirty="0" err="1"/>
                  <a:t>số</a:t>
                </a:r>
                <a:r>
                  <a:rPr lang="en-US" sz="1800" dirty="0"/>
                  <a:t> </a:t>
                </a:r>
                <a:r>
                  <a:rPr lang="en-US" sz="1800" dirty="0" err="1"/>
                  <a:t>đo</a:t>
                </a:r>
                <a:r>
                  <a:rPr lang="en-US" sz="1800" dirty="0"/>
                  <a:t> </a:t>
                </a:r>
                <a:r>
                  <a:rPr lang="en-US" sz="1800" dirty="0" err="1"/>
                  <a:t>góc</a:t>
                </a:r>
                <a:r>
                  <a:rPr lang="en-US" sz="1800" dirty="0"/>
                  <a:t> </a:t>
                </a:r>
                <a14:m>
                  <m:oMath xmlns:m="http://schemas.openxmlformats.org/officeDocument/2006/math">
                    <m:r>
                      <a:rPr lang="en-US" sz="1800" i="1" smtClean="0">
                        <a:latin typeface="Cambria Math" panose="02040503050406030204" pitchFamily="18" charset="0"/>
                        <a:ea typeface="Cambria Math" panose="02040503050406030204" pitchFamily="18" charset="0"/>
                      </a:rPr>
                      <m:t>𝛼</m:t>
                    </m:r>
                  </m:oMath>
                </a14:m>
                <a:r>
                  <a:rPr lang="en-US" sz="1800" dirty="0"/>
                  <a:t> </a:t>
                </a:r>
                <a:r>
                  <a:rPr lang="en-US" sz="1800" dirty="0" err="1"/>
                  <a:t>trong</a:t>
                </a:r>
                <a:r>
                  <a:rPr lang="en-US" sz="1800" dirty="0"/>
                  <a:t> </a:t>
                </a:r>
                <a:r>
                  <a:rPr lang="en-US" sz="1800" dirty="0" err="1"/>
                  <a:t>các</a:t>
                </a:r>
                <a:r>
                  <a:rPr lang="en-US" sz="1800" dirty="0"/>
                  <a:t> </a:t>
                </a:r>
                <a:r>
                  <a:rPr lang="en-US" sz="1800" dirty="0" err="1"/>
                  <a:t>trường</a:t>
                </a:r>
                <a:r>
                  <a:rPr lang="en-US" sz="1800" dirty="0"/>
                  <a:t> </a:t>
                </a:r>
                <a:r>
                  <a:rPr lang="en-US" sz="1800" dirty="0" err="1"/>
                  <a:t>hợp</a:t>
                </a:r>
                <a:r>
                  <a:rPr lang="en-US" sz="1800" dirty="0"/>
                  <a:t> </a:t>
                </a:r>
                <a:r>
                  <a:rPr lang="en-US" sz="1800" dirty="0" err="1"/>
                  <a:t>sau</a:t>
                </a:r>
                <a:endParaRPr lang="en-US" sz="1800" dirty="0"/>
              </a:p>
            </p:txBody>
          </p:sp>
        </mc:Choice>
        <mc:Fallback xmlns="">
          <p:sp>
            <p:nvSpPr>
              <p:cNvPr id="5" name="Hộp Văn bản 4">
                <a:extLst>
                  <a:ext uri="{FF2B5EF4-FFF2-40B4-BE49-F238E27FC236}">
                    <a16:creationId xmlns:a16="http://schemas.microsoft.com/office/drawing/2014/main" id="{AFC96A13-0BE5-4973-C4C0-E0668B29B08B}"/>
                  </a:ext>
                </a:extLst>
              </p:cNvPr>
              <p:cNvSpPr txBox="1">
                <a:spLocks noRot="1" noChangeAspect="1" noMove="1" noResize="1" noEditPoints="1" noAdjustHandles="1" noChangeArrowheads="1" noChangeShapeType="1" noTextEdit="1"/>
              </p:cNvSpPr>
              <p:nvPr/>
            </p:nvSpPr>
            <p:spPr>
              <a:xfrm>
                <a:off x="1989534" y="128519"/>
                <a:ext cx="5893593" cy="872034"/>
              </a:xfrm>
              <a:prstGeom prst="rect">
                <a:avLst/>
              </a:prstGeom>
              <a:blipFill>
                <a:blip r:embed="rId3"/>
                <a:stretch>
                  <a:fillRect l="-827" b="-10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CB312F52-0511-E184-D29E-F2BB88F6EE3A}"/>
                  </a:ext>
                </a:extLst>
              </p:cNvPr>
              <p:cNvSpPr txBox="1"/>
              <p:nvPr/>
            </p:nvSpPr>
            <p:spPr>
              <a:xfrm>
                <a:off x="1064419" y="1235682"/>
                <a:ext cx="1850231" cy="369332"/>
              </a:xfrm>
              <a:prstGeom prst="rect">
                <a:avLst/>
              </a:prstGeom>
              <a:noFill/>
            </p:spPr>
            <p:txBody>
              <a:bodyPr wrap="square" rtlCol="0">
                <a:spAutoFit/>
              </a:bodyPr>
              <a:lstStyle/>
              <a:p>
                <a:r>
                  <a:rPr lang="en-US" sz="1800" dirty="0"/>
                  <a:t>a) </a:t>
                </a:r>
                <a14:m>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cos</m:t>
                        </m:r>
                      </m:fName>
                      <m:e>
                        <m:r>
                          <a:rPr lang="en-US" sz="1800" i="1" smtClean="0">
                            <a:latin typeface="Cambria Math" panose="02040503050406030204" pitchFamily="18" charset="0"/>
                            <a:ea typeface="Cambria Math" panose="02040503050406030204" pitchFamily="18" charset="0"/>
                          </a:rPr>
                          <m:t>𝛼</m:t>
                        </m:r>
                      </m:e>
                    </m:func>
                    <m:r>
                      <a:rPr lang="en-US" sz="1800" b="0" i="1" smtClean="0">
                        <a:latin typeface="Cambria Math" panose="02040503050406030204" pitchFamily="18" charset="0"/>
                      </a:rPr>
                      <m:t>=−0,97</m:t>
                    </m:r>
                  </m:oMath>
                </a14:m>
                <a:endParaRPr lang="en-US" sz="1800" dirty="0"/>
              </a:p>
            </p:txBody>
          </p:sp>
        </mc:Choice>
        <mc:Fallback xmlns="">
          <p:sp>
            <p:nvSpPr>
              <p:cNvPr id="7" name="Hộp Văn bản 6">
                <a:extLst>
                  <a:ext uri="{FF2B5EF4-FFF2-40B4-BE49-F238E27FC236}">
                    <a16:creationId xmlns:a16="http://schemas.microsoft.com/office/drawing/2014/main" id="{CB312F52-0511-E184-D29E-F2BB88F6EE3A}"/>
                  </a:ext>
                </a:extLst>
              </p:cNvPr>
              <p:cNvSpPr txBox="1">
                <a:spLocks noRot="1" noChangeAspect="1" noMove="1" noResize="1" noEditPoints="1" noAdjustHandles="1" noChangeArrowheads="1" noChangeShapeType="1" noTextEdit="1"/>
              </p:cNvSpPr>
              <p:nvPr/>
            </p:nvSpPr>
            <p:spPr>
              <a:xfrm>
                <a:off x="1064419" y="1235682"/>
                <a:ext cx="1850231" cy="369332"/>
              </a:xfrm>
              <a:prstGeom prst="rect">
                <a:avLst/>
              </a:prstGeom>
              <a:blipFill>
                <a:blip r:embed="rId4"/>
                <a:stretch>
                  <a:fillRect l="-2970"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FAD81853-6F74-0DEB-14E4-2F4565D1D011}"/>
                  </a:ext>
                </a:extLst>
              </p:cNvPr>
              <p:cNvSpPr txBox="1"/>
              <p:nvPr/>
            </p:nvSpPr>
            <p:spPr>
              <a:xfrm>
                <a:off x="3545682" y="1235682"/>
                <a:ext cx="1740693" cy="369332"/>
              </a:xfrm>
              <a:prstGeom prst="rect">
                <a:avLst/>
              </a:prstGeom>
              <a:noFill/>
            </p:spPr>
            <p:txBody>
              <a:bodyPr wrap="square" rtlCol="0">
                <a:spAutoFit/>
              </a:bodyPr>
              <a:lstStyle/>
              <a:p>
                <a:r>
                  <a:rPr lang="en-US" sz="1800" dirty="0"/>
                  <a:t>b) </a:t>
                </a:r>
                <a14:m>
                  <m:oMath xmlns:m="http://schemas.openxmlformats.org/officeDocument/2006/math">
                    <m:func>
                      <m:funcPr>
                        <m:ctrlPr>
                          <a:rPr lang="en-US" sz="1800" i="1" smtClean="0">
                            <a:latin typeface="Cambria Math" panose="02040503050406030204" pitchFamily="18" charset="0"/>
                          </a:rPr>
                        </m:ctrlPr>
                      </m:funcPr>
                      <m:fName>
                        <m:r>
                          <m:rPr>
                            <m:sty m:val="p"/>
                          </m:rPr>
                          <a:rPr lang="en-US" sz="1800" b="0" i="0" smtClean="0">
                            <a:latin typeface="Cambria Math" panose="02040503050406030204" pitchFamily="18" charset="0"/>
                          </a:rPr>
                          <m:t>tan</m:t>
                        </m:r>
                      </m:fName>
                      <m:e>
                        <m:r>
                          <a:rPr lang="en-US" sz="1800" i="1" smtClean="0">
                            <a:latin typeface="Cambria Math" panose="02040503050406030204" pitchFamily="18" charset="0"/>
                            <a:ea typeface="Cambria Math" panose="02040503050406030204" pitchFamily="18" charset="0"/>
                          </a:rPr>
                          <m:t>𝛼</m:t>
                        </m:r>
                      </m:e>
                    </m:func>
                    <m:r>
                      <a:rPr lang="en-US" sz="1800" b="0" i="1" smtClean="0">
                        <a:latin typeface="Cambria Math" panose="02040503050406030204" pitchFamily="18" charset="0"/>
                      </a:rPr>
                      <m:t>=0,68</m:t>
                    </m:r>
                  </m:oMath>
                </a14:m>
                <a:endParaRPr lang="en-US" sz="1800" dirty="0"/>
              </a:p>
            </p:txBody>
          </p:sp>
        </mc:Choice>
        <mc:Fallback xmlns="">
          <p:sp>
            <p:nvSpPr>
              <p:cNvPr id="8" name="Hộp Văn bản 7">
                <a:extLst>
                  <a:ext uri="{FF2B5EF4-FFF2-40B4-BE49-F238E27FC236}">
                    <a16:creationId xmlns:a16="http://schemas.microsoft.com/office/drawing/2014/main" id="{FAD81853-6F74-0DEB-14E4-2F4565D1D011}"/>
                  </a:ext>
                </a:extLst>
              </p:cNvPr>
              <p:cNvSpPr txBox="1">
                <a:spLocks noRot="1" noChangeAspect="1" noMove="1" noResize="1" noEditPoints="1" noAdjustHandles="1" noChangeArrowheads="1" noChangeShapeType="1" noTextEdit="1"/>
              </p:cNvSpPr>
              <p:nvPr/>
            </p:nvSpPr>
            <p:spPr>
              <a:xfrm>
                <a:off x="3545682" y="1235682"/>
                <a:ext cx="1740693" cy="369332"/>
              </a:xfrm>
              <a:prstGeom prst="rect">
                <a:avLst/>
              </a:prstGeom>
              <a:blipFill>
                <a:blip r:embed="rId5"/>
                <a:stretch>
                  <a:fillRect l="-3158"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5464E991-E94E-73A0-248A-6EB0F9CA5706}"/>
                  </a:ext>
                </a:extLst>
              </p:cNvPr>
              <p:cNvSpPr txBox="1"/>
              <p:nvPr/>
            </p:nvSpPr>
            <p:spPr>
              <a:xfrm>
                <a:off x="6188869" y="1235682"/>
                <a:ext cx="1850231" cy="369332"/>
              </a:xfrm>
              <a:prstGeom prst="rect">
                <a:avLst/>
              </a:prstGeom>
              <a:noFill/>
            </p:spPr>
            <p:txBody>
              <a:bodyPr wrap="square" rtlCol="0">
                <a:spAutoFit/>
              </a:bodyPr>
              <a:lstStyle/>
              <a:p>
                <a:r>
                  <a:rPr lang="en-US" sz="1800" dirty="0"/>
                  <a:t>c) </a:t>
                </a:r>
                <a14:m>
                  <m:oMath xmlns:m="http://schemas.openxmlformats.org/officeDocument/2006/math">
                    <m:func>
                      <m:funcPr>
                        <m:ctrlPr>
                          <a:rPr lang="en-US" sz="180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r>
                          <a:rPr lang="en-US" sz="1800" i="1" smtClean="0">
                            <a:latin typeface="Cambria Math" panose="02040503050406030204" pitchFamily="18" charset="0"/>
                            <a:ea typeface="Cambria Math" panose="02040503050406030204" pitchFamily="18" charset="0"/>
                          </a:rPr>
                          <m:t>𝛼</m:t>
                        </m:r>
                      </m:e>
                    </m:func>
                    <m:r>
                      <a:rPr lang="en-US" sz="1800" b="0" i="1" smtClean="0">
                        <a:latin typeface="Cambria Math" panose="02040503050406030204" pitchFamily="18" charset="0"/>
                      </a:rPr>
                      <m:t>=0,45</m:t>
                    </m:r>
                  </m:oMath>
                </a14:m>
                <a:endParaRPr lang="en-US" sz="1800" dirty="0"/>
              </a:p>
            </p:txBody>
          </p:sp>
        </mc:Choice>
        <mc:Fallback xmlns="">
          <p:sp>
            <p:nvSpPr>
              <p:cNvPr id="9" name="Hộp Văn bản 8">
                <a:extLst>
                  <a:ext uri="{FF2B5EF4-FFF2-40B4-BE49-F238E27FC236}">
                    <a16:creationId xmlns:a16="http://schemas.microsoft.com/office/drawing/2014/main" id="{5464E991-E94E-73A0-248A-6EB0F9CA5706}"/>
                  </a:ext>
                </a:extLst>
              </p:cNvPr>
              <p:cNvSpPr txBox="1">
                <a:spLocks noRot="1" noChangeAspect="1" noMove="1" noResize="1" noEditPoints="1" noAdjustHandles="1" noChangeArrowheads="1" noChangeShapeType="1" noTextEdit="1"/>
              </p:cNvSpPr>
              <p:nvPr/>
            </p:nvSpPr>
            <p:spPr>
              <a:xfrm>
                <a:off x="6188869" y="1235682"/>
                <a:ext cx="1850231" cy="369332"/>
              </a:xfrm>
              <a:prstGeom prst="rect">
                <a:avLst/>
              </a:prstGeom>
              <a:blipFill>
                <a:blip r:embed="rId6"/>
                <a:stretch>
                  <a:fillRect l="-2632" t="-10000" b="-26667"/>
                </a:stretch>
              </a:blipFill>
            </p:spPr>
            <p:txBody>
              <a:bodyPr/>
              <a:lstStyle/>
              <a:p>
                <a:r>
                  <a:rPr lang="en-US">
                    <a:noFill/>
                  </a:rPr>
                  <a:t> </a:t>
                </a:r>
              </a:p>
            </p:txBody>
          </p:sp>
        </mc:Fallback>
      </mc:AlternateContent>
      <p:pic>
        <p:nvPicPr>
          <p:cNvPr id="10" name="Hình ảnh 9">
            <a:extLst>
              <a:ext uri="{FF2B5EF4-FFF2-40B4-BE49-F238E27FC236}">
                <a16:creationId xmlns:a16="http://schemas.microsoft.com/office/drawing/2014/main" id="{ACD76431-CE26-42BE-F3EE-BABCD1BCBBF7}"/>
              </a:ext>
            </a:extLst>
          </p:cNvPr>
          <p:cNvPicPr>
            <a:picLocks noChangeAspect="1"/>
          </p:cNvPicPr>
          <p:nvPr/>
        </p:nvPicPr>
        <p:blipFill>
          <a:blip r:embed="rId7"/>
          <a:stretch>
            <a:fillRect/>
          </a:stretch>
        </p:blipFill>
        <p:spPr>
          <a:xfrm>
            <a:off x="878747" y="1920292"/>
            <a:ext cx="7278277" cy="28457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5"/>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E5B01725-098A-0107-9066-A5D36658BD65}"/>
                  </a:ext>
                </a:extLst>
              </p:cNvPr>
              <p:cNvSpPr txBox="1"/>
              <p:nvPr/>
            </p:nvSpPr>
            <p:spPr>
              <a:xfrm>
                <a:off x="1222157" y="717140"/>
                <a:ext cx="6388010" cy="1287532"/>
              </a:xfrm>
              <a:prstGeom prst="rect">
                <a:avLst/>
              </a:prstGeom>
              <a:noFill/>
            </p:spPr>
            <p:txBody>
              <a:bodyPr wrap="square">
                <a:spAutoFit/>
              </a:bodyPr>
              <a:lstStyle/>
              <a:p>
                <a:pPr marL="0" marR="0">
                  <a:lnSpc>
                    <a:spcPct val="150000"/>
                  </a:lnSpc>
                  <a:tabLst>
                    <a:tab pos="360045" algn="l"/>
                    <a:tab pos="720090" algn="l"/>
                  </a:tabLst>
                </a:pPr>
                <a:r>
                  <a:rPr lang="nl-NL" sz="1800" b="1" dirty="0">
                    <a:effectLst/>
                    <a:latin typeface="+mj-lt"/>
                    <a:ea typeface="Yu Mincho" panose="02020400000000000000" pitchFamily="18" charset="-128"/>
                    <a:cs typeface="Times New Roman" panose="02020603050405020304" pitchFamily="18" charset="0"/>
                  </a:rPr>
                  <a:t>Chú ý:</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tabLst>
                    <a:tab pos="360045" algn="l"/>
                    <a:tab pos="720090" algn="l"/>
                  </a:tabLst>
                </a:pPr>
                <a:r>
                  <a:rPr lang="nl-NL" sz="1800" dirty="0">
                    <a:effectLst/>
                    <a:latin typeface="+mj-lt"/>
                    <a:ea typeface="Yu Mincho" panose="02020400000000000000" pitchFamily="18" charset="-128"/>
                    <a:cs typeface="Times New Roman" panose="02020603050405020304" pitchFamily="18" charset="0"/>
                  </a:rPr>
                  <a:t>Khi tìm góc </a:t>
                </a:r>
                <a14:m>
                  <m:oMath xmlns:m="http://schemas.openxmlformats.org/officeDocument/2006/math">
                    <m:r>
                      <a:rPr lang="nl-NL" sz="1800" i="1">
                        <a:effectLst/>
                        <a:latin typeface="Cambria Math" panose="02040503050406030204" pitchFamily="18" charset="0"/>
                        <a:ea typeface="Yu Mincho" panose="02020400000000000000" pitchFamily="18" charset="-128"/>
                        <a:cs typeface="Times New Roman" panose="02020603050405020304" pitchFamily="18" charset="0"/>
                      </a:rPr>
                      <m:t>𝛼</m:t>
                    </m:r>
                    <m:r>
                      <a:rPr lang="nl-NL" sz="1800" i="1">
                        <a:effectLst/>
                        <a:latin typeface="Cambria Math" panose="02040503050406030204" pitchFamily="18" charset="0"/>
                        <a:ea typeface="Yu Mincho" panose="02020400000000000000" pitchFamily="18" charset="-128"/>
                        <a:cs typeface="Times New Roman" panose="02020603050405020304" pitchFamily="18" charset="0"/>
                      </a:rPr>
                      <m:t>(0°≤</m:t>
                    </m:r>
                    <m:r>
                      <a:rPr lang="nl-NL" sz="1800" i="1">
                        <a:effectLst/>
                        <a:latin typeface="Cambria Math" panose="02040503050406030204" pitchFamily="18" charset="0"/>
                        <a:ea typeface="Yu Mincho" panose="02020400000000000000" pitchFamily="18" charset="-128"/>
                        <a:cs typeface="Times New Roman" panose="02020603050405020304" pitchFamily="18" charset="0"/>
                      </a:rPr>
                      <m:t>𝛼</m:t>
                    </m:r>
                    <m:r>
                      <a:rPr lang="nl-NL" sz="1800" i="1">
                        <a:effectLst/>
                        <a:latin typeface="Cambria Math" panose="02040503050406030204" pitchFamily="18" charset="0"/>
                        <a:ea typeface="Yu Mincho" panose="02020400000000000000" pitchFamily="18" charset="-128"/>
                        <a:cs typeface="Times New Roman" panose="02020603050405020304" pitchFamily="18" charset="0"/>
                      </a:rPr>
                      <m:t>≤180°)</m:t>
                    </m:r>
                  </m:oMath>
                </a14:m>
                <a:r>
                  <a:rPr lang="nl-NL" sz="1800" dirty="0">
                    <a:effectLst/>
                    <a:latin typeface="+mj-lt"/>
                    <a:ea typeface="Yu Mincho" panose="02020400000000000000" pitchFamily="18" charset="-128"/>
                    <a:cs typeface="Times New Roman" panose="02020603050405020304" pitchFamily="18" charset="0"/>
                  </a:rPr>
                  <a:t> nếu đã biết </a:t>
                </a:r>
                <a14:m>
                  <m:oMath xmlns:m="http://schemas.openxmlformats.org/officeDocument/2006/math">
                    <m:func>
                      <m:fun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uncPr>
                      <m:fName>
                        <m:r>
                          <a:rPr lang="nl-NL" sz="1800" i="1">
                            <a:effectLst/>
                            <a:latin typeface="Cambria Math" panose="02040503050406030204" pitchFamily="18" charset="0"/>
                            <a:ea typeface="Yu Mincho" panose="02020400000000000000" pitchFamily="18" charset="-128"/>
                            <a:cs typeface="Times New Roman" panose="02020603050405020304" pitchFamily="18" charset="0"/>
                          </a:rPr>
                          <m:t>𝑠𝑖𝑛</m:t>
                        </m:r>
                      </m:fName>
                      <m:e>
                        <m:r>
                          <a:rPr lang="nl-NL" sz="1800" i="1">
                            <a:effectLst/>
                            <a:latin typeface="Cambria Math" panose="02040503050406030204" pitchFamily="18" charset="0"/>
                            <a:ea typeface="Yu Mincho" panose="02020400000000000000" pitchFamily="18" charset="-128"/>
                            <a:cs typeface="Times New Roman" panose="02020603050405020304" pitchFamily="18" charset="0"/>
                          </a:rPr>
                          <m:t>𝛼</m:t>
                        </m:r>
                      </m:e>
                    </m:func>
                  </m:oMath>
                </a14:m>
                <a:r>
                  <a:rPr lang="nl-NL" sz="1800" dirty="0">
                    <a:effectLst/>
                    <a:latin typeface="+mj-lt"/>
                    <a:ea typeface="Yu Mincho" panose="02020400000000000000" pitchFamily="18" charset="-128"/>
                    <a:cs typeface="Times New Roman" panose="02020603050405020304" pitchFamily="18" charset="0"/>
                  </a:rPr>
                  <a:t>, trên máy tính chỉ hiện lên kết quả góc </a:t>
                </a:r>
                <a14:m>
                  <m:oMath xmlns:m="http://schemas.openxmlformats.org/officeDocument/2006/math">
                    <m:r>
                      <a:rPr lang="nl-NL" sz="1800" i="1">
                        <a:effectLst/>
                        <a:latin typeface="Cambria Math" panose="02040503050406030204" pitchFamily="18" charset="0"/>
                        <a:ea typeface="Yu Mincho" panose="02020400000000000000" pitchFamily="18" charset="-128"/>
                        <a:cs typeface="Times New Roman" panose="02020603050405020304" pitchFamily="18" charset="0"/>
                      </a:rPr>
                      <m:t>𝛼</m:t>
                    </m:r>
                    <m:r>
                      <a:rPr lang="nl-NL" sz="1800" i="1">
                        <a:effectLst/>
                        <a:latin typeface="Cambria Math" panose="02040503050406030204" pitchFamily="18" charset="0"/>
                        <a:ea typeface="Yu Mincho" panose="02020400000000000000" pitchFamily="18" charset="-128"/>
                        <a:cs typeface="Times New Roman" panose="02020603050405020304" pitchFamily="18" charset="0"/>
                      </a:rPr>
                      <m:t> </m:t>
                    </m:r>
                  </m:oMath>
                </a14:m>
                <a:r>
                  <a:rPr lang="nl-NL" sz="1800" dirty="0">
                    <a:effectLst/>
                    <a:latin typeface="+mj-lt"/>
                    <a:ea typeface="Yu Mincho" panose="02020400000000000000" pitchFamily="18" charset="-128"/>
                    <a:cs typeface="Times New Roman" panose="02020603050405020304" pitchFamily="18" charset="0"/>
                  </a:rPr>
                  <a:t>trong khoảng từ </a:t>
                </a:r>
                <a14:m>
                  <m:oMath xmlns:m="http://schemas.openxmlformats.org/officeDocument/2006/math">
                    <m:r>
                      <a:rPr lang="en-US" sz="1800" b="0" i="1" smtClean="0">
                        <a:effectLst/>
                        <a:latin typeface="Cambria Math" panose="02040503050406030204" pitchFamily="18" charset="0"/>
                        <a:ea typeface="Yu Mincho" panose="02020400000000000000" pitchFamily="18" charset="-128"/>
                        <a:cs typeface="Times New Roman" panose="02020603050405020304" pitchFamily="18" charset="0"/>
                      </a:rPr>
                      <m:t>0</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nl-NL" sz="1800" dirty="0">
                    <a:effectLst/>
                    <a:latin typeface="+mj-lt"/>
                    <a:ea typeface="Yu Mincho" panose="02020400000000000000" pitchFamily="18" charset="-128"/>
                    <a:cs typeface="Times New Roman" panose="02020603050405020304" pitchFamily="18" charset="0"/>
                  </a:rPr>
                  <a:t> đến </a:t>
                </a:r>
                <a14:m>
                  <m:oMath xmlns:m="http://schemas.openxmlformats.org/officeDocument/2006/math">
                    <m:r>
                      <a:rPr lang="en-US" sz="1800" b="0" i="1" smtClean="0">
                        <a:effectLst/>
                        <a:latin typeface="Cambria Math" panose="02040503050406030204" pitchFamily="18" charset="0"/>
                        <a:ea typeface="Yu Mincho" panose="02020400000000000000" pitchFamily="18" charset="-128"/>
                        <a:cs typeface="Times New Roman" panose="02020603050405020304" pitchFamily="18" charset="0"/>
                      </a:rPr>
                      <m:t>180</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nl-NL" sz="1800" dirty="0">
                    <a:effectLst/>
                    <a:latin typeface="+mj-lt"/>
                    <a:ea typeface="Yu Mincho" panose="02020400000000000000" pitchFamily="18" charset="-128"/>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p:txBody>
          </p:sp>
        </mc:Choice>
        <mc:Fallback xmlns="">
          <p:sp>
            <p:nvSpPr>
              <p:cNvPr id="6" name="Hộp Văn bản 5">
                <a:extLst>
                  <a:ext uri="{FF2B5EF4-FFF2-40B4-BE49-F238E27FC236}">
                    <a16:creationId xmlns:a16="http://schemas.microsoft.com/office/drawing/2014/main" id="{E5B01725-098A-0107-9066-A5D36658BD65}"/>
                  </a:ext>
                </a:extLst>
              </p:cNvPr>
              <p:cNvSpPr txBox="1">
                <a:spLocks noRot="1" noChangeAspect="1" noMove="1" noResize="1" noEditPoints="1" noAdjustHandles="1" noChangeArrowheads="1" noChangeShapeType="1" noTextEdit="1"/>
              </p:cNvSpPr>
              <p:nvPr/>
            </p:nvSpPr>
            <p:spPr>
              <a:xfrm>
                <a:off x="1222157" y="717140"/>
                <a:ext cx="6388010" cy="1287532"/>
              </a:xfrm>
              <a:prstGeom prst="rect">
                <a:avLst/>
              </a:prstGeom>
              <a:blipFill>
                <a:blip r:embed="rId3"/>
                <a:stretch>
                  <a:fillRect l="-763" r="-1336" b="-7109"/>
                </a:stretch>
              </a:blipFill>
            </p:spPr>
            <p:txBody>
              <a:bodyPr/>
              <a:lstStyle/>
              <a:p>
                <a:r>
                  <a:rPr lang="en-US">
                    <a:noFill/>
                  </a:rPr>
                  <a:t> </a:t>
                </a:r>
              </a:p>
            </p:txBody>
          </p:sp>
        </mc:Fallback>
      </mc:AlternateContent>
      <p:sp>
        <p:nvSpPr>
          <p:cNvPr id="7" name="Bong bóng Lời nói: Hình chữ nhật 6">
            <a:extLst>
              <a:ext uri="{FF2B5EF4-FFF2-40B4-BE49-F238E27FC236}">
                <a16:creationId xmlns:a16="http://schemas.microsoft.com/office/drawing/2014/main" id="{FDC880F9-0654-753D-2251-2E487B99CFC7}"/>
              </a:ext>
            </a:extLst>
          </p:cNvPr>
          <p:cNvSpPr/>
          <p:nvPr/>
        </p:nvSpPr>
        <p:spPr>
          <a:xfrm>
            <a:off x="1325396" y="2336006"/>
            <a:ext cx="1614488" cy="485775"/>
          </a:xfrm>
          <a:prstGeom prst="wedge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err="1"/>
              <a:t>Luyện</a:t>
            </a:r>
            <a:r>
              <a:rPr lang="en-US" sz="2000" b="1" dirty="0"/>
              <a:t> </a:t>
            </a:r>
            <a:r>
              <a:rPr lang="en-US" sz="2000" b="1" dirty="0" err="1"/>
              <a:t>tập</a:t>
            </a:r>
            <a:r>
              <a:rPr lang="en-US" sz="2000" b="1" dirty="0"/>
              <a:t> 1</a:t>
            </a:r>
          </a:p>
        </p:txBody>
      </p:sp>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B59081A4-61B3-9A8C-0191-D667F1A3893F}"/>
                  </a:ext>
                </a:extLst>
              </p:cNvPr>
              <p:cNvSpPr txBox="1"/>
              <p:nvPr/>
            </p:nvSpPr>
            <p:spPr>
              <a:xfrm>
                <a:off x="1222157" y="3076352"/>
                <a:ext cx="6388010" cy="872034"/>
              </a:xfrm>
              <a:prstGeom prst="rect">
                <a:avLst/>
              </a:prstGeom>
              <a:noFill/>
            </p:spPr>
            <p:txBody>
              <a:bodyPr wrap="square" rtlCol="0">
                <a:spAutoFit/>
              </a:bodyPr>
              <a:lstStyle/>
              <a:p>
                <a:pPr>
                  <a:lnSpc>
                    <a:spcPct val="150000"/>
                  </a:lnSpc>
                </a:pPr>
                <a:r>
                  <a:rPr lang="en-US" sz="1800" dirty="0" err="1"/>
                  <a:t>Hãy</a:t>
                </a:r>
                <a:r>
                  <a:rPr lang="en-US" sz="1800" dirty="0"/>
                  <a:t> </a:t>
                </a:r>
                <a:r>
                  <a:rPr lang="en-US" sz="1800" dirty="0" err="1"/>
                  <a:t>tính</a:t>
                </a:r>
                <a:r>
                  <a:rPr lang="en-US" sz="1800" dirty="0"/>
                  <a:t> </a:t>
                </a:r>
                <a:r>
                  <a:rPr lang="en-US" sz="1800" dirty="0" err="1"/>
                  <a:t>chiều</a:t>
                </a:r>
                <a:r>
                  <a:rPr lang="en-US" sz="1800" dirty="0"/>
                  <a:t> </a:t>
                </a:r>
                <a:r>
                  <a:rPr lang="en-US" sz="1800" dirty="0" err="1"/>
                  <a:t>cao</a:t>
                </a:r>
                <a:r>
                  <a:rPr lang="en-US" sz="1800" dirty="0"/>
                  <a:t> </a:t>
                </a:r>
                <a14:m>
                  <m:oMath xmlns:m="http://schemas.openxmlformats.org/officeDocument/2006/math">
                    <m:r>
                      <a:rPr lang="en-US" sz="1800" i="1" dirty="0" smtClean="0">
                        <a:latin typeface="Cambria Math" panose="02040503050406030204" pitchFamily="18" charset="0"/>
                      </a:rPr>
                      <m:t>h</m:t>
                    </m:r>
                  </m:oMath>
                </a14:m>
                <a:r>
                  <a:rPr lang="en-US" sz="1800" dirty="0"/>
                  <a:t> </a:t>
                </a:r>
                <a:r>
                  <a:rPr lang="en-US" sz="1800" dirty="0" err="1"/>
                  <a:t>của</a:t>
                </a:r>
                <a:r>
                  <a:rPr lang="en-US" sz="1800" dirty="0"/>
                  <a:t> </a:t>
                </a:r>
                <a:r>
                  <a:rPr lang="en-US" sz="1800" dirty="0" err="1"/>
                  <a:t>đỉnh</a:t>
                </a:r>
                <a:r>
                  <a:rPr lang="en-US" sz="1800" dirty="0"/>
                  <a:t> </a:t>
                </a:r>
                <a:r>
                  <a:rPr lang="en-US" sz="1800" dirty="0" err="1"/>
                  <a:t>Lũng</a:t>
                </a:r>
                <a:r>
                  <a:rPr lang="en-US" sz="1800" dirty="0"/>
                  <a:t> </a:t>
                </a:r>
                <a:r>
                  <a:rPr lang="en-US" sz="1800" dirty="0" err="1"/>
                  <a:t>Cú</a:t>
                </a:r>
                <a:r>
                  <a:rPr lang="en-US" sz="1800" dirty="0"/>
                  <a:t> so </a:t>
                </a:r>
                <a:r>
                  <a:rPr lang="en-US" sz="1800" dirty="0" err="1"/>
                  <a:t>với</a:t>
                </a:r>
                <a:r>
                  <a:rPr lang="en-US" sz="1800" dirty="0"/>
                  <a:t> </a:t>
                </a:r>
                <a:r>
                  <a:rPr lang="en-US" sz="1800" dirty="0" err="1"/>
                  <a:t>chân</a:t>
                </a:r>
                <a:r>
                  <a:rPr lang="en-US" sz="1800" dirty="0"/>
                  <a:t> </a:t>
                </a:r>
                <a:r>
                  <a:rPr lang="en-US" sz="1800" dirty="0" err="1"/>
                  <a:t>núi</a:t>
                </a:r>
                <a:r>
                  <a:rPr lang="en-US" sz="1800" dirty="0"/>
                  <a:t> </a:t>
                </a:r>
                <a:r>
                  <a:rPr lang="en-US" sz="1800" dirty="0" err="1"/>
                  <a:t>trong</a:t>
                </a:r>
                <a:r>
                  <a:rPr lang="en-US" sz="1800" dirty="0"/>
                  <a:t> </a:t>
                </a:r>
                <a:r>
                  <a:rPr lang="en-US" sz="1800" dirty="0" err="1"/>
                  <a:t>bài</a:t>
                </a:r>
                <a:r>
                  <a:rPr lang="en-US" sz="1800" dirty="0"/>
                  <a:t> </a:t>
                </a:r>
                <a:r>
                  <a:rPr lang="en-US" sz="1800" dirty="0" err="1"/>
                  <a:t>toán</a:t>
                </a:r>
                <a:r>
                  <a:rPr lang="en-US" sz="1800" dirty="0"/>
                  <a:t> ở </a:t>
                </a:r>
                <a:r>
                  <a:rPr lang="en-US" sz="1800" dirty="0" err="1"/>
                  <a:t>phần</a:t>
                </a:r>
                <a:r>
                  <a:rPr lang="en-US" sz="1800" dirty="0"/>
                  <a:t> </a:t>
                </a:r>
                <a:r>
                  <a:rPr lang="en-US" sz="1800" dirty="0" err="1"/>
                  <a:t>mở</a:t>
                </a:r>
                <a:r>
                  <a:rPr lang="en-US" sz="1800" dirty="0"/>
                  <a:t> </a:t>
                </a:r>
                <a:r>
                  <a:rPr lang="en-US" sz="1800" dirty="0" err="1"/>
                  <a:t>đầu</a:t>
                </a:r>
                <a:r>
                  <a:rPr lang="en-US" sz="1800" dirty="0"/>
                  <a:t>.</a:t>
                </a:r>
              </a:p>
            </p:txBody>
          </p:sp>
        </mc:Choice>
        <mc:Fallback xmlns="">
          <p:sp>
            <p:nvSpPr>
              <p:cNvPr id="8" name="Hộp Văn bản 7">
                <a:extLst>
                  <a:ext uri="{FF2B5EF4-FFF2-40B4-BE49-F238E27FC236}">
                    <a16:creationId xmlns:a16="http://schemas.microsoft.com/office/drawing/2014/main" id="{B59081A4-61B3-9A8C-0191-D667F1A3893F}"/>
                  </a:ext>
                </a:extLst>
              </p:cNvPr>
              <p:cNvSpPr txBox="1">
                <a:spLocks noRot="1" noChangeAspect="1" noMove="1" noResize="1" noEditPoints="1" noAdjustHandles="1" noChangeArrowheads="1" noChangeShapeType="1" noTextEdit="1"/>
              </p:cNvSpPr>
              <p:nvPr/>
            </p:nvSpPr>
            <p:spPr>
              <a:xfrm>
                <a:off x="1222157" y="3076352"/>
                <a:ext cx="6388010" cy="872034"/>
              </a:xfrm>
              <a:prstGeom prst="rect">
                <a:avLst/>
              </a:prstGeom>
              <a:blipFill>
                <a:blip r:embed="rId4"/>
                <a:stretch>
                  <a:fillRect l="-763" b="-10490"/>
                </a:stretch>
              </a:blipFill>
            </p:spPr>
            <p:txBody>
              <a:bodyPr/>
              <a:lstStyle/>
              <a:p>
                <a:r>
                  <a:rPr lang="en-US">
                    <a:noFill/>
                  </a:rPr>
                  <a:t> </a:t>
                </a:r>
              </a:p>
            </p:txBody>
          </p:sp>
        </mc:Fallback>
      </mc:AlternateContent>
      <p:grpSp>
        <p:nvGrpSpPr>
          <p:cNvPr id="9" name="Google Shape;2627;p54">
            <a:extLst>
              <a:ext uri="{FF2B5EF4-FFF2-40B4-BE49-F238E27FC236}">
                <a16:creationId xmlns:a16="http://schemas.microsoft.com/office/drawing/2014/main" id="{91DDD960-2F8D-2143-DCDF-72F63C913C95}"/>
              </a:ext>
            </a:extLst>
          </p:cNvPr>
          <p:cNvGrpSpPr/>
          <p:nvPr/>
        </p:nvGrpSpPr>
        <p:grpSpPr>
          <a:xfrm>
            <a:off x="7689219" y="2578894"/>
            <a:ext cx="1815350" cy="2592863"/>
            <a:chOff x="4081625" y="2199412"/>
            <a:chExt cx="1815350" cy="2592863"/>
          </a:xfrm>
        </p:grpSpPr>
        <p:sp>
          <p:nvSpPr>
            <p:cNvPr id="10" name="Google Shape;2628;p54">
              <a:extLst>
                <a:ext uri="{FF2B5EF4-FFF2-40B4-BE49-F238E27FC236}">
                  <a16:creationId xmlns:a16="http://schemas.microsoft.com/office/drawing/2014/main" id="{5ECB26BE-2731-93DB-20DE-AE11BBF14050}"/>
                </a:ext>
              </a:extLst>
            </p:cNvPr>
            <p:cNvSpPr/>
            <p:nvPr/>
          </p:nvSpPr>
          <p:spPr>
            <a:xfrm>
              <a:off x="4761775" y="2199412"/>
              <a:ext cx="1135200" cy="2165575"/>
            </a:xfrm>
            <a:custGeom>
              <a:avLst/>
              <a:gdLst/>
              <a:ahLst/>
              <a:cxnLst/>
              <a:rect l="l" t="t" r="r" b="b"/>
              <a:pathLst>
                <a:path w="45408" h="86623" extrusionOk="0">
                  <a:moveTo>
                    <a:pt x="13803" y="2429"/>
                  </a:moveTo>
                  <a:cubicBezTo>
                    <a:pt x="21453" y="-121"/>
                    <a:pt x="32252" y="-1892"/>
                    <a:pt x="37956" y="3809"/>
                  </a:cubicBezTo>
                  <a:cubicBezTo>
                    <a:pt x="44507" y="10356"/>
                    <a:pt x="46382" y="21588"/>
                    <a:pt x="44858" y="30723"/>
                  </a:cubicBezTo>
                  <a:cubicBezTo>
                    <a:pt x="43858" y="36714"/>
                    <a:pt x="39248" y="47932"/>
                    <a:pt x="33816" y="45216"/>
                  </a:cubicBezTo>
                  <a:cubicBezTo>
                    <a:pt x="32058" y="44337"/>
                    <a:pt x="31123" y="41559"/>
                    <a:pt x="31745" y="39695"/>
                  </a:cubicBezTo>
                  <a:cubicBezTo>
                    <a:pt x="32530" y="37345"/>
                    <a:pt x="36895" y="35182"/>
                    <a:pt x="38647" y="36934"/>
                  </a:cubicBezTo>
                  <a:cubicBezTo>
                    <a:pt x="40626" y="38913"/>
                    <a:pt x="40027" y="42417"/>
                    <a:pt x="40027" y="45216"/>
                  </a:cubicBezTo>
                  <a:cubicBezTo>
                    <a:pt x="40027" y="64413"/>
                    <a:pt x="18387" y="81105"/>
                    <a:pt x="0" y="86623"/>
                  </a:cubicBezTo>
                </a:path>
              </a:pathLst>
            </a:custGeom>
            <a:noFill/>
            <a:ln w="9525" cap="flat" cmpd="sng">
              <a:solidFill>
                <a:srgbClr val="70CC62"/>
              </a:solidFill>
              <a:prstDash val="solid"/>
              <a:round/>
              <a:headEnd type="none" w="med" len="med"/>
              <a:tailEnd type="none" w="med" len="med"/>
            </a:ln>
          </p:spPr>
        </p:sp>
        <p:grpSp>
          <p:nvGrpSpPr>
            <p:cNvPr id="11" name="Google Shape;2629;p54">
              <a:extLst>
                <a:ext uri="{FF2B5EF4-FFF2-40B4-BE49-F238E27FC236}">
                  <a16:creationId xmlns:a16="http://schemas.microsoft.com/office/drawing/2014/main" id="{68AEA8E0-D78E-F06D-E4B4-1007F9EEDF3A}"/>
                </a:ext>
              </a:extLst>
            </p:cNvPr>
            <p:cNvGrpSpPr/>
            <p:nvPr/>
          </p:nvGrpSpPr>
          <p:grpSpPr>
            <a:xfrm>
              <a:off x="4081625" y="3577925"/>
              <a:ext cx="758675" cy="1214350"/>
              <a:chOff x="4279625" y="3302625"/>
              <a:chExt cx="758675" cy="1214350"/>
            </a:xfrm>
          </p:grpSpPr>
          <p:sp>
            <p:nvSpPr>
              <p:cNvPr id="12" name="Google Shape;2630;p54">
                <a:extLst>
                  <a:ext uri="{FF2B5EF4-FFF2-40B4-BE49-F238E27FC236}">
                    <a16:creationId xmlns:a16="http://schemas.microsoft.com/office/drawing/2014/main" id="{1CD952AC-1815-EA5F-8F7F-28E41F6AE8B2}"/>
                  </a:ext>
                </a:extLst>
              </p:cNvPr>
              <p:cNvSpPr/>
              <p:nvPr/>
            </p:nvSpPr>
            <p:spPr>
              <a:xfrm>
                <a:off x="4358650" y="3347425"/>
                <a:ext cx="679650" cy="1169550"/>
              </a:xfrm>
              <a:custGeom>
                <a:avLst/>
                <a:gdLst/>
                <a:ahLst/>
                <a:cxnLst/>
                <a:rect l="l" t="t" r="r" b="b"/>
                <a:pathLst>
                  <a:path w="27186" h="46782" extrusionOk="0">
                    <a:moveTo>
                      <a:pt x="7271" y="0"/>
                    </a:moveTo>
                    <a:lnTo>
                      <a:pt x="6217" y="1370"/>
                    </a:lnTo>
                    <a:lnTo>
                      <a:pt x="5164" y="2740"/>
                    </a:lnTo>
                    <a:lnTo>
                      <a:pt x="4215" y="4215"/>
                    </a:lnTo>
                    <a:lnTo>
                      <a:pt x="3267" y="5795"/>
                    </a:lnTo>
                    <a:lnTo>
                      <a:pt x="2530" y="7376"/>
                    </a:lnTo>
                    <a:lnTo>
                      <a:pt x="1897" y="8956"/>
                    </a:lnTo>
                    <a:lnTo>
                      <a:pt x="1265" y="10642"/>
                    </a:lnTo>
                    <a:lnTo>
                      <a:pt x="844" y="12328"/>
                    </a:lnTo>
                    <a:lnTo>
                      <a:pt x="422" y="14119"/>
                    </a:lnTo>
                    <a:lnTo>
                      <a:pt x="106" y="15910"/>
                    </a:lnTo>
                    <a:lnTo>
                      <a:pt x="1" y="17596"/>
                    </a:lnTo>
                    <a:lnTo>
                      <a:pt x="1" y="19493"/>
                    </a:lnTo>
                    <a:lnTo>
                      <a:pt x="1" y="21284"/>
                    </a:lnTo>
                    <a:lnTo>
                      <a:pt x="212" y="23075"/>
                    </a:lnTo>
                    <a:lnTo>
                      <a:pt x="528" y="24971"/>
                    </a:lnTo>
                    <a:lnTo>
                      <a:pt x="949" y="26763"/>
                    </a:lnTo>
                    <a:lnTo>
                      <a:pt x="1476" y="28554"/>
                    </a:lnTo>
                    <a:lnTo>
                      <a:pt x="2108" y="30345"/>
                    </a:lnTo>
                    <a:lnTo>
                      <a:pt x="2846" y="32031"/>
                    </a:lnTo>
                    <a:lnTo>
                      <a:pt x="3794" y="33611"/>
                    </a:lnTo>
                    <a:lnTo>
                      <a:pt x="4637" y="35086"/>
                    </a:lnTo>
                    <a:lnTo>
                      <a:pt x="5691" y="36562"/>
                    </a:lnTo>
                    <a:lnTo>
                      <a:pt x="6850" y="38037"/>
                    </a:lnTo>
                    <a:lnTo>
                      <a:pt x="8009" y="39301"/>
                    </a:lnTo>
                    <a:lnTo>
                      <a:pt x="9273" y="40565"/>
                    </a:lnTo>
                    <a:lnTo>
                      <a:pt x="10643" y="41724"/>
                    </a:lnTo>
                    <a:lnTo>
                      <a:pt x="12012" y="42778"/>
                    </a:lnTo>
                    <a:lnTo>
                      <a:pt x="13488" y="43726"/>
                    </a:lnTo>
                    <a:lnTo>
                      <a:pt x="14963" y="44675"/>
                    </a:lnTo>
                    <a:lnTo>
                      <a:pt x="16543" y="45412"/>
                    </a:lnTo>
                    <a:lnTo>
                      <a:pt x="18124" y="46150"/>
                    </a:lnTo>
                    <a:lnTo>
                      <a:pt x="19810" y="46782"/>
                    </a:lnTo>
                    <a:lnTo>
                      <a:pt x="20969" y="45412"/>
                    </a:lnTo>
                    <a:lnTo>
                      <a:pt x="22022" y="43937"/>
                    </a:lnTo>
                    <a:lnTo>
                      <a:pt x="22970" y="42462"/>
                    </a:lnTo>
                    <a:lnTo>
                      <a:pt x="23813" y="40987"/>
                    </a:lnTo>
                    <a:lnTo>
                      <a:pt x="24656" y="39406"/>
                    </a:lnTo>
                    <a:lnTo>
                      <a:pt x="25288" y="37721"/>
                    </a:lnTo>
                    <a:lnTo>
                      <a:pt x="25815" y="36140"/>
                    </a:lnTo>
                    <a:lnTo>
                      <a:pt x="26342" y="34349"/>
                    </a:lnTo>
                    <a:lnTo>
                      <a:pt x="26764" y="32663"/>
                    </a:lnTo>
                    <a:lnTo>
                      <a:pt x="26974" y="30872"/>
                    </a:lnTo>
                    <a:lnTo>
                      <a:pt x="27185" y="29081"/>
                    </a:lnTo>
                    <a:lnTo>
                      <a:pt x="27185" y="27289"/>
                    </a:lnTo>
                    <a:lnTo>
                      <a:pt x="27080" y="25498"/>
                    </a:lnTo>
                    <a:lnTo>
                      <a:pt x="26974" y="23707"/>
                    </a:lnTo>
                    <a:lnTo>
                      <a:pt x="26658" y="21811"/>
                    </a:lnTo>
                    <a:lnTo>
                      <a:pt x="26237" y="20019"/>
                    </a:lnTo>
                    <a:lnTo>
                      <a:pt x="25605" y="18228"/>
                    </a:lnTo>
                    <a:lnTo>
                      <a:pt x="24972" y="16437"/>
                    </a:lnTo>
                    <a:lnTo>
                      <a:pt x="24235" y="14751"/>
                    </a:lnTo>
                    <a:lnTo>
                      <a:pt x="23392" y="13171"/>
                    </a:lnTo>
                    <a:lnTo>
                      <a:pt x="22444" y="11590"/>
                    </a:lnTo>
                    <a:lnTo>
                      <a:pt x="21390" y="10115"/>
                    </a:lnTo>
                    <a:lnTo>
                      <a:pt x="20336" y="8745"/>
                    </a:lnTo>
                    <a:lnTo>
                      <a:pt x="19072" y="7481"/>
                    </a:lnTo>
                    <a:lnTo>
                      <a:pt x="17808" y="6217"/>
                    </a:lnTo>
                    <a:lnTo>
                      <a:pt x="16543" y="5058"/>
                    </a:lnTo>
                    <a:lnTo>
                      <a:pt x="15173" y="4004"/>
                    </a:lnTo>
                    <a:lnTo>
                      <a:pt x="13698" y="3056"/>
                    </a:lnTo>
                    <a:lnTo>
                      <a:pt x="12118" y="2107"/>
                    </a:lnTo>
                    <a:lnTo>
                      <a:pt x="10537" y="1370"/>
                    </a:lnTo>
                    <a:lnTo>
                      <a:pt x="8957" y="632"/>
                    </a:lnTo>
                    <a:lnTo>
                      <a:pt x="7271" y="0"/>
                    </a:lnTo>
                    <a:close/>
                  </a:path>
                </a:pathLst>
              </a:custGeom>
              <a:solidFill>
                <a:srgbClr val="000000">
                  <a:alpha val="3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31;p54">
                <a:extLst>
                  <a:ext uri="{FF2B5EF4-FFF2-40B4-BE49-F238E27FC236}">
                    <a16:creationId xmlns:a16="http://schemas.microsoft.com/office/drawing/2014/main" id="{EACC45BA-7682-45D8-62AA-29184DA9BC0F}"/>
                  </a:ext>
                </a:extLst>
              </p:cNvPr>
              <p:cNvSpPr/>
              <p:nvPr/>
            </p:nvSpPr>
            <p:spPr>
              <a:xfrm>
                <a:off x="4287550" y="3307900"/>
                <a:ext cx="679625" cy="1169575"/>
              </a:xfrm>
              <a:custGeom>
                <a:avLst/>
                <a:gdLst/>
                <a:ahLst/>
                <a:cxnLst/>
                <a:rect l="l" t="t" r="r" b="b"/>
                <a:pathLst>
                  <a:path w="27185" h="46783" extrusionOk="0">
                    <a:moveTo>
                      <a:pt x="7270" y="1"/>
                    </a:moveTo>
                    <a:lnTo>
                      <a:pt x="6217" y="1370"/>
                    </a:lnTo>
                    <a:lnTo>
                      <a:pt x="5163" y="2845"/>
                    </a:lnTo>
                    <a:lnTo>
                      <a:pt x="4215" y="4321"/>
                    </a:lnTo>
                    <a:lnTo>
                      <a:pt x="3266" y="5796"/>
                    </a:lnTo>
                    <a:lnTo>
                      <a:pt x="2529" y="7376"/>
                    </a:lnTo>
                    <a:lnTo>
                      <a:pt x="1897" y="8957"/>
                    </a:lnTo>
                    <a:lnTo>
                      <a:pt x="1264" y="10642"/>
                    </a:lnTo>
                    <a:lnTo>
                      <a:pt x="843" y="12328"/>
                    </a:lnTo>
                    <a:lnTo>
                      <a:pt x="421" y="14119"/>
                    </a:lnTo>
                    <a:lnTo>
                      <a:pt x="211" y="15911"/>
                    </a:lnTo>
                    <a:lnTo>
                      <a:pt x="0" y="17702"/>
                    </a:lnTo>
                    <a:lnTo>
                      <a:pt x="0" y="19493"/>
                    </a:lnTo>
                    <a:lnTo>
                      <a:pt x="0" y="21284"/>
                    </a:lnTo>
                    <a:lnTo>
                      <a:pt x="211" y="23075"/>
                    </a:lnTo>
                    <a:lnTo>
                      <a:pt x="527" y="24972"/>
                    </a:lnTo>
                    <a:lnTo>
                      <a:pt x="948" y="26763"/>
                    </a:lnTo>
                    <a:lnTo>
                      <a:pt x="1475" y="28554"/>
                    </a:lnTo>
                    <a:lnTo>
                      <a:pt x="2107" y="30346"/>
                    </a:lnTo>
                    <a:lnTo>
                      <a:pt x="2950" y="32031"/>
                    </a:lnTo>
                    <a:lnTo>
                      <a:pt x="3793" y="33612"/>
                    </a:lnTo>
                    <a:lnTo>
                      <a:pt x="4741" y="35192"/>
                    </a:lnTo>
                    <a:lnTo>
                      <a:pt x="5690" y="36667"/>
                    </a:lnTo>
                    <a:lnTo>
                      <a:pt x="6849" y="38037"/>
                    </a:lnTo>
                    <a:lnTo>
                      <a:pt x="8008" y="39302"/>
                    </a:lnTo>
                    <a:lnTo>
                      <a:pt x="9272" y="40566"/>
                    </a:lnTo>
                    <a:lnTo>
                      <a:pt x="10642" y="41725"/>
                    </a:lnTo>
                    <a:lnTo>
                      <a:pt x="12012" y="42779"/>
                    </a:lnTo>
                    <a:lnTo>
                      <a:pt x="13487" y="43727"/>
                    </a:lnTo>
                    <a:lnTo>
                      <a:pt x="14962" y="44675"/>
                    </a:lnTo>
                    <a:lnTo>
                      <a:pt x="16542" y="45413"/>
                    </a:lnTo>
                    <a:lnTo>
                      <a:pt x="18228" y="46150"/>
                    </a:lnTo>
                    <a:lnTo>
                      <a:pt x="19809" y="46782"/>
                    </a:lnTo>
                    <a:lnTo>
                      <a:pt x="20968" y="45413"/>
                    </a:lnTo>
                    <a:lnTo>
                      <a:pt x="22021" y="44043"/>
                    </a:lnTo>
                    <a:lnTo>
                      <a:pt x="22970" y="42568"/>
                    </a:lnTo>
                    <a:lnTo>
                      <a:pt x="23813" y="40987"/>
                    </a:lnTo>
                    <a:lnTo>
                      <a:pt x="24655" y="39407"/>
                    </a:lnTo>
                    <a:lnTo>
                      <a:pt x="25288" y="37826"/>
                    </a:lnTo>
                    <a:lnTo>
                      <a:pt x="25920" y="36141"/>
                    </a:lnTo>
                    <a:lnTo>
                      <a:pt x="26341" y="34455"/>
                    </a:lnTo>
                    <a:lnTo>
                      <a:pt x="26763" y="32664"/>
                    </a:lnTo>
                    <a:lnTo>
                      <a:pt x="26973" y="30872"/>
                    </a:lnTo>
                    <a:lnTo>
                      <a:pt x="27184" y="29081"/>
                    </a:lnTo>
                    <a:lnTo>
                      <a:pt x="27184" y="27290"/>
                    </a:lnTo>
                    <a:lnTo>
                      <a:pt x="27079" y="25499"/>
                    </a:lnTo>
                    <a:lnTo>
                      <a:pt x="26973" y="23708"/>
                    </a:lnTo>
                    <a:lnTo>
                      <a:pt x="26657" y="21811"/>
                    </a:lnTo>
                    <a:lnTo>
                      <a:pt x="26236" y="20020"/>
                    </a:lnTo>
                    <a:lnTo>
                      <a:pt x="25709" y="18229"/>
                    </a:lnTo>
                    <a:lnTo>
                      <a:pt x="24972" y="16437"/>
                    </a:lnTo>
                    <a:lnTo>
                      <a:pt x="24234" y="14752"/>
                    </a:lnTo>
                    <a:lnTo>
                      <a:pt x="23391" y="13171"/>
                    </a:lnTo>
                    <a:lnTo>
                      <a:pt x="22443" y="11591"/>
                    </a:lnTo>
                    <a:lnTo>
                      <a:pt x="21389" y="10221"/>
                    </a:lnTo>
                    <a:lnTo>
                      <a:pt x="20335" y="8746"/>
                    </a:lnTo>
                    <a:lnTo>
                      <a:pt x="19176" y="7481"/>
                    </a:lnTo>
                    <a:lnTo>
                      <a:pt x="17912" y="6217"/>
                    </a:lnTo>
                    <a:lnTo>
                      <a:pt x="16542" y="5058"/>
                    </a:lnTo>
                    <a:lnTo>
                      <a:pt x="15173" y="4004"/>
                    </a:lnTo>
                    <a:lnTo>
                      <a:pt x="13697" y="3056"/>
                    </a:lnTo>
                    <a:lnTo>
                      <a:pt x="12117" y="2108"/>
                    </a:lnTo>
                    <a:lnTo>
                      <a:pt x="10642" y="1370"/>
                    </a:lnTo>
                    <a:lnTo>
                      <a:pt x="8956" y="633"/>
                    </a:lnTo>
                    <a:lnTo>
                      <a:pt x="7270" y="1"/>
                    </a:lnTo>
                    <a:close/>
                  </a:path>
                </a:pathLst>
              </a:custGeom>
              <a:solidFill>
                <a:srgbClr val="D96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632;p54">
                <a:extLst>
                  <a:ext uri="{FF2B5EF4-FFF2-40B4-BE49-F238E27FC236}">
                    <a16:creationId xmlns:a16="http://schemas.microsoft.com/office/drawing/2014/main" id="{06B2AC5D-B018-0AA6-DBB1-8C0CE28ADA33}"/>
                  </a:ext>
                </a:extLst>
              </p:cNvPr>
              <p:cNvSpPr/>
              <p:nvPr/>
            </p:nvSpPr>
            <p:spPr>
              <a:xfrm>
                <a:off x="4550950" y="3710925"/>
                <a:ext cx="152800" cy="363525"/>
              </a:xfrm>
              <a:custGeom>
                <a:avLst/>
                <a:gdLst/>
                <a:ahLst/>
                <a:cxnLst/>
                <a:rect l="l" t="t" r="r" b="b"/>
                <a:pathLst>
                  <a:path w="6112" h="14541" extrusionOk="0">
                    <a:moveTo>
                      <a:pt x="1686" y="738"/>
                    </a:moveTo>
                    <a:lnTo>
                      <a:pt x="1897" y="843"/>
                    </a:lnTo>
                    <a:lnTo>
                      <a:pt x="2108" y="1054"/>
                    </a:lnTo>
                    <a:lnTo>
                      <a:pt x="2213" y="1265"/>
                    </a:lnTo>
                    <a:lnTo>
                      <a:pt x="5374" y="12855"/>
                    </a:lnTo>
                    <a:lnTo>
                      <a:pt x="5374" y="13066"/>
                    </a:lnTo>
                    <a:lnTo>
                      <a:pt x="5269" y="13276"/>
                    </a:lnTo>
                    <a:lnTo>
                      <a:pt x="5163" y="13487"/>
                    </a:lnTo>
                    <a:lnTo>
                      <a:pt x="5058" y="13698"/>
                    </a:lnTo>
                    <a:lnTo>
                      <a:pt x="4742" y="13803"/>
                    </a:lnTo>
                    <a:lnTo>
                      <a:pt x="4320" y="13803"/>
                    </a:lnTo>
                    <a:lnTo>
                      <a:pt x="4110" y="13698"/>
                    </a:lnTo>
                    <a:lnTo>
                      <a:pt x="4004" y="13487"/>
                    </a:lnTo>
                    <a:lnTo>
                      <a:pt x="3899" y="13276"/>
                    </a:lnTo>
                    <a:lnTo>
                      <a:pt x="738" y="1686"/>
                    </a:lnTo>
                    <a:lnTo>
                      <a:pt x="738" y="1475"/>
                    </a:lnTo>
                    <a:lnTo>
                      <a:pt x="738" y="1265"/>
                    </a:lnTo>
                    <a:lnTo>
                      <a:pt x="843" y="1054"/>
                    </a:lnTo>
                    <a:lnTo>
                      <a:pt x="1054" y="843"/>
                    </a:lnTo>
                    <a:lnTo>
                      <a:pt x="1265" y="738"/>
                    </a:lnTo>
                    <a:close/>
                    <a:moveTo>
                      <a:pt x="1476" y="0"/>
                    </a:moveTo>
                    <a:lnTo>
                      <a:pt x="1160" y="106"/>
                    </a:lnTo>
                    <a:lnTo>
                      <a:pt x="633" y="211"/>
                    </a:lnTo>
                    <a:lnTo>
                      <a:pt x="317" y="633"/>
                    </a:lnTo>
                    <a:lnTo>
                      <a:pt x="106" y="1054"/>
                    </a:lnTo>
                    <a:lnTo>
                      <a:pt x="1" y="1475"/>
                    </a:lnTo>
                    <a:lnTo>
                      <a:pt x="106" y="1897"/>
                    </a:lnTo>
                    <a:lnTo>
                      <a:pt x="3161" y="13487"/>
                    </a:lnTo>
                    <a:lnTo>
                      <a:pt x="3372" y="13908"/>
                    </a:lnTo>
                    <a:lnTo>
                      <a:pt x="3688" y="14225"/>
                    </a:lnTo>
                    <a:lnTo>
                      <a:pt x="4110" y="14435"/>
                    </a:lnTo>
                    <a:lnTo>
                      <a:pt x="4637" y="14541"/>
                    </a:lnTo>
                    <a:lnTo>
                      <a:pt x="4953" y="14541"/>
                    </a:lnTo>
                    <a:lnTo>
                      <a:pt x="5480" y="14330"/>
                    </a:lnTo>
                    <a:lnTo>
                      <a:pt x="5796" y="13908"/>
                    </a:lnTo>
                    <a:lnTo>
                      <a:pt x="6006" y="13487"/>
                    </a:lnTo>
                    <a:lnTo>
                      <a:pt x="6112" y="13066"/>
                    </a:lnTo>
                    <a:lnTo>
                      <a:pt x="6006" y="12644"/>
                    </a:lnTo>
                    <a:lnTo>
                      <a:pt x="2951" y="1054"/>
                    </a:lnTo>
                    <a:lnTo>
                      <a:pt x="2740" y="633"/>
                    </a:lnTo>
                    <a:lnTo>
                      <a:pt x="2424" y="316"/>
                    </a:lnTo>
                    <a:lnTo>
                      <a:pt x="2002" y="106"/>
                    </a:lnTo>
                    <a:lnTo>
                      <a:pt x="14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633;p54">
                <a:extLst>
                  <a:ext uri="{FF2B5EF4-FFF2-40B4-BE49-F238E27FC236}">
                    <a16:creationId xmlns:a16="http://schemas.microsoft.com/office/drawing/2014/main" id="{C3B0E43E-B196-DD08-6C09-0A6D30659396}"/>
                  </a:ext>
                </a:extLst>
              </p:cNvPr>
              <p:cNvSpPr/>
              <p:nvPr/>
            </p:nvSpPr>
            <p:spPr>
              <a:xfrm>
                <a:off x="4535150" y="3866325"/>
                <a:ext cx="189675" cy="65875"/>
              </a:xfrm>
              <a:custGeom>
                <a:avLst/>
                <a:gdLst/>
                <a:ahLst/>
                <a:cxnLst/>
                <a:rect l="l" t="t" r="r" b="b"/>
                <a:pathLst>
                  <a:path w="7587" h="2635" extrusionOk="0">
                    <a:moveTo>
                      <a:pt x="5690" y="1"/>
                    </a:moveTo>
                    <a:lnTo>
                      <a:pt x="4742" y="106"/>
                    </a:lnTo>
                    <a:lnTo>
                      <a:pt x="3477" y="317"/>
                    </a:lnTo>
                    <a:lnTo>
                      <a:pt x="2634" y="633"/>
                    </a:lnTo>
                    <a:lnTo>
                      <a:pt x="1897" y="844"/>
                    </a:lnTo>
                    <a:lnTo>
                      <a:pt x="843" y="1476"/>
                    </a:lnTo>
                    <a:lnTo>
                      <a:pt x="211" y="2003"/>
                    </a:lnTo>
                    <a:lnTo>
                      <a:pt x="0" y="2214"/>
                    </a:lnTo>
                    <a:lnTo>
                      <a:pt x="0" y="2424"/>
                    </a:lnTo>
                    <a:lnTo>
                      <a:pt x="106" y="2635"/>
                    </a:lnTo>
                    <a:lnTo>
                      <a:pt x="316" y="2635"/>
                    </a:lnTo>
                    <a:lnTo>
                      <a:pt x="422" y="2530"/>
                    </a:lnTo>
                    <a:lnTo>
                      <a:pt x="633" y="2424"/>
                    </a:lnTo>
                    <a:lnTo>
                      <a:pt x="1159" y="1897"/>
                    </a:lnTo>
                    <a:lnTo>
                      <a:pt x="2213" y="1371"/>
                    </a:lnTo>
                    <a:lnTo>
                      <a:pt x="2845" y="1055"/>
                    </a:lnTo>
                    <a:lnTo>
                      <a:pt x="3583" y="844"/>
                    </a:lnTo>
                    <a:lnTo>
                      <a:pt x="4742" y="633"/>
                    </a:lnTo>
                    <a:lnTo>
                      <a:pt x="5690" y="528"/>
                    </a:lnTo>
                    <a:lnTo>
                      <a:pt x="6428" y="528"/>
                    </a:lnTo>
                    <a:lnTo>
                      <a:pt x="6849" y="633"/>
                    </a:lnTo>
                    <a:lnTo>
                      <a:pt x="7165" y="738"/>
                    </a:lnTo>
                    <a:lnTo>
                      <a:pt x="7481" y="738"/>
                    </a:lnTo>
                    <a:lnTo>
                      <a:pt x="7587" y="633"/>
                    </a:lnTo>
                    <a:lnTo>
                      <a:pt x="7587" y="422"/>
                    </a:lnTo>
                    <a:lnTo>
                      <a:pt x="7481" y="212"/>
                    </a:lnTo>
                    <a:lnTo>
                      <a:pt x="6954" y="106"/>
                    </a:lnTo>
                    <a:lnTo>
                      <a:pt x="6428"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634;p54">
                <a:extLst>
                  <a:ext uri="{FF2B5EF4-FFF2-40B4-BE49-F238E27FC236}">
                    <a16:creationId xmlns:a16="http://schemas.microsoft.com/office/drawing/2014/main" id="{287D891F-6BB1-F71F-400F-175DB14AA552}"/>
                  </a:ext>
                </a:extLst>
              </p:cNvPr>
              <p:cNvSpPr/>
              <p:nvPr/>
            </p:nvSpPr>
            <p:spPr>
              <a:xfrm>
                <a:off x="4508800" y="3768875"/>
                <a:ext cx="189675" cy="68500"/>
              </a:xfrm>
              <a:custGeom>
                <a:avLst/>
                <a:gdLst/>
                <a:ahLst/>
                <a:cxnLst/>
                <a:rect l="l" t="t" r="r" b="b"/>
                <a:pathLst>
                  <a:path w="7587" h="2740" extrusionOk="0">
                    <a:moveTo>
                      <a:pt x="5796" y="0"/>
                    </a:moveTo>
                    <a:lnTo>
                      <a:pt x="4742" y="106"/>
                    </a:lnTo>
                    <a:lnTo>
                      <a:pt x="3478" y="316"/>
                    </a:lnTo>
                    <a:lnTo>
                      <a:pt x="2635" y="633"/>
                    </a:lnTo>
                    <a:lnTo>
                      <a:pt x="1897" y="949"/>
                    </a:lnTo>
                    <a:lnTo>
                      <a:pt x="844" y="1581"/>
                    </a:lnTo>
                    <a:lnTo>
                      <a:pt x="211" y="2002"/>
                    </a:lnTo>
                    <a:lnTo>
                      <a:pt x="1" y="2318"/>
                    </a:lnTo>
                    <a:lnTo>
                      <a:pt x="1" y="2529"/>
                    </a:lnTo>
                    <a:lnTo>
                      <a:pt x="106" y="2635"/>
                    </a:lnTo>
                    <a:lnTo>
                      <a:pt x="317" y="2740"/>
                    </a:lnTo>
                    <a:lnTo>
                      <a:pt x="422" y="2635"/>
                    </a:lnTo>
                    <a:lnTo>
                      <a:pt x="633" y="2424"/>
                    </a:lnTo>
                    <a:lnTo>
                      <a:pt x="1160" y="2002"/>
                    </a:lnTo>
                    <a:lnTo>
                      <a:pt x="2213" y="1370"/>
                    </a:lnTo>
                    <a:lnTo>
                      <a:pt x="2846" y="1159"/>
                    </a:lnTo>
                    <a:lnTo>
                      <a:pt x="3688" y="843"/>
                    </a:lnTo>
                    <a:lnTo>
                      <a:pt x="4847" y="633"/>
                    </a:lnTo>
                    <a:lnTo>
                      <a:pt x="5796" y="527"/>
                    </a:lnTo>
                    <a:lnTo>
                      <a:pt x="6428" y="633"/>
                    </a:lnTo>
                    <a:lnTo>
                      <a:pt x="6849" y="633"/>
                    </a:lnTo>
                    <a:lnTo>
                      <a:pt x="7166" y="738"/>
                    </a:lnTo>
                    <a:lnTo>
                      <a:pt x="7482" y="738"/>
                    </a:lnTo>
                    <a:lnTo>
                      <a:pt x="7587" y="633"/>
                    </a:lnTo>
                    <a:lnTo>
                      <a:pt x="7587" y="422"/>
                    </a:lnTo>
                    <a:lnTo>
                      <a:pt x="7482" y="316"/>
                    </a:lnTo>
                    <a:lnTo>
                      <a:pt x="6955" y="106"/>
                    </a:lnTo>
                    <a:lnTo>
                      <a:pt x="6428" y="106"/>
                    </a:lnTo>
                    <a:lnTo>
                      <a:pt x="5796"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635;p54">
                <a:extLst>
                  <a:ext uri="{FF2B5EF4-FFF2-40B4-BE49-F238E27FC236}">
                    <a16:creationId xmlns:a16="http://schemas.microsoft.com/office/drawing/2014/main" id="{18134812-6873-F49E-F716-7771FA673BF2}"/>
                  </a:ext>
                </a:extLst>
              </p:cNvPr>
              <p:cNvSpPr/>
              <p:nvPr/>
            </p:nvSpPr>
            <p:spPr>
              <a:xfrm>
                <a:off x="4558850" y="3963800"/>
                <a:ext cx="192325" cy="65875"/>
              </a:xfrm>
              <a:custGeom>
                <a:avLst/>
                <a:gdLst/>
                <a:ahLst/>
                <a:cxnLst/>
                <a:rect l="l" t="t" r="r" b="b"/>
                <a:pathLst>
                  <a:path w="7693" h="2635" extrusionOk="0">
                    <a:moveTo>
                      <a:pt x="4847" y="0"/>
                    </a:moveTo>
                    <a:lnTo>
                      <a:pt x="3583" y="316"/>
                    </a:lnTo>
                    <a:lnTo>
                      <a:pt x="2740" y="527"/>
                    </a:lnTo>
                    <a:lnTo>
                      <a:pt x="2003" y="843"/>
                    </a:lnTo>
                    <a:lnTo>
                      <a:pt x="949" y="1475"/>
                    </a:lnTo>
                    <a:lnTo>
                      <a:pt x="317" y="2002"/>
                    </a:lnTo>
                    <a:lnTo>
                      <a:pt x="106" y="2213"/>
                    </a:lnTo>
                    <a:lnTo>
                      <a:pt x="1" y="2424"/>
                    </a:lnTo>
                    <a:lnTo>
                      <a:pt x="106" y="2634"/>
                    </a:lnTo>
                    <a:lnTo>
                      <a:pt x="317" y="2634"/>
                    </a:lnTo>
                    <a:lnTo>
                      <a:pt x="527" y="2529"/>
                    </a:lnTo>
                    <a:lnTo>
                      <a:pt x="738" y="2318"/>
                    </a:lnTo>
                    <a:lnTo>
                      <a:pt x="1265" y="1897"/>
                    </a:lnTo>
                    <a:lnTo>
                      <a:pt x="2213" y="1370"/>
                    </a:lnTo>
                    <a:lnTo>
                      <a:pt x="2951" y="1054"/>
                    </a:lnTo>
                    <a:lnTo>
                      <a:pt x="3688" y="843"/>
                    </a:lnTo>
                    <a:lnTo>
                      <a:pt x="4847" y="527"/>
                    </a:lnTo>
                    <a:lnTo>
                      <a:pt x="6533" y="527"/>
                    </a:lnTo>
                    <a:lnTo>
                      <a:pt x="6955" y="633"/>
                    </a:lnTo>
                    <a:lnTo>
                      <a:pt x="7271" y="738"/>
                    </a:lnTo>
                    <a:lnTo>
                      <a:pt x="7482" y="738"/>
                    </a:lnTo>
                    <a:lnTo>
                      <a:pt x="7692" y="527"/>
                    </a:lnTo>
                    <a:lnTo>
                      <a:pt x="7692" y="422"/>
                    </a:lnTo>
                    <a:lnTo>
                      <a:pt x="7587" y="211"/>
                    </a:lnTo>
                    <a:lnTo>
                      <a:pt x="7060" y="106"/>
                    </a:lnTo>
                    <a:lnTo>
                      <a:pt x="6533"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636;p54">
                <a:extLst>
                  <a:ext uri="{FF2B5EF4-FFF2-40B4-BE49-F238E27FC236}">
                    <a16:creationId xmlns:a16="http://schemas.microsoft.com/office/drawing/2014/main" id="{B914CD86-B5B4-F3EB-8EE5-2602EDD1FD5B}"/>
                  </a:ext>
                </a:extLst>
              </p:cNvPr>
              <p:cNvSpPr/>
              <p:nvPr/>
            </p:nvSpPr>
            <p:spPr>
              <a:xfrm>
                <a:off x="4561475" y="3584475"/>
                <a:ext cx="405700" cy="893000"/>
              </a:xfrm>
              <a:custGeom>
                <a:avLst/>
                <a:gdLst/>
                <a:ahLst/>
                <a:cxnLst/>
                <a:rect l="l" t="t" r="r" b="b"/>
                <a:pathLst>
                  <a:path w="16228" h="35720" extrusionOk="0">
                    <a:moveTo>
                      <a:pt x="11170" y="1"/>
                    </a:moveTo>
                    <a:lnTo>
                      <a:pt x="11591" y="4953"/>
                    </a:lnTo>
                    <a:lnTo>
                      <a:pt x="11802" y="7903"/>
                    </a:lnTo>
                    <a:lnTo>
                      <a:pt x="11907" y="11064"/>
                    </a:lnTo>
                    <a:lnTo>
                      <a:pt x="11907" y="14225"/>
                    </a:lnTo>
                    <a:lnTo>
                      <a:pt x="11697" y="17386"/>
                    </a:lnTo>
                    <a:lnTo>
                      <a:pt x="11591" y="18861"/>
                    </a:lnTo>
                    <a:lnTo>
                      <a:pt x="11380" y="20336"/>
                    </a:lnTo>
                    <a:lnTo>
                      <a:pt x="11064" y="21601"/>
                    </a:lnTo>
                    <a:lnTo>
                      <a:pt x="10748" y="22865"/>
                    </a:lnTo>
                    <a:lnTo>
                      <a:pt x="10327" y="23919"/>
                    </a:lnTo>
                    <a:lnTo>
                      <a:pt x="9905" y="24762"/>
                    </a:lnTo>
                    <a:lnTo>
                      <a:pt x="9378" y="25604"/>
                    </a:lnTo>
                    <a:lnTo>
                      <a:pt x="8746" y="26447"/>
                    </a:lnTo>
                    <a:lnTo>
                      <a:pt x="8114" y="27080"/>
                    </a:lnTo>
                    <a:lnTo>
                      <a:pt x="7482" y="27712"/>
                    </a:lnTo>
                    <a:lnTo>
                      <a:pt x="6744" y="28239"/>
                    </a:lnTo>
                    <a:lnTo>
                      <a:pt x="6007" y="28765"/>
                    </a:lnTo>
                    <a:lnTo>
                      <a:pt x="4426" y="29608"/>
                    </a:lnTo>
                    <a:lnTo>
                      <a:pt x="2846" y="30135"/>
                    </a:lnTo>
                    <a:lnTo>
                      <a:pt x="1371" y="30557"/>
                    </a:lnTo>
                    <a:lnTo>
                      <a:pt x="1" y="30873"/>
                    </a:lnTo>
                    <a:lnTo>
                      <a:pt x="2003" y="32348"/>
                    </a:lnTo>
                    <a:lnTo>
                      <a:pt x="4216" y="33718"/>
                    </a:lnTo>
                    <a:lnTo>
                      <a:pt x="6534" y="34771"/>
                    </a:lnTo>
                    <a:lnTo>
                      <a:pt x="8852" y="35719"/>
                    </a:lnTo>
                    <a:lnTo>
                      <a:pt x="10011" y="34350"/>
                    </a:lnTo>
                    <a:lnTo>
                      <a:pt x="11064" y="32980"/>
                    </a:lnTo>
                    <a:lnTo>
                      <a:pt x="12013" y="31505"/>
                    </a:lnTo>
                    <a:lnTo>
                      <a:pt x="12856" y="29924"/>
                    </a:lnTo>
                    <a:lnTo>
                      <a:pt x="13698" y="28344"/>
                    </a:lnTo>
                    <a:lnTo>
                      <a:pt x="14331" y="26763"/>
                    </a:lnTo>
                    <a:lnTo>
                      <a:pt x="14963" y="25078"/>
                    </a:lnTo>
                    <a:lnTo>
                      <a:pt x="15384" y="23392"/>
                    </a:lnTo>
                    <a:lnTo>
                      <a:pt x="15806" y="21601"/>
                    </a:lnTo>
                    <a:lnTo>
                      <a:pt x="16016" y="19809"/>
                    </a:lnTo>
                    <a:lnTo>
                      <a:pt x="16227" y="18018"/>
                    </a:lnTo>
                    <a:lnTo>
                      <a:pt x="16227" y="16227"/>
                    </a:lnTo>
                    <a:lnTo>
                      <a:pt x="16122" y="14436"/>
                    </a:lnTo>
                    <a:lnTo>
                      <a:pt x="16016" y="12645"/>
                    </a:lnTo>
                    <a:lnTo>
                      <a:pt x="15700" y="10748"/>
                    </a:lnTo>
                    <a:lnTo>
                      <a:pt x="15279" y="8957"/>
                    </a:lnTo>
                    <a:lnTo>
                      <a:pt x="14541" y="6533"/>
                    </a:lnTo>
                    <a:lnTo>
                      <a:pt x="13593" y="4215"/>
                    </a:lnTo>
                    <a:lnTo>
                      <a:pt x="12434" y="2108"/>
                    </a:lnTo>
                    <a:lnTo>
                      <a:pt x="11170" y="1"/>
                    </a:lnTo>
                    <a:close/>
                  </a:path>
                </a:pathLst>
              </a:custGeom>
              <a:solidFill>
                <a:srgbClr val="C64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637;p54">
                <a:extLst>
                  <a:ext uri="{FF2B5EF4-FFF2-40B4-BE49-F238E27FC236}">
                    <a16:creationId xmlns:a16="http://schemas.microsoft.com/office/drawing/2014/main" id="{C7C4DEF1-D5EE-9316-E52E-664F4B88F93B}"/>
                  </a:ext>
                </a:extLst>
              </p:cNvPr>
              <p:cNvSpPr/>
              <p:nvPr/>
            </p:nvSpPr>
            <p:spPr>
              <a:xfrm>
                <a:off x="4332325" y="3487025"/>
                <a:ext cx="397775" cy="115925"/>
              </a:xfrm>
              <a:custGeom>
                <a:avLst/>
                <a:gdLst/>
                <a:ahLst/>
                <a:cxnLst/>
                <a:rect l="l" t="t" r="r" b="b"/>
                <a:pathLst>
                  <a:path w="15911" h="4637" extrusionOk="0">
                    <a:moveTo>
                      <a:pt x="15700" y="0"/>
                    </a:moveTo>
                    <a:lnTo>
                      <a:pt x="15489" y="106"/>
                    </a:lnTo>
                    <a:lnTo>
                      <a:pt x="13803" y="949"/>
                    </a:lnTo>
                    <a:lnTo>
                      <a:pt x="12012" y="1686"/>
                    </a:lnTo>
                    <a:lnTo>
                      <a:pt x="10115" y="2424"/>
                    </a:lnTo>
                    <a:lnTo>
                      <a:pt x="8219" y="2951"/>
                    </a:lnTo>
                    <a:lnTo>
                      <a:pt x="6217" y="3477"/>
                    </a:lnTo>
                    <a:lnTo>
                      <a:pt x="4215" y="3794"/>
                    </a:lnTo>
                    <a:lnTo>
                      <a:pt x="2318" y="4004"/>
                    </a:lnTo>
                    <a:lnTo>
                      <a:pt x="316" y="4110"/>
                    </a:lnTo>
                    <a:lnTo>
                      <a:pt x="106" y="4215"/>
                    </a:lnTo>
                    <a:lnTo>
                      <a:pt x="0" y="4426"/>
                    </a:lnTo>
                    <a:lnTo>
                      <a:pt x="106" y="4636"/>
                    </a:lnTo>
                    <a:lnTo>
                      <a:pt x="316" y="4636"/>
                    </a:lnTo>
                    <a:lnTo>
                      <a:pt x="2318" y="4531"/>
                    </a:lnTo>
                    <a:lnTo>
                      <a:pt x="4320" y="4320"/>
                    </a:lnTo>
                    <a:lnTo>
                      <a:pt x="6322" y="4004"/>
                    </a:lnTo>
                    <a:lnTo>
                      <a:pt x="8429" y="3477"/>
                    </a:lnTo>
                    <a:lnTo>
                      <a:pt x="10326" y="2951"/>
                    </a:lnTo>
                    <a:lnTo>
                      <a:pt x="12223" y="2213"/>
                    </a:lnTo>
                    <a:lnTo>
                      <a:pt x="14014" y="1475"/>
                    </a:lnTo>
                    <a:lnTo>
                      <a:pt x="15805" y="527"/>
                    </a:lnTo>
                    <a:lnTo>
                      <a:pt x="15910" y="422"/>
                    </a:lnTo>
                    <a:lnTo>
                      <a:pt x="15910" y="211"/>
                    </a:lnTo>
                    <a:lnTo>
                      <a:pt x="157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638;p54">
                <a:extLst>
                  <a:ext uri="{FF2B5EF4-FFF2-40B4-BE49-F238E27FC236}">
                    <a16:creationId xmlns:a16="http://schemas.microsoft.com/office/drawing/2014/main" id="{3ED63D1E-381D-06D4-FDB1-BEDF0389AF5B}"/>
                  </a:ext>
                </a:extLst>
              </p:cNvPr>
              <p:cNvSpPr/>
              <p:nvPr/>
            </p:nvSpPr>
            <p:spPr>
              <a:xfrm>
                <a:off x="4524600" y="4182425"/>
                <a:ext cx="389875" cy="113300"/>
              </a:xfrm>
              <a:custGeom>
                <a:avLst/>
                <a:gdLst/>
                <a:ahLst/>
                <a:cxnLst/>
                <a:rect l="l" t="t" r="r" b="b"/>
                <a:pathLst>
                  <a:path w="15595" h="4532" extrusionOk="0">
                    <a:moveTo>
                      <a:pt x="15279" y="1"/>
                    </a:moveTo>
                    <a:lnTo>
                      <a:pt x="13382" y="106"/>
                    </a:lnTo>
                    <a:lnTo>
                      <a:pt x="11380" y="317"/>
                    </a:lnTo>
                    <a:lnTo>
                      <a:pt x="9484" y="633"/>
                    </a:lnTo>
                    <a:lnTo>
                      <a:pt x="7482" y="1160"/>
                    </a:lnTo>
                    <a:lnTo>
                      <a:pt x="5585" y="1686"/>
                    </a:lnTo>
                    <a:lnTo>
                      <a:pt x="3689" y="2424"/>
                    </a:lnTo>
                    <a:lnTo>
                      <a:pt x="1897" y="3162"/>
                    </a:lnTo>
                    <a:lnTo>
                      <a:pt x="106" y="4110"/>
                    </a:lnTo>
                    <a:lnTo>
                      <a:pt x="1" y="4215"/>
                    </a:lnTo>
                    <a:lnTo>
                      <a:pt x="1" y="4426"/>
                    </a:lnTo>
                    <a:lnTo>
                      <a:pt x="212" y="4531"/>
                    </a:lnTo>
                    <a:lnTo>
                      <a:pt x="422" y="4531"/>
                    </a:lnTo>
                    <a:lnTo>
                      <a:pt x="2108" y="3688"/>
                    </a:lnTo>
                    <a:lnTo>
                      <a:pt x="3899" y="2951"/>
                    </a:lnTo>
                    <a:lnTo>
                      <a:pt x="5691" y="2213"/>
                    </a:lnTo>
                    <a:lnTo>
                      <a:pt x="7693" y="1686"/>
                    </a:lnTo>
                    <a:lnTo>
                      <a:pt x="9589" y="1160"/>
                    </a:lnTo>
                    <a:lnTo>
                      <a:pt x="11486" y="844"/>
                    </a:lnTo>
                    <a:lnTo>
                      <a:pt x="13382" y="633"/>
                    </a:lnTo>
                    <a:lnTo>
                      <a:pt x="15384" y="527"/>
                    </a:lnTo>
                    <a:lnTo>
                      <a:pt x="15490" y="422"/>
                    </a:lnTo>
                    <a:lnTo>
                      <a:pt x="15595" y="211"/>
                    </a:lnTo>
                    <a:lnTo>
                      <a:pt x="15490" y="106"/>
                    </a:lnTo>
                    <a:lnTo>
                      <a:pt x="1527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639;p54">
                <a:extLst>
                  <a:ext uri="{FF2B5EF4-FFF2-40B4-BE49-F238E27FC236}">
                    <a16:creationId xmlns:a16="http://schemas.microsoft.com/office/drawing/2014/main" id="{7A51FA7F-0C16-C11B-1244-36DEE5887CF7}"/>
                  </a:ext>
                </a:extLst>
              </p:cNvPr>
              <p:cNvSpPr/>
              <p:nvPr/>
            </p:nvSpPr>
            <p:spPr>
              <a:xfrm>
                <a:off x="4279625" y="3302625"/>
                <a:ext cx="695450" cy="1180125"/>
              </a:xfrm>
              <a:custGeom>
                <a:avLst/>
                <a:gdLst/>
                <a:ahLst/>
                <a:cxnLst/>
                <a:rect l="l" t="t" r="r" b="b"/>
                <a:pathLst>
                  <a:path w="27818" h="47205" extrusionOk="0">
                    <a:moveTo>
                      <a:pt x="7587" y="1"/>
                    </a:moveTo>
                    <a:lnTo>
                      <a:pt x="7482" y="106"/>
                    </a:lnTo>
                    <a:lnTo>
                      <a:pt x="5796" y="2108"/>
                    </a:lnTo>
                    <a:lnTo>
                      <a:pt x="5691" y="2319"/>
                    </a:lnTo>
                    <a:lnTo>
                      <a:pt x="5796" y="2424"/>
                    </a:lnTo>
                    <a:lnTo>
                      <a:pt x="6007" y="2530"/>
                    </a:lnTo>
                    <a:lnTo>
                      <a:pt x="6217" y="2424"/>
                    </a:lnTo>
                    <a:lnTo>
                      <a:pt x="7688" y="561"/>
                    </a:lnTo>
                    <a:lnTo>
                      <a:pt x="7688" y="561"/>
                    </a:lnTo>
                    <a:lnTo>
                      <a:pt x="9168" y="1055"/>
                    </a:lnTo>
                    <a:lnTo>
                      <a:pt x="10748" y="1792"/>
                    </a:lnTo>
                    <a:lnTo>
                      <a:pt x="12329" y="2635"/>
                    </a:lnTo>
                    <a:lnTo>
                      <a:pt x="13804" y="3478"/>
                    </a:lnTo>
                    <a:lnTo>
                      <a:pt x="15279" y="4426"/>
                    </a:lnTo>
                    <a:lnTo>
                      <a:pt x="16649" y="5480"/>
                    </a:lnTo>
                    <a:lnTo>
                      <a:pt x="18018" y="6639"/>
                    </a:lnTo>
                    <a:lnTo>
                      <a:pt x="19283" y="7903"/>
                    </a:lnTo>
                    <a:lnTo>
                      <a:pt x="20442" y="9168"/>
                    </a:lnTo>
                    <a:lnTo>
                      <a:pt x="21495" y="10537"/>
                    </a:lnTo>
                    <a:lnTo>
                      <a:pt x="22549" y="12012"/>
                    </a:lnTo>
                    <a:lnTo>
                      <a:pt x="23497" y="13488"/>
                    </a:lnTo>
                    <a:lnTo>
                      <a:pt x="24340" y="15173"/>
                    </a:lnTo>
                    <a:lnTo>
                      <a:pt x="25078" y="16754"/>
                    </a:lnTo>
                    <a:lnTo>
                      <a:pt x="25710" y="18545"/>
                    </a:lnTo>
                    <a:lnTo>
                      <a:pt x="26237" y="20336"/>
                    </a:lnTo>
                    <a:lnTo>
                      <a:pt x="26658" y="22127"/>
                    </a:lnTo>
                    <a:lnTo>
                      <a:pt x="26974" y="24024"/>
                    </a:lnTo>
                    <a:lnTo>
                      <a:pt x="27185" y="25921"/>
                    </a:lnTo>
                    <a:lnTo>
                      <a:pt x="27290" y="27712"/>
                    </a:lnTo>
                    <a:lnTo>
                      <a:pt x="27080" y="30346"/>
                    </a:lnTo>
                    <a:lnTo>
                      <a:pt x="26764" y="32980"/>
                    </a:lnTo>
                    <a:lnTo>
                      <a:pt x="26131" y="35509"/>
                    </a:lnTo>
                    <a:lnTo>
                      <a:pt x="25289" y="37932"/>
                    </a:lnTo>
                    <a:lnTo>
                      <a:pt x="24340" y="40355"/>
                    </a:lnTo>
                    <a:lnTo>
                      <a:pt x="23076" y="42674"/>
                    </a:lnTo>
                    <a:lnTo>
                      <a:pt x="21601" y="44781"/>
                    </a:lnTo>
                    <a:lnTo>
                      <a:pt x="20053" y="46618"/>
                    </a:lnTo>
                    <a:lnTo>
                      <a:pt x="20053" y="46618"/>
                    </a:lnTo>
                    <a:lnTo>
                      <a:pt x="18651" y="46151"/>
                    </a:lnTo>
                    <a:lnTo>
                      <a:pt x="16965" y="45413"/>
                    </a:lnTo>
                    <a:lnTo>
                      <a:pt x="15490" y="44675"/>
                    </a:lnTo>
                    <a:lnTo>
                      <a:pt x="13909" y="43727"/>
                    </a:lnTo>
                    <a:lnTo>
                      <a:pt x="12539" y="42779"/>
                    </a:lnTo>
                    <a:lnTo>
                      <a:pt x="11170" y="41725"/>
                    </a:lnTo>
                    <a:lnTo>
                      <a:pt x="9800" y="40566"/>
                    </a:lnTo>
                    <a:lnTo>
                      <a:pt x="8535" y="39302"/>
                    </a:lnTo>
                    <a:lnTo>
                      <a:pt x="7376" y="38037"/>
                    </a:lnTo>
                    <a:lnTo>
                      <a:pt x="6217" y="36668"/>
                    </a:lnTo>
                    <a:lnTo>
                      <a:pt x="5269" y="35193"/>
                    </a:lnTo>
                    <a:lnTo>
                      <a:pt x="4321" y="33718"/>
                    </a:lnTo>
                    <a:lnTo>
                      <a:pt x="3478" y="32137"/>
                    </a:lnTo>
                    <a:lnTo>
                      <a:pt x="2740" y="30451"/>
                    </a:lnTo>
                    <a:lnTo>
                      <a:pt x="2108" y="28660"/>
                    </a:lnTo>
                    <a:lnTo>
                      <a:pt x="1581" y="26869"/>
                    </a:lnTo>
                    <a:lnTo>
                      <a:pt x="1055" y="25078"/>
                    </a:lnTo>
                    <a:lnTo>
                      <a:pt x="844" y="23181"/>
                    </a:lnTo>
                    <a:lnTo>
                      <a:pt x="633" y="21285"/>
                    </a:lnTo>
                    <a:lnTo>
                      <a:pt x="528" y="19493"/>
                    </a:lnTo>
                    <a:lnTo>
                      <a:pt x="633" y="17913"/>
                    </a:lnTo>
                    <a:lnTo>
                      <a:pt x="738" y="16438"/>
                    </a:lnTo>
                    <a:lnTo>
                      <a:pt x="949" y="14963"/>
                    </a:lnTo>
                    <a:lnTo>
                      <a:pt x="1160" y="13488"/>
                    </a:lnTo>
                    <a:lnTo>
                      <a:pt x="1581" y="12012"/>
                    </a:lnTo>
                    <a:lnTo>
                      <a:pt x="2003" y="10643"/>
                    </a:lnTo>
                    <a:lnTo>
                      <a:pt x="2530" y="9168"/>
                    </a:lnTo>
                    <a:lnTo>
                      <a:pt x="3057" y="7798"/>
                    </a:lnTo>
                    <a:lnTo>
                      <a:pt x="3057" y="7587"/>
                    </a:lnTo>
                    <a:lnTo>
                      <a:pt x="2951" y="7482"/>
                    </a:lnTo>
                    <a:lnTo>
                      <a:pt x="2740" y="7482"/>
                    </a:lnTo>
                    <a:lnTo>
                      <a:pt x="2530" y="7587"/>
                    </a:lnTo>
                    <a:lnTo>
                      <a:pt x="2003" y="8957"/>
                    </a:lnTo>
                    <a:lnTo>
                      <a:pt x="1476" y="10432"/>
                    </a:lnTo>
                    <a:lnTo>
                      <a:pt x="1055" y="11907"/>
                    </a:lnTo>
                    <a:lnTo>
                      <a:pt x="633" y="13382"/>
                    </a:lnTo>
                    <a:lnTo>
                      <a:pt x="422" y="14857"/>
                    </a:lnTo>
                    <a:lnTo>
                      <a:pt x="212" y="16438"/>
                    </a:lnTo>
                    <a:lnTo>
                      <a:pt x="106" y="17913"/>
                    </a:lnTo>
                    <a:lnTo>
                      <a:pt x="1" y="19493"/>
                    </a:lnTo>
                    <a:lnTo>
                      <a:pt x="106" y="21390"/>
                    </a:lnTo>
                    <a:lnTo>
                      <a:pt x="212" y="23286"/>
                    </a:lnTo>
                    <a:lnTo>
                      <a:pt x="528" y="25183"/>
                    </a:lnTo>
                    <a:lnTo>
                      <a:pt x="1055" y="27080"/>
                    </a:lnTo>
                    <a:lnTo>
                      <a:pt x="1581" y="28871"/>
                    </a:lnTo>
                    <a:lnTo>
                      <a:pt x="2214" y="30662"/>
                    </a:lnTo>
                    <a:lnTo>
                      <a:pt x="2951" y="32348"/>
                    </a:lnTo>
                    <a:lnTo>
                      <a:pt x="3794" y="33928"/>
                    </a:lnTo>
                    <a:lnTo>
                      <a:pt x="4742" y="35509"/>
                    </a:lnTo>
                    <a:lnTo>
                      <a:pt x="5796" y="36984"/>
                    </a:lnTo>
                    <a:lnTo>
                      <a:pt x="6955" y="38354"/>
                    </a:lnTo>
                    <a:lnTo>
                      <a:pt x="8114" y="39723"/>
                    </a:lnTo>
                    <a:lnTo>
                      <a:pt x="9378" y="40988"/>
                    </a:lnTo>
                    <a:lnTo>
                      <a:pt x="10748" y="42147"/>
                    </a:lnTo>
                    <a:lnTo>
                      <a:pt x="12223" y="43200"/>
                    </a:lnTo>
                    <a:lnTo>
                      <a:pt x="13698" y="44254"/>
                    </a:lnTo>
                    <a:lnTo>
                      <a:pt x="15173" y="45097"/>
                    </a:lnTo>
                    <a:lnTo>
                      <a:pt x="16754" y="45940"/>
                    </a:lnTo>
                    <a:lnTo>
                      <a:pt x="18440" y="46572"/>
                    </a:lnTo>
                    <a:lnTo>
                      <a:pt x="20126" y="47204"/>
                    </a:lnTo>
                    <a:lnTo>
                      <a:pt x="20231" y="47204"/>
                    </a:lnTo>
                    <a:lnTo>
                      <a:pt x="20336" y="47099"/>
                    </a:lnTo>
                    <a:lnTo>
                      <a:pt x="22022" y="45097"/>
                    </a:lnTo>
                    <a:lnTo>
                      <a:pt x="23497" y="42884"/>
                    </a:lnTo>
                    <a:lnTo>
                      <a:pt x="24762" y="40566"/>
                    </a:lnTo>
                    <a:lnTo>
                      <a:pt x="25815" y="38143"/>
                    </a:lnTo>
                    <a:lnTo>
                      <a:pt x="26658" y="35614"/>
                    </a:lnTo>
                    <a:lnTo>
                      <a:pt x="27290" y="33085"/>
                    </a:lnTo>
                    <a:lnTo>
                      <a:pt x="27712" y="30451"/>
                    </a:lnTo>
                    <a:lnTo>
                      <a:pt x="27712" y="29081"/>
                    </a:lnTo>
                    <a:lnTo>
                      <a:pt x="27817" y="27712"/>
                    </a:lnTo>
                    <a:lnTo>
                      <a:pt x="27712" y="25815"/>
                    </a:lnTo>
                    <a:lnTo>
                      <a:pt x="27501" y="23919"/>
                    </a:lnTo>
                    <a:lnTo>
                      <a:pt x="27185" y="22022"/>
                    </a:lnTo>
                    <a:lnTo>
                      <a:pt x="26764" y="20125"/>
                    </a:lnTo>
                    <a:lnTo>
                      <a:pt x="26237" y="18334"/>
                    </a:lnTo>
                    <a:lnTo>
                      <a:pt x="25605" y="16543"/>
                    </a:lnTo>
                    <a:lnTo>
                      <a:pt x="24867" y="14857"/>
                    </a:lnTo>
                    <a:lnTo>
                      <a:pt x="23919" y="13277"/>
                    </a:lnTo>
                    <a:lnTo>
                      <a:pt x="22971" y="11696"/>
                    </a:lnTo>
                    <a:lnTo>
                      <a:pt x="22022" y="10221"/>
                    </a:lnTo>
                    <a:lnTo>
                      <a:pt x="20863" y="8851"/>
                    </a:lnTo>
                    <a:lnTo>
                      <a:pt x="19599" y="7482"/>
                    </a:lnTo>
                    <a:lnTo>
                      <a:pt x="18334" y="6217"/>
                    </a:lnTo>
                    <a:lnTo>
                      <a:pt x="17070" y="5058"/>
                    </a:lnTo>
                    <a:lnTo>
                      <a:pt x="15595" y="4005"/>
                    </a:lnTo>
                    <a:lnTo>
                      <a:pt x="14120" y="3056"/>
                    </a:lnTo>
                    <a:lnTo>
                      <a:pt x="12645" y="2108"/>
                    </a:lnTo>
                    <a:lnTo>
                      <a:pt x="11064" y="1265"/>
                    </a:lnTo>
                    <a:lnTo>
                      <a:pt x="9378" y="633"/>
                    </a:lnTo>
                    <a:lnTo>
                      <a:pt x="7693"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40;p54">
                <a:extLst>
                  <a:ext uri="{FF2B5EF4-FFF2-40B4-BE49-F238E27FC236}">
                    <a16:creationId xmlns:a16="http://schemas.microsoft.com/office/drawing/2014/main" id="{29C7D64B-3F0E-206B-4564-DD65F84FECF0}"/>
                  </a:ext>
                </a:extLst>
              </p:cNvPr>
              <p:cNvSpPr/>
              <p:nvPr/>
            </p:nvSpPr>
            <p:spPr>
              <a:xfrm>
                <a:off x="4366550" y="3389550"/>
                <a:ext cx="44825" cy="65875"/>
              </a:xfrm>
              <a:custGeom>
                <a:avLst/>
                <a:gdLst/>
                <a:ahLst/>
                <a:cxnLst/>
                <a:rect l="l" t="t" r="r" b="b"/>
                <a:pathLst>
                  <a:path w="1793" h="2635" extrusionOk="0">
                    <a:moveTo>
                      <a:pt x="1476" y="1"/>
                    </a:moveTo>
                    <a:lnTo>
                      <a:pt x="1265" y="106"/>
                    </a:lnTo>
                    <a:lnTo>
                      <a:pt x="1" y="2214"/>
                    </a:lnTo>
                    <a:lnTo>
                      <a:pt x="1" y="2424"/>
                    </a:lnTo>
                    <a:lnTo>
                      <a:pt x="106" y="2530"/>
                    </a:lnTo>
                    <a:lnTo>
                      <a:pt x="317" y="2635"/>
                    </a:lnTo>
                    <a:lnTo>
                      <a:pt x="528" y="2424"/>
                    </a:lnTo>
                    <a:lnTo>
                      <a:pt x="1687" y="422"/>
                    </a:lnTo>
                    <a:lnTo>
                      <a:pt x="1792" y="212"/>
                    </a:lnTo>
                    <a:lnTo>
                      <a:pt x="1687"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1"/>
        <p:cNvGrpSpPr/>
        <p:nvPr/>
      </p:nvGrpSpPr>
      <p:grpSpPr>
        <a:xfrm>
          <a:off x="0" y="0"/>
          <a:ext cx="0" cy="0"/>
          <a:chOff x="0" y="0"/>
          <a:chExt cx="0" cy="0"/>
        </a:xfrm>
      </p:grpSpPr>
      <p:pic>
        <p:nvPicPr>
          <p:cNvPr id="4" name="Hình ảnh 3">
            <a:extLst>
              <a:ext uri="{FF2B5EF4-FFF2-40B4-BE49-F238E27FC236}">
                <a16:creationId xmlns:a16="http://schemas.microsoft.com/office/drawing/2014/main" id="{5880B22D-81EE-DB1C-E57E-87C83BDFAADB}"/>
              </a:ext>
            </a:extLst>
          </p:cNvPr>
          <p:cNvPicPr>
            <a:picLocks noChangeAspect="1"/>
          </p:cNvPicPr>
          <p:nvPr/>
        </p:nvPicPr>
        <p:blipFill>
          <a:blip r:embed="rId3"/>
          <a:stretch>
            <a:fillRect/>
          </a:stretch>
        </p:blipFill>
        <p:spPr>
          <a:xfrm>
            <a:off x="5855036" y="1981281"/>
            <a:ext cx="2568438" cy="2766936"/>
          </a:xfrm>
          <a:prstGeom prst="rect">
            <a:avLst/>
          </a:prstGeom>
        </p:spPr>
      </p:pic>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37DC0998-868C-2879-42DA-96B2255F5100}"/>
                  </a:ext>
                </a:extLst>
              </p:cNvPr>
              <p:cNvSpPr txBox="1"/>
              <p:nvPr/>
            </p:nvSpPr>
            <p:spPr>
              <a:xfrm>
                <a:off x="896541" y="713709"/>
                <a:ext cx="7022306" cy="3716082"/>
              </a:xfrm>
              <a:prstGeom prst="rect">
                <a:avLst/>
              </a:prstGeom>
              <a:noFill/>
            </p:spPr>
            <p:txBody>
              <a:bodyPr wrap="square">
                <a:spAutoFit/>
              </a:bodyPr>
              <a:lstStyle/>
              <a:p>
                <a:pPr marL="0" marR="0">
                  <a:lnSpc>
                    <a:spcPct val="150000"/>
                  </a:lnSpc>
                  <a:spcBef>
                    <a:spcPts val="600"/>
                  </a:spcBef>
                  <a:spcAft>
                    <a:spcPts val="800"/>
                  </a:spcAft>
                  <a:tabLst>
                    <a:tab pos="360045" algn="l"/>
                    <a:tab pos="720090" algn="l"/>
                  </a:tabLst>
                </a:pPr>
                <a:r>
                  <a:rPr lang="nl-NL" sz="1800" dirty="0">
                    <a:solidFill>
                      <a:srgbClr val="000000"/>
                    </a:solidFill>
                    <a:effectLst/>
                    <a:latin typeface="+mj-lt"/>
                    <a:ea typeface="Yu Mincho" panose="02020400000000000000" pitchFamily="18" charset="-128"/>
                    <a:cs typeface="Times New Roman" panose="02020603050405020304" pitchFamily="18" charset="0"/>
                  </a:rPr>
                  <a:t>Theo tính chất hai đường thẳng song song ta có:</a:t>
                </a:r>
                <a:r>
                  <a:rPr lang="en-US" sz="1800" dirty="0">
                    <a:solidFill>
                      <a:srgbClr val="000000"/>
                    </a:solidFill>
                    <a:latin typeface="+mj-lt"/>
                    <a:ea typeface="Yu Mincho" panose="02020400000000000000" pitchFamily="18" charset="-128"/>
                    <a:cs typeface="Times New Roman" panose="02020603050405020304" pitchFamily="18" charset="0"/>
                  </a:rPr>
                  <a:t> </a:t>
                </a:r>
                <a14:m>
                  <m:oMath xmlns:m="http://schemas.openxmlformats.org/officeDocument/2006/math">
                    <m:d>
                      <m:dPr>
                        <m:begChr m:val="{"/>
                        <m:endChr m:val=""/>
                        <m:ctrlPr>
                          <a:rPr lang="en-US" sz="1800" i="1">
                            <a:solidFill>
                              <a:srgbClr val="000000"/>
                            </a:solidFill>
                            <a:effectLst/>
                            <a:latin typeface="Cambria Math" panose="02040503050406030204" pitchFamily="18" charset="0"/>
                            <a:ea typeface="Yu Mincho" panose="02020400000000000000" pitchFamily="18" charset="-128"/>
                            <a:cs typeface="Times New Roman" panose="02020603050405020304" pitchFamily="18" charset="0"/>
                          </a:rPr>
                        </m:ctrlPr>
                      </m:dPr>
                      <m:e>
                        <m:eqArr>
                          <m:eqArrPr>
                            <m:ctrlPr>
                              <a:rPr lang="en-US" sz="1800" i="1">
                                <a:solidFill>
                                  <a:srgbClr val="000000"/>
                                </a:solidFill>
                                <a:effectLst/>
                                <a:latin typeface="Cambria Math" panose="02040503050406030204" pitchFamily="18" charset="0"/>
                                <a:ea typeface="Yu Mincho" panose="02020400000000000000" pitchFamily="18" charset="-128"/>
                                <a:cs typeface="Times New Roman" panose="02020603050405020304" pitchFamily="18" charset="0"/>
                              </a:rPr>
                            </m:ctrlPr>
                          </m:eqArrPr>
                          <m:e>
                            <m:r>
                              <a:rPr lang="nl-NL" sz="1800" i="1">
                                <a:solidFill>
                                  <a:srgbClr val="000000"/>
                                </a:solidFill>
                                <a:effectLst/>
                                <a:latin typeface="Cambria Math" panose="02040503050406030204" pitchFamily="18" charset="0"/>
                                <a:ea typeface="Yu Mincho" panose="02020400000000000000" pitchFamily="18" charset="-128"/>
                                <a:cs typeface="Times New Roman" panose="02020603050405020304" pitchFamily="18" charset="0"/>
                              </a:rPr>
                              <m:t>&amp;</m:t>
                            </m:r>
                            <m:acc>
                              <m:accPr>
                                <m:chr m:val="̂"/>
                                <m:ctrlPr>
                                  <a:rPr lang="en-US" sz="1800" i="1">
                                    <a:solidFill>
                                      <a:srgbClr val="000000"/>
                                    </a:solidFill>
                                    <a:effectLst/>
                                    <a:latin typeface="Cambria Math" panose="02040503050406030204" pitchFamily="18" charset="0"/>
                                    <a:ea typeface="Yu Mincho" panose="02020400000000000000" pitchFamily="18" charset="-128"/>
                                    <a:cs typeface="Times New Roman" panose="02020603050405020304" pitchFamily="18" charset="0"/>
                                  </a:rPr>
                                </m:ctrlPr>
                              </m:accPr>
                              <m:e>
                                <m:r>
                                  <a:rPr lang="nl-NL" sz="1800" i="1">
                                    <a:solidFill>
                                      <a:srgbClr val="000000"/>
                                    </a:solidFill>
                                    <a:effectLst/>
                                    <a:latin typeface="Cambria Math" panose="02040503050406030204" pitchFamily="18" charset="0"/>
                                    <a:ea typeface="Yu Mincho" panose="02020400000000000000" pitchFamily="18" charset="-128"/>
                                    <a:cs typeface="Times New Roman" panose="02020603050405020304" pitchFamily="18" charset="0"/>
                                  </a:rPr>
                                  <m:t>𝐴𝐶𝐻</m:t>
                                </m:r>
                              </m:e>
                            </m:acc>
                            <m:r>
                              <a:rPr lang="nl-NL" sz="1800" i="1">
                                <a:solidFill>
                                  <a:srgbClr val="000000"/>
                                </a:solidFill>
                                <a:effectLst/>
                                <a:latin typeface="Cambria Math" panose="02040503050406030204" pitchFamily="18" charset="0"/>
                                <a:ea typeface="Yu Mincho" panose="02020400000000000000" pitchFamily="18" charset="-128"/>
                                <a:cs typeface="Times New Roman" panose="02020603050405020304" pitchFamily="18" charset="0"/>
                              </a:rPr>
                              <m:t>=</m:t>
                            </m:r>
                            <m:r>
                              <a:rPr lang="en-US" sz="1800" b="0" i="1" smtClean="0">
                                <a:solidFill>
                                  <a:srgbClr val="000000"/>
                                </a:solidFill>
                                <a:effectLst/>
                                <a:latin typeface="Cambria Math" panose="02040503050406030204" pitchFamily="18" charset="0"/>
                                <a:ea typeface="Yu Mincho" panose="02020400000000000000" pitchFamily="18" charset="-128"/>
                                <a:cs typeface="Times New Roman" panose="02020603050405020304" pitchFamily="18" charset="0"/>
                              </a:rPr>
                              <m:t>45</m:t>
                            </m:r>
                            <m:r>
                              <a:rPr lang="en-US" sz="1800" b="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e>
                          <m:e>
                            <m:r>
                              <a:rPr lang="nl-NL" sz="1800" i="1">
                                <a:solidFill>
                                  <a:srgbClr val="000000"/>
                                </a:solidFill>
                                <a:effectLst/>
                                <a:latin typeface="Cambria Math" panose="02040503050406030204" pitchFamily="18" charset="0"/>
                                <a:ea typeface="Yu Mincho" panose="02020400000000000000" pitchFamily="18" charset="-128"/>
                                <a:cs typeface="Times New Roman" panose="02020603050405020304" pitchFamily="18" charset="0"/>
                              </a:rPr>
                              <m:t>&amp;</m:t>
                            </m:r>
                            <m:acc>
                              <m:accPr>
                                <m:chr m:val="̂"/>
                                <m:ctrlPr>
                                  <a:rPr lang="en-US" sz="1800" i="1">
                                    <a:solidFill>
                                      <a:srgbClr val="000000"/>
                                    </a:solidFill>
                                    <a:effectLst/>
                                    <a:latin typeface="Cambria Math" panose="02040503050406030204" pitchFamily="18" charset="0"/>
                                    <a:ea typeface="Yu Mincho" panose="02020400000000000000" pitchFamily="18" charset="-128"/>
                                    <a:cs typeface="Times New Roman" panose="02020603050405020304" pitchFamily="18" charset="0"/>
                                  </a:rPr>
                                </m:ctrlPr>
                              </m:accPr>
                              <m:e>
                                <m:r>
                                  <a:rPr lang="nl-NL" sz="1800" i="1">
                                    <a:solidFill>
                                      <a:srgbClr val="000000"/>
                                    </a:solidFill>
                                    <a:effectLst/>
                                    <a:latin typeface="Cambria Math" panose="02040503050406030204" pitchFamily="18" charset="0"/>
                                    <a:ea typeface="Yu Mincho" panose="02020400000000000000" pitchFamily="18" charset="-128"/>
                                    <a:cs typeface="Times New Roman" panose="02020603050405020304" pitchFamily="18" charset="0"/>
                                  </a:rPr>
                                  <m:t>𝐵𝐶𝐻</m:t>
                                </m:r>
                              </m:e>
                            </m:acc>
                            <m:r>
                              <a:rPr lang="nl-NL" sz="1800" i="1">
                                <a:solidFill>
                                  <a:srgbClr val="000000"/>
                                </a:solidFill>
                                <a:effectLst/>
                                <a:latin typeface="Cambria Math" panose="02040503050406030204" pitchFamily="18" charset="0"/>
                                <a:ea typeface="Yu Mincho" panose="02020400000000000000" pitchFamily="18" charset="-128"/>
                                <a:cs typeface="Times New Roman" panose="02020603050405020304" pitchFamily="18" charset="0"/>
                              </a:rPr>
                              <m:t>=</m:t>
                            </m:r>
                            <m:r>
                              <a:rPr lang="en-US" sz="1800" b="0" i="1" smtClean="0">
                                <a:solidFill>
                                  <a:srgbClr val="000000"/>
                                </a:solidFill>
                                <a:effectLst/>
                                <a:latin typeface="Cambria Math" panose="02040503050406030204" pitchFamily="18" charset="0"/>
                                <a:ea typeface="Yu Mincho" panose="02020400000000000000" pitchFamily="18" charset="-128"/>
                                <a:cs typeface="Times New Roman" panose="02020603050405020304" pitchFamily="18" charset="0"/>
                              </a:rPr>
                              <m:t>50</m:t>
                            </m:r>
                            <m:r>
                              <a:rPr lang="en-US" sz="1800" b="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e>
                        </m:eqArr>
                      </m:e>
                    </m:d>
                  </m:oMath>
                </a14:m>
                <a:endParaRPr lang="en-US" sz="1800" dirty="0">
                  <a:solidFill>
                    <a:srgbClr val="000000"/>
                  </a:solidFill>
                  <a:effectLst/>
                  <a:latin typeface="+mj-lt"/>
                  <a:ea typeface="Calibri" panose="020F0502020204030204" pitchFamily="34" charset="0"/>
                  <a:cs typeface="Times New Roman" panose="02020603050405020304" pitchFamily="18" charset="0"/>
                </a:endParaRPr>
              </a:p>
              <a:p>
                <a:pPr marL="0" marR="0">
                  <a:spcBef>
                    <a:spcPts val="0"/>
                  </a:spcBef>
                </a:pPr>
                <a:r>
                  <a:rPr lang="en-US" sz="1800" dirty="0">
                    <a:solidFill>
                      <a:srgbClr val="000000"/>
                    </a:solidFill>
                    <a:effectLst/>
                    <a:latin typeface="+mj-lt"/>
                    <a:ea typeface="Times New Roman" panose="02020603050405020304" pitchFamily="18" charset="0"/>
                  </a:rPr>
                  <a:t>Ta </a:t>
                </a:r>
                <a:r>
                  <a:rPr lang="en-US" sz="1800" dirty="0" err="1">
                    <a:solidFill>
                      <a:srgbClr val="000000"/>
                    </a:solidFill>
                    <a:effectLst/>
                    <a:latin typeface="+mj-lt"/>
                    <a:ea typeface="Times New Roman" panose="02020603050405020304" pitchFamily="18" charset="0"/>
                  </a:rPr>
                  <a:t>có</a:t>
                </a:r>
                <a:r>
                  <a:rPr lang="en-US" sz="1800" dirty="0">
                    <a:solidFill>
                      <a:srgbClr val="000000"/>
                    </a:solidFill>
                    <a:effectLst/>
                    <a:latin typeface="+mj-lt"/>
                    <a:ea typeface="Times New Roman" panose="02020603050405020304" pitchFamily="18" charset="0"/>
                  </a:rPr>
                  <a:t> </a:t>
                </a:r>
                <a14:m>
                  <m:oMath xmlns:m="http://schemas.openxmlformats.org/officeDocument/2006/math">
                    <m:d>
                      <m:dPr>
                        <m:begChr m:val="{"/>
                        <m:endChr m:val=""/>
                        <m:ctrlPr>
                          <a:rPr lang="en-US" sz="1800" i="1">
                            <a:solidFill>
                              <a:srgbClr val="000000"/>
                            </a:solidFill>
                            <a:effectLst/>
                            <a:latin typeface="Cambria Math" panose="02040503050406030204" pitchFamily="18" charset="0"/>
                            <a:ea typeface="Times New Roman" panose="02020603050405020304" pitchFamily="18" charset="0"/>
                          </a:rPr>
                        </m:ctrlPr>
                      </m:dPr>
                      <m:e>
                        <m:m>
                          <m:mPr>
                            <m:mcs>
                              <m:mc>
                                <m:mcPr>
                                  <m:count m:val="1"/>
                                  <m:mcJc m:val="center"/>
                                </m:mcPr>
                              </m:mc>
                            </m:mcs>
                            <m:ctrlPr>
                              <a:rPr lang="en-US" sz="1800" i="1">
                                <a:solidFill>
                                  <a:srgbClr val="000000"/>
                                </a:solidFill>
                                <a:effectLst/>
                                <a:latin typeface="Cambria Math" panose="02040503050406030204" pitchFamily="18" charset="0"/>
                                <a:ea typeface="Times New Roman" panose="02020603050405020304" pitchFamily="18" charset="0"/>
                              </a:rPr>
                            </m:ctrlPr>
                          </m:mPr>
                          <m:mr>
                            <m:e>
                              <m:r>
                                <a:rPr lang="en-US" sz="1800" i="1">
                                  <a:solidFill>
                                    <a:srgbClr val="000000"/>
                                  </a:solidFill>
                                  <a:effectLst/>
                                  <a:latin typeface="Cambria Math" panose="02040503050406030204" pitchFamily="18" charset="0"/>
                                  <a:ea typeface="Times New Roman" panose="02020603050405020304" pitchFamily="18" charset="0"/>
                                </a:rPr>
                                <m:t>𝑡𝑎𝑛</m:t>
                              </m:r>
                              <m:acc>
                                <m:accPr>
                                  <m:chr m:val="̂"/>
                                  <m:ctrlPr>
                                    <a:rPr lang="en-US" sz="1800" i="1">
                                      <a:solidFill>
                                        <a:srgbClr val="000000"/>
                                      </a:solidFill>
                                      <a:effectLst/>
                                      <a:latin typeface="Cambria Math" panose="02040503050406030204" pitchFamily="18" charset="0"/>
                                      <a:ea typeface="Times New Roman" panose="02020603050405020304" pitchFamily="18" charset="0"/>
                                    </a:rPr>
                                  </m:ctrlPr>
                                </m:accPr>
                                <m:e>
                                  <m:r>
                                    <a:rPr lang="en-US" sz="1800" i="1">
                                      <a:solidFill>
                                        <a:srgbClr val="000000"/>
                                      </a:solidFill>
                                      <a:effectLst/>
                                      <a:latin typeface="Cambria Math" panose="02040503050406030204" pitchFamily="18" charset="0"/>
                                      <a:ea typeface="Times New Roman" panose="02020603050405020304" pitchFamily="18" charset="0"/>
                                    </a:rPr>
                                    <m:t>𝐴𝐶𝐻</m:t>
                                  </m:r>
                                </m:e>
                              </m:acc>
                              <m:r>
                                <a:rPr lang="en-US" sz="1800" i="1">
                                  <a:solidFill>
                                    <a:srgbClr val="000000"/>
                                  </a:solidFill>
                                  <a:effectLst/>
                                  <a:latin typeface="Cambria Math" panose="02040503050406030204" pitchFamily="18" charset="0"/>
                                  <a:ea typeface="Times New Roman" panose="02020603050405020304" pitchFamily="18" charset="0"/>
                                </a:rPr>
                                <m:t>=</m:t>
                              </m:r>
                              <m:f>
                                <m:fPr>
                                  <m:ctrlPr>
                                    <a:rPr lang="en-US" sz="1800" i="1">
                                      <a:solidFill>
                                        <a:srgbClr val="000000"/>
                                      </a:solidFill>
                                      <a:effectLst/>
                                      <a:latin typeface="Cambria Math" panose="02040503050406030204" pitchFamily="18" charset="0"/>
                                      <a:ea typeface="Times New Roman" panose="02020603050405020304" pitchFamily="18" charset="0"/>
                                    </a:rPr>
                                  </m:ctrlPr>
                                </m:fPr>
                                <m:num>
                                  <m:r>
                                    <a:rPr lang="en-US" sz="1800" i="1">
                                      <a:solidFill>
                                        <a:srgbClr val="000000"/>
                                      </a:solidFill>
                                      <a:effectLst/>
                                      <a:latin typeface="Cambria Math" panose="02040503050406030204" pitchFamily="18" charset="0"/>
                                      <a:ea typeface="Times New Roman" panose="02020603050405020304" pitchFamily="18" charset="0"/>
                                    </a:rPr>
                                    <m:t>𝐴𝐻</m:t>
                                  </m:r>
                                </m:num>
                                <m:den>
                                  <m:r>
                                    <a:rPr lang="en-US" sz="1800" i="1">
                                      <a:solidFill>
                                        <a:srgbClr val="000000"/>
                                      </a:solidFill>
                                      <a:effectLst/>
                                      <a:latin typeface="Cambria Math" panose="02040503050406030204" pitchFamily="18" charset="0"/>
                                      <a:ea typeface="Times New Roman" panose="02020603050405020304" pitchFamily="18" charset="0"/>
                                    </a:rPr>
                                    <m:t>𝐶𝐻</m:t>
                                  </m:r>
                                </m:den>
                              </m:f>
                              <m:r>
                                <a:rPr lang="en-US" sz="1800" i="1">
                                  <a:solidFill>
                                    <a:srgbClr val="000000"/>
                                  </a:solidFill>
                                  <a:effectLst/>
                                  <a:latin typeface="Cambria Math" panose="02040503050406030204" pitchFamily="18" charset="0"/>
                                  <a:ea typeface="Times New Roman" panose="02020603050405020304" pitchFamily="18" charset="0"/>
                                </a:rPr>
                                <m:t> </m:t>
                              </m:r>
                            </m:e>
                          </m:mr>
                          <m:mr>
                            <m:e>
                              <m:r>
                                <a:rPr lang="en-US" sz="1800" i="1">
                                  <a:solidFill>
                                    <a:srgbClr val="000000"/>
                                  </a:solidFill>
                                  <a:effectLst/>
                                  <a:latin typeface="Cambria Math" panose="02040503050406030204" pitchFamily="18" charset="0"/>
                                  <a:ea typeface="Times New Roman" panose="02020603050405020304" pitchFamily="18" charset="0"/>
                                </a:rPr>
                                <m:t>𝑡𝑎𝑛</m:t>
                              </m:r>
                              <m:acc>
                                <m:accPr>
                                  <m:chr m:val="̂"/>
                                  <m:ctrlPr>
                                    <a:rPr lang="en-US" sz="1800" i="1">
                                      <a:solidFill>
                                        <a:srgbClr val="000000"/>
                                      </a:solidFill>
                                      <a:effectLst/>
                                      <a:latin typeface="Cambria Math" panose="02040503050406030204" pitchFamily="18" charset="0"/>
                                      <a:ea typeface="Times New Roman" panose="02020603050405020304" pitchFamily="18" charset="0"/>
                                    </a:rPr>
                                  </m:ctrlPr>
                                </m:accPr>
                                <m:e>
                                  <m:r>
                                    <a:rPr lang="en-US" sz="1800" i="1">
                                      <a:solidFill>
                                        <a:srgbClr val="000000"/>
                                      </a:solidFill>
                                      <a:effectLst/>
                                      <a:latin typeface="Cambria Math" panose="02040503050406030204" pitchFamily="18" charset="0"/>
                                      <a:ea typeface="Times New Roman" panose="02020603050405020304" pitchFamily="18" charset="0"/>
                                    </a:rPr>
                                    <m:t>𝐵𝐶𝐻</m:t>
                                  </m:r>
                                </m:e>
                              </m:acc>
                              <m:r>
                                <a:rPr lang="en-US" sz="1800" i="1">
                                  <a:solidFill>
                                    <a:srgbClr val="000000"/>
                                  </a:solidFill>
                                  <a:effectLst/>
                                  <a:latin typeface="Cambria Math" panose="02040503050406030204" pitchFamily="18" charset="0"/>
                                  <a:ea typeface="Times New Roman" panose="02020603050405020304" pitchFamily="18" charset="0"/>
                                </a:rPr>
                                <m:t>=</m:t>
                              </m:r>
                              <m:f>
                                <m:fPr>
                                  <m:ctrlPr>
                                    <a:rPr lang="en-US" sz="1800" i="1">
                                      <a:solidFill>
                                        <a:srgbClr val="000000"/>
                                      </a:solidFill>
                                      <a:effectLst/>
                                      <a:latin typeface="Cambria Math" panose="02040503050406030204" pitchFamily="18" charset="0"/>
                                      <a:ea typeface="Times New Roman" panose="02020603050405020304" pitchFamily="18" charset="0"/>
                                    </a:rPr>
                                  </m:ctrlPr>
                                </m:fPr>
                                <m:num>
                                  <m:r>
                                    <a:rPr lang="en-US" sz="1800" i="1">
                                      <a:solidFill>
                                        <a:srgbClr val="000000"/>
                                      </a:solidFill>
                                      <a:effectLst/>
                                      <a:latin typeface="Cambria Math" panose="02040503050406030204" pitchFamily="18" charset="0"/>
                                      <a:ea typeface="Times New Roman" panose="02020603050405020304" pitchFamily="18" charset="0"/>
                                    </a:rPr>
                                    <m:t>𝐵𝐻</m:t>
                                  </m:r>
                                </m:num>
                                <m:den>
                                  <m:r>
                                    <a:rPr lang="en-US" sz="1800" i="1">
                                      <a:solidFill>
                                        <a:srgbClr val="000000"/>
                                      </a:solidFill>
                                      <a:effectLst/>
                                      <a:latin typeface="Cambria Math" panose="02040503050406030204" pitchFamily="18" charset="0"/>
                                      <a:ea typeface="Times New Roman" panose="02020603050405020304" pitchFamily="18" charset="0"/>
                                    </a:rPr>
                                    <m:t>𝐶𝐻</m:t>
                                  </m:r>
                                </m:den>
                              </m:f>
                            </m:e>
                          </m:mr>
                        </m:m>
                      </m:e>
                    </m:d>
                  </m:oMath>
                </a14:m>
                <a:r>
                  <a:rPr lang="en-US" sz="1800" dirty="0">
                    <a:solidFill>
                      <a:srgbClr val="000000"/>
                    </a:solidFill>
                    <a:effectLst/>
                    <a:latin typeface="+mj-lt"/>
                    <a:ea typeface="Times New Roman" panose="02020603050405020304" pitchFamily="18" charset="0"/>
                  </a:rPr>
                  <a:t> </a:t>
                </a:r>
                <a14:m>
                  <m:oMath xmlns:m="http://schemas.openxmlformats.org/officeDocument/2006/math">
                    <m:r>
                      <a:rPr lang="en-US" sz="1800" i="1">
                        <a:solidFill>
                          <a:srgbClr val="000000"/>
                        </a:solidFill>
                        <a:effectLst/>
                        <a:latin typeface="Cambria Math" panose="02040503050406030204" pitchFamily="18" charset="0"/>
                        <a:ea typeface="Times New Roman" panose="02020603050405020304" pitchFamily="18" charset="0"/>
                      </a:rPr>
                      <m:t>⇔</m:t>
                    </m:r>
                    <m:d>
                      <m:dPr>
                        <m:begChr m:val="{"/>
                        <m:endChr m:val=""/>
                        <m:ctrlPr>
                          <a:rPr lang="en-US" sz="1800" i="1">
                            <a:solidFill>
                              <a:srgbClr val="000000"/>
                            </a:solidFill>
                            <a:effectLst/>
                            <a:latin typeface="Cambria Math" panose="02040503050406030204" pitchFamily="18" charset="0"/>
                            <a:ea typeface="Times New Roman" panose="02020603050405020304" pitchFamily="18" charset="0"/>
                          </a:rPr>
                        </m:ctrlPr>
                      </m:dPr>
                      <m:e>
                        <m:m>
                          <m:mPr>
                            <m:mcs>
                              <m:mc>
                                <m:mcPr>
                                  <m:count m:val="1"/>
                                  <m:mcJc m:val="center"/>
                                </m:mcPr>
                              </m:mc>
                            </m:mcs>
                            <m:ctrlPr>
                              <a:rPr lang="en-US" sz="1800" i="1">
                                <a:solidFill>
                                  <a:srgbClr val="000000"/>
                                </a:solidFill>
                                <a:effectLst/>
                                <a:latin typeface="Cambria Math" panose="02040503050406030204" pitchFamily="18" charset="0"/>
                                <a:ea typeface="Times New Roman" panose="02020603050405020304" pitchFamily="18" charset="0"/>
                              </a:rPr>
                            </m:ctrlPr>
                          </m:mPr>
                          <m:mr>
                            <m:e>
                              <m:r>
                                <a:rPr lang="en-US" sz="1800" i="1">
                                  <a:solidFill>
                                    <a:srgbClr val="000000"/>
                                  </a:solidFill>
                                  <a:effectLst/>
                                  <a:latin typeface="Cambria Math" panose="02040503050406030204" pitchFamily="18" charset="0"/>
                                  <a:ea typeface="Times New Roman" panose="02020603050405020304" pitchFamily="18" charset="0"/>
                                </a:rPr>
                                <m:t>𝑡𝑎𝑛</m:t>
                              </m:r>
                              <m:r>
                                <a:rPr lang="en-US" sz="1800" i="1">
                                  <a:solidFill>
                                    <a:srgbClr val="000000"/>
                                  </a:solidFill>
                                  <a:effectLst/>
                                  <a:latin typeface="Cambria Math" panose="02040503050406030204" pitchFamily="18" charset="0"/>
                                  <a:ea typeface="Times New Roman" panose="02020603050405020304" pitchFamily="18" charset="0"/>
                                </a:rPr>
                                <m:t>4</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1">
                                      <a:solidFill>
                                        <a:srgbClr val="000000"/>
                                      </a:solidFill>
                                      <a:effectLst/>
                                      <a:latin typeface="Cambria Math" panose="02040503050406030204" pitchFamily="18" charset="0"/>
                                      <a:ea typeface="Times New Roman" panose="02020603050405020304" pitchFamily="18" charset="0"/>
                                    </a:rPr>
                                    <m:t>5</m:t>
                                  </m:r>
                                </m:e>
                                <m:sup>
                                  <m:r>
                                    <a:rPr lang="en-US" sz="1800" i="1">
                                      <a:solidFill>
                                        <a:srgbClr val="000000"/>
                                      </a:solidFill>
                                      <a:effectLst/>
                                      <a:latin typeface="Cambria Math" panose="02040503050406030204" pitchFamily="18" charset="0"/>
                                      <a:ea typeface="Times New Roman" panose="02020603050405020304" pitchFamily="18" charset="0"/>
                                    </a:rPr>
                                    <m:t>°</m:t>
                                  </m:r>
                                </m:sup>
                              </m:sSup>
                              <m:r>
                                <a:rPr lang="en-US" sz="1800" i="1">
                                  <a:solidFill>
                                    <a:srgbClr val="000000"/>
                                  </a:solidFill>
                                  <a:effectLst/>
                                  <a:latin typeface="Cambria Math" panose="02040503050406030204" pitchFamily="18" charset="0"/>
                                  <a:ea typeface="Times New Roman" panose="02020603050405020304" pitchFamily="18" charset="0"/>
                                </a:rPr>
                                <m:t>=</m:t>
                              </m:r>
                              <m:f>
                                <m:fPr>
                                  <m:ctrlPr>
                                    <a:rPr lang="en-US" sz="1800" i="1">
                                      <a:solidFill>
                                        <a:srgbClr val="000000"/>
                                      </a:solidFill>
                                      <a:effectLst/>
                                      <a:latin typeface="Cambria Math" panose="02040503050406030204" pitchFamily="18" charset="0"/>
                                      <a:ea typeface="Times New Roman" panose="02020603050405020304" pitchFamily="18" charset="0"/>
                                    </a:rPr>
                                  </m:ctrlPr>
                                </m:fPr>
                                <m:num>
                                  <m:r>
                                    <a:rPr lang="en-US" sz="1800" i="1">
                                      <a:solidFill>
                                        <a:srgbClr val="000000"/>
                                      </a:solidFill>
                                      <a:effectLst/>
                                      <a:latin typeface="Cambria Math" panose="02040503050406030204" pitchFamily="18" charset="0"/>
                                      <a:ea typeface="Times New Roman" panose="02020603050405020304" pitchFamily="18" charset="0"/>
                                    </a:rPr>
                                    <m:t>h</m:t>
                                  </m:r>
                                </m:num>
                                <m:den>
                                  <m:r>
                                    <a:rPr lang="en-US" sz="1800" i="1">
                                      <a:solidFill>
                                        <a:srgbClr val="000000"/>
                                      </a:solidFill>
                                      <a:effectLst/>
                                      <a:latin typeface="Cambria Math" panose="02040503050406030204" pitchFamily="18" charset="0"/>
                                      <a:ea typeface="Times New Roman" panose="02020603050405020304" pitchFamily="18" charset="0"/>
                                    </a:rPr>
                                    <m:t>𝐶𝐻</m:t>
                                  </m:r>
                                </m:den>
                              </m:f>
                              <m:r>
                                <a:rPr lang="en-US" sz="1800" i="1">
                                  <a:solidFill>
                                    <a:srgbClr val="000000"/>
                                  </a:solidFill>
                                  <a:effectLst/>
                                  <a:latin typeface="Cambria Math" panose="02040503050406030204" pitchFamily="18" charset="0"/>
                                  <a:ea typeface="Times New Roman" panose="02020603050405020304" pitchFamily="18" charset="0"/>
                                </a:rPr>
                                <m:t> </m:t>
                              </m:r>
                            </m:e>
                          </m:mr>
                          <m:mr>
                            <m:e>
                              <m:r>
                                <a:rPr lang="en-US" sz="1800" i="1">
                                  <a:solidFill>
                                    <a:srgbClr val="000000"/>
                                  </a:solidFill>
                                  <a:effectLst/>
                                  <a:latin typeface="Cambria Math" panose="02040503050406030204" pitchFamily="18" charset="0"/>
                                  <a:ea typeface="Times New Roman" panose="02020603050405020304" pitchFamily="18" charset="0"/>
                                </a:rPr>
                                <m:t>𝑡𝑎𝑛</m:t>
                              </m:r>
                              <m:r>
                                <a:rPr lang="en-US" sz="1800" i="1">
                                  <a:solidFill>
                                    <a:srgbClr val="000000"/>
                                  </a:solidFill>
                                  <a:effectLst/>
                                  <a:latin typeface="Cambria Math" panose="02040503050406030204" pitchFamily="18" charset="0"/>
                                  <a:ea typeface="Times New Roman" panose="02020603050405020304" pitchFamily="18" charset="0"/>
                                </a:rPr>
                                <m:t>5</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1">
                                      <a:solidFill>
                                        <a:srgbClr val="000000"/>
                                      </a:solidFill>
                                      <a:effectLst/>
                                      <a:latin typeface="Cambria Math" panose="02040503050406030204" pitchFamily="18" charset="0"/>
                                      <a:ea typeface="Times New Roman" panose="02020603050405020304" pitchFamily="18" charset="0"/>
                                    </a:rPr>
                                    <m:t>0</m:t>
                                  </m:r>
                                </m:e>
                                <m:sup>
                                  <m:r>
                                    <a:rPr lang="en-US" sz="1800" i="1">
                                      <a:solidFill>
                                        <a:srgbClr val="000000"/>
                                      </a:solidFill>
                                      <a:effectLst/>
                                      <a:latin typeface="Cambria Math" panose="02040503050406030204" pitchFamily="18" charset="0"/>
                                      <a:ea typeface="Times New Roman" panose="02020603050405020304" pitchFamily="18" charset="0"/>
                                    </a:rPr>
                                    <m:t>°</m:t>
                                  </m:r>
                                </m:sup>
                              </m:sSup>
                              <m:r>
                                <a:rPr lang="en-US" sz="1800" i="1">
                                  <a:solidFill>
                                    <a:srgbClr val="000000"/>
                                  </a:solidFill>
                                  <a:effectLst/>
                                  <a:latin typeface="Cambria Math" panose="02040503050406030204" pitchFamily="18" charset="0"/>
                                  <a:ea typeface="Times New Roman" panose="02020603050405020304" pitchFamily="18" charset="0"/>
                                </a:rPr>
                                <m:t>=</m:t>
                              </m:r>
                              <m:f>
                                <m:fPr>
                                  <m:ctrlPr>
                                    <a:rPr lang="en-US" sz="1800" i="1">
                                      <a:solidFill>
                                        <a:srgbClr val="000000"/>
                                      </a:solidFill>
                                      <a:effectLst/>
                                      <a:latin typeface="Cambria Math" panose="02040503050406030204" pitchFamily="18" charset="0"/>
                                      <a:ea typeface="Times New Roman" panose="02020603050405020304" pitchFamily="18" charset="0"/>
                                    </a:rPr>
                                  </m:ctrlPr>
                                </m:fPr>
                                <m:num>
                                  <m:r>
                                    <a:rPr lang="en-US" sz="1800" i="1">
                                      <a:solidFill>
                                        <a:srgbClr val="000000"/>
                                      </a:solidFill>
                                      <a:effectLst/>
                                      <a:latin typeface="Cambria Math" panose="02040503050406030204" pitchFamily="18" charset="0"/>
                                      <a:ea typeface="Times New Roman" panose="02020603050405020304" pitchFamily="18" charset="0"/>
                                    </a:rPr>
                                    <m:t>h</m:t>
                                  </m:r>
                                  <m:r>
                                    <a:rPr lang="en-US" sz="1800" i="1">
                                      <a:solidFill>
                                        <a:srgbClr val="000000"/>
                                      </a:solidFill>
                                      <a:effectLst/>
                                      <a:latin typeface="Cambria Math" panose="02040503050406030204" pitchFamily="18" charset="0"/>
                                      <a:ea typeface="Times New Roman" panose="02020603050405020304" pitchFamily="18" charset="0"/>
                                    </a:rPr>
                                    <m:t>+20,25</m:t>
                                  </m:r>
                                </m:num>
                                <m:den>
                                  <m:r>
                                    <a:rPr lang="en-US" sz="1800" i="1">
                                      <a:solidFill>
                                        <a:srgbClr val="000000"/>
                                      </a:solidFill>
                                      <a:effectLst/>
                                      <a:latin typeface="Cambria Math" panose="02040503050406030204" pitchFamily="18" charset="0"/>
                                      <a:ea typeface="Times New Roman" panose="02020603050405020304" pitchFamily="18" charset="0"/>
                                    </a:rPr>
                                    <m:t>𝐶𝐻</m:t>
                                  </m:r>
                                </m:den>
                              </m:f>
                            </m:e>
                          </m:mr>
                        </m:m>
                      </m:e>
                    </m:d>
                  </m:oMath>
                </a14:m>
                <a:endParaRPr lang="en-US" sz="1800" dirty="0">
                  <a:solidFill>
                    <a:srgbClr val="000000"/>
                  </a:solidFill>
                  <a:effectLst/>
                  <a:latin typeface="+mj-lt"/>
                  <a:ea typeface="Times New Roman" panose="02020603050405020304" pitchFamily="18" charset="0"/>
                </a:endParaRPr>
              </a:p>
              <a:p>
                <a:pPr marL="0" marR="0">
                  <a:lnSpc>
                    <a:spcPct val="150000"/>
                  </a:lnSpc>
                  <a:spcBef>
                    <a:spcPts val="0"/>
                  </a:spcBef>
                </a:pPr>
                <a:r>
                  <a:rPr lang="en-US" sz="1800" dirty="0" err="1">
                    <a:solidFill>
                      <a:srgbClr val="000000"/>
                    </a:solidFill>
                    <a:effectLst/>
                    <a:latin typeface="+mj-lt"/>
                    <a:ea typeface="Times New Roman" panose="02020603050405020304" pitchFamily="18" charset="0"/>
                  </a:rPr>
                  <a:t>Mà</a:t>
                </a:r>
                <a:r>
                  <a:rPr lang="en-US" sz="1800" dirty="0">
                    <a:solidFill>
                      <a:srgbClr val="000000"/>
                    </a:solidFill>
                    <a:effectLst/>
                    <a:latin typeface="+mj-lt"/>
                    <a:ea typeface="Times New Roman" panose="02020603050405020304" pitchFamily="18" charset="0"/>
                  </a:rPr>
                  <a:t> </a:t>
                </a:r>
                <a14:m>
                  <m:oMath xmlns:m="http://schemas.openxmlformats.org/officeDocument/2006/math">
                    <m:r>
                      <a:rPr lang="en-US" sz="1800" i="1" dirty="0" smtClean="0">
                        <a:solidFill>
                          <a:srgbClr val="000000"/>
                        </a:solidFill>
                        <a:effectLst/>
                        <a:latin typeface="Cambria Math" panose="02040503050406030204" pitchFamily="18" charset="0"/>
                        <a:ea typeface="Times New Roman" panose="02020603050405020304" pitchFamily="18" charset="0"/>
                      </a:rPr>
                      <m:t>𝐶𝐻</m:t>
                    </m:r>
                    <m:r>
                      <a:rPr lang="en-US" sz="1800" i="1" dirty="0" smtClean="0">
                        <a:solidFill>
                          <a:srgbClr val="000000"/>
                        </a:solidFill>
                        <a:effectLst/>
                        <a:latin typeface="Cambria Math" panose="02040503050406030204" pitchFamily="18" charset="0"/>
                        <a:ea typeface="Times New Roman" panose="02020603050405020304" pitchFamily="18" charset="0"/>
                      </a:rPr>
                      <m:t>=</m:t>
                    </m:r>
                    <m:r>
                      <a:rPr lang="en-US" sz="1800" i="1" dirty="0" smtClean="0">
                        <a:solidFill>
                          <a:srgbClr val="000000"/>
                        </a:solidFill>
                        <a:effectLst/>
                        <a:latin typeface="Cambria Math" panose="02040503050406030204" pitchFamily="18" charset="0"/>
                        <a:ea typeface="Times New Roman" panose="02020603050405020304" pitchFamily="18" charset="0"/>
                      </a:rPr>
                      <m:t>𝐴𝐻</m:t>
                    </m:r>
                    <m:r>
                      <a:rPr lang="en-US" sz="1800" i="1" dirty="0" smtClean="0">
                        <a:solidFill>
                          <a:srgbClr val="000000"/>
                        </a:solidFill>
                        <a:effectLst/>
                        <a:latin typeface="Cambria Math" panose="02040503050406030204" pitchFamily="18" charset="0"/>
                        <a:ea typeface="Times New Roman" panose="02020603050405020304" pitchFamily="18" charset="0"/>
                      </a:rPr>
                      <m:t> </m:t>
                    </m:r>
                  </m:oMath>
                </a14:m>
                <a:r>
                  <a:rPr lang="en-US" sz="1800" dirty="0">
                    <a:solidFill>
                      <a:srgbClr val="000000"/>
                    </a:solidFill>
                    <a:effectLst/>
                    <a:latin typeface="+mj-lt"/>
                    <a:ea typeface="Times New Roman" panose="02020603050405020304" pitchFamily="18" charset="0"/>
                  </a:rPr>
                  <a:t>do tam </a:t>
                </a:r>
                <a:r>
                  <a:rPr lang="en-US" sz="1800" dirty="0" err="1">
                    <a:solidFill>
                      <a:srgbClr val="000000"/>
                    </a:solidFill>
                    <a:effectLst/>
                    <a:latin typeface="+mj-lt"/>
                    <a:ea typeface="Times New Roman" panose="02020603050405020304" pitchFamily="18" charset="0"/>
                  </a:rPr>
                  <a:t>giác</a:t>
                </a:r>
                <a:r>
                  <a:rPr lang="en-US" sz="1800" dirty="0">
                    <a:solidFill>
                      <a:srgbClr val="000000"/>
                    </a:solidFill>
                    <a:effectLst/>
                    <a:latin typeface="+mj-lt"/>
                    <a:ea typeface="Times New Roman" panose="02020603050405020304" pitchFamily="18" charset="0"/>
                  </a:rPr>
                  <a:t> </a:t>
                </a:r>
                <a14:m>
                  <m:oMath xmlns:m="http://schemas.openxmlformats.org/officeDocument/2006/math">
                    <m:r>
                      <a:rPr lang="en-US" sz="1800" i="1" dirty="0" smtClean="0">
                        <a:solidFill>
                          <a:srgbClr val="000000"/>
                        </a:solidFill>
                        <a:effectLst/>
                        <a:latin typeface="Cambria Math" panose="02040503050406030204" pitchFamily="18" charset="0"/>
                        <a:ea typeface="Times New Roman" panose="02020603050405020304" pitchFamily="18" charset="0"/>
                      </a:rPr>
                      <m:t>𝐴𝐶𝐻</m:t>
                    </m:r>
                  </m:oMath>
                </a14:m>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vuông</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cân</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tại</a:t>
                </a:r>
                <a:r>
                  <a:rPr lang="en-US" sz="1800" dirty="0">
                    <a:solidFill>
                      <a:srgbClr val="000000"/>
                    </a:solidFill>
                    <a:effectLst/>
                    <a:latin typeface="+mj-lt"/>
                    <a:ea typeface="Times New Roman" panose="02020603050405020304" pitchFamily="18" charset="0"/>
                  </a:rPr>
                  <a:t> </a:t>
                </a:r>
                <a14:m>
                  <m:oMath xmlns:m="http://schemas.openxmlformats.org/officeDocument/2006/math">
                    <m:r>
                      <a:rPr lang="en-US" sz="1800" i="1" dirty="0" smtClean="0">
                        <a:solidFill>
                          <a:srgbClr val="000000"/>
                        </a:solidFill>
                        <a:effectLst/>
                        <a:latin typeface="Cambria Math" panose="02040503050406030204" pitchFamily="18" charset="0"/>
                        <a:ea typeface="Times New Roman" panose="02020603050405020304" pitchFamily="18" charset="0"/>
                      </a:rPr>
                      <m:t>𝐻</m:t>
                    </m:r>
                  </m:oMath>
                </a14:m>
                <a:r>
                  <a:rPr lang="en-US" sz="1800" dirty="0">
                    <a:solidFill>
                      <a:srgbClr val="000000"/>
                    </a:solidFill>
                    <a:effectLst/>
                    <a:latin typeface="+mj-lt"/>
                    <a:ea typeface="Times New Roman" panose="02020603050405020304" pitchFamily="18" charset="0"/>
                  </a:rPr>
                  <a:t>.</a:t>
                </a: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1">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tan</m:t>
                      </m:r>
                      <m:r>
                        <a:rPr lang="en-US" sz="1800" i="1">
                          <a:solidFill>
                            <a:srgbClr val="000000"/>
                          </a:solidFill>
                          <a:effectLst/>
                          <a:latin typeface="Cambria Math" panose="02040503050406030204" pitchFamily="18" charset="0"/>
                          <a:ea typeface="Times New Roman" panose="02020603050405020304" pitchFamily="18" charset="0"/>
                        </a:rPr>
                        <m:t>5</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1">
                              <a:solidFill>
                                <a:srgbClr val="000000"/>
                              </a:solidFill>
                              <a:effectLst/>
                              <a:latin typeface="Cambria Math" panose="02040503050406030204" pitchFamily="18" charset="0"/>
                              <a:ea typeface="Times New Roman" panose="02020603050405020304" pitchFamily="18" charset="0"/>
                            </a:rPr>
                            <m:t>0</m:t>
                          </m:r>
                        </m:e>
                        <m:sup>
                          <m:r>
                            <a:rPr lang="en-US" sz="1800" i="1">
                              <a:solidFill>
                                <a:srgbClr val="000000"/>
                              </a:solidFill>
                              <a:effectLst/>
                              <a:latin typeface="Cambria Math" panose="02040503050406030204" pitchFamily="18" charset="0"/>
                              <a:ea typeface="Times New Roman" panose="02020603050405020304" pitchFamily="18" charset="0"/>
                            </a:rPr>
                            <m:t>°</m:t>
                          </m:r>
                        </m:sup>
                      </m:sSup>
                      <m:r>
                        <a:rPr lang="en-US" sz="1800" i="1">
                          <a:solidFill>
                            <a:srgbClr val="000000"/>
                          </a:solidFill>
                          <a:effectLst/>
                          <a:latin typeface="Cambria Math" panose="02040503050406030204" pitchFamily="18" charset="0"/>
                          <a:ea typeface="Times New Roman" panose="02020603050405020304" pitchFamily="18" charset="0"/>
                        </a:rPr>
                        <m:t>=</m:t>
                      </m:r>
                      <m:f>
                        <m:fPr>
                          <m:ctrlPr>
                            <a:rPr lang="en-US" sz="1800" i="1">
                              <a:solidFill>
                                <a:srgbClr val="000000"/>
                              </a:solidFill>
                              <a:effectLst/>
                              <a:latin typeface="Cambria Math" panose="02040503050406030204" pitchFamily="18" charset="0"/>
                              <a:ea typeface="Times New Roman" panose="02020603050405020304" pitchFamily="18" charset="0"/>
                            </a:rPr>
                          </m:ctrlPr>
                        </m:fPr>
                        <m:num>
                          <m:r>
                            <a:rPr lang="en-US" sz="1800" i="1">
                              <a:solidFill>
                                <a:srgbClr val="000000"/>
                              </a:solidFill>
                              <a:effectLst/>
                              <a:latin typeface="Cambria Math" panose="02040503050406030204" pitchFamily="18" charset="0"/>
                              <a:ea typeface="Times New Roman" panose="02020603050405020304" pitchFamily="18" charset="0"/>
                            </a:rPr>
                            <m:t>h</m:t>
                          </m:r>
                          <m:r>
                            <a:rPr lang="en-US" sz="1800" i="1">
                              <a:solidFill>
                                <a:srgbClr val="000000"/>
                              </a:solidFill>
                              <a:effectLst/>
                              <a:latin typeface="Cambria Math" panose="02040503050406030204" pitchFamily="18" charset="0"/>
                              <a:ea typeface="Times New Roman" panose="02020603050405020304" pitchFamily="18" charset="0"/>
                            </a:rPr>
                            <m:t>+20,25</m:t>
                          </m:r>
                        </m:num>
                        <m:den>
                          <m:r>
                            <a:rPr lang="en-US" sz="1800" i="1">
                              <a:solidFill>
                                <a:srgbClr val="000000"/>
                              </a:solidFill>
                              <a:effectLst/>
                              <a:latin typeface="Cambria Math" panose="02040503050406030204" pitchFamily="18" charset="0"/>
                              <a:ea typeface="Times New Roman" panose="02020603050405020304" pitchFamily="18" charset="0"/>
                            </a:rPr>
                            <m:t>h</m:t>
                          </m:r>
                        </m:den>
                      </m:f>
                    </m:oMath>
                  </m:oMathPara>
                </a14:m>
                <a:endParaRPr lang="en-US" sz="1800" dirty="0">
                  <a:solidFill>
                    <a:srgbClr val="000000"/>
                  </a:solidFill>
                  <a:effectLst/>
                  <a:latin typeface="+mj-lt"/>
                  <a:ea typeface="Times New Roman" panose="02020603050405020304" pitchFamily="18" charset="0"/>
                </a:endParaRPr>
              </a:p>
              <a:p>
                <a:pPr marL="0" marR="0">
                  <a:lnSpc>
                    <a:spcPct val="150000"/>
                  </a:lnSpc>
                  <a:spcBef>
                    <a:spcPts val="0"/>
                  </a:spcBef>
                </a:pPr>
                <a14:m>
                  <m:oMath xmlns:m="http://schemas.openxmlformats.org/officeDocument/2006/math">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h</m:t>
                    </m:r>
                    <m:r>
                      <a:rPr lang="en-US" sz="1800" i="1">
                        <a:solidFill>
                          <a:srgbClr val="000000"/>
                        </a:solidFill>
                        <a:effectLst/>
                        <a:latin typeface="Cambria Math" panose="02040503050406030204" pitchFamily="18" charset="0"/>
                        <a:ea typeface="Times New Roman" panose="02020603050405020304" pitchFamily="18" charset="0"/>
                      </a:rPr>
                      <m:t>≈105,6</m:t>
                    </m:r>
                  </m:oMath>
                </a14:m>
                <a:r>
                  <a:rPr lang="en-US" sz="1800" dirty="0">
                    <a:solidFill>
                      <a:srgbClr val="000000"/>
                    </a:solidFill>
                    <a:effectLst/>
                    <a:latin typeface="+mj-lt"/>
                    <a:ea typeface="Times New Roman" panose="02020603050405020304" pitchFamily="18" charset="0"/>
                  </a:rPr>
                  <a:t> </a:t>
                </a:r>
                <a14:m>
                  <m:oMath xmlns:m="http://schemas.openxmlformats.org/officeDocument/2006/math">
                    <m:r>
                      <a:rPr lang="en-US" sz="1800" i="1" dirty="0" smtClean="0">
                        <a:solidFill>
                          <a:srgbClr val="000000"/>
                        </a:solidFill>
                        <a:effectLst/>
                        <a:latin typeface="Cambria Math" panose="02040503050406030204" pitchFamily="18" charset="0"/>
                        <a:ea typeface="Times New Roman" panose="02020603050405020304" pitchFamily="18" charset="0"/>
                      </a:rPr>
                      <m:t>(</m:t>
                    </m:r>
                    <m:r>
                      <a:rPr lang="en-US" sz="1800" i="1" dirty="0" smtClean="0">
                        <a:solidFill>
                          <a:srgbClr val="000000"/>
                        </a:solidFill>
                        <a:effectLst/>
                        <a:latin typeface="Cambria Math" panose="02040503050406030204" pitchFamily="18" charset="0"/>
                        <a:ea typeface="Times New Roman" panose="02020603050405020304" pitchFamily="18" charset="0"/>
                      </a:rPr>
                      <m:t>𝑚</m:t>
                    </m:r>
                    <m:r>
                      <a:rPr lang="en-US" sz="1800" i="1" dirty="0" smtClean="0">
                        <a:solidFill>
                          <a:srgbClr val="000000"/>
                        </a:solidFill>
                        <a:effectLst/>
                        <a:latin typeface="Cambria Math" panose="02040503050406030204" pitchFamily="18" charset="0"/>
                        <a:ea typeface="Times New Roman" panose="02020603050405020304" pitchFamily="18" charset="0"/>
                      </a:rPr>
                      <m:t>)</m:t>
                    </m:r>
                  </m:oMath>
                </a14:m>
                <a:endParaRPr lang="en-US" sz="1800" dirty="0">
                  <a:solidFill>
                    <a:srgbClr val="000000"/>
                  </a:solidFill>
                  <a:effectLst/>
                  <a:latin typeface="+mj-lt"/>
                  <a:ea typeface="Times New Roman" panose="02020603050405020304" pitchFamily="18" charset="0"/>
                </a:endParaRPr>
              </a:p>
            </p:txBody>
          </p:sp>
        </mc:Choice>
        <mc:Fallback xmlns="">
          <p:sp>
            <p:nvSpPr>
              <p:cNvPr id="7" name="Hộp Văn bản 6">
                <a:extLst>
                  <a:ext uri="{FF2B5EF4-FFF2-40B4-BE49-F238E27FC236}">
                    <a16:creationId xmlns:a16="http://schemas.microsoft.com/office/drawing/2014/main" id="{37DC0998-868C-2879-42DA-96B2255F5100}"/>
                  </a:ext>
                </a:extLst>
              </p:cNvPr>
              <p:cNvSpPr txBox="1">
                <a:spLocks noRot="1" noChangeAspect="1" noMove="1" noResize="1" noEditPoints="1" noAdjustHandles="1" noChangeArrowheads="1" noChangeShapeType="1" noTextEdit="1"/>
              </p:cNvSpPr>
              <p:nvPr/>
            </p:nvSpPr>
            <p:spPr>
              <a:xfrm>
                <a:off x="896541" y="713709"/>
                <a:ext cx="7022306" cy="3716082"/>
              </a:xfrm>
              <a:prstGeom prst="rect">
                <a:avLst/>
              </a:prstGeom>
              <a:blipFill>
                <a:blip r:embed="rId4"/>
                <a:stretch>
                  <a:fillRect l="-694" b="-656"/>
                </a:stretch>
              </a:blipFill>
            </p:spPr>
            <p:txBody>
              <a:bodyPr/>
              <a:lstStyle/>
              <a:p>
                <a:r>
                  <a:rPr lang="en-US">
                    <a:noFill/>
                  </a:rPr>
                  <a:t> </a:t>
                </a:r>
              </a:p>
            </p:txBody>
          </p:sp>
        </mc:Fallback>
      </mc:AlternateContent>
      <p:sp>
        <p:nvSpPr>
          <p:cNvPr id="8" name="Hộp Văn bản 7">
            <a:extLst>
              <a:ext uri="{FF2B5EF4-FFF2-40B4-BE49-F238E27FC236}">
                <a16:creationId xmlns:a16="http://schemas.microsoft.com/office/drawing/2014/main" id="{49F50517-7E9F-D99A-026A-826998649A04}"/>
              </a:ext>
            </a:extLst>
          </p:cNvPr>
          <p:cNvSpPr txBox="1"/>
          <p:nvPr/>
        </p:nvSpPr>
        <p:spPr>
          <a:xfrm>
            <a:off x="4057650" y="395283"/>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500"/>
                                        <p:tgtEl>
                                          <p:spTgt spid="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5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fade">
                                      <p:cBhvr>
                                        <p:cTn id="31" dur="500"/>
                                        <p:tgtEl>
                                          <p:spTgt spid="7">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Effect transition="in" filter="fade">
                                      <p:cBhvr>
                                        <p:cTn id="36"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3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1E369463-2098-1DA5-2353-44C8F9F1864C}"/>
                  </a:ext>
                </a:extLst>
              </p:cNvPr>
              <p:cNvSpPr txBox="1"/>
              <p:nvPr/>
            </p:nvSpPr>
            <p:spPr>
              <a:xfrm>
                <a:off x="67866" y="-87372"/>
                <a:ext cx="9076134" cy="3365024"/>
              </a:xfrm>
              <a:prstGeom prst="rect">
                <a:avLst/>
              </a:prstGeom>
              <a:noFill/>
            </p:spPr>
            <p:txBody>
              <a:bodyPr wrap="square">
                <a:spAutoFit/>
              </a:bodyPr>
              <a:lstStyle/>
              <a:p>
                <a:pPr marL="0" marR="0" algn="just">
                  <a:lnSpc>
                    <a:spcPct val="150000"/>
                  </a:lnSpc>
                  <a:spcBef>
                    <a:spcPts val="600"/>
                  </a:spcBef>
                  <a:spcAft>
                    <a:spcPts val="800"/>
                  </a:spcAft>
                </a:pPr>
                <a:r>
                  <a:rPr lang="nl-NL" sz="1800" dirty="0">
                    <a:solidFill>
                      <a:schemeClr val="tx1"/>
                    </a:solidFill>
                    <a:effectLst/>
                    <a:latin typeface="+mj-lt"/>
                    <a:ea typeface="Calibri" panose="020F0502020204030204" pitchFamily="34" charset="0"/>
                    <a:cs typeface="Times New Roman" panose="02020603050405020304" pitchFamily="18" charset="0"/>
                  </a:rPr>
                  <a:t>Cột cờ Lũng Cú là cột cờ Quốc gia, nằm ở đỉnh Lũng Cú hay còn gọi là đỉnh núi Rồng (Long Sơn) thuộc xã Lũng Cú, huyện Đồng Văn, tỉnh Hà Giang, cách cực Bắc Việt Nam khoảng </a:t>
                </a:r>
                <a14:m>
                  <m:oMath xmlns:m="http://schemas.openxmlformats.org/officeDocument/2006/math">
                    <m:r>
                      <a:rPr lang="nl-NL" sz="1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3,3 </m:t>
                    </m:r>
                    <m:r>
                      <a:rPr lang="nl-NL" sz="1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𝑘𝑚</m:t>
                    </m:r>
                  </m:oMath>
                </a14:m>
                <a:r>
                  <a:rPr lang="nl-NL" sz="1800" dirty="0">
                    <a:solidFill>
                      <a:schemeClr val="tx1"/>
                    </a:solidFill>
                    <a:effectLst/>
                    <a:latin typeface="+mj-lt"/>
                    <a:ea typeface="Calibri" panose="020F0502020204030204" pitchFamily="34" charset="0"/>
                    <a:cs typeface="Times New Roman" panose="02020603050405020304" pitchFamily="18" charset="0"/>
                  </a:rPr>
                  <a:t>. Thời nhà Lý, cột cờ Lũng Cú chỉ được làm bằng cây sa mộc. Ngày nay, cột cờ có độ cao </a:t>
                </a:r>
                <a14:m>
                  <m:oMath xmlns:m="http://schemas.openxmlformats.org/officeDocument/2006/math">
                    <m:r>
                      <a:rPr lang="nl-NL" sz="1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33,15 </m:t>
                    </m:r>
                    <m:r>
                      <a:rPr lang="nl-NL" sz="1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oMath>
                </a14:m>
                <a:r>
                  <a:rPr lang="nl-NL" sz="1800" dirty="0">
                    <a:solidFill>
                      <a:schemeClr val="tx1"/>
                    </a:solidFill>
                    <a:effectLst/>
                    <a:latin typeface="+mj-lt"/>
                    <a:ea typeface="Calibri" panose="020F0502020204030204" pitchFamily="34" charset="0"/>
                    <a:cs typeface="Times New Roman" panose="02020603050405020304" pitchFamily="18" charset="0"/>
                  </a:rPr>
                  <a:t> bao gồm bệ cột cao </a:t>
                </a:r>
                <a14:m>
                  <m:oMath xmlns:m="http://schemas.openxmlformats.org/officeDocument/2006/math">
                    <m:r>
                      <a:rPr lang="nl-NL" sz="1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20,25 </m:t>
                    </m:r>
                    <m:r>
                      <a:rPr lang="nl-NL" sz="1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oMath>
                </a14:m>
                <a:r>
                  <a:rPr lang="nl-NL" sz="1800" dirty="0">
                    <a:solidFill>
                      <a:schemeClr val="tx1"/>
                    </a:solidFill>
                    <a:effectLst/>
                    <a:latin typeface="+mj-lt"/>
                    <a:ea typeface="Calibri" panose="020F0502020204030204" pitchFamily="34" charset="0"/>
                    <a:cs typeface="Times New Roman" panose="02020603050405020304" pitchFamily="18" charset="0"/>
                  </a:rPr>
                  <a:t> và cán cờ cao </a:t>
                </a:r>
                <a14:m>
                  <m:oMath xmlns:m="http://schemas.openxmlformats.org/officeDocument/2006/math">
                    <m:r>
                      <a:rPr lang="nl-NL" sz="1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12,9 </m:t>
                    </m:r>
                    <m:r>
                      <a:rPr lang="nl-NL" sz="1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oMath>
                </a14:m>
                <a:r>
                  <a:rPr lang="nl-NL" sz="1800" dirty="0">
                    <a:solidFill>
                      <a:schemeClr val="tx1"/>
                    </a:solidFill>
                    <a:effectLst/>
                    <a:latin typeface="+mj-lt"/>
                    <a:ea typeface="Calibri" panose="020F0502020204030204" pitchFamily="34" charset="0"/>
                    <a:cs typeface="Times New Roman" panose="02020603050405020304" pitchFamily="18" charset="0"/>
                  </a:rPr>
                  <a:t>. Chân bệ cột cờ có </a:t>
                </a:r>
                <a14:m>
                  <m:oMath xmlns:m="http://schemas.openxmlformats.org/officeDocument/2006/math">
                    <m:r>
                      <a:rPr lang="nl-NL" sz="1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8</m:t>
                    </m:r>
                  </m:oMath>
                </a14:m>
                <a:r>
                  <a:rPr lang="nl-NL" sz="1800" dirty="0">
                    <a:solidFill>
                      <a:schemeClr val="tx1"/>
                    </a:solidFill>
                    <a:effectLst/>
                    <a:latin typeface="+mj-lt"/>
                    <a:ea typeface="Calibri" panose="020F0502020204030204" pitchFamily="34" charset="0"/>
                    <a:cs typeface="Times New Roman" panose="02020603050405020304" pitchFamily="18" charset="0"/>
                  </a:rPr>
                  <a:t> mặt phù điêu bằng đá xanh mô phỏng hoa văn mặt của trống đồng Đông Sơn và những họa tiết minh họa các giai đoạn qua từng thời kì lịch sử của đất nước, cũng như con người, tập quán của các dân tốc ở Hà Giang. Trên đỉnh cột là Quốc kì Việt Nam có diện tích </a:t>
                </a:r>
                <a14:m>
                  <m:oMath xmlns:m="http://schemas.openxmlformats.org/officeDocument/2006/math">
                    <m:r>
                      <a:rPr lang="nl-NL" sz="1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54 </m:t>
                    </m:r>
                    <m:r>
                      <a:rPr lang="nl-NL" sz="1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r>
                      <a:rPr lang="nl-NL" sz="1800" i="1" baseline="30000"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oMath>
                </a14:m>
                <a:r>
                  <a:rPr lang="nl-NL" sz="1800" dirty="0">
                    <a:solidFill>
                      <a:schemeClr val="tx1"/>
                    </a:solidFill>
                    <a:effectLst/>
                    <a:latin typeface="+mj-lt"/>
                    <a:ea typeface="Calibri" panose="020F0502020204030204" pitchFamily="34" charset="0"/>
                    <a:cs typeface="Times New Roman" panose="02020603050405020304" pitchFamily="18" charset="0"/>
                  </a:rPr>
                  <a:t>, biểu tượng cho </a:t>
                </a:r>
                <a14:m>
                  <m:oMath xmlns:m="http://schemas.openxmlformats.org/officeDocument/2006/math">
                    <m:r>
                      <a:rPr lang="nl-NL" sz="1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54</m:t>
                    </m:r>
                  </m:oMath>
                </a14:m>
                <a:r>
                  <a:rPr lang="nl-NL" sz="1800" dirty="0">
                    <a:solidFill>
                      <a:schemeClr val="tx1"/>
                    </a:solidFill>
                    <a:effectLst/>
                    <a:latin typeface="+mj-lt"/>
                    <a:ea typeface="Calibri" panose="020F0502020204030204" pitchFamily="34" charset="0"/>
                    <a:cs typeface="Times New Roman" panose="02020603050405020304" pitchFamily="18" charset="0"/>
                  </a:rPr>
                  <a:t> dân tộc của đất nước ta.</a:t>
                </a:r>
                <a:endParaRPr lang="en-US" sz="1800" dirty="0">
                  <a:solidFill>
                    <a:schemeClr val="tx1"/>
                  </a:solidFill>
                  <a:effectLst/>
                  <a:latin typeface="+mj-lt"/>
                  <a:ea typeface="Calibri" panose="020F0502020204030204" pitchFamily="34" charset="0"/>
                  <a:cs typeface="Times New Roman" panose="02020603050405020304" pitchFamily="18" charset="0"/>
                </a:endParaRPr>
              </a:p>
            </p:txBody>
          </p:sp>
        </mc:Choice>
        <mc:Fallback xmlns="">
          <p:sp>
            <p:nvSpPr>
              <p:cNvPr id="8" name="Hộp Văn bản 7">
                <a:extLst>
                  <a:ext uri="{FF2B5EF4-FFF2-40B4-BE49-F238E27FC236}">
                    <a16:creationId xmlns:a16="http://schemas.microsoft.com/office/drawing/2014/main" id="{1E369463-2098-1DA5-2353-44C8F9F1864C}"/>
                  </a:ext>
                </a:extLst>
              </p:cNvPr>
              <p:cNvSpPr txBox="1">
                <a:spLocks noRot="1" noChangeAspect="1" noMove="1" noResize="1" noEditPoints="1" noAdjustHandles="1" noChangeArrowheads="1" noChangeShapeType="1" noTextEdit="1"/>
              </p:cNvSpPr>
              <p:nvPr/>
            </p:nvSpPr>
            <p:spPr>
              <a:xfrm>
                <a:off x="67866" y="-87372"/>
                <a:ext cx="9076134" cy="3365024"/>
              </a:xfrm>
              <a:prstGeom prst="rect">
                <a:avLst/>
              </a:prstGeom>
              <a:blipFill>
                <a:blip r:embed="rId3"/>
                <a:stretch>
                  <a:fillRect l="-537" r="-1276" b="-1993"/>
                </a:stretch>
              </a:blipFill>
            </p:spPr>
            <p:txBody>
              <a:bodyPr/>
              <a:lstStyle/>
              <a:p>
                <a:r>
                  <a:rPr lang="en-US">
                    <a:noFill/>
                  </a:rPr>
                  <a:t> </a:t>
                </a:r>
              </a:p>
            </p:txBody>
          </p:sp>
        </mc:Fallback>
      </mc:AlternateContent>
      <p:pic>
        <p:nvPicPr>
          <p:cNvPr id="10" name="Hình ảnh 9">
            <a:extLst>
              <a:ext uri="{FF2B5EF4-FFF2-40B4-BE49-F238E27FC236}">
                <a16:creationId xmlns:a16="http://schemas.microsoft.com/office/drawing/2014/main" id="{CF5C8482-D20D-7911-7169-DAB5444768F6}"/>
              </a:ext>
            </a:extLst>
          </p:cNvPr>
          <p:cNvPicPr>
            <a:picLocks noChangeAspect="1"/>
          </p:cNvPicPr>
          <p:nvPr/>
        </p:nvPicPr>
        <p:blipFill>
          <a:blip r:embed="rId4"/>
          <a:stretch>
            <a:fillRect/>
          </a:stretch>
        </p:blipFill>
        <p:spPr>
          <a:xfrm>
            <a:off x="1862137" y="3390900"/>
            <a:ext cx="5762625" cy="167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36"/>
        <p:cNvGrpSpPr/>
        <p:nvPr/>
      </p:nvGrpSpPr>
      <p:grpSpPr>
        <a:xfrm>
          <a:off x="0" y="0"/>
          <a:ext cx="0" cy="0"/>
          <a:chOff x="0" y="0"/>
          <a:chExt cx="0" cy="0"/>
        </a:xfrm>
      </p:grpSpPr>
      <p:sp>
        <p:nvSpPr>
          <p:cNvPr id="4" name="Hộp Văn bản 3">
            <a:extLst>
              <a:ext uri="{FF2B5EF4-FFF2-40B4-BE49-F238E27FC236}">
                <a16:creationId xmlns:a16="http://schemas.microsoft.com/office/drawing/2014/main" id="{BE8DD099-9792-85D4-EC9B-000104D99843}"/>
              </a:ext>
            </a:extLst>
          </p:cNvPr>
          <p:cNvSpPr txBox="1"/>
          <p:nvPr/>
        </p:nvSpPr>
        <p:spPr>
          <a:xfrm>
            <a:off x="834051" y="110729"/>
            <a:ext cx="2309199" cy="400110"/>
          </a:xfrm>
          <a:prstGeom prst="rect">
            <a:avLst/>
          </a:prstGeom>
          <a:noFill/>
        </p:spPr>
        <p:txBody>
          <a:bodyPr wrap="square" rtlCol="0">
            <a:spAutoFit/>
          </a:bodyPr>
          <a:lstStyle/>
          <a:p>
            <a:r>
              <a:rPr lang="en-US" sz="2000" b="1" dirty="0"/>
              <a:t>II. ĐỊNH LÍ CÔSIN</a:t>
            </a:r>
          </a:p>
        </p:txBody>
      </p:sp>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3E795E90-4BE2-DA93-455C-31E94965CB52}"/>
                  </a:ext>
                </a:extLst>
              </p:cNvPr>
              <p:cNvSpPr txBox="1"/>
              <p:nvPr/>
            </p:nvSpPr>
            <p:spPr>
              <a:xfrm>
                <a:off x="875109" y="578644"/>
                <a:ext cx="7393781" cy="886012"/>
              </a:xfrm>
              <a:prstGeom prst="rect">
                <a:avLst/>
              </a:prstGeom>
              <a:noFill/>
            </p:spPr>
            <p:txBody>
              <a:bodyPr wrap="square" rtlCol="0">
                <a:spAutoFit/>
              </a:bodyPr>
              <a:lstStyle/>
              <a:p>
                <a:pPr>
                  <a:lnSpc>
                    <a:spcPct val="150000"/>
                  </a:lnSpc>
                </a:pPr>
                <a:r>
                  <a:rPr lang="en-US" sz="1800" dirty="0"/>
                  <a:t>Cho tam </a:t>
                </a:r>
                <a:r>
                  <a:rPr lang="en-US" sz="1800" dirty="0" err="1"/>
                  <a:t>giác</a:t>
                </a:r>
                <a:r>
                  <a:rPr lang="en-US" sz="1800" dirty="0"/>
                  <a:t> ABC </a:t>
                </a:r>
                <a:r>
                  <a:rPr lang="en-US" sz="1800" dirty="0" err="1"/>
                  <a:t>có</a:t>
                </a:r>
                <a:r>
                  <a:rPr lang="en-US" sz="1800" dirty="0"/>
                  <a:t> </a:t>
                </a:r>
                <a14:m>
                  <m:oMath xmlns:m="http://schemas.openxmlformats.org/officeDocument/2006/math">
                    <m:r>
                      <a:rPr lang="en-US" sz="1800" i="1" dirty="0" smtClean="0">
                        <a:latin typeface="Cambria Math" panose="02040503050406030204" pitchFamily="18" charset="0"/>
                      </a:rPr>
                      <m:t>𝐵𝐶</m:t>
                    </m:r>
                    <m:r>
                      <a:rPr lang="en-US" sz="1800" i="1" dirty="0" smtClean="0">
                        <a:latin typeface="Cambria Math" panose="02040503050406030204" pitchFamily="18" charset="0"/>
                      </a:rPr>
                      <m:t>=</m:t>
                    </m:r>
                    <m:r>
                      <a:rPr lang="en-US" sz="1800" i="1" dirty="0" smtClean="0">
                        <a:latin typeface="Cambria Math" panose="02040503050406030204" pitchFamily="18" charset="0"/>
                      </a:rPr>
                      <m:t>𝑎</m:t>
                    </m:r>
                    <m:r>
                      <a:rPr lang="en-US" sz="1800" i="1" dirty="0" smtClean="0">
                        <a:latin typeface="Cambria Math" panose="02040503050406030204" pitchFamily="18" charset="0"/>
                      </a:rPr>
                      <m:t>, </m:t>
                    </m:r>
                    <m:r>
                      <a:rPr lang="en-US" sz="1800" i="1" dirty="0" smtClean="0">
                        <a:latin typeface="Cambria Math" panose="02040503050406030204" pitchFamily="18" charset="0"/>
                      </a:rPr>
                      <m:t>𝐴𝐶</m:t>
                    </m:r>
                    <m:r>
                      <a:rPr lang="en-US" sz="1800" i="1" dirty="0" smtClean="0">
                        <a:latin typeface="Cambria Math" panose="02040503050406030204" pitchFamily="18" charset="0"/>
                      </a:rPr>
                      <m:t>=</m:t>
                    </m:r>
                    <m:r>
                      <a:rPr lang="en-US" sz="1800" i="1" dirty="0" smtClean="0">
                        <a:latin typeface="Cambria Math" panose="02040503050406030204" pitchFamily="18" charset="0"/>
                      </a:rPr>
                      <m:t>𝑏</m:t>
                    </m:r>
                    <m:r>
                      <a:rPr lang="en-US" sz="1800" i="1" dirty="0" smtClean="0">
                        <a:latin typeface="Cambria Math" panose="02040503050406030204" pitchFamily="18" charset="0"/>
                      </a:rPr>
                      <m:t>, </m:t>
                    </m:r>
                    <m:r>
                      <a:rPr lang="en-US" sz="1800" i="1" dirty="0" smtClean="0">
                        <a:latin typeface="Cambria Math" panose="02040503050406030204" pitchFamily="18" charset="0"/>
                      </a:rPr>
                      <m:t>𝐴𝐵</m:t>
                    </m:r>
                    <m:r>
                      <a:rPr lang="en-US" sz="1800" i="1" dirty="0" smtClean="0">
                        <a:latin typeface="Cambria Math" panose="02040503050406030204" pitchFamily="18" charset="0"/>
                      </a:rPr>
                      <m:t>=</m:t>
                    </m:r>
                    <m:r>
                      <a:rPr lang="en-US" sz="1800" i="1" dirty="0" smtClean="0">
                        <a:latin typeface="Cambria Math" panose="02040503050406030204" pitchFamily="18" charset="0"/>
                      </a:rPr>
                      <m:t>𝑐</m:t>
                    </m:r>
                    <m:r>
                      <a:rPr lang="en-US" sz="1800" i="1" dirty="0" smtClean="0">
                        <a:latin typeface="Cambria Math" panose="02040503050406030204" pitchFamily="18" charset="0"/>
                      </a:rPr>
                      <m:t>, </m:t>
                    </m:r>
                    <m:acc>
                      <m:accPr>
                        <m:chr m:val="̂"/>
                        <m:ctrlPr>
                          <a:rPr lang="en-US" sz="1800" i="1" smtClean="0">
                            <a:latin typeface="Cambria Math" panose="02040503050406030204" pitchFamily="18" charset="0"/>
                          </a:rPr>
                        </m:ctrlPr>
                      </m:accPr>
                      <m:e>
                        <m:r>
                          <a:rPr lang="en-US" sz="1800" b="0" i="1" smtClean="0">
                            <a:latin typeface="Cambria Math" panose="02040503050406030204" pitchFamily="18" charset="0"/>
                          </a:rPr>
                          <m:t>𝐵𝐴𝐶</m:t>
                        </m:r>
                      </m:e>
                    </m:acc>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𝛼</m:t>
                    </m:r>
                  </m:oMath>
                </a14:m>
                <a:r>
                  <a:rPr lang="en-US" sz="1800" dirty="0"/>
                  <a:t>. </a:t>
                </a:r>
                <a:r>
                  <a:rPr lang="en-US" sz="1800" dirty="0" err="1"/>
                  <a:t>Kẻ</a:t>
                </a:r>
                <a:r>
                  <a:rPr lang="en-US" sz="1800" dirty="0"/>
                  <a:t> </a:t>
                </a:r>
                <a:r>
                  <a:rPr lang="en-US" sz="1800" dirty="0" err="1"/>
                  <a:t>đường</a:t>
                </a:r>
                <a:r>
                  <a:rPr lang="en-US" sz="1800" dirty="0"/>
                  <a:t> </a:t>
                </a:r>
                <a:r>
                  <a:rPr lang="en-US" sz="1800" dirty="0" err="1"/>
                  <a:t>cao</a:t>
                </a:r>
                <a:r>
                  <a:rPr lang="en-US" sz="1800" dirty="0"/>
                  <a:t> </a:t>
                </a:r>
                <a14:m>
                  <m:oMath xmlns:m="http://schemas.openxmlformats.org/officeDocument/2006/math">
                    <m:r>
                      <a:rPr lang="en-US" sz="1800" i="1" dirty="0" smtClean="0">
                        <a:latin typeface="Cambria Math" panose="02040503050406030204" pitchFamily="18" charset="0"/>
                      </a:rPr>
                      <m:t>𝐵𝐻</m:t>
                    </m:r>
                  </m:oMath>
                </a14:m>
                <a:r>
                  <a:rPr lang="en-US" sz="1800" dirty="0"/>
                  <a:t>. </a:t>
                </a:r>
                <a:r>
                  <a:rPr lang="en-US" sz="1800" dirty="0" err="1"/>
                  <a:t>Thực</a:t>
                </a:r>
                <a:r>
                  <a:rPr lang="en-US" sz="1800" dirty="0"/>
                  <a:t> </a:t>
                </a:r>
                <a:r>
                  <a:rPr lang="en-US" sz="1800" dirty="0" err="1"/>
                  <a:t>hiện</a:t>
                </a:r>
                <a:r>
                  <a:rPr lang="en-US" sz="1800" dirty="0"/>
                  <a:t> </a:t>
                </a:r>
                <a:r>
                  <a:rPr lang="en-US" sz="1800" dirty="0" err="1"/>
                  <a:t>các</a:t>
                </a:r>
                <a:r>
                  <a:rPr lang="en-US" sz="1800" dirty="0"/>
                  <a:t> </a:t>
                </a:r>
                <a:r>
                  <a:rPr lang="en-US" sz="1800" dirty="0" err="1"/>
                  <a:t>hoạt</a:t>
                </a:r>
                <a:r>
                  <a:rPr lang="en-US" sz="1800" dirty="0"/>
                  <a:t> </a:t>
                </a:r>
                <a:r>
                  <a:rPr lang="en-US" sz="1800" dirty="0" err="1"/>
                  <a:t>động</a:t>
                </a:r>
                <a:r>
                  <a:rPr lang="en-US" sz="1800" dirty="0"/>
                  <a:t> </a:t>
                </a:r>
                <a:r>
                  <a:rPr lang="en-US" sz="1800" dirty="0" err="1"/>
                  <a:t>sau</a:t>
                </a:r>
                <a:r>
                  <a:rPr lang="en-US" sz="1800" dirty="0"/>
                  <a:t>:</a:t>
                </a:r>
              </a:p>
            </p:txBody>
          </p:sp>
        </mc:Choice>
        <mc:Fallback xmlns="">
          <p:sp>
            <p:nvSpPr>
              <p:cNvPr id="5" name="Hộp Văn bản 4">
                <a:extLst>
                  <a:ext uri="{FF2B5EF4-FFF2-40B4-BE49-F238E27FC236}">
                    <a16:creationId xmlns:a16="http://schemas.microsoft.com/office/drawing/2014/main" id="{3E795E90-4BE2-DA93-455C-31E94965CB52}"/>
                  </a:ext>
                </a:extLst>
              </p:cNvPr>
              <p:cNvSpPr txBox="1">
                <a:spLocks noRot="1" noChangeAspect="1" noMove="1" noResize="1" noEditPoints="1" noAdjustHandles="1" noChangeArrowheads="1" noChangeShapeType="1" noTextEdit="1"/>
              </p:cNvSpPr>
              <p:nvPr/>
            </p:nvSpPr>
            <p:spPr>
              <a:xfrm>
                <a:off x="875109" y="578644"/>
                <a:ext cx="7393781" cy="886012"/>
              </a:xfrm>
              <a:prstGeom prst="rect">
                <a:avLst/>
              </a:prstGeom>
              <a:blipFill>
                <a:blip r:embed="rId3"/>
                <a:stretch>
                  <a:fillRect l="-743" r="-495" b="-10345"/>
                </a:stretch>
              </a:blipFill>
            </p:spPr>
            <p:txBody>
              <a:bodyPr/>
              <a:lstStyle/>
              <a:p>
                <a:r>
                  <a:rPr lang="en-US">
                    <a:noFill/>
                  </a:rPr>
                  <a:t> </a:t>
                </a:r>
              </a:p>
            </p:txBody>
          </p:sp>
        </mc:Fallback>
      </mc:AlternateContent>
      <p:sp>
        <p:nvSpPr>
          <p:cNvPr id="6" name="Hình chữ nhật: Góc Tròn 5">
            <a:extLst>
              <a:ext uri="{FF2B5EF4-FFF2-40B4-BE49-F238E27FC236}">
                <a16:creationId xmlns:a16="http://schemas.microsoft.com/office/drawing/2014/main" id="{4969FE24-94CC-DD2A-4A0B-E63F93B75FD4}"/>
              </a:ext>
            </a:extLst>
          </p:cNvPr>
          <p:cNvSpPr/>
          <p:nvPr/>
        </p:nvSpPr>
        <p:spPr>
          <a:xfrm>
            <a:off x="978759" y="1600924"/>
            <a:ext cx="742818" cy="46466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HĐ6</a:t>
            </a:r>
          </a:p>
        </p:txBody>
      </p:sp>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73B15940-F8B9-EFAE-B6D1-CE24B094762F}"/>
                  </a:ext>
                </a:extLst>
              </p:cNvPr>
              <p:cNvSpPr txBox="1"/>
              <p:nvPr/>
            </p:nvSpPr>
            <p:spPr>
              <a:xfrm>
                <a:off x="1839515" y="1501968"/>
                <a:ext cx="5375673" cy="1287468"/>
              </a:xfrm>
              <a:prstGeom prst="rect">
                <a:avLst/>
              </a:prstGeom>
              <a:noFill/>
            </p:spPr>
            <p:txBody>
              <a:bodyPr wrap="square" rtlCol="0">
                <a:spAutoFit/>
              </a:bodyPr>
              <a:lstStyle/>
              <a:p>
                <a:pPr>
                  <a:lnSpc>
                    <a:spcPct val="150000"/>
                  </a:lnSpc>
                </a:pPr>
                <a:r>
                  <a:rPr lang="en-US" sz="1800" dirty="0"/>
                  <a:t>Cho </a:t>
                </a:r>
                <a14:m>
                  <m:oMath xmlns:m="http://schemas.openxmlformats.org/officeDocument/2006/math">
                    <m:r>
                      <a:rPr lang="en-US" sz="1800" i="1" smtClean="0">
                        <a:latin typeface="Cambria Math" panose="02040503050406030204" pitchFamily="18" charset="0"/>
                        <a:ea typeface="Cambria Math" panose="02040503050406030204" pitchFamily="18" charset="0"/>
                      </a:rPr>
                      <m:t>𝛼</m:t>
                    </m:r>
                  </m:oMath>
                </a14:m>
                <a:r>
                  <a:rPr lang="en-US" sz="1800" dirty="0"/>
                  <a:t> </a:t>
                </a:r>
                <a:r>
                  <a:rPr lang="en-US" sz="1800" dirty="0" err="1"/>
                  <a:t>là</a:t>
                </a:r>
                <a:r>
                  <a:rPr lang="en-US" sz="1800" dirty="0"/>
                  <a:t> </a:t>
                </a:r>
                <a:r>
                  <a:rPr lang="en-US" sz="1800" dirty="0" err="1"/>
                  <a:t>góc</a:t>
                </a:r>
                <a:r>
                  <a:rPr lang="en-US" sz="1800" dirty="0"/>
                  <a:t> </a:t>
                </a:r>
                <a:r>
                  <a:rPr lang="en-US" sz="1800" dirty="0" err="1"/>
                  <a:t>nhọn</a:t>
                </a:r>
                <a:r>
                  <a:rPr lang="en-US" sz="1800" dirty="0"/>
                  <a:t>, </a:t>
                </a:r>
                <a:r>
                  <a:rPr lang="en-US" sz="1800" dirty="0" err="1"/>
                  <a:t>chứng</a:t>
                </a:r>
                <a:r>
                  <a:rPr lang="en-US" sz="1800" dirty="0"/>
                  <a:t> </a:t>
                </a:r>
                <a:r>
                  <a:rPr lang="en-US" sz="1800" dirty="0" err="1"/>
                  <a:t>minh</a:t>
                </a:r>
                <a:r>
                  <a:rPr lang="en-US" sz="1800" dirty="0"/>
                  <a:t>: </a:t>
                </a:r>
              </a:p>
              <a:p>
                <a:pPr>
                  <a:lnSpc>
                    <a:spcPct val="150000"/>
                  </a:lnSpc>
                </a:pPr>
                <a:r>
                  <a:rPr lang="en-US" sz="1800" dirty="0"/>
                  <a:t>a) </a:t>
                </a:r>
                <a14:m>
                  <m:oMath xmlns:m="http://schemas.openxmlformats.org/officeDocument/2006/math">
                    <m:r>
                      <a:rPr lang="en-US" sz="1800" b="0" i="1" smtClean="0">
                        <a:latin typeface="Cambria Math" panose="02040503050406030204" pitchFamily="18" charset="0"/>
                      </a:rPr>
                      <m:t>𝐻𝐶</m:t>
                    </m:r>
                    <m:r>
                      <a:rPr lang="en-US" sz="1800" b="0" i="1" smtClean="0">
                        <a:latin typeface="Cambria Math" panose="02040503050406030204" pitchFamily="18" charset="0"/>
                      </a:rPr>
                      <m:t>=</m:t>
                    </m:r>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𝐴𝐶</m:t>
                        </m:r>
                        <m:r>
                          <a:rPr lang="en-US" sz="1800" b="0" i="1" smtClean="0">
                            <a:latin typeface="Cambria Math" panose="02040503050406030204" pitchFamily="18" charset="0"/>
                          </a:rPr>
                          <m:t>−</m:t>
                        </m:r>
                        <m:r>
                          <a:rPr lang="en-US" sz="1800" b="0" i="1" smtClean="0">
                            <a:latin typeface="Cambria Math" panose="02040503050406030204" pitchFamily="18" charset="0"/>
                          </a:rPr>
                          <m:t>𝐴𝐻</m:t>
                        </m:r>
                      </m:e>
                    </m:d>
                  </m:oMath>
                </a14:m>
                <a:r>
                  <a:rPr lang="en-US" sz="1800" dirty="0"/>
                  <a:t> </a:t>
                </a:r>
                <a:r>
                  <a:rPr lang="en-US" sz="1800" dirty="0" err="1"/>
                  <a:t>và</a:t>
                </a:r>
                <a:r>
                  <a:rPr lang="en-US" sz="1800" dirty="0"/>
                  <a:t> </a:t>
                </a:r>
                <a14:m>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𝐵𝐶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𝐴𝐵</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−2</m:t>
                    </m:r>
                    <m:r>
                      <a:rPr lang="en-US" sz="1800" b="0" i="1" smtClean="0">
                        <a:latin typeface="Cambria Math" panose="02040503050406030204" pitchFamily="18" charset="0"/>
                      </a:rPr>
                      <m:t>𝐴𝐻</m:t>
                    </m:r>
                    <m:r>
                      <a:rPr lang="en-US" sz="1800" b="0" i="1" smtClean="0">
                        <a:latin typeface="Cambria Math" panose="02040503050406030204" pitchFamily="18" charset="0"/>
                      </a:rPr>
                      <m:t>.</m:t>
                    </m:r>
                    <m:r>
                      <a:rPr lang="en-US" sz="1800" b="0" i="1" smtClean="0">
                        <a:latin typeface="Cambria Math" panose="02040503050406030204" pitchFamily="18" charset="0"/>
                      </a:rPr>
                      <m:t>𝐴𝐶</m:t>
                    </m:r>
                  </m:oMath>
                </a14:m>
                <a:endParaRPr lang="en-US" sz="1800" dirty="0"/>
              </a:p>
              <a:p>
                <a:pPr>
                  <a:lnSpc>
                    <a:spcPct val="150000"/>
                  </a:lnSpc>
                </a:pPr>
                <a:r>
                  <a:rPr lang="en-US" sz="1800" dirty="0"/>
                  <a:t>b) </a:t>
                </a:r>
                <a14:m>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𝑎</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𝑏</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𝑐</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−2</m:t>
                    </m:r>
                    <m:r>
                      <a:rPr lang="en-US" sz="1800" b="0" i="1" smtClean="0">
                        <a:latin typeface="Cambria Math" panose="02040503050406030204" pitchFamily="18" charset="0"/>
                      </a:rPr>
                      <m:t>𝑏𝑐</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ea typeface="Cambria Math" panose="02040503050406030204" pitchFamily="18" charset="0"/>
                          </a:rPr>
                          <m:t>𝛼</m:t>
                        </m:r>
                      </m:e>
                    </m:func>
                  </m:oMath>
                </a14:m>
                <a:endParaRPr lang="en-US" sz="1800" dirty="0"/>
              </a:p>
            </p:txBody>
          </p:sp>
        </mc:Choice>
        <mc:Fallback xmlns="">
          <p:sp>
            <p:nvSpPr>
              <p:cNvPr id="7" name="Hộp Văn bản 6">
                <a:extLst>
                  <a:ext uri="{FF2B5EF4-FFF2-40B4-BE49-F238E27FC236}">
                    <a16:creationId xmlns:a16="http://schemas.microsoft.com/office/drawing/2014/main" id="{73B15940-F8B9-EFAE-B6D1-CE24B094762F}"/>
                  </a:ext>
                </a:extLst>
              </p:cNvPr>
              <p:cNvSpPr txBox="1">
                <a:spLocks noRot="1" noChangeAspect="1" noMove="1" noResize="1" noEditPoints="1" noAdjustHandles="1" noChangeArrowheads="1" noChangeShapeType="1" noTextEdit="1"/>
              </p:cNvSpPr>
              <p:nvPr/>
            </p:nvSpPr>
            <p:spPr>
              <a:xfrm>
                <a:off x="1839515" y="1501968"/>
                <a:ext cx="5375673" cy="1287468"/>
              </a:xfrm>
              <a:prstGeom prst="rect">
                <a:avLst/>
              </a:prstGeom>
              <a:blipFill>
                <a:blip r:embed="rId4"/>
                <a:stretch>
                  <a:fillRect l="-1020" b="-6604"/>
                </a:stretch>
              </a:blipFill>
            </p:spPr>
            <p:txBody>
              <a:bodyPr/>
              <a:lstStyle/>
              <a:p>
                <a:r>
                  <a:rPr lang="en-US">
                    <a:noFill/>
                  </a:rPr>
                  <a:t> </a:t>
                </a:r>
              </a:p>
            </p:txBody>
          </p:sp>
        </mc:Fallback>
      </mc:AlternateContent>
      <p:pic>
        <p:nvPicPr>
          <p:cNvPr id="8" name="Hình ảnh 7">
            <a:extLst>
              <a:ext uri="{FF2B5EF4-FFF2-40B4-BE49-F238E27FC236}">
                <a16:creationId xmlns:a16="http://schemas.microsoft.com/office/drawing/2014/main" id="{B78928FF-556A-71F8-71B8-17CE7CF7B19C}"/>
              </a:ext>
            </a:extLst>
          </p:cNvPr>
          <p:cNvPicPr>
            <a:picLocks noChangeAspect="1"/>
          </p:cNvPicPr>
          <p:nvPr/>
        </p:nvPicPr>
        <p:blipFill>
          <a:blip r:embed="rId5"/>
          <a:stretch>
            <a:fillRect/>
          </a:stretch>
        </p:blipFill>
        <p:spPr>
          <a:xfrm>
            <a:off x="5993829" y="3017465"/>
            <a:ext cx="2275061" cy="2069306"/>
          </a:xfrm>
          <a:prstGeom prst="rect">
            <a:avLst/>
          </a:prstGeom>
        </p:spPr>
      </p:pic>
      <p:sp>
        <p:nvSpPr>
          <p:cNvPr id="9" name="Hộp Văn bản 8">
            <a:extLst>
              <a:ext uri="{FF2B5EF4-FFF2-40B4-BE49-F238E27FC236}">
                <a16:creationId xmlns:a16="http://schemas.microsoft.com/office/drawing/2014/main" id="{41B6F0D7-7DDA-25D2-EC50-CD69191C366D}"/>
              </a:ext>
            </a:extLst>
          </p:cNvPr>
          <p:cNvSpPr txBox="1"/>
          <p:nvPr/>
        </p:nvSpPr>
        <p:spPr>
          <a:xfrm>
            <a:off x="4014788" y="2789436"/>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F7E28036-438A-FFB3-E61E-62937F99F903}"/>
                  </a:ext>
                </a:extLst>
              </p:cNvPr>
              <p:cNvSpPr txBox="1"/>
              <p:nvPr/>
            </p:nvSpPr>
            <p:spPr>
              <a:xfrm>
                <a:off x="875109" y="3382704"/>
                <a:ext cx="4925616" cy="1338828"/>
              </a:xfrm>
              <a:prstGeom prst="rect">
                <a:avLst/>
              </a:prstGeom>
              <a:noFill/>
            </p:spPr>
            <p:txBody>
              <a:bodyPr wrap="square" rtlCol="0">
                <a:spAutoFit/>
              </a:bodyPr>
              <a:lstStyle/>
              <a:p>
                <a:pPr>
                  <a:lnSpc>
                    <a:spcPct val="150000"/>
                  </a:lnSpc>
                </a:pPr>
                <a:r>
                  <a:rPr lang="en-US" sz="1800" dirty="0"/>
                  <a:t>a) </a:t>
                </a:r>
                <a:r>
                  <a:rPr lang="en-US" sz="1800" dirty="0" err="1"/>
                  <a:t>Nếu</a:t>
                </a:r>
                <a:r>
                  <a:rPr lang="en-US" sz="1800" dirty="0"/>
                  <a:t> </a:t>
                </a:r>
                <a:r>
                  <a:rPr lang="en-US" sz="1800" dirty="0" err="1"/>
                  <a:t>góc</a:t>
                </a:r>
                <a:r>
                  <a:rPr lang="en-US" sz="1800" dirty="0"/>
                  <a:t> </a:t>
                </a:r>
                <a14:m>
                  <m:oMath xmlns:m="http://schemas.openxmlformats.org/officeDocument/2006/math">
                    <m:r>
                      <a:rPr lang="en-US" sz="1800" i="1" dirty="0" smtClean="0">
                        <a:latin typeface="Cambria Math" panose="02040503050406030204" pitchFamily="18" charset="0"/>
                      </a:rPr>
                      <m:t>𝐶</m:t>
                    </m:r>
                  </m:oMath>
                </a14:m>
                <a:r>
                  <a:rPr lang="en-US" sz="1800" dirty="0"/>
                  <a:t> </a:t>
                </a:r>
                <a:r>
                  <a:rPr lang="en-US" sz="1800" dirty="0" err="1"/>
                  <a:t>nhọn</a:t>
                </a:r>
                <a:r>
                  <a:rPr lang="en-US" sz="1800" dirty="0"/>
                  <a:t> </a:t>
                </a:r>
                <a:r>
                  <a:rPr lang="en-US" sz="1800" dirty="0" err="1"/>
                  <a:t>thì</a:t>
                </a:r>
                <a:r>
                  <a:rPr lang="en-US" sz="1800" dirty="0"/>
                  <a:t> </a:t>
                </a:r>
                <a14:m>
                  <m:oMath xmlns:m="http://schemas.openxmlformats.org/officeDocument/2006/math">
                    <m:r>
                      <a:rPr lang="en-US" sz="1800" i="1" dirty="0" smtClean="0">
                        <a:latin typeface="Cambria Math" panose="02040503050406030204" pitchFamily="18" charset="0"/>
                      </a:rPr>
                      <m:t>𝐻</m:t>
                    </m:r>
                  </m:oMath>
                </a14:m>
                <a:r>
                  <a:rPr lang="en-US" sz="1800" dirty="0"/>
                  <a:t> </a:t>
                </a:r>
                <a:r>
                  <a:rPr lang="en-US" sz="1800" dirty="0" err="1"/>
                  <a:t>nằm</a:t>
                </a:r>
                <a:r>
                  <a:rPr lang="en-US" sz="1800" dirty="0"/>
                  <a:t> </a:t>
                </a:r>
                <a:r>
                  <a:rPr lang="en-US" sz="1800" dirty="0" err="1"/>
                  <a:t>giữa</a:t>
                </a:r>
                <a:r>
                  <a:rPr lang="en-US" sz="1800" dirty="0"/>
                  <a:t> </a:t>
                </a:r>
                <a14:m>
                  <m:oMath xmlns:m="http://schemas.openxmlformats.org/officeDocument/2006/math">
                    <m:r>
                      <a:rPr lang="en-US" sz="1800" i="1" dirty="0" smtClean="0">
                        <a:latin typeface="Cambria Math" panose="02040503050406030204" pitchFamily="18" charset="0"/>
                      </a:rPr>
                      <m:t>𝐴</m:t>
                    </m:r>
                  </m:oMath>
                </a14:m>
                <a:r>
                  <a:rPr lang="en-US" sz="1800" dirty="0"/>
                  <a:t> </a:t>
                </a:r>
                <a:r>
                  <a:rPr lang="en-US" sz="1800" dirty="0" err="1"/>
                  <a:t>và</a:t>
                </a:r>
                <a:r>
                  <a:rPr lang="en-US" sz="1800" dirty="0"/>
                  <a:t> </a:t>
                </a:r>
                <a14:m>
                  <m:oMath xmlns:m="http://schemas.openxmlformats.org/officeDocument/2006/math">
                    <m:r>
                      <a:rPr lang="en-US" sz="1800" i="1" dirty="0" smtClean="0">
                        <a:latin typeface="Cambria Math" panose="02040503050406030204" pitchFamily="18" charset="0"/>
                      </a:rPr>
                      <m:t>𝐶</m:t>
                    </m:r>
                  </m:oMath>
                </a14:m>
                <a:r>
                  <a:rPr lang="en-US" sz="1800" dirty="0"/>
                  <a:t>. </a:t>
                </a:r>
              </a:p>
              <a:p>
                <a:pPr>
                  <a:lnSpc>
                    <a:spcPct val="150000"/>
                  </a:lnSpc>
                </a:pPr>
                <a:r>
                  <a:rPr lang="en-US" sz="1800" dirty="0"/>
                  <a:t>Do </a:t>
                </a:r>
                <a:r>
                  <a:rPr lang="en-US" sz="1800" dirty="0" err="1"/>
                  <a:t>đó</a:t>
                </a:r>
                <a:endParaRPr lang="en-US" sz="1800" dirty="0"/>
              </a:p>
              <a:p>
                <a:pPr>
                  <a:lnSpc>
                    <a:spcPct val="150000"/>
                  </a:lnSpc>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𝐻𝐶</m:t>
                      </m:r>
                      <m:r>
                        <a:rPr lang="en-US" sz="1800" b="0" i="1" smtClean="0">
                          <a:latin typeface="Cambria Math" panose="02040503050406030204" pitchFamily="18" charset="0"/>
                        </a:rPr>
                        <m:t>=</m:t>
                      </m:r>
                      <m:r>
                        <a:rPr lang="en-US" sz="1800" b="0" i="1" smtClean="0">
                          <a:latin typeface="Cambria Math" panose="02040503050406030204" pitchFamily="18" charset="0"/>
                        </a:rPr>
                        <m:t>𝐴𝐶</m:t>
                      </m:r>
                      <m:r>
                        <a:rPr lang="en-US" sz="1800" b="0" i="1" smtClean="0">
                          <a:latin typeface="Cambria Math" panose="02040503050406030204" pitchFamily="18" charset="0"/>
                        </a:rPr>
                        <m:t>−</m:t>
                      </m:r>
                      <m:r>
                        <a:rPr lang="en-US" sz="1800" b="0" i="1" smtClean="0">
                          <a:latin typeface="Cambria Math" panose="02040503050406030204" pitchFamily="18" charset="0"/>
                        </a:rPr>
                        <m:t>𝐴𝐻</m:t>
                      </m:r>
                      <m:r>
                        <a:rPr lang="en-US" sz="1800" b="0" i="1" smtClean="0">
                          <a:latin typeface="Cambria Math" panose="02040503050406030204" pitchFamily="18" charset="0"/>
                        </a:rPr>
                        <m:t>=</m:t>
                      </m:r>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𝐴𝐶</m:t>
                          </m:r>
                          <m:r>
                            <a:rPr lang="en-US" sz="1800" b="0" i="1" smtClean="0">
                              <a:latin typeface="Cambria Math" panose="02040503050406030204" pitchFamily="18" charset="0"/>
                            </a:rPr>
                            <m:t>−</m:t>
                          </m:r>
                          <m:r>
                            <a:rPr lang="en-US" sz="1800" b="0" i="1" smtClean="0">
                              <a:latin typeface="Cambria Math" panose="02040503050406030204" pitchFamily="18" charset="0"/>
                            </a:rPr>
                            <m:t>𝐴𝐻</m:t>
                          </m:r>
                        </m:e>
                      </m:d>
                    </m:oMath>
                  </m:oMathPara>
                </a14:m>
                <a:endParaRPr lang="en-US" sz="1800" dirty="0"/>
              </a:p>
            </p:txBody>
          </p:sp>
        </mc:Choice>
        <mc:Fallback xmlns="">
          <p:sp>
            <p:nvSpPr>
              <p:cNvPr id="10" name="Hộp Văn bản 9">
                <a:extLst>
                  <a:ext uri="{FF2B5EF4-FFF2-40B4-BE49-F238E27FC236}">
                    <a16:creationId xmlns:a16="http://schemas.microsoft.com/office/drawing/2014/main" id="{F7E28036-438A-FFB3-E61E-62937F99F903}"/>
                  </a:ext>
                </a:extLst>
              </p:cNvPr>
              <p:cNvSpPr txBox="1">
                <a:spLocks noRot="1" noChangeAspect="1" noMove="1" noResize="1" noEditPoints="1" noAdjustHandles="1" noChangeArrowheads="1" noChangeShapeType="1" noTextEdit="1"/>
              </p:cNvSpPr>
              <p:nvPr/>
            </p:nvSpPr>
            <p:spPr>
              <a:xfrm>
                <a:off x="875109" y="3382704"/>
                <a:ext cx="4925616" cy="1338828"/>
              </a:xfrm>
              <a:prstGeom prst="rect">
                <a:avLst/>
              </a:prstGeom>
              <a:blipFill>
                <a:blip r:embed="rId6"/>
                <a:stretch>
                  <a:fillRect l="-1114"/>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7">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7">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animEffect transition="in" filter="fade">
                                      <p:cBhvr>
                                        <p:cTn id="45" dur="500"/>
                                        <p:tgtEl>
                                          <p:spTgt spid="10">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0">
                                            <p:txEl>
                                              <p:pRg st="1" end="1"/>
                                            </p:txEl>
                                          </p:spTgt>
                                        </p:tgtEl>
                                        <p:attrNameLst>
                                          <p:attrName>style.visibility</p:attrName>
                                        </p:attrNameLst>
                                      </p:cBhvr>
                                      <p:to>
                                        <p:strVal val="visible"/>
                                      </p:to>
                                    </p:set>
                                    <p:animEffect transition="in" filter="fade">
                                      <p:cBhvr>
                                        <p:cTn id="50" dur="500"/>
                                        <p:tgtEl>
                                          <p:spTgt spid="10">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0">
                                            <p:txEl>
                                              <p:pRg st="2" end="2"/>
                                            </p:txEl>
                                          </p:spTgt>
                                        </p:tgtEl>
                                        <p:attrNameLst>
                                          <p:attrName>style.visibility</p:attrName>
                                        </p:attrNameLst>
                                      </p:cBhvr>
                                      <p:to>
                                        <p:strVal val="visible"/>
                                      </p:to>
                                    </p:set>
                                    <p:animEffect transition="in" filter="fade">
                                      <p:cBhvr>
                                        <p:cTn id="5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5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Hộp Văn bản 27">
                <a:extLst>
                  <a:ext uri="{FF2B5EF4-FFF2-40B4-BE49-F238E27FC236}">
                    <a16:creationId xmlns:a16="http://schemas.microsoft.com/office/drawing/2014/main" id="{CE840C61-1EB8-B911-A8D6-4CC19DCE891C}"/>
                  </a:ext>
                </a:extLst>
              </p:cNvPr>
              <p:cNvSpPr txBox="1"/>
              <p:nvPr/>
            </p:nvSpPr>
            <p:spPr>
              <a:xfrm>
                <a:off x="962609" y="298866"/>
                <a:ext cx="4589859" cy="923330"/>
              </a:xfrm>
              <a:prstGeom prst="rect">
                <a:avLst/>
              </a:prstGeom>
              <a:noFill/>
            </p:spPr>
            <p:txBody>
              <a:bodyPr wrap="square" rtlCol="0">
                <a:spAutoFit/>
              </a:bodyPr>
              <a:lstStyle/>
              <a:p>
                <a:pPr>
                  <a:lnSpc>
                    <a:spcPct val="150000"/>
                  </a:lnSpc>
                </a:pPr>
                <a:r>
                  <a:rPr lang="en-US" sz="1800" dirty="0"/>
                  <a:t>Nếu </a:t>
                </a:r>
                <a:r>
                  <a:rPr lang="en-US" sz="1800" dirty="0" err="1"/>
                  <a:t>góc</a:t>
                </a:r>
                <a:r>
                  <a:rPr lang="en-US" sz="1800" dirty="0"/>
                  <a:t> </a:t>
                </a:r>
                <a14:m>
                  <m:oMath xmlns:m="http://schemas.openxmlformats.org/officeDocument/2006/math">
                    <m:r>
                      <a:rPr lang="en-US" sz="1800" i="1" dirty="0" smtClean="0">
                        <a:latin typeface="Cambria Math" panose="02040503050406030204" pitchFamily="18" charset="0"/>
                      </a:rPr>
                      <m:t>𝐶</m:t>
                    </m:r>
                  </m:oMath>
                </a14:m>
                <a:r>
                  <a:rPr lang="en-US" sz="1800" dirty="0"/>
                  <a:t> </a:t>
                </a:r>
                <a:r>
                  <a:rPr lang="en-US" sz="1800" dirty="0" err="1"/>
                  <a:t>tù</a:t>
                </a:r>
                <a:r>
                  <a:rPr lang="en-US" sz="1800" dirty="0"/>
                  <a:t> </a:t>
                </a:r>
                <a:r>
                  <a:rPr lang="en-US" sz="1800" dirty="0" err="1"/>
                  <a:t>thì</a:t>
                </a:r>
                <a:r>
                  <a:rPr lang="en-US" sz="1800" dirty="0"/>
                  <a:t> </a:t>
                </a:r>
                <a14:m>
                  <m:oMath xmlns:m="http://schemas.openxmlformats.org/officeDocument/2006/math">
                    <m:r>
                      <a:rPr lang="en-US" sz="1800" i="1" dirty="0" smtClean="0">
                        <a:latin typeface="Cambria Math" panose="02040503050406030204" pitchFamily="18" charset="0"/>
                      </a:rPr>
                      <m:t>𝐶</m:t>
                    </m:r>
                  </m:oMath>
                </a14:m>
                <a:r>
                  <a:rPr lang="en-US" sz="1800" dirty="0"/>
                  <a:t> </a:t>
                </a:r>
                <a:r>
                  <a:rPr lang="en-US" sz="1800" dirty="0" err="1"/>
                  <a:t>nằm</a:t>
                </a:r>
                <a:r>
                  <a:rPr lang="en-US" sz="1800" dirty="0"/>
                  <a:t> </a:t>
                </a:r>
                <a:r>
                  <a:rPr lang="en-US" sz="1800" dirty="0" err="1"/>
                  <a:t>giữa</a:t>
                </a:r>
                <a:r>
                  <a:rPr lang="en-US" sz="1800" dirty="0"/>
                  <a:t> </a:t>
                </a:r>
                <a14:m>
                  <m:oMath xmlns:m="http://schemas.openxmlformats.org/officeDocument/2006/math">
                    <m:r>
                      <a:rPr lang="en-US" sz="1800" i="1" dirty="0" smtClean="0">
                        <a:latin typeface="Cambria Math" panose="02040503050406030204" pitchFamily="18" charset="0"/>
                      </a:rPr>
                      <m:t>𝐴</m:t>
                    </m:r>
                  </m:oMath>
                </a14:m>
                <a:r>
                  <a:rPr lang="en-US" sz="1800" dirty="0"/>
                  <a:t> </a:t>
                </a:r>
                <a:r>
                  <a:rPr lang="en-US" sz="1800" dirty="0" err="1"/>
                  <a:t>và</a:t>
                </a:r>
                <a:r>
                  <a:rPr lang="en-US" sz="1800" dirty="0"/>
                  <a:t> </a:t>
                </a:r>
                <a14:m>
                  <m:oMath xmlns:m="http://schemas.openxmlformats.org/officeDocument/2006/math">
                    <m:r>
                      <a:rPr lang="en-US" sz="1800" i="1" dirty="0" smtClean="0">
                        <a:latin typeface="Cambria Math" panose="02040503050406030204" pitchFamily="18" charset="0"/>
                      </a:rPr>
                      <m:t>𝐻</m:t>
                    </m:r>
                  </m:oMath>
                </a14:m>
                <a:r>
                  <a:rPr lang="en-US" sz="1800" dirty="0"/>
                  <a:t>. Do </a:t>
                </a:r>
                <a:r>
                  <a:rPr lang="en-US" sz="1800" dirty="0" err="1"/>
                  <a:t>đó</a:t>
                </a:r>
                <a:endParaRPr lang="en-US" sz="1800" dirty="0"/>
              </a:p>
              <a:p>
                <a:pPr>
                  <a:lnSpc>
                    <a:spcPct val="150000"/>
                  </a:lnSpc>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𝐻𝐶</m:t>
                      </m:r>
                      <m:r>
                        <a:rPr lang="en-US" sz="1800" b="0" i="1" smtClean="0">
                          <a:latin typeface="Cambria Math" panose="02040503050406030204" pitchFamily="18" charset="0"/>
                        </a:rPr>
                        <m:t>=</m:t>
                      </m:r>
                      <m:r>
                        <a:rPr lang="en-US" sz="1800" b="0" i="1" smtClean="0">
                          <a:latin typeface="Cambria Math" panose="02040503050406030204" pitchFamily="18" charset="0"/>
                        </a:rPr>
                        <m:t>𝐴𝐻</m:t>
                      </m:r>
                      <m:r>
                        <a:rPr lang="en-US" sz="1800" b="0" i="1" smtClean="0">
                          <a:latin typeface="Cambria Math" panose="02040503050406030204" pitchFamily="18" charset="0"/>
                        </a:rPr>
                        <m:t>−</m:t>
                      </m:r>
                      <m:r>
                        <a:rPr lang="en-US" sz="1800" b="0" i="1" smtClean="0">
                          <a:latin typeface="Cambria Math" panose="02040503050406030204" pitchFamily="18" charset="0"/>
                        </a:rPr>
                        <m:t>𝐴𝐶</m:t>
                      </m:r>
                      <m:r>
                        <a:rPr lang="en-US" sz="1800" b="0" i="1" smtClean="0">
                          <a:latin typeface="Cambria Math" panose="02040503050406030204" pitchFamily="18" charset="0"/>
                        </a:rPr>
                        <m:t>=</m:t>
                      </m:r>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𝐴𝐶</m:t>
                          </m:r>
                          <m:r>
                            <a:rPr lang="en-US" sz="1800" b="0" i="1" smtClean="0">
                              <a:latin typeface="Cambria Math" panose="02040503050406030204" pitchFamily="18" charset="0"/>
                            </a:rPr>
                            <m:t>−</m:t>
                          </m:r>
                          <m:r>
                            <a:rPr lang="en-US" sz="1800" b="0" i="1" smtClean="0">
                              <a:latin typeface="Cambria Math" panose="02040503050406030204" pitchFamily="18" charset="0"/>
                            </a:rPr>
                            <m:t>𝐴𝐻</m:t>
                          </m:r>
                        </m:e>
                      </m:d>
                    </m:oMath>
                  </m:oMathPara>
                </a14:m>
                <a:endParaRPr lang="en-US" sz="1800" dirty="0"/>
              </a:p>
            </p:txBody>
          </p:sp>
        </mc:Choice>
        <mc:Fallback xmlns="">
          <p:sp>
            <p:nvSpPr>
              <p:cNvPr id="28" name="Hộp Văn bản 27">
                <a:extLst>
                  <a:ext uri="{FF2B5EF4-FFF2-40B4-BE49-F238E27FC236}">
                    <a16:creationId xmlns:a16="http://schemas.microsoft.com/office/drawing/2014/main" id="{CE840C61-1EB8-B911-A8D6-4CC19DCE891C}"/>
                  </a:ext>
                </a:extLst>
              </p:cNvPr>
              <p:cNvSpPr txBox="1">
                <a:spLocks noRot="1" noChangeAspect="1" noMove="1" noResize="1" noEditPoints="1" noAdjustHandles="1" noChangeArrowheads="1" noChangeShapeType="1" noTextEdit="1"/>
              </p:cNvSpPr>
              <p:nvPr/>
            </p:nvSpPr>
            <p:spPr>
              <a:xfrm>
                <a:off x="962609" y="298866"/>
                <a:ext cx="4589859" cy="923330"/>
              </a:xfrm>
              <a:prstGeom prst="rect">
                <a:avLst/>
              </a:prstGeom>
              <a:blipFill>
                <a:blip r:embed="rId3"/>
                <a:stretch>
                  <a:fillRect l="-1195"/>
                </a:stretch>
              </a:blipFill>
            </p:spPr>
            <p:txBody>
              <a:bodyPr/>
              <a:lstStyle/>
              <a:p>
                <a:r>
                  <a:rPr lang="en-US">
                    <a:noFill/>
                  </a:rPr>
                  <a:t> </a:t>
                </a:r>
              </a:p>
            </p:txBody>
          </p:sp>
        </mc:Fallback>
      </mc:AlternateContent>
      <p:pic>
        <p:nvPicPr>
          <p:cNvPr id="29" name="Hình ảnh 28">
            <a:extLst>
              <a:ext uri="{FF2B5EF4-FFF2-40B4-BE49-F238E27FC236}">
                <a16:creationId xmlns:a16="http://schemas.microsoft.com/office/drawing/2014/main" id="{89336A04-101F-F8AF-1309-388551B49F7F}"/>
              </a:ext>
            </a:extLst>
          </p:cNvPr>
          <p:cNvPicPr>
            <a:picLocks noChangeAspect="1"/>
          </p:cNvPicPr>
          <p:nvPr/>
        </p:nvPicPr>
        <p:blipFill>
          <a:blip r:embed="rId4"/>
          <a:stretch>
            <a:fillRect/>
          </a:stretch>
        </p:blipFill>
        <p:spPr>
          <a:xfrm>
            <a:off x="5993606" y="163974"/>
            <a:ext cx="2187785" cy="2116444"/>
          </a:xfrm>
          <a:prstGeom prst="rect">
            <a:avLst/>
          </a:prstGeom>
        </p:spPr>
      </p:pic>
      <mc:AlternateContent xmlns:mc="http://schemas.openxmlformats.org/markup-compatibility/2006" xmlns:a14="http://schemas.microsoft.com/office/drawing/2010/main">
        <mc:Choice Requires="a14">
          <p:sp>
            <p:nvSpPr>
              <p:cNvPr id="30" name="Hộp Văn bản 29">
                <a:extLst>
                  <a:ext uri="{FF2B5EF4-FFF2-40B4-BE49-F238E27FC236}">
                    <a16:creationId xmlns:a16="http://schemas.microsoft.com/office/drawing/2014/main" id="{5D6F8AEB-55E1-6A09-4D31-0AEF185AE717}"/>
                  </a:ext>
                </a:extLst>
              </p:cNvPr>
              <p:cNvSpPr txBox="1"/>
              <p:nvPr/>
            </p:nvSpPr>
            <p:spPr>
              <a:xfrm>
                <a:off x="962609" y="1285386"/>
                <a:ext cx="4475559" cy="923330"/>
              </a:xfrm>
              <a:prstGeom prst="rect">
                <a:avLst/>
              </a:prstGeom>
              <a:noFill/>
            </p:spPr>
            <p:txBody>
              <a:bodyPr wrap="square" rtlCol="0">
                <a:spAutoFit/>
              </a:bodyPr>
              <a:lstStyle/>
              <a:p>
                <a:pPr>
                  <a:lnSpc>
                    <a:spcPct val="150000"/>
                  </a:lnSpc>
                </a:pPr>
                <a:r>
                  <a:rPr lang="en-US" sz="1800" dirty="0"/>
                  <a:t>Nếu </a:t>
                </a:r>
                <a:r>
                  <a:rPr lang="en-US" sz="1800" dirty="0" err="1"/>
                  <a:t>góc</a:t>
                </a:r>
                <a:r>
                  <a:rPr lang="en-US" sz="1800" dirty="0"/>
                  <a:t> </a:t>
                </a:r>
                <a14:m>
                  <m:oMath xmlns:m="http://schemas.openxmlformats.org/officeDocument/2006/math">
                    <m:r>
                      <a:rPr lang="en-US" sz="1800" i="1" dirty="0" smtClean="0">
                        <a:latin typeface="Cambria Math" panose="02040503050406030204" pitchFamily="18" charset="0"/>
                      </a:rPr>
                      <m:t>𝐶</m:t>
                    </m:r>
                  </m:oMath>
                </a14:m>
                <a:r>
                  <a:rPr lang="en-US" sz="1800" dirty="0"/>
                  <a:t> </a:t>
                </a:r>
                <a:r>
                  <a:rPr lang="en-US" sz="1800" dirty="0" err="1"/>
                  <a:t>vuông</a:t>
                </a:r>
                <a:r>
                  <a:rPr lang="en-US" sz="1800" dirty="0"/>
                  <a:t> </a:t>
                </a:r>
                <a:r>
                  <a:rPr lang="en-US" sz="1800" dirty="0" err="1"/>
                  <a:t>thì</a:t>
                </a:r>
                <a:r>
                  <a:rPr lang="en-US" sz="1800" dirty="0"/>
                  <a:t> </a:t>
                </a:r>
                <a14:m>
                  <m:oMath xmlns:m="http://schemas.openxmlformats.org/officeDocument/2006/math">
                    <m:r>
                      <a:rPr lang="en-US" sz="1800" i="1" dirty="0" smtClean="0">
                        <a:latin typeface="Cambria Math" panose="02040503050406030204" pitchFamily="18" charset="0"/>
                      </a:rPr>
                      <m:t>𝐶</m:t>
                    </m:r>
                  </m:oMath>
                </a14:m>
                <a:r>
                  <a:rPr lang="en-US" sz="1800" dirty="0"/>
                  <a:t> </a:t>
                </a:r>
                <a:r>
                  <a:rPr lang="en-US" sz="1800" dirty="0" err="1"/>
                  <a:t>trùng</a:t>
                </a:r>
                <a:r>
                  <a:rPr lang="en-US" sz="1800" dirty="0"/>
                  <a:t> </a:t>
                </a:r>
                <a:r>
                  <a:rPr lang="en-US" sz="1800" dirty="0" err="1"/>
                  <a:t>với</a:t>
                </a:r>
                <a:r>
                  <a:rPr lang="en-US" sz="1800" dirty="0"/>
                  <a:t> </a:t>
                </a:r>
                <a14:m>
                  <m:oMath xmlns:m="http://schemas.openxmlformats.org/officeDocument/2006/math">
                    <m:r>
                      <a:rPr lang="en-US" sz="1800" i="1" dirty="0" smtClean="0">
                        <a:latin typeface="Cambria Math" panose="02040503050406030204" pitchFamily="18" charset="0"/>
                      </a:rPr>
                      <m:t>𝐻</m:t>
                    </m:r>
                  </m:oMath>
                </a14:m>
                <a:r>
                  <a:rPr lang="en-US" sz="1800" dirty="0"/>
                  <a:t>. Do </a:t>
                </a:r>
                <a:r>
                  <a:rPr lang="en-US" sz="1800" dirty="0" err="1"/>
                  <a:t>đó</a:t>
                </a:r>
                <a:endParaRPr lang="en-US" sz="1800" dirty="0"/>
              </a:p>
              <a:p>
                <a:pPr>
                  <a:lnSpc>
                    <a:spcPct val="150000"/>
                  </a:lnSpc>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𝐻𝐶</m:t>
                      </m:r>
                      <m:r>
                        <a:rPr lang="en-US" sz="1800" b="0" i="1" smtClean="0">
                          <a:latin typeface="Cambria Math" panose="02040503050406030204" pitchFamily="18" charset="0"/>
                        </a:rPr>
                        <m:t>=0=</m:t>
                      </m:r>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𝐴𝐶</m:t>
                          </m:r>
                          <m:r>
                            <a:rPr lang="en-US" sz="1800" b="0" i="1" smtClean="0">
                              <a:latin typeface="Cambria Math" panose="02040503050406030204" pitchFamily="18" charset="0"/>
                            </a:rPr>
                            <m:t>−</m:t>
                          </m:r>
                          <m:r>
                            <a:rPr lang="en-US" sz="1800" b="0" i="1" smtClean="0">
                              <a:latin typeface="Cambria Math" panose="02040503050406030204" pitchFamily="18" charset="0"/>
                            </a:rPr>
                            <m:t>𝐴𝐻</m:t>
                          </m:r>
                        </m:e>
                      </m:d>
                    </m:oMath>
                  </m:oMathPara>
                </a14:m>
                <a:endParaRPr lang="en-US" sz="1800" dirty="0"/>
              </a:p>
            </p:txBody>
          </p:sp>
        </mc:Choice>
        <mc:Fallback xmlns="">
          <p:sp>
            <p:nvSpPr>
              <p:cNvPr id="30" name="Hộp Văn bản 29">
                <a:extLst>
                  <a:ext uri="{FF2B5EF4-FFF2-40B4-BE49-F238E27FC236}">
                    <a16:creationId xmlns:a16="http://schemas.microsoft.com/office/drawing/2014/main" id="{5D6F8AEB-55E1-6A09-4D31-0AEF185AE717}"/>
                  </a:ext>
                </a:extLst>
              </p:cNvPr>
              <p:cNvSpPr txBox="1">
                <a:spLocks noRot="1" noChangeAspect="1" noMove="1" noResize="1" noEditPoints="1" noAdjustHandles="1" noChangeArrowheads="1" noChangeShapeType="1" noTextEdit="1"/>
              </p:cNvSpPr>
              <p:nvPr/>
            </p:nvSpPr>
            <p:spPr>
              <a:xfrm>
                <a:off x="962609" y="1285386"/>
                <a:ext cx="4475559" cy="923330"/>
              </a:xfrm>
              <a:prstGeom prst="rect">
                <a:avLst/>
              </a:prstGeom>
              <a:blipFill>
                <a:blip r:embed="rId5"/>
                <a:stretch>
                  <a:fillRect l="-12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Hộp Văn bản 30">
                <a:extLst>
                  <a:ext uri="{FF2B5EF4-FFF2-40B4-BE49-F238E27FC236}">
                    <a16:creationId xmlns:a16="http://schemas.microsoft.com/office/drawing/2014/main" id="{3B30901F-DE52-22FB-CE8D-940FEA9ACE60}"/>
                  </a:ext>
                </a:extLst>
              </p:cNvPr>
              <p:cNvSpPr txBox="1"/>
              <p:nvPr/>
            </p:nvSpPr>
            <p:spPr>
              <a:xfrm>
                <a:off x="962609" y="2272552"/>
                <a:ext cx="5235785" cy="369332"/>
              </a:xfrm>
              <a:prstGeom prst="rect">
                <a:avLst/>
              </a:prstGeom>
              <a:noFill/>
            </p:spPr>
            <p:txBody>
              <a:bodyPr wrap="square" rtlCol="0">
                <a:spAutoFit/>
              </a:bodyPr>
              <a:lstStyle/>
              <a:p>
                <a:r>
                  <a:rPr lang="en-US" sz="1800" dirty="0" err="1"/>
                  <a:t>Trong</a:t>
                </a:r>
                <a:r>
                  <a:rPr lang="en-US" sz="1800" dirty="0"/>
                  <a:t> </a:t>
                </a:r>
                <a:r>
                  <a:rPr lang="en-US" sz="1800" dirty="0" err="1"/>
                  <a:t>mọi</a:t>
                </a:r>
                <a:r>
                  <a:rPr lang="en-US" sz="1800" dirty="0"/>
                  <a:t> </a:t>
                </a:r>
                <a:r>
                  <a:rPr lang="en-US" sz="1800" dirty="0" err="1"/>
                  <a:t>trường</a:t>
                </a:r>
                <a:r>
                  <a:rPr lang="en-US" sz="1800" dirty="0"/>
                  <a:t> </a:t>
                </a:r>
                <a:r>
                  <a:rPr lang="en-US" sz="1800" dirty="0" err="1"/>
                  <a:t>hợp</a:t>
                </a:r>
                <a:r>
                  <a:rPr lang="en-US" sz="1800" dirty="0"/>
                  <a:t>, ta </a:t>
                </a:r>
                <a:r>
                  <a:rPr lang="en-US" sz="1800" dirty="0" err="1"/>
                  <a:t>đều</a:t>
                </a:r>
                <a:r>
                  <a:rPr lang="en-US" sz="1800" dirty="0"/>
                  <a:t> </a:t>
                </a:r>
                <a:r>
                  <a:rPr lang="en-US" sz="1800" dirty="0" err="1"/>
                  <a:t>có</a:t>
                </a:r>
                <a:r>
                  <a:rPr lang="en-US" sz="1800" dirty="0"/>
                  <a:t> </a:t>
                </a:r>
                <a14:m>
                  <m:oMath xmlns:m="http://schemas.openxmlformats.org/officeDocument/2006/math">
                    <m:r>
                      <a:rPr lang="en-US" sz="1800" b="0" i="1" smtClean="0">
                        <a:latin typeface="Cambria Math" panose="02040503050406030204" pitchFamily="18" charset="0"/>
                      </a:rPr>
                      <m:t>𝐻𝐶</m:t>
                    </m:r>
                    <m:r>
                      <a:rPr lang="en-US" sz="1800" b="0" i="1" smtClean="0">
                        <a:latin typeface="Cambria Math" panose="02040503050406030204" pitchFamily="18" charset="0"/>
                      </a:rPr>
                      <m:t>=</m:t>
                    </m:r>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𝐴𝐶</m:t>
                        </m:r>
                        <m:r>
                          <a:rPr lang="en-US" sz="1800" b="0" i="1" smtClean="0">
                            <a:latin typeface="Cambria Math" panose="02040503050406030204" pitchFamily="18" charset="0"/>
                          </a:rPr>
                          <m:t>−</m:t>
                        </m:r>
                        <m:r>
                          <a:rPr lang="en-US" sz="1800" b="0" i="1" smtClean="0">
                            <a:latin typeface="Cambria Math" panose="02040503050406030204" pitchFamily="18" charset="0"/>
                          </a:rPr>
                          <m:t>𝐴𝐻</m:t>
                        </m:r>
                      </m:e>
                    </m:d>
                  </m:oMath>
                </a14:m>
                <a:r>
                  <a:rPr lang="en-US" sz="1800" dirty="0"/>
                  <a:t> </a:t>
                </a:r>
              </a:p>
            </p:txBody>
          </p:sp>
        </mc:Choice>
        <mc:Fallback xmlns="">
          <p:sp>
            <p:nvSpPr>
              <p:cNvPr id="31" name="Hộp Văn bản 30">
                <a:extLst>
                  <a:ext uri="{FF2B5EF4-FFF2-40B4-BE49-F238E27FC236}">
                    <a16:creationId xmlns:a16="http://schemas.microsoft.com/office/drawing/2014/main" id="{3B30901F-DE52-22FB-CE8D-940FEA9ACE60}"/>
                  </a:ext>
                </a:extLst>
              </p:cNvPr>
              <p:cNvSpPr txBox="1">
                <a:spLocks noRot="1" noChangeAspect="1" noMove="1" noResize="1" noEditPoints="1" noAdjustHandles="1" noChangeArrowheads="1" noChangeShapeType="1" noTextEdit="1"/>
              </p:cNvSpPr>
              <p:nvPr/>
            </p:nvSpPr>
            <p:spPr>
              <a:xfrm>
                <a:off x="962609" y="2272552"/>
                <a:ext cx="5235785" cy="369332"/>
              </a:xfrm>
              <a:prstGeom prst="rect">
                <a:avLst/>
              </a:prstGeom>
              <a:blipFill>
                <a:blip r:embed="rId6"/>
                <a:stretch>
                  <a:fillRect l="-1048"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Hộp Văn bản 31">
                <a:extLst>
                  <a:ext uri="{FF2B5EF4-FFF2-40B4-BE49-F238E27FC236}">
                    <a16:creationId xmlns:a16="http://schemas.microsoft.com/office/drawing/2014/main" id="{6B0AE847-6512-4904-01C6-2FB4F898C72A}"/>
                  </a:ext>
                </a:extLst>
              </p:cNvPr>
              <p:cNvSpPr txBox="1"/>
              <p:nvPr/>
            </p:nvSpPr>
            <p:spPr>
              <a:xfrm>
                <a:off x="962609" y="2863083"/>
                <a:ext cx="7281279" cy="1753109"/>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sz="1800" dirty="0"/>
                  <a:t>Xét tam </a:t>
                </a:r>
                <a:r>
                  <a:rPr lang="en-US" sz="1800" dirty="0" err="1"/>
                  <a:t>giác</a:t>
                </a:r>
                <a:r>
                  <a:rPr lang="en-US" sz="1800" dirty="0"/>
                  <a:t> </a:t>
                </a:r>
                <a:r>
                  <a:rPr lang="en-US" sz="1800" dirty="0" err="1"/>
                  <a:t>vuông</a:t>
                </a:r>
                <a:r>
                  <a:rPr lang="en-US" sz="1800" dirty="0"/>
                  <a:t> </a:t>
                </a:r>
                <a14:m>
                  <m:oMath xmlns:m="http://schemas.openxmlformats.org/officeDocument/2006/math">
                    <m:r>
                      <a:rPr lang="en-US" sz="1800" i="1" dirty="0" smtClean="0">
                        <a:latin typeface="Cambria Math" panose="02040503050406030204" pitchFamily="18" charset="0"/>
                      </a:rPr>
                      <m:t>𝐵𝐻𝐶</m:t>
                    </m:r>
                  </m:oMath>
                </a14:m>
                <a:r>
                  <a:rPr lang="en-US" sz="1800" dirty="0"/>
                  <a:t> </a:t>
                </a:r>
                <a:r>
                  <a:rPr lang="en-US" sz="1800" dirty="0" err="1"/>
                  <a:t>và</a:t>
                </a:r>
                <a:r>
                  <a:rPr lang="en-US" sz="1800" dirty="0"/>
                  <a:t> </a:t>
                </a:r>
                <a14:m>
                  <m:oMath xmlns:m="http://schemas.openxmlformats.org/officeDocument/2006/math">
                    <m:r>
                      <a:rPr lang="en-US" sz="1800" i="1" dirty="0" smtClean="0">
                        <a:latin typeface="Cambria Math" panose="02040503050406030204" pitchFamily="18" charset="0"/>
                      </a:rPr>
                      <m:t>𝐴𝐻𝐵</m:t>
                    </m:r>
                  </m:oMath>
                </a14:m>
                <a:r>
                  <a:rPr lang="en-US" sz="1800" dirty="0"/>
                  <a:t>, </a:t>
                </a:r>
                <a:r>
                  <a:rPr lang="en-US" sz="1800" dirty="0" err="1"/>
                  <a:t>áp</a:t>
                </a:r>
                <a:r>
                  <a:rPr lang="en-US" sz="1800" dirty="0"/>
                  <a:t> </a:t>
                </a:r>
                <a:r>
                  <a:rPr lang="en-US" sz="1800" dirty="0" err="1"/>
                  <a:t>dụng</a:t>
                </a:r>
                <a:r>
                  <a:rPr lang="en-US" sz="1800" dirty="0"/>
                  <a:t> </a:t>
                </a:r>
                <a:r>
                  <a:rPr lang="en-US" sz="1800" dirty="0" err="1"/>
                  <a:t>định</a:t>
                </a:r>
                <a:r>
                  <a:rPr lang="en-US" sz="1800" dirty="0"/>
                  <a:t> </a:t>
                </a:r>
                <a:r>
                  <a:rPr lang="en-US" sz="1800" dirty="0" err="1"/>
                  <a:t>lí</a:t>
                </a:r>
                <a:r>
                  <a:rPr lang="en-US" sz="1800" dirty="0"/>
                  <a:t> </a:t>
                </a:r>
                <a:r>
                  <a:rPr lang="en-US" sz="1800" dirty="0" err="1"/>
                  <a:t>Pythagore</a:t>
                </a:r>
                <a:r>
                  <a:rPr lang="en-US" sz="1800" dirty="0"/>
                  <a:t>, ta </a:t>
                </a:r>
                <a:r>
                  <a:rPr lang="en-US" sz="1800" dirty="0" err="1"/>
                  <a:t>có</a:t>
                </a:r>
                <a:r>
                  <a:rPr lang="en-US" sz="1800" dirty="0"/>
                  <a:t>:</a:t>
                </a:r>
              </a:p>
              <a:p>
                <a:pPr>
                  <a:lnSpc>
                    <a:spcPct val="150000"/>
                  </a:lnSpc>
                </a:pPr>
                <a:r>
                  <a:rPr lang="en-US" sz="1800" dirty="0"/>
                  <a:t>	</a:t>
                </a:r>
                <a14:m>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𝐵𝐶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𝐵𝐻</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𝐻𝐶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𝐵𝐻</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𝐴𝐶</m:t>
                            </m:r>
                            <m:r>
                              <a:rPr lang="en-US" sz="1800" b="0" i="1" smtClean="0">
                                <a:latin typeface="Cambria Math" panose="02040503050406030204" pitchFamily="18" charset="0"/>
                              </a:rPr>
                              <m:t>−</m:t>
                            </m:r>
                            <m:r>
                              <a:rPr lang="en-US" sz="1800" b="0" i="1" smtClean="0">
                                <a:latin typeface="Cambria Math" panose="02040503050406030204" pitchFamily="18" charset="0"/>
                              </a:rPr>
                              <m:t>𝐴𝐻</m:t>
                            </m:r>
                          </m:e>
                        </m:d>
                      </m:e>
                      <m:sup>
                        <m:r>
                          <a:rPr lang="en-US" sz="1800" b="0" i="1" smtClean="0">
                            <a:latin typeface="Cambria Math" panose="02040503050406030204" pitchFamily="18" charset="0"/>
                          </a:rPr>
                          <m:t>2</m:t>
                        </m:r>
                      </m:sup>
                    </m:sSup>
                  </m:oMath>
                </a14:m>
                <a:endParaRPr lang="en-US" sz="1800" b="0" i="1" dirty="0">
                  <a:latin typeface="Cambria Math" panose="02040503050406030204" pitchFamily="18" charset="0"/>
                </a:endParaRPr>
              </a:p>
              <a:p>
                <a:pPr>
                  <a:lnSpc>
                    <a:spcPct val="150000"/>
                  </a:lnSpc>
                </a:pPr>
                <a:r>
                  <a:rPr lang="en-US" sz="1800" b="0" dirty="0"/>
                  <a:t>	</a:t>
                </a:r>
                <a14:m>
                  <m:oMath xmlns:m="http://schemas.openxmlformats.org/officeDocument/2006/math">
                    <m:r>
                      <a:rPr lang="en-US" sz="1800" b="0" i="1" smtClean="0">
                        <a:latin typeface="Cambria Math" panose="02040503050406030204" pitchFamily="18" charset="0"/>
                      </a:rPr>
                      <m:t>=</m:t>
                    </m:r>
                    <m:d>
                      <m:dPr>
                        <m:ctrlPr>
                          <a:rPr lang="en-US" sz="1800" b="0" i="1" smtClean="0">
                            <a:latin typeface="Cambria Math" panose="02040503050406030204" pitchFamily="18" charset="0"/>
                          </a:rPr>
                        </m:ctrlPr>
                      </m:dPr>
                      <m:e>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𝐵𝐻</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𝐴𝐻</m:t>
                            </m:r>
                          </m:e>
                          <m:sup>
                            <m:r>
                              <a:rPr lang="en-US" sz="1800" b="0" i="1" smtClean="0">
                                <a:latin typeface="Cambria Math" panose="02040503050406030204" pitchFamily="18" charset="0"/>
                              </a:rPr>
                              <m:t>2</m:t>
                            </m:r>
                          </m:sup>
                        </m:sSup>
                      </m:e>
                    </m:d>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−2</m:t>
                    </m:r>
                    <m:r>
                      <a:rPr lang="en-US" sz="1800" b="0" i="1" smtClean="0">
                        <a:latin typeface="Cambria Math" panose="02040503050406030204" pitchFamily="18" charset="0"/>
                      </a:rPr>
                      <m:t>𝐴𝐻</m:t>
                    </m:r>
                    <m:r>
                      <a:rPr lang="en-US" sz="1800" b="0" i="1" smtClean="0">
                        <a:latin typeface="Cambria Math" panose="02040503050406030204" pitchFamily="18" charset="0"/>
                      </a:rPr>
                      <m:t>.</m:t>
                    </m:r>
                    <m:r>
                      <a:rPr lang="en-US" sz="1800" b="0" i="1" smtClean="0">
                        <a:latin typeface="Cambria Math" panose="02040503050406030204" pitchFamily="18" charset="0"/>
                      </a:rPr>
                      <m:t>𝐴𝐶</m:t>
                    </m:r>
                  </m:oMath>
                </a14:m>
                <a:endParaRPr lang="en-US" sz="1800" b="0" i="1" dirty="0">
                  <a:latin typeface="Cambria Math" panose="02040503050406030204" pitchFamily="18" charset="0"/>
                </a:endParaRPr>
              </a:p>
              <a:p>
                <a:pPr>
                  <a:lnSpc>
                    <a:spcPct val="150000"/>
                  </a:lnSpc>
                </a:pPr>
                <a:r>
                  <a:rPr lang="en-US" sz="1800" b="0" dirty="0"/>
                  <a:t>	</a:t>
                </a:r>
                <a14:m>
                  <m:oMath xmlns:m="http://schemas.openxmlformats.org/officeDocument/2006/math">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𝐴𝐵</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−2</m:t>
                    </m:r>
                    <m:r>
                      <a:rPr lang="en-US" sz="1800" b="0" i="1" smtClean="0">
                        <a:latin typeface="Cambria Math" panose="02040503050406030204" pitchFamily="18" charset="0"/>
                      </a:rPr>
                      <m:t>𝐴𝐻</m:t>
                    </m:r>
                    <m:r>
                      <a:rPr lang="en-US" sz="1800" b="0" i="1" smtClean="0">
                        <a:latin typeface="Cambria Math" panose="02040503050406030204" pitchFamily="18" charset="0"/>
                      </a:rPr>
                      <m:t>.</m:t>
                    </m:r>
                    <m:r>
                      <a:rPr lang="en-US" sz="1800" b="0" i="1" smtClean="0">
                        <a:latin typeface="Cambria Math" panose="02040503050406030204" pitchFamily="18" charset="0"/>
                      </a:rPr>
                      <m:t>𝐴𝐶</m:t>
                    </m:r>
                  </m:oMath>
                </a14:m>
                <a:endParaRPr lang="en-US" sz="1800" dirty="0"/>
              </a:p>
            </p:txBody>
          </p:sp>
        </mc:Choice>
        <mc:Fallback xmlns="">
          <p:sp>
            <p:nvSpPr>
              <p:cNvPr id="32" name="Hộp Văn bản 31">
                <a:extLst>
                  <a:ext uri="{FF2B5EF4-FFF2-40B4-BE49-F238E27FC236}">
                    <a16:creationId xmlns:a16="http://schemas.microsoft.com/office/drawing/2014/main" id="{6B0AE847-6512-4904-01C6-2FB4F898C72A}"/>
                  </a:ext>
                </a:extLst>
              </p:cNvPr>
              <p:cNvSpPr txBox="1">
                <a:spLocks noRot="1" noChangeAspect="1" noMove="1" noResize="1" noEditPoints="1" noAdjustHandles="1" noChangeArrowheads="1" noChangeShapeType="1" noTextEdit="1"/>
              </p:cNvSpPr>
              <p:nvPr/>
            </p:nvSpPr>
            <p:spPr>
              <a:xfrm>
                <a:off x="962609" y="2863083"/>
                <a:ext cx="7281279" cy="1753109"/>
              </a:xfrm>
              <a:prstGeom prst="rect">
                <a:avLst/>
              </a:prstGeom>
              <a:blipFill>
                <a:blip r:embed="rId7"/>
                <a:stretch>
                  <a:fillRect l="-586"/>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fade">
                                      <p:cBhvr>
                                        <p:cTn id="12" dur="500"/>
                                        <p:tgtEl>
                                          <p:spTgt spid="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xEl>
                                              <p:pRg st="1" end="1"/>
                                            </p:txEl>
                                          </p:spTgt>
                                        </p:tgtEl>
                                        <p:attrNameLst>
                                          <p:attrName>style.visibility</p:attrName>
                                        </p:attrNameLst>
                                      </p:cBhvr>
                                      <p:to>
                                        <p:strVal val="visible"/>
                                      </p:to>
                                    </p:set>
                                    <p:animEffect transition="in" filter="fade">
                                      <p:cBhvr>
                                        <p:cTn id="17" dur="500"/>
                                        <p:tgtEl>
                                          <p:spTgt spid="2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xEl>
                                              <p:pRg st="0" end="0"/>
                                            </p:txEl>
                                          </p:spTgt>
                                        </p:tgtEl>
                                        <p:attrNameLst>
                                          <p:attrName>style.visibility</p:attrName>
                                        </p:attrNameLst>
                                      </p:cBhvr>
                                      <p:to>
                                        <p:strVal val="visible"/>
                                      </p:to>
                                    </p:set>
                                    <p:animEffect transition="in" filter="fade">
                                      <p:cBhvr>
                                        <p:cTn id="22" dur="500"/>
                                        <p:tgtEl>
                                          <p:spTgt spid="3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
                                            <p:txEl>
                                              <p:pRg st="1" end="1"/>
                                            </p:txEl>
                                          </p:spTgt>
                                        </p:tgtEl>
                                        <p:attrNameLst>
                                          <p:attrName>style.visibility</p:attrName>
                                        </p:attrNameLst>
                                      </p:cBhvr>
                                      <p:to>
                                        <p:strVal val="visible"/>
                                      </p:to>
                                    </p:set>
                                    <p:animEffect transition="in" filter="fade">
                                      <p:cBhvr>
                                        <p:cTn id="27" dur="500"/>
                                        <p:tgtEl>
                                          <p:spTgt spid="3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Effect transition="in" filter="fade">
                                      <p:cBhvr>
                                        <p:cTn id="37" dur="500"/>
                                        <p:tgtEl>
                                          <p:spTgt spid="3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2">
                                            <p:txEl>
                                              <p:pRg st="1" end="1"/>
                                            </p:txEl>
                                          </p:spTgt>
                                        </p:tgtEl>
                                        <p:attrNameLst>
                                          <p:attrName>style.visibility</p:attrName>
                                        </p:attrNameLst>
                                      </p:cBhvr>
                                      <p:to>
                                        <p:strVal val="visible"/>
                                      </p:to>
                                    </p:set>
                                    <p:animEffect transition="in" filter="fade">
                                      <p:cBhvr>
                                        <p:cTn id="42" dur="500"/>
                                        <p:tgtEl>
                                          <p:spTgt spid="32">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
                                            <p:txEl>
                                              <p:pRg st="2" end="2"/>
                                            </p:txEl>
                                          </p:spTgt>
                                        </p:tgtEl>
                                        <p:attrNameLst>
                                          <p:attrName>style.visibility</p:attrName>
                                        </p:attrNameLst>
                                      </p:cBhvr>
                                      <p:to>
                                        <p:strVal val="visible"/>
                                      </p:to>
                                    </p:set>
                                    <p:animEffect transition="in" filter="fade">
                                      <p:cBhvr>
                                        <p:cTn id="47" dur="500"/>
                                        <p:tgtEl>
                                          <p:spTgt spid="32">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2">
                                            <p:txEl>
                                              <p:pRg st="3" end="3"/>
                                            </p:txEl>
                                          </p:spTgt>
                                        </p:tgtEl>
                                        <p:attrNameLst>
                                          <p:attrName>style.visibility</p:attrName>
                                        </p:attrNameLst>
                                      </p:cBhvr>
                                      <p:to>
                                        <p:strVal val="visible"/>
                                      </p:to>
                                    </p:set>
                                    <p:animEffect transition="in" filter="fade">
                                      <p:cBhvr>
                                        <p:cTn id="52"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84"/>
        <p:cNvGrpSpPr/>
        <p:nvPr/>
      </p:nvGrpSpPr>
      <p:grpSpPr>
        <a:xfrm>
          <a:off x="0" y="0"/>
          <a:ext cx="0" cy="0"/>
          <a:chOff x="0" y="0"/>
          <a:chExt cx="0" cy="0"/>
        </a:xfrm>
      </p:grpSpPr>
      <p:sp>
        <p:nvSpPr>
          <p:cNvPr id="2605" name="Google Shape;2605;p53"/>
          <p:cNvSpPr/>
          <p:nvPr/>
        </p:nvSpPr>
        <p:spPr>
          <a:xfrm>
            <a:off x="7514280" y="1573866"/>
            <a:ext cx="30123" cy="26819"/>
          </a:xfrm>
          <a:custGeom>
            <a:avLst/>
            <a:gdLst/>
            <a:ahLst/>
            <a:cxnLst/>
            <a:rect l="l" t="t" r="r" b="b"/>
            <a:pathLst>
              <a:path w="702" h="625" extrusionOk="0">
                <a:moveTo>
                  <a:pt x="78" y="1"/>
                </a:moveTo>
                <a:lnTo>
                  <a:pt x="0" y="157"/>
                </a:lnTo>
                <a:lnTo>
                  <a:pt x="623" y="624"/>
                </a:lnTo>
                <a:lnTo>
                  <a:pt x="701" y="468"/>
                </a:lnTo>
                <a:lnTo>
                  <a:pt x="78" y="1"/>
                </a:lnTo>
                <a:close/>
              </a:path>
            </a:pathLst>
          </a:custGeom>
          <a:solidFill>
            <a:srgbClr val="F0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6" name="Google Shape;2606;p53"/>
          <p:cNvGrpSpPr/>
          <p:nvPr/>
        </p:nvGrpSpPr>
        <p:grpSpPr>
          <a:xfrm rot="-1588830" flipH="1">
            <a:off x="8532857" y="40457"/>
            <a:ext cx="863887" cy="839689"/>
            <a:chOff x="6307912" y="791675"/>
            <a:chExt cx="1236490" cy="1263111"/>
          </a:xfrm>
        </p:grpSpPr>
        <p:grpSp>
          <p:nvGrpSpPr>
            <p:cNvPr id="2607" name="Google Shape;2607;p53"/>
            <p:cNvGrpSpPr/>
            <p:nvPr/>
          </p:nvGrpSpPr>
          <p:grpSpPr>
            <a:xfrm rot="-1664936">
              <a:off x="6444779" y="1052416"/>
              <a:ext cx="962757" cy="825721"/>
              <a:chOff x="6591648" y="861874"/>
              <a:chExt cx="962753" cy="825717"/>
            </a:xfrm>
          </p:grpSpPr>
          <p:sp>
            <p:nvSpPr>
              <p:cNvPr id="2608" name="Google Shape;2608;p53"/>
              <p:cNvSpPr/>
              <p:nvPr/>
            </p:nvSpPr>
            <p:spPr>
              <a:xfrm>
                <a:off x="6591648" y="861874"/>
                <a:ext cx="879226" cy="825717"/>
              </a:xfrm>
              <a:custGeom>
                <a:avLst/>
                <a:gdLst/>
                <a:ahLst/>
                <a:cxnLst/>
                <a:rect l="l" t="t" r="r" b="b"/>
                <a:pathLst>
                  <a:path w="20490" h="19243" extrusionOk="0">
                    <a:moveTo>
                      <a:pt x="8025" y="1"/>
                    </a:moveTo>
                    <a:lnTo>
                      <a:pt x="7713" y="156"/>
                    </a:lnTo>
                    <a:lnTo>
                      <a:pt x="7402" y="312"/>
                    </a:lnTo>
                    <a:lnTo>
                      <a:pt x="7168" y="624"/>
                    </a:lnTo>
                    <a:lnTo>
                      <a:pt x="312" y="10128"/>
                    </a:lnTo>
                    <a:lnTo>
                      <a:pt x="157" y="10440"/>
                    </a:lnTo>
                    <a:lnTo>
                      <a:pt x="79" y="10751"/>
                    </a:lnTo>
                    <a:lnTo>
                      <a:pt x="1" y="10985"/>
                    </a:lnTo>
                    <a:lnTo>
                      <a:pt x="1" y="11296"/>
                    </a:lnTo>
                    <a:lnTo>
                      <a:pt x="79" y="11608"/>
                    </a:lnTo>
                    <a:lnTo>
                      <a:pt x="234" y="11842"/>
                    </a:lnTo>
                    <a:lnTo>
                      <a:pt x="390" y="12076"/>
                    </a:lnTo>
                    <a:lnTo>
                      <a:pt x="624" y="12309"/>
                    </a:lnTo>
                    <a:lnTo>
                      <a:pt x="9271" y="18464"/>
                    </a:lnTo>
                    <a:lnTo>
                      <a:pt x="9817" y="18853"/>
                    </a:lnTo>
                    <a:lnTo>
                      <a:pt x="10440" y="19087"/>
                    </a:lnTo>
                    <a:lnTo>
                      <a:pt x="11141" y="19243"/>
                    </a:lnTo>
                    <a:lnTo>
                      <a:pt x="12309" y="19243"/>
                    </a:lnTo>
                    <a:lnTo>
                      <a:pt x="12777" y="19165"/>
                    </a:lnTo>
                    <a:lnTo>
                      <a:pt x="13322" y="19009"/>
                    </a:lnTo>
                    <a:lnTo>
                      <a:pt x="13790" y="18775"/>
                    </a:lnTo>
                    <a:lnTo>
                      <a:pt x="14257" y="18541"/>
                    </a:lnTo>
                    <a:lnTo>
                      <a:pt x="14647" y="18230"/>
                    </a:lnTo>
                    <a:lnTo>
                      <a:pt x="15036" y="17840"/>
                    </a:lnTo>
                    <a:lnTo>
                      <a:pt x="15348" y="17451"/>
                    </a:lnTo>
                    <a:lnTo>
                      <a:pt x="15893" y="16750"/>
                    </a:lnTo>
                    <a:lnTo>
                      <a:pt x="17685" y="17996"/>
                    </a:lnTo>
                    <a:lnTo>
                      <a:pt x="17919" y="18152"/>
                    </a:lnTo>
                    <a:lnTo>
                      <a:pt x="18152" y="18152"/>
                    </a:lnTo>
                    <a:lnTo>
                      <a:pt x="18464" y="18074"/>
                    </a:lnTo>
                    <a:lnTo>
                      <a:pt x="18698" y="17840"/>
                    </a:lnTo>
                    <a:lnTo>
                      <a:pt x="19243" y="17139"/>
                    </a:lnTo>
                    <a:lnTo>
                      <a:pt x="19866" y="16282"/>
                    </a:lnTo>
                    <a:lnTo>
                      <a:pt x="20334" y="15581"/>
                    </a:lnTo>
                    <a:lnTo>
                      <a:pt x="20489" y="15270"/>
                    </a:lnTo>
                    <a:lnTo>
                      <a:pt x="20489" y="15036"/>
                    </a:lnTo>
                    <a:lnTo>
                      <a:pt x="20411" y="14802"/>
                    </a:lnTo>
                    <a:lnTo>
                      <a:pt x="20178" y="14568"/>
                    </a:lnTo>
                    <a:lnTo>
                      <a:pt x="18386" y="13244"/>
                    </a:lnTo>
                    <a:lnTo>
                      <a:pt x="18853" y="12543"/>
                    </a:lnTo>
                    <a:lnTo>
                      <a:pt x="19321" y="11764"/>
                    </a:lnTo>
                    <a:lnTo>
                      <a:pt x="19632" y="10907"/>
                    </a:lnTo>
                    <a:lnTo>
                      <a:pt x="19710" y="10128"/>
                    </a:lnTo>
                    <a:lnTo>
                      <a:pt x="19632" y="9271"/>
                    </a:lnTo>
                    <a:lnTo>
                      <a:pt x="19399" y="8414"/>
                    </a:lnTo>
                    <a:lnTo>
                      <a:pt x="19087" y="7713"/>
                    </a:lnTo>
                    <a:lnTo>
                      <a:pt x="18542" y="7012"/>
                    </a:lnTo>
                    <a:lnTo>
                      <a:pt x="17841" y="6389"/>
                    </a:lnTo>
                    <a:lnTo>
                      <a:pt x="9271" y="234"/>
                    </a:lnTo>
                    <a:lnTo>
                      <a:pt x="8804" y="1"/>
                    </a:ln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3"/>
              <p:cNvSpPr/>
              <p:nvPr/>
            </p:nvSpPr>
            <p:spPr>
              <a:xfrm>
                <a:off x="7417305" y="1560521"/>
                <a:ext cx="117058" cy="100324"/>
              </a:xfrm>
              <a:custGeom>
                <a:avLst/>
                <a:gdLst/>
                <a:ahLst/>
                <a:cxnLst/>
                <a:rect l="l" t="t" r="r" b="b"/>
                <a:pathLst>
                  <a:path w="2728" h="2338" extrusionOk="0">
                    <a:moveTo>
                      <a:pt x="624" y="0"/>
                    </a:moveTo>
                    <a:lnTo>
                      <a:pt x="1" y="857"/>
                    </a:lnTo>
                    <a:lnTo>
                      <a:pt x="1948" y="2259"/>
                    </a:lnTo>
                    <a:lnTo>
                      <a:pt x="2104" y="2337"/>
                    </a:lnTo>
                    <a:lnTo>
                      <a:pt x="2260" y="2337"/>
                    </a:lnTo>
                    <a:lnTo>
                      <a:pt x="2338" y="2182"/>
                    </a:lnTo>
                    <a:lnTo>
                      <a:pt x="2494" y="2026"/>
                    </a:lnTo>
                    <a:lnTo>
                      <a:pt x="2572" y="1948"/>
                    </a:lnTo>
                    <a:lnTo>
                      <a:pt x="2650" y="1792"/>
                    </a:lnTo>
                    <a:lnTo>
                      <a:pt x="2728" y="1714"/>
                    </a:lnTo>
                    <a:lnTo>
                      <a:pt x="2728" y="1558"/>
                    </a:lnTo>
                    <a:lnTo>
                      <a:pt x="2650" y="1480"/>
                    </a:lnTo>
                    <a:lnTo>
                      <a:pt x="2572" y="1403"/>
                    </a:lnTo>
                    <a:lnTo>
                      <a:pt x="624" y="0"/>
                    </a:ln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53"/>
              <p:cNvSpPr/>
              <p:nvPr/>
            </p:nvSpPr>
            <p:spPr>
              <a:xfrm>
                <a:off x="7520931" y="1644065"/>
                <a:ext cx="33470" cy="26819"/>
              </a:xfrm>
              <a:custGeom>
                <a:avLst/>
                <a:gdLst/>
                <a:ahLst/>
                <a:cxnLst/>
                <a:rect l="l" t="t" r="r" b="b"/>
                <a:pathLst>
                  <a:path w="780" h="625" extrusionOk="0">
                    <a:moveTo>
                      <a:pt x="157" y="1"/>
                    </a:moveTo>
                    <a:lnTo>
                      <a:pt x="79" y="79"/>
                    </a:lnTo>
                    <a:lnTo>
                      <a:pt x="1" y="157"/>
                    </a:lnTo>
                    <a:lnTo>
                      <a:pt x="624" y="624"/>
                    </a:lnTo>
                    <a:lnTo>
                      <a:pt x="780" y="390"/>
                    </a:lnTo>
                    <a:lnTo>
                      <a:pt x="157" y="1"/>
                    </a:ln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1" name="Google Shape;2611;p53"/>
            <p:cNvSpPr/>
            <p:nvPr/>
          </p:nvSpPr>
          <p:spPr>
            <a:xfrm>
              <a:off x="6581650" y="791675"/>
              <a:ext cx="845756" cy="829064"/>
            </a:xfrm>
            <a:custGeom>
              <a:avLst/>
              <a:gdLst/>
              <a:ahLst/>
              <a:cxnLst/>
              <a:rect l="l" t="t" r="r" b="b"/>
              <a:pathLst>
                <a:path w="19710" h="19321" extrusionOk="0">
                  <a:moveTo>
                    <a:pt x="8180" y="1"/>
                  </a:moveTo>
                  <a:lnTo>
                    <a:pt x="7868" y="78"/>
                  </a:lnTo>
                  <a:lnTo>
                    <a:pt x="7557" y="234"/>
                  </a:lnTo>
                  <a:lnTo>
                    <a:pt x="7323" y="390"/>
                  </a:lnTo>
                  <a:lnTo>
                    <a:pt x="7167" y="624"/>
                  </a:lnTo>
                  <a:lnTo>
                    <a:pt x="312" y="10206"/>
                  </a:lnTo>
                  <a:lnTo>
                    <a:pt x="156" y="10440"/>
                  </a:lnTo>
                  <a:lnTo>
                    <a:pt x="78" y="10751"/>
                  </a:lnTo>
                  <a:lnTo>
                    <a:pt x="0" y="11063"/>
                  </a:lnTo>
                  <a:lnTo>
                    <a:pt x="78" y="11297"/>
                  </a:lnTo>
                  <a:lnTo>
                    <a:pt x="156" y="11608"/>
                  </a:lnTo>
                  <a:lnTo>
                    <a:pt x="234" y="11842"/>
                  </a:lnTo>
                  <a:lnTo>
                    <a:pt x="467" y="12153"/>
                  </a:lnTo>
                  <a:lnTo>
                    <a:pt x="701" y="12309"/>
                  </a:lnTo>
                  <a:lnTo>
                    <a:pt x="9271" y="18464"/>
                  </a:lnTo>
                  <a:lnTo>
                    <a:pt x="10050" y="18931"/>
                  </a:lnTo>
                  <a:lnTo>
                    <a:pt x="10829" y="19165"/>
                  </a:lnTo>
                  <a:lnTo>
                    <a:pt x="11686" y="19321"/>
                  </a:lnTo>
                  <a:lnTo>
                    <a:pt x="12542" y="19243"/>
                  </a:lnTo>
                  <a:lnTo>
                    <a:pt x="13322" y="19009"/>
                  </a:lnTo>
                  <a:lnTo>
                    <a:pt x="14101" y="18619"/>
                  </a:lnTo>
                  <a:lnTo>
                    <a:pt x="14802" y="18152"/>
                  </a:lnTo>
                  <a:lnTo>
                    <a:pt x="15425" y="17451"/>
                  </a:lnTo>
                  <a:lnTo>
                    <a:pt x="18931" y="12543"/>
                  </a:lnTo>
                  <a:lnTo>
                    <a:pt x="19320" y="11764"/>
                  </a:lnTo>
                  <a:lnTo>
                    <a:pt x="19632" y="10985"/>
                  </a:lnTo>
                  <a:lnTo>
                    <a:pt x="19710" y="10128"/>
                  </a:lnTo>
                  <a:lnTo>
                    <a:pt x="19632" y="9271"/>
                  </a:lnTo>
                  <a:lnTo>
                    <a:pt x="19476" y="8492"/>
                  </a:lnTo>
                  <a:lnTo>
                    <a:pt x="19086" y="7713"/>
                  </a:lnTo>
                  <a:lnTo>
                    <a:pt x="18541" y="7012"/>
                  </a:lnTo>
                  <a:lnTo>
                    <a:pt x="17918" y="6467"/>
                  </a:lnTo>
                  <a:lnTo>
                    <a:pt x="9271" y="312"/>
                  </a:lnTo>
                  <a:lnTo>
                    <a:pt x="9037" y="156"/>
                  </a:lnTo>
                  <a:lnTo>
                    <a:pt x="87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3"/>
            <p:cNvSpPr/>
            <p:nvPr/>
          </p:nvSpPr>
          <p:spPr>
            <a:xfrm>
              <a:off x="7263562" y="1359964"/>
              <a:ext cx="197257" cy="210602"/>
            </a:xfrm>
            <a:custGeom>
              <a:avLst/>
              <a:gdLst/>
              <a:ahLst/>
              <a:cxnLst/>
              <a:rect l="l" t="t" r="r" b="b"/>
              <a:pathLst>
                <a:path w="4597" h="4908" extrusionOk="0">
                  <a:moveTo>
                    <a:pt x="2493" y="0"/>
                  </a:moveTo>
                  <a:lnTo>
                    <a:pt x="0" y="3506"/>
                  </a:lnTo>
                  <a:lnTo>
                    <a:pt x="1870" y="4830"/>
                  </a:lnTo>
                  <a:lnTo>
                    <a:pt x="2104" y="4908"/>
                  </a:lnTo>
                  <a:lnTo>
                    <a:pt x="2415" y="4908"/>
                  </a:lnTo>
                  <a:lnTo>
                    <a:pt x="2649" y="4830"/>
                  </a:lnTo>
                  <a:lnTo>
                    <a:pt x="2805" y="4674"/>
                  </a:lnTo>
                  <a:lnTo>
                    <a:pt x="4519" y="2337"/>
                  </a:lnTo>
                  <a:lnTo>
                    <a:pt x="4597" y="2103"/>
                  </a:lnTo>
                  <a:lnTo>
                    <a:pt x="4597" y="1792"/>
                  </a:lnTo>
                  <a:lnTo>
                    <a:pt x="4519" y="1558"/>
                  </a:lnTo>
                  <a:lnTo>
                    <a:pt x="4363" y="1324"/>
                  </a:lnTo>
                  <a:lnTo>
                    <a:pt x="2493" y="0"/>
                  </a:lnTo>
                  <a:close/>
                </a:path>
              </a:pathLst>
            </a:custGeom>
            <a:solidFill>
              <a:srgbClr val="DCE8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3"/>
            <p:cNvSpPr/>
            <p:nvPr/>
          </p:nvSpPr>
          <p:spPr>
            <a:xfrm>
              <a:off x="7407307" y="1490322"/>
              <a:ext cx="117016" cy="100324"/>
            </a:xfrm>
            <a:custGeom>
              <a:avLst/>
              <a:gdLst/>
              <a:ahLst/>
              <a:cxnLst/>
              <a:rect l="l" t="t" r="r" b="b"/>
              <a:pathLst>
                <a:path w="2727" h="2338" extrusionOk="0">
                  <a:moveTo>
                    <a:pt x="623" y="0"/>
                  </a:moveTo>
                  <a:lnTo>
                    <a:pt x="0" y="935"/>
                  </a:lnTo>
                  <a:lnTo>
                    <a:pt x="1948" y="2337"/>
                  </a:lnTo>
                  <a:lnTo>
                    <a:pt x="2259" y="2337"/>
                  </a:lnTo>
                  <a:lnTo>
                    <a:pt x="2415" y="2260"/>
                  </a:lnTo>
                  <a:lnTo>
                    <a:pt x="2649" y="1870"/>
                  </a:lnTo>
                  <a:lnTo>
                    <a:pt x="2727" y="1714"/>
                  </a:lnTo>
                  <a:lnTo>
                    <a:pt x="2727" y="1636"/>
                  </a:lnTo>
                  <a:lnTo>
                    <a:pt x="2649" y="1480"/>
                  </a:lnTo>
                  <a:lnTo>
                    <a:pt x="2571" y="1403"/>
                  </a:lnTo>
                  <a:lnTo>
                    <a:pt x="623" y="0"/>
                  </a:lnTo>
                  <a:close/>
                </a:path>
              </a:pathLst>
            </a:custGeom>
            <a:solidFill>
              <a:srgbClr val="F0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3"/>
            <p:cNvSpPr/>
            <p:nvPr/>
          </p:nvSpPr>
          <p:spPr>
            <a:xfrm>
              <a:off x="7514280" y="1573866"/>
              <a:ext cx="30123" cy="26819"/>
            </a:xfrm>
            <a:custGeom>
              <a:avLst/>
              <a:gdLst/>
              <a:ahLst/>
              <a:cxnLst/>
              <a:rect l="l" t="t" r="r" b="b"/>
              <a:pathLst>
                <a:path w="702" h="625" fill="none" extrusionOk="0">
                  <a:moveTo>
                    <a:pt x="0" y="157"/>
                  </a:moveTo>
                  <a:lnTo>
                    <a:pt x="623" y="624"/>
                  </a:lnTo>
                  <a:lnTo>
                    <a:pt x="701" y="468"/>
                  </a:lnTo>
                  <a:lnTo>
                    <a:pt x="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3"/>
            <p:cNvSpPr/>
            <p:nvPr/>
          </p:nvSpPr>
          <p:spPr>
            <a:xfrm>
              <a:off x="6852406" y="1018965"/>
              <a:ext cx="354351" cy="421247"/>
            </a:xfrm>
            <a:custGeom>
              <a:avLst/>
              <a:gdLst/>
              <a:ahLst/>
              <a:cxnLst/>
              <a:rect l="l" t="t" r="r" b="b"/>
              <a:pathLst>
                <a:path w="8258" h="9817" extrusionOk="0">
                  <a:moveTo>
                    <a:pt x="5765" y="1"/>
                  </a:moveTo>
                  <a:lnTo>
                    <a:pt x="5531" y="79"/>
                  </a:lnTo>
                  <a:lnTo>
                    <a:pt x="5376" y="235"/>
                  </a:lnTo>
                  <a:lnTo>
                    <a:pt x="78" y="7558"/>
                  </a:lnTo>
                  <a:lnTo>
                    <a:pt x="0" y="7791"/>
                  </a:lnTo>
                  <a:lnTo>
                    <a:pt x="0" y="8103"/>
                  </a:lnTo>
                  <a:lnTo>
                    <a:pt x="78" y="8337"/>
                  </a:lnTo>
                  <a:lnTo>
                    <a:pt x="234" y="8492"/>
                  </a:lnTo>
                  <a:lnTo>
                    <a:pt x="1948" y="9739"/>
                  </a:lnTo>
                  <a:lnTo>
                    <a:pt x="2181" y="9817"/>
                  </a:lnTo>
                  <a:lnTo>
                    <a:pt x="2493" y="9817"/>
                  </a:lnTo>
                  <a:lnTo>
                    <a:pt x="2727" y="9739"/>
                  </a:lnTo>
                  <a:lnTo>
                    <a:pt x="2883" y="9583"/>
                  </a:lnTo>
                  <a:lnTo>
                    <a:pt x="8180" y="2260"/>
                  </a:lnTo>
                  <a:lnTo>
                    <a:pt x="8258" y="2026"/>
                  </a:lnTo>
                  <a:lnTo>
                    <a:pt x="8258" y="1715"/>
                  </a:lnTo>
                  <a:lnTo>
                    <a:pt x="8180" y="1481"/>
                  </a:lnTo>
                  <a:lnTo>
                    <a:pt x="8024" y="1325"/>
                  </a:lnTo>
                  <a:lnTo>
                    <a:pt x="6310" y="79"/>
                  </a:lnTo>
                  <a:lnTo>
                    <a:pt x="60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9BC1F260-71F0-7F32-BB2E-BD5306A15FE7}"/>
                  </a:ext>
                </a:extLst>
              </p:cNvPr>
              <p:cNvSpPr txBox="1"/>
              <p:nvPr/>
            </p:nvSpPr>
            <p:spPr>
              <a:xfrm>
                <a:off x="1502390" y="384876"/>
                <a:ext cx="6139218" cy="1287468"/>
              </a:xfrm>
              <a:prstGeom prst="rect">
                <a:avLst/>
              </a:prstGeom>
              <a:noFill/>
            </p:spPr>
            <p:txBody>
              <a:bodyPr wrap="square" rtlCol="0">
                <a:spAutoFit/>
              </a:bodyPr>
              <a:lstStyle/>
              <a:p>
                <a:pPr>
                  <a:lnSpc>
                    <a:spcPct val="150000"/>
                  </a:lnSpc>
                </a:pPr>
                <a:r>
                  <a:rPr lang="en-US" sz="1800" dirty="0"/>
                  <a:t>b) </a:t>
                </a:r>
                <a:r>
                  <a:rPr lang="en-US" sz="1800" dirty="0" err="1"/>
                  <a:t>Xét</a:t>
                </a:r>
                <a:r>
                  <a:rPr lang="en-US" sz="1800" dirty="0"/>
                  <a:t> tam </a:t>
                </a:r>
                <a:r>
                  <a:rPr lang="en-US" sz="1800" dirty="0" err="1"/>
                  <a:t>giác</a:t>
                </a:r>
                <a:r>
                  <a:rPr lang="en-US" sz="1800" dirty="0"/>
                  <a:t> </a:t>
                </a:r>
                <a:r>
                  <a:rPr lang="en-US" sz="1800" dirty="0" err="1"/>
                  <a:t>vuông</a:t>
                </a:r>
                <a:r>
                  <a:rPr lang="en-US" sz="1800" dirty="0"/>
                  <a:t> </a:t>
                </a:r>
                <a14:m>
                  <m:oMath xmlns:m="http://schemas.openxmlformats.org/officeDocument/2006/math">
                    <m:r>
                      <a:rPr lang="en-US" sz="1800" i="1" dirty="0" smtClean="0">
                        <a:latin typeface="Cambria Math" panose="02040503050406030204" pitchFamily="18" charset="0"/>
                      </a:rPr>
                      <m:t>𝐴𝐻𝐵</m:t>
                    </m:r>
                  </m:oMath>
                </a14:m>
                <a:r>
                  <a:rPr lang="en-US" sz="1800" dirty="0"/>
                  <a:t>, ta </a:t>
                </a:r>
                <a:r>
                  <a:rPr lang="en-US" sz="1800" dirty="0" err="1"/>
                  <a:t>có</a:t>
                </a:r>
                <a:r>
                  <a:rPr lang="en-US" sz="1800" dirty="0"/>
                  <a:t>: </a:t>
                </a:r>
                <a14:m>
                  <m:oMath xmlns:m="http://schemas.openxmlformats.org/officeDocument/2006/math">
                    <m:r>
                      <a:rPr lang="en-US" sz="1800" b="0" i="1" smtClean="0">
                        <a:latin typeface="Cambria Math" panose="02040503050406030204" pitchFamily="18" charset="0"/>
                      </a:rPr>
                      <m:t>𝐴𝐻</m:t>
                    </m:r>
                    <m:r>
                      <a:rPr lang="en-US" sz="1800" b="0" i="1" smtClean="0">
                        <a:latin typeface="Cambria Math" panose="02040503050406030204" pitchFamily="18" charset="0"/>
                      </a:rPr>
                      <m:t>=</m:t>
                    </m:r>
                    <m:r>
                      <a:rPr lang="en-US" sz="1800" b="0" i="1" smtClean="0">
                        <a:latin typeface="Cambria Math" panose="02040503050406030204" pitchFamily="18" charset="0"/>
                      </a:rPr>
                      <m:t>𝐴𝐵</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𝐴</m:t>
                        </m:r>
                      </m:e>
                    </m:func>
                    <m:r>
                      <a:rPr lang="en-US" sz="1800" b="0" i="1" smtClean="0">
                        <a:latin typeface="Cambria Math" panose="02040503050406030204" pitchFamily="18" charset="0"/>
                      </a:rPr>
                      <m:t>=</m:t>
                    </m:r>
                    <m:r>
                      <a:rPr lang="en-US" sz="1800" b="0" i="1" smtClean="0">
                        <a:latin typeface="Cambria Math" panose="02040503050406030204" pitchFamily="18" charset="0"/>
                      </a:rPr>
                      <m:t>𝑐</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ea typeface="Cambria Math" panose="02040503050406030204" pitchFamily="18" charset="0"/>
                          </a:rPr>
                          <m:t>𝛼</m:t>
                        </m:r>
                      </m:e>
                    </m:func>
                  </m:oMath>
                </a14:m>
                <a:endParaRPr lang="en-US" sz="1800" dirty="0"/>
              </a:p>
              <a:p>
                <a:pPr>
                  <a:lnSpc>
                    <a:spcPct val="150000"/>
                  </a:lnSpc>
                </a:pPr>
                <a:r>
                  <a:rPr lang="en-US" sz="1800" dirty="0"/>
                  <a:t>Do </a:t>
                </a:r>
                <a:r>
                  <a:rPr lang="en-US" sz="1800" dirty="0" err="1"/>
                  <a:t>đó</a:t>
                </a:r>
                <a:r>
                  <a:rPr lang="en-US" sz="1800" dirty="0"/>
                  <a:t> </a:t>
                </a:r>
                <a14:m>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𝐵𝐶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𝐴𝐵</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−2</m:t>
                    </m:r>
                    <m:r>
                      <a:rPr lang="en-US" sz="1800" b="0" i="1" smtClean="0">
                        <a:latin typeface="Cambria Math" panose="02040503050406030204" pitchFamily="18" charset="0"/>
                      </a:rPr>
                      <m:t>𝐴𝐻</m:t>
                    </m:r>
                    <m:r>
                      <a:rPr lang="en-US" sz="1800" b="0" i="1" smtClean="0">
                        <a:latin typeface="Cambria Math" panose="02040503050406030204" pitchFamily="18" charset="0"/>
                      </a:rPr>
                      <m:t>.</m:t>
                    </m:r>
                    <m:r>
                      <a:rPr lang="en-US" sz="1800" b="0" i="1" smtClean="0">
                        <a:latin typeface="Cambria Math" panose="02040503050406030204" pitchFamily="18" charset="0"/>
                      </a:rPr>
                      <m:t>𝐴𝐶</m:t>
                    </m:r>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𝑏</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𝑐</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−2</m:t>
                    </m:r>
                    <m:r>
                      <a:rPr lang="en-US" sz="1800" b="0" i="1" smtClean="0">
                        <a:latin typeface="Cambria Math" panose="02040503050406030204" pitchFamily="18" charset="0"/>
                      </a:rPr>
                      <m:t>𝑏𝑐</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ea typeface="Cambria Math" panose="02040503050406030204" pitchFamily="18" charset="0"/>
                          </a:rPr>
                          <m:t>𝛼</m:t>
                        </m:r>
                      </m:e>
                    </m:func>
                  </m:oMath>
                </a14:m>
                <a:endParaRPr lang="en-US" sz="1800" dirty="0"/>
              </a:p>
              <a:p>
                <a:pPr>
                  <a:lnSpc>
                    <a:spcPct val="150000"/>
                  </a:lnSpc>
                </a:pPr>
                <a:r>
                  <a:rPr lang="en-US" sz="1800" dirty="0" err="1"/>
                  <a:t>Vậy</a:t>
                </a:r>
                <a:r>
                  <a:rPr lang="en-US" sz="1800" dirty="0"/>
                  <a:t> </a:t>
                </a:r>
                <a14:m>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𝑎</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𝑏</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𝑐</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−2</m:t>
                    </m:r>
                    <m:r>
                      <a:rPr lang="en-US" sz="1800" b="0" i="1" smtClean="0">
                        <a:latin typeface="Cambria Math" panose="02040503050406030204" pitchFamily="18" charset="0"/>
                      </a:rPr>
                      <m:t>𝑏𝑐</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ea typeface="Cambria Math" panose="02040503050406030204" pitchFamily="18" charset="0"/>
                          </a:rPr>
                          <m:t>𝛼</m:t>
                        </m:r>
                      </m:e>
                    </m:func>
                  </m:oMath>
                </a14:m>
                <a:endParaRPr lang="en-US" sz="1800" dirty="0"/>
              </a:p>
            </p:txBody>
          </p:sp>
        </mc:Choice>
        <mc:Fallback xmlns="">
          <p:sp>
            <p:nvSpPr>
              <p:cNvPr id="9" name="Hộp Văn bản 8">
                <a:extLst>
                  <a:ext uri="{FF2B5EF4-FFF2-40B4-BE49-F238E27FC236}">
                    <a16:creationId xmlns:a16="http://schemas.microsoft.com/office/drawing/2014/main" id="{9BC1F260-71F0-7F32-BB2E-BD5306A15FE7}"/>
                  </a:ext>
                </a:extLst>
              </p:cNvPr>
              <p:cNvSpPr txBox="1">
                <a:spLocks noRot="1" noChangeAspect="1" noMove="1" noResize="1" noEditPoints="1" noAdjustHandles="1" noChangeArrowheads="1" noChangeShapeType="1" noTextEdit="1"/>
              </p:cNvSpPr>
              <p:nvPr/>
            </p:nvSpPr>
            <p:spPr>
              <a:xfrm>
                <a:off x="1502390" y="384876"/>
                <a:ext cx="6139218" cy="1287468"/>
              </a:xfrm>
              <a:prstGeom prst="rect">
                <a:avLst/>
              </a:prstGeom>
              <a:blipFill>
                <a:blip r:embed="rId3"/>
                <a:stretch>
                  <a:fillRect l="-794" b="-7109"/>
                </a:stretch>
              </a:blipFill>
            </p:spPr>
            <p:txBody>
              <a:bodyPr/>
              <a:lstStyle/>
              <a:p>
                <a:r>
                  <a:rPr lang="en-US">
                    <a:noFill/>
                  </a:rPr>
                  <a:t> </a:t>
                </a:r>
              </a:p>
            </p:txBody>
          </p:sp>
        </mc:Fallback>
      </mc:AlternateContent>
      <p:sp>
        <p:nvSpPr>
          <p:cNvPr id="10" name="Hình chữ nhật: Góc Tròn 9">
            <a:extLst>
              <a:ext uri="{FF2B5EF4-FFF2-40B4-BE49-F238E27FC236}">
                <a16:creationId xmlns:a16="http://schemas.microsoft.com/office/drawing/2014/main" id="{9D3F7C5E-11E3-5F35-F94E-B5CB08F1234E}"/>
              </a:ext>
            </a:extLst>
          </p:cNvPr>
          <p:cNvSpPr/>
          <p:nvPr/>
        </p:nvSpPr>
        <p:spPr>
          <a:xfrm>
            <a:off x="1567151" y="2237442"/>
            <a:ext cx="742818" cy="46466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HĐ7</a:t>
            </a:r>
          </a:p>
        </p:txBody>
      </p:sp>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56710620-A815-42E4-DAE2-76B46FD78816}"/>
                  </a:ext>
                </a:extLst>
              </p:cNvPr>
              <p:cNvSpPr txBox="1"/>
              <p:nvPr/>
            </p:nvSpPr>
            <p:spPr>
              <a:xfrm>
                <a:off x="2309968" y="2025340"/>
                <a:ext cx="5375673" cy="1287468"/>
              </a:xfrm>
              <a:prstGeom prst="rect">
                <a:avLst/>
              </a:prstGeom>
              <a:noFill/>
            </p:spPr>
            <p:txBody>
              <a:bodyPr wrap="square" rtlCol="0">
                <a:spAutoFit/>
              </a:bodyPr>
              <a:lstStyle/>
              <a:p>
                <a:pPr>
                  <a:lnSpc>
                    <a:spcPct val="150000"/>
                  </a:lnSpc>
                </a:pPr>
                <a:r>
                  <a:rPr lang="en-US" sz="1800" dirty="0"/>
                  <a:t>Cho </a:t>
                </a:r>
                <a14:m>
                  <m:oMath xmlns:m="http://schemas.openxmlformats.org/officeDocument/2006/math">
                    <m:r>
                      <a:rPr lang="en-US" sz="1800" i="1" smtClean="0">
                        <a:latin typeface="Cambria Math" panose="02040503050406030204" pitchFamily="18" charset="0"/>
                        <a:ea typeface="Cambria Math" panose="02040503050406030204" pitchFamily="18" charset="0"/>
                      </a:rPr>
                      <m:t>𝛼</m:t>
                    </m:r>
                  </m:oMath>
                </a14:m>
                <a:r>
                  <a:rPr lang="en-US" sz="1800" dirty="0"/>
                  <a:t> </a:t>
                </a:r>
                <a:r>
                  <a:rPr lang="en-US" sz="1800" dirty="0" err="1"/>
                  <a:t>là</a:t>
                </a:r>
                <a:r>
                  <a:rPr lang="en-US" sz="1800" dirty="0"/>
                  <a:t> </a:t>
                </a:r>
                <a:r>
                  <a:rPr lang="en-US" sz="1800" dirty="0" err="1"/>
                  <a:t>góc</a:t>
                </a:r>
                <a:r>
                  <a:rPr lang="en-US" sz="1800" dirty="0"/>
                  <a:t> </a:t>
                </a:r>
                <a:r>
                  <a:rPr lang="en-US" sz="1800" dirty="0" err="1"/>
                  <a:t>tù</a:t>
                </a:r>
                <a:r>
                  <a:rPr lang="en-US" sz="1800" dirty="0"/>
                  <a:t>, </a:t>
                </a:r>
                <a:r>
                  <a:rPr lang="en-US" sz="1800" dirty="0" err="1"/>
                  <a:t>chứng</a:t>
                </a:r>
                <a:r>
                  <a:rPr lang="en-US" sz="1800" dirty="0"/>
                  <a:t> </a:t>
                </a:r>
                <a:r>
                  <a:rPr lang="en-US" sz="1800" dirty="0" err="1"/>
                  <a:t>minh</a:t>
                </a:r>
                <a:r>
                  <a:rPr lang="en-US" sz="1800" dirty="0"/>
                  <a:t>: </a:t>
                </a:r>
              </a:p>
              <a:p>
                <a:pPr>
                  <a:lnSpc>
                    <a:spcPct val="150000"/>
                  </a:lnSpc>
                </a:pPr>
                <a:r>
                  <a:rPr lang="en-US" sz="1800" dirty="0"/>
                  <a:t>a) </a:t>
                </a:r>
                <a14:m>
                  <m:oMath xmlns:m="http://schemas.openxmlformats.org/officeDocument/2006/math">
                    <m:r>
                      <a:rPr lang="en-US" sz="1800" b="0" i="1" smtClean="0">
                        <a:latin typeface="Cambria Math" panose="02040503050406030204" pitchFamily="18" charset="0"/>
                      </a:rPr>
                      <m:t>𝐻𝐶</m:t>
                    </m:r>
                    <m:r>
                      <a:rPr lang="en-US" sz="1800" b="0" i="1" smtClean="0">
                        <a:latin typeface="Cambria Math" panose="02040503050406030204" pitchFamily="18" charset="0"/>
                      </a:rPr>
                      <m:t>=</m:t>
                    </m:r>
                    <m:r>
                      <a:rPr lang="en-US" sz="1800" b="0" i="1" smtClean="0">
                        <a:latin typeface="Cambria Math" panose="02040503050406030204" pitchFamily="18" charset="0"/>
                      </a:rPr>
                      <m:t>𝐴𝐶</m:t>
                    </m:r>
                    <m:r>
                      <a:rPr lang="en-US" sz="1800" b="0" i="1" smtClean="0">
                        <a:latin typeface="Cambria Math" panose="02040503050406030204" pitchFamily="18" charset="0"/>
                      </a:rPr>
                      <m:t>+</m:t>
                    </m:r>
                    <m:r>
                      <a:rPr lang="en-US" sz="1800" b="0" i="1" smtClean="0">
                        <a:latin typeface="Cambria Math" panose="02040503050406030204" pitchFamily="18" charset="0"/>
                      </a:rPr>
                      <m:t>𝐴𝐻</m:t>
                    </m:r>
                  </m:oMath>
                </a14:m>
                <a:r>
                  <a:rPr lang="en-US" sz="1800" dirty="0"/>
                  <a:t> </a:t>
                </a:r>
                <a:r>
                  <a:rPr lang="en-US" sz="1800" dirty="0" err="1"/>
                  <a:t>và</a:t>
                </a:r>
                <a:r>
                  <a:rPr lang="en-US" sz="1800" dirty="0"/>
                  <a:t> </a:t>
                </a:r>
                <a14:m>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𝐵𝐶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𝐴𝐵</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+2</m:t>
                    </m:r>
                    <m:r>
                      <a:rPr lang="en-US" sz="1800" b="0" i="1" smtClean="0">
                        <a:latin typeface="Cambria Math" panose="02040503050406030204" pitchFamily="18" charset="0"/>
                      </a:rPr>
                      <m:t>𝐴𝐻</m:t>
                    </m:r>
                    <m:r>
                      <a:rPr lang="en-US" sz="1800" b="0" i="1" smtClean="0">
                        <a:latin typeface="Cambria Math" panose="02040503050406030204" pitchFamily="18" charset="0"/>
                      </a:rPr>
                      <m:t>.</m:t>
                    </m:r>
                    <m:r>
                      <a:rPr lang="en-US" sz="1800" b="0" i="1" smtClean="0">
                        <a:latin typeface="Cambria Math" panose="02040503050406030204" pitchFamily="18" charset="0"/>
                      </a:rPr>
                      <m:t>𝐴𝐶</m:t>
                    </m:r>
                  </m:oMath>
                </a14:m>
                <a:endParaRPr lang="en-US" sz="1800" dirty="0"/>
              </a:p>
              <a:p>
                <a:pPr>
                  <a:lnSpc>
                    <a:spcPct val="150000"/>
                  </a:lnSpc>
                </a:pPr>
                <a:r>
                  <a:rPr lang="en-US" sz="1800" dirty="0"/>
                  <a:t>b) </a:t>
                </a:r>
                <a14:m>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𝑎</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𝑏</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𝑐</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−2</m:t>
                    </m:r>
                    <m:r>
                      <a:rPr lang="en-US" sz="1800" b="0" i="1" smtClean="0">
                        <a:latin typeface="Cambria Math" panose="02040503050406030204" pitchFamily="18" charset="0"/>
                      </a:rPr>
                      <m:t>𝑏𝑐</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ea typeface="Cambria Math" panose="02040503050406030204" pitchFamily="18" charset="0"/>
                          </a:rPr>
                          <m:t>𝛼</m:t>
                        </m:r>
                      </m:e>
                    </m:func>
                  </m:oMath>
                </a14:m>
                <a:endParaRPr lang="en-US" sz="1800" dirty="0"/>
              </a:p>
            </p:txBody>
          </p:sp>
        </mc:Choice>
        <mc:Fallback xmlns="">
          <p:sp>
            <p:nvSpPr>
              <p:cNvPr id="11" name="Hộp Văn bản 10">
                <a:extLst>
                  <a:ext uri="{FF2B5EF4-FFF2-40B4-BE49-F238E27FC236}">
                    <a16:creationId xmlns:a16="http://schemas.microsoft.com/office/drawing/2014/main" id="{56710620-A815-42E4-DAE2-76B46FD78816}"/>
                  </a:ext>
                </a:extLst>
              </p:cNvPr>
              <p:cNvSpPr txBox="1">
                <a:spLocks noRot="1" noChangeAspect="1" noMove="1" noResize="1" noEditPoints="1" noAdjustHandles="1" noChangeArrowheads="1" noChangeShapeType="1" noTextEdit="1"/>
              </p:cNvSpPr>
              <p:nvPr/>
            </p:nvSpPr>
            <p:spPr>
              <a:xfrm>
                <a:off x="2309968" y="2025340"/>
                <a:ext cx="5375673" cy="1287468"/>
              </a:xfrm>
              <a:prstGeom prst="rect">
                <a:avLst/>
              </a:prstGeom>
              <a:blipFill>
                <a:blip r:embed="rId4"/>
                <a:stretch>
                  <a:fillRect l="-1020" b="-7109"/>
                </a:stretch>
              </a:blipFill>
            </p:spPr>
            <p:txBody>
              <a:bodyPr/>
              <a:lstStyle/>
              <a:p>
                <a:r>
                  <a:rPr lang="en-US">
                    <a:noFill/>
                  </a:rPr>
                  <a:t> </a:t>
                </a:r>
              </a:p>
            </p:txBody>
          </p:sp>
        </mc:Fallback>
      </mc:AlternateContent>
      <p:pic>
        <p:nvPicPr>
          <p:cNvPr id="15" name="Hình ảnh 14">
            <a:extLst>
              <a:ext uri="{FF2B5EF4-FFF2-40B4-BE49-F238E27FC236}">
                <a16:creationId xmlns:a16="http://schemas.microsoft.com/office/drawing/2014/main" id="{31F99E4A-7D14-D690-46A1-50E32D8B6C30}"/>
              </a:ext>
            </a:extLst>
          </p:cNvPr>
          <p:cNvPicPr>
            <a:picLocks noChangeAspect="1"/>
          </p:cNvPicPr>
          <p:nvPr/>
        </p:nvPicPr>
        <p:blipFill>
          <a:blip r:embed="rId5"/>
          <a:stretch>
            <a:fillRect/>
          </a:stretch>
        </p:blipFill>
        <p:spPr>
          <a:xfrm>
            <a:off x="3311733" y="3395699"/>
            <a:ext cx="2520532" cy="1676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1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499"/>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499"/>
                                          </p:stCondLst>
                                        </p:cTn>
                                        <p:tgtEl>
                                          <p:spTgt spid="1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499"/>
                                          </p:stCondLst>
                                        </p:cTn>
                                        <p:tgtEl>
                                          <p:spTgt spid="11">
                                            <p:txEl>
                                              <p:pRg st="1" end="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499"/>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19"/>
        <p:cNvGrpSpPr/>
        <p:nvPr/>
      </p:nvGrpSpPr>
      <p:grpSpPr>
        <a:xfrm>
          <a:off x="0" y="0"/>
          <a:ext cx="0" cy="0"/>
          <a:chOff x="0" y="0"/>
          <a:chExt cx="0" cy="0"/>
        </a:xfrm>
      </p:grpSpPr>
      <p:sp>
        <p:nvSpPr>
          <p:cNvPr id="16" name="Hộp Văn bản 15">
            <a:extLst>
              <a:ext uri="{FF2B5EF4-FFF2-40B4-BE49-F238E27FC236}">
                <a16:creationId xmlns:a16="http://schemas.microsoft.com/office/drawing/2014/main" id="{79126BB6-7AA2-DA8D-D22C-1C62D9FA9FB5}"/>
              </a:ext>
            </a:extLst>
          </p:cNvPr>
          <p:cNvSpPr txBox="1"/>
          <p:nvPr/>
        </p:nvSpPr>
        <p:spPr>
          <a:xfrm>
            <a:off x="4314824" y="235390"/>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p:pic>
        <p:nvPicPr>
          <p:cNvPr id="17" name="Hình ảnh 16">
            <a:extLst>
              <a:ext uri="{FF2B5EF4-FFF2-40B4-BE49-F238E27FC236}">
                <a16:creationId xmlns:a16="http://schemas.microsoft.com/office/drawing/2014/main" id="{E4E876F7-7D9D-1E8F-AAE6-145B8D0CBFD2}"/>
              </a:ext>
            </a:extLst>
          </p:cNvPr>
          <p:cNvPicPr>
            <a:picLocks noChangeAspect="1"/>
          </p:cNvPicPr>
          <p:nvPr/>
        </p:nvPicPr>
        <p:blipFill>
          <a:blip r:embed="rId3"/>
          <a:stretch>
            <a:fillRect/>
          </a:stretch>
        </p:blipFill>
        <p:spPr>
          <a:xfrm>
            <a:off x="5859661" y="1436971"/>
            <a:ext cx="2560533" cy="1702967"/>
          </a:xfrm>
          <a:prstGeom prst="rect">
            <a:avLst/>
          </a:prstGeom>
        </p:spPr>
      </p:pic>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id="{FAD31573-C28D-B7D9-2DD0-79C0889AFCA8}"/>
                  </a:ext>
                </a:extLst>
              </p:cNvPr>
              <p:cNvSpPr txBox="1"/>
              <p:nvPr/>
            </p:nvSpPr>
            <p:spPr>
              <a:xfrm>
                <a:off x="893002" y="635500"/>
                <a:ext cx="7357996" cy="1754326"/>
              </a:xfrm>
              <a:prstGeom prst="rect">
                <a:avLst/>
              </a:prstGeom>
              <a:noFill/>
            </p:spPr>
            <p:txBody>
              <a:bodyPr wrap="square" rtlCol="0">
                <a:spAutoFit/>
              </a:bodyPr>
              <a:lstStyle/>
              <a:p>
                <a:pPr>
                  <a:lnSpc>
                    <a:spcPct val="150000"/>
                  </a:lnSpc>
                </a:pPr>
                <a:r>
                  <a:rPr lang="en-US" sz="1800" dirty="0"/>
                  <a:t>a) </a:t>
                </a:r>
                <a:r>
                  <a:rPr lang="en-US" sz="1800" dirty="0" err="1"/>
                  <a:t>Xét</a:t>
                </a:r>
                <a:r>
                  <a:rPr lang="en-US" sz="1800" dirty="0"/>
                  <a:t> tam </a:t>
                </a:r>
                <a:r>
                  <a:rPr lang="en-US" sz="1800" dirty="0" err="1"/>
                  <a:t>giác</a:t>
                </a:r>
                <a:r>
                  <a:rPr lang="en-US" sz="1800" dirty="0"/>
                  <a:t> </a:t>
                </a:r>
                <a:r>
                  <a:rPr lang="en-US" sz="1800" dirty="0" err="1"/>
                  <a:t>vuông</a:t>
                </a:r>
                <a:r>
                  <a:rPr lang="en-US" sz="1800" dirty="0"/>
                  <a:t> </a:t>
                </a:r>
                <a14:m>
                  <m:oMath xmlns:m="http://schemas.openxmlformats.org/officeDocument/2006/math">
                    <m:r>
                      <a:rPr lang="en-US" sz="1800" i="1" dirty="0" smtClean="0">
                        <a:latin typeface="Cambria Math" panose="02040503050406030204" pitchFamily="18" charset="0"/>
                      </a:rPr>
                      <m:t>𝐵𝐻𝐶</m:t>
                    </m:r>
                  </m:oMath>
                </a14:m>
                <a:r>
                  <a:rPr lang="en-US" sz="1800" dirty="0"/>
                  <a:t> </a:t>
                </a:r>
                <a:r>
                  <a:rPr lang="en-US" sz="1800" dirty="0" err="1"/>
                  <a:t>và</a:t>
                </a:r>
                <a:r>
                  <a:rPr lang="en-US" sz="1800" dirty="0"/>
                  <a:t> </a:t>
                </a:r>
                <a14:m>
                  <m:oMath xmlns:m="http://schemas.openxmlformats.org/officeDocument/2006/math">
                    <m:r>
                      <a:rPr lang="en-US" sz="1800" i="1" dirty="0" smtClean="0">
                        <a:latin typeface="Cambria Math" panose="02040503050406030204" pitchFamily="18" charset="0"/>
                      </a:rPr>
                      <m:t>𝐴𝐻𝐵</m:t>
                    </m:r>
                  </m:oMath>
                </a14:m>
                <a:r>
                  <a:rPr lang="en-US" sz="1800" dirty="0"/>
                  <a:t>, </a:t>
                </a:r>
                <a:r>
                  <a:rPr lang="en-US" sz="1800" dirty="0" err="1"/>
                  <a:t>áp</a:t>
                </a:r>
                <a:r>
                  <a:rPr lang="en-US" sz="1800" dirty="0"/>
                  <a:t> </a:t>
                </a:r>
                <a:r>
                  <a:rPr lang="en-US" sz="1800" dirty="0" err="1"/>
                  <a:t>dụng</a:t>
                </a:r>
                <a:r>
                  <a:rPr lang="en-US" sz="1800" dirty="0"/>
                  <a:t> </a:t>
                </a:r>
                <a:r>
                  <a:rPr lang="en-US" sz="1800" dirty="0" err="1"/>
                  <a:t>định</a:t>
                </a:r>
                <a:r>
                  <a:rPr lang="en-US" sz="1800" dirty="0"/>
                  <a:t> </a:t>
                </a:r>
                <a:r>
                  <a:rPr lang="en-US" sz="1800" dirty="0" err="1"/>
                  <a:t>lí</a:t>
                </a:r>
                <a:r>
                  <a:rPr lang="en-US" sz="1800" dirty="0"/>
                  <a:t> </a:t>
                </a:r>
                <a:r>
                  <a:rPr lang="en-US" sz="1800" dirty="0" err="1"/>
                  <a:t>Pythagore</a:t>
                </a:r>
                <a:r>
                  <a:rPr lang="en-US" sz="1800" dirty="0"/>
                  <a:t>, ta </a:t>
                </a:r>
                <a:r>
                  <a:rPr lang="en-US" sz="1800" dirty="0" err="1"/>
                  <a:t>có</a:t>
                </a:r>
                <a:r>
                  <a:rPr lang="en-US" sz="1800" dirty="0"/>
                  <a:t>:</a:t>
                </a:r>
              </a:p>
              <a:p>
                <a:pPr>
                  <a:lnSpc>
                    <a:spcPct val="150000"/>
                  </a:lnSpc>
                </a:pPr>
                <a:r>
                  <a:rPr lang="en-US" sz="1800" dirty="0"/>
                  <a:t>	</a:t>
                </a:r>
                <a14:m>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𝐵𝐶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𝐵𝐻</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𝐻𝐶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𝐵𝐻</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𝐴𝐶</m:t>
                            </m:r>
                            <m:r>
                              <a:rPr lang="en-US" sz="1800" b="0" i="1" smtClean="0">
                                <a:latin typeface="Cambria Math" panose="02040503050406030204" pitchFamily="18" charset="0"/>
                              </a:rPr>
                              <m:t>+</m:t>
                            </m:r>
                            <m:r>
                              <a:rPr lang="en-US" sz="1800" b="0" i="1" smtClean="0">
                                <a:latin typeface="Cambria Math" panose="02040503050406030204" pitchFamily="18" charset="0"/>
                              </a:rPr>
                              <m:t>𝐴𝐻</m:t>
                            </m:r>
                          </m:e>
                        </m:d>
                      </m:e>
                      <m:sup>
                        <m:r>
                          <a:rPr lang="en-US" sz="1800" b="0" i="1" smtClean="0">
                            <a:latin typeface="Cambria Math" panose="02040503050406030204" pitchFamily="18" charset="0"/>
                          </a:rPr>
                          <m:t>2</m:t>
                        </m:r>
                      </m:sup>
                    </m:sSup>
                  </m:oMath>
                </a14:m>
                <a:endParaRPr lang="en-US" sz="1800" b="0" i="1" dirty="0">
                  <a:latin typeface="Cambria Math" panose="02040503050406030204" pitchFamily="18" charset="0"/>
                </a:endParaRPr>
              </a:p>
              <a:p>
                <a:pPr>
                  <a:lnSpc>
                    <a:spcPct val="150000"/>
                  </a:lnSpc>
                </a:pPr>
                <a:r>
                  <a:rPr lang="en-US" sz="1800" b="0" dirty="0"/>
                  <a:t>	</a:t>
                </a:r>
                <a14:m>
                  <m:oMath xmlns:m="http://schemas.openxmlformats.org/officeDocument/2006/math">
                    <m:r>
                      <a:rPr lang="en-US" sz="1800" b="0" i="1" smtClean="0">
                        <a:latin typeface="Cambria Math" panose="02040503050406030204" pitchFamily="18" charset="0"/>
                      </a:rPr>
                      <m:t>=</m:t>
                    </m:r>
                    <m:d>
                      <m:dPr>
                        <m:ctrlPr>
                          <a:rPr lang="en-US" sz="1800" b="0" i="1" smtClean="0">
                            <a:latin typeface="Cambria Math" panose="02040503050406030204" pitchFamily="18" charset="0"/>
                          </a:rPr>
                        </m:ctrlPr>
                      </m:dPr>
                      <m:e>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𝐵𝐻</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𝐴𝐻</m:t>
                            </m:r>
                          </m:e>
                          <m:sup>
                            <m:r>
                              <a:rPr lang="en-US" sz="1800" b="0" i="1" smtClean="0">
                                <a:latin typeface="Cambria Math" panose="02040503050406030204" pitchFamily="18" charset="0"/>
                              </a:rPr>
                              <m:t>2</m:t>
                            </m:r>
                          </m:sup>
                        </m:sSup>
                      </m:e>
                    </m:d>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+2</m:t>
                    </m:r>
                    <m:r>
                      <a:rPr lang="en-US" sz="1800" b="0" i="1" smtClean="0">
                        <a:latin typeface="Cambria Math" panose="02040503050406030204" pitchFamily="18" charset="0"/>
                      </a:rPr>
                      <m:t>𝐴𝐻</m:t>
                    </m:r>
                    <m:r>
                      <a:rPr lang="en-US" sz="1800" b="0" i="1" smtClean="0">
                        <a:latin typeface="Cambria Math" panose="02040503050406030204" pitchFamily="18" charset="0"/>
                      </a:rPr>
                      <m:t>.</m:t>
                    </m:r>
                    <m:r>
                      <a:rPr lang="en-US" sz="1800" b="0" i="1" smtClean="0">
                        <a:latin typeface="Cambria Math" panose="02040503050406030204" pitchFamily="18" charset="0"/>
                      </a:rPr>
                      <m:t>𝐴𝐶</m:t>
                    </m:r>
                  </m:oMath>
                </a14:m>
                <a:endParaRPr lang="en-US" sz="1800" b="0" i="1" dirty="0">
                  <a:latin typeface="Cambria Math" panose="02040503050406030204" pitchFamily="18" charset="0"/>
                </a:endParaRPr>
              </a:p>
              <a:p>
                <a:pPr>
                  <a:lnSpc>
                    <a:spcPct val="150000"/>
                  </a:lnSpc>
                </a:pPr>
                <a:r>
                  <a:rPr lang="en-US" sz="1800" b="0" dirty="0"/>
                  <a:t>	</a:t>
                </a:r>
                <a14:m>
                  <m:oMath xmlns:m="http://schemas.openxmlformats.org/officeDocument/2006/math">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𝐴𝐵</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+2</m:t>
                    </m:r>
                    <m:r>
                      <a:rPr lang="en-US" sz="1800" b="0" i="1" smtClean="0">
                        <a:latin typeface="Cambria Math" panose="02040503050406030204" pitchFamily="18" charset="0"/>
                      </a:rPr>
                      <m:t>𝐴𝐻</m:t>
                    </m:r>
                    <m:r>
                      <a:rPr lang="en-US" sz="1800" b="0" i="1" smtClean="0">
                        <a:latin typeface="Cambria Math" panose="02040503050406030204" pitchFamily="18" charset="0"/>
                      </a:rPr>
                      <m:t>.</m:t>
                    </m:r>
                    <m:r>
                      <a:rPr lang="en-US" sz="1800" b="0" i="1" smtClean="0">
                        <a:latin typeface="Cambria Math" panose="02040503050406030204" pitchFamily="18" charset="0"/>
                      </a:rPr>
                      <m:t>𝐴𝐶</m:t>
                    </m:r>
                  </m:oMath>
                </a14:m>
                <a:endParaRPr lang="en-US" sz="1800" dirty="0"/>
              </a:p>
            </p:txBody>
          </p:sp>
        </mc:Choice>
        <mc:Fallback xmlns="">
          <p:sp>
            <p:nvSpPr>
              <p:cNvPr id="18" name="Hộp Văn bản 17">
                <a:extLst>
                  <a:ext uri="{FF2B5EF4-FFF2-40B4-BE49-F238E27FC236}">
                    <a16:creationId xmlns:a16="http://schemas.microsoft.com/office/drawing/2014/main" id="{FAD31573-C28D-B7D9-2DD0-79C0889AFCA8}"/>
                  </a:ext>
                </a:extLst>
              </p:cNvPr>
              <p:cNvSpPr txBox="1">
                <a:spLocks noRot="1" noChangeAspect="1" noMove="1" noResize="1" noEditPoints="1" noAdjustHandles="1" noChangeArrowheads="1" noChangeShapeType="1" noTextEdit="1"/>
              </p:cNvSpPr>
              <p:nvPr/>
            </p:nvSpPr>
            <p:spPr>
              <a:xfrm>
                <a:off x="893002" y="635500"/>
                <a:ext cx="7357996" cy="1754326"/>
              </a:xfrm>
              <a:prstGeom prst="rect">
                <a:avLst/>
              </a:prstGeom>
              <a:blipFill>
                <a:blip r:embed="rId4"/>
                <a:stretch>
                  <a:fillRect l="-6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Hộp Văn bản 18">
                <a:extLst>
                  <a:ext uri="{FF2B5EF4-FFF2-40B4-BE49-F238E27FC236}">
                    <a16:creationId xmlns:a16="http://schemas.microsoft.com/office/drawing/2014/main" id="{E3C0F74E-D862-633A-EFB6-87C70AF91872}"/>
                  </a:ext>
                </a:extLst>
              </p:cNvPr>
              <p:cNvSpPr txBox="1"/>
              <p:nvPr/>
            </p:nvSpPr>
            <p:spPr>
              <a:xfrm>
                <a:off x="893002" y="2493711"/>
                <a:ext cx="6479381" cy="1702967"/>
              </a:xfrm>
              <a:prstGeom prst="rect">
                <a:avLst/>
              </a:prstGeom>
              <a:noFill/>
            </p:spPr>
            <p:txBody>
              <a:bodyPr wrap="square" rtlCol="0">
                <a:spAutoFit/>
              </a:bodyPr>
              <a:lstStyle/>
              <a:p>
                <a:pPr>
                  <a:lnSpc>
                    <a:spcPct val="150000"/>
                  </a:lnSpc>
                </a:pPr>
                <a:r>
                  <a:rPr lang="en-US" sz="1800" dirty="0"/>
                  <a:t>b) </a:t>
                </a:r>
                <a:r>
                  <a:rPr lang="en-US" sz="1800" dirty="0" err="1"/>
                  <a:t>Xét</a:t>
                </a:r>
                <a:r>
                  <a:rPr lang="en-US" sz="1800" dirty="0"/>
                  <a:t> tam </a:t>
                </a:r>
                <a:r>
                  <a:rPr lang="en-US" sz="1800" dirty="0" err="1"/>
                  <a:t>giác</a:t>
                </a:r>
                <a:r>
                  <a:rPr lang="en-US" sz="1800" dirty="0"/>
                  <a:t> </a:t>
                </a:r>
                <a:r>
                  <a:rPr lang="en-US" sz="1800" dirty="0" err="1"/>
                  <a:t>vuông</a:t>
                </a:r>
                <a:r>
                  <a:rPr lang="en-US" sz="1800" dirty="0"/>
                  <a:t> </a:t>
                </a:r>
                <a14:m>
                  <m:oMath xmlns:m="http://schemas.openxmlformats.org/officeDocument/2006/math">
                    <m:r>
                      <a:rPr lang="en-US" sz="1800" i="1" dirty="0" smtClean="0">
                        <a:latin typeface="Cambria Math" panose="02040503050406030204" pitchFamily="18" charset="0"/>
                      </a:rPr>
                      <m:t>𝐴𝐻𝐵</m:t>
                    </m:r>
                  </m:oMath>
                </a14:m>
                <a:r>
                  <a:rPr lang="en-US" sz="1800" dirty="0"/>
                  <a:t>, ta </a:t>
                </a:r>
                <a:r>
                  <a:rPr lang="en-US" sz="1800" dirty="0" err="1"/>
                  <a:t>có</a:t>
                </a:r>
                <a:r>
                  <a:rPr lang="en-US" sz="1800" dirty="0"/>
                  <a:t>:</a:t>
                </a:r>
              </a:p>
              <a:p>
                <a:pPr>
                  <a:lnSpc>
                    <a:spcPct val="150000"/>
                  </a:lnSpc>
                </a:pPr>
                <a:r>
                  <a:rPr lang="en-US" sz="1800" dirty="0"/>
                  <a:t> </a:t>
                </a:r>
                <a14:m>
                  <m:oMath xmlns:m="http://schemas.openxmlformats.org/officeDocument/2006/math">
                    <m:r>
                      <a:rPr lang="en-US" sz="1800" b="0" i="1" smtClean="0">
                        <a:latin typeface="Cambria Math" panose="02040503050406030204" pitchFamily="18" charset="0"/>
                      </a:rPr>
                      <m:t>𝐴𝐻</m:t>
                    </m:r>
                    <m:r>
                      <a:rPr lang="en-US" sz="1800" b="0" i="1" smtClean="0">
                        <a:latin typeface="Cambria Math" panose="02040503050406030204" pitchFamily="18" charset="0"/>
                      </a:rPr>
                      <m:t>=</m:t>
                    </m:r>
                    <m:r>
                      <a:rPr lang="en-US" sz="1800" b="0" i="1" smtClean="0">
                        <a:latin typeface="Cambria Math" panose="02040503050406030204" pitchFamily="18" charset="0"/>
                      </a:rPr>
                      <m:t>𝐴𝐵</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180</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𝛼</m:t>
                            </m:r>
                          </m:e>
                        </m:d>
                      </m:e>
                    </m:func>
                    <m:r>
                      <a:rPr lang="en-US" sz="1800" b="0" i="1" smtClean="0">
                        <a:latin typeface="Cambria Math" panose="02040503050406030204" pitchFamily="18" charset="0"/>
                      </a:rPr>
                      <m:t>=−</m:t>
                    </m:r>
                    <m:r>
                      <a:rPr lang="en-US" sz="1800" b="0" i="1" smtClean="0">
                        <a:latin typeface="Cambria Math" panose="02040503050406030204" pitchFamily="18" charset="0"/>
                      </a:rPr>
                      <m:t>𝑐</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ea typeface="Cambria Math" panose="02040503050406030204" pitchFamily="18" charset="0"/>
                          </a:rPr>
                          <m:t>𝛼</m:t>
                        </m:r>
                      </m:e>
                    </m:func>
                  </m:oMath>
                </a14:m>
                <a:endParaRPr lang="en-US" sz="1800" dirty="0"/>
              </a:p>
              <a:p>
                <a:pPr>
                  <a:lnSpc>
                    <a:spcPct val="150000"/>
                  </a:lnSpc>
                </a:pPr>
                <a:r>
                  <a:rPr lang="en-US" sz="1800" dirty="0"/>
                  <a:t>Do </a:t>
                </a:r>
                <a:r>
                  <a:rPr lang="en-US" sz="1800" dirty="0" err="1"/>
                  <a:t>đó</a:t>
                </a:r>
                <a:r>
                  <a:rPr lang="en-US" sz="1800" dirty="0"/>
                  <a:t> </a:t>
                </a:r>
                <a14:m>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𝐵𝐶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𝐴𝐵</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+2</m:t>
                    </m:r>
                    <m:r>
                      <a:rPr lang="en-US" sz="1800" b="0" i="1" smtClean="0">
                        <a:latin typeface="Cambria Math" panose="02040503050406030204" pitchFamily="18" charset="0"/>
                      </a:rPr>
                      <m:t>𝐴𝐻</m:t>
                    </m:r>
                    <m:r>
                      <a:rPr lang="en-US" sz="1800" b="0" i="1" smtClean="0">
                        <a:latin typeface="Cambria Math" panose="02040503050406030204" pitchFamily="18" charset="0"/>
                      </a:rPr>
                      <m:t>.</m:t>
                    </m:r>
                    <m:r>
                      <a:rPr lang="en-US" sz="1800" b="0" i="1" smtClean="0">
                        <a:latin typeface="Cambria Math" panose="02040503050406030204" pitchFamily="18" charset="0"/>
                      </a:rPr>
                      <m:t>𝐴𝐶</m:t>
                    </m:r>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𝑏</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𝑐</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−2</m:t>
                    </m:r>
                    <m:r>
                      <a:rPr lang="en-US" sz="1800" b="0" i="1" smtClean="0">
                        <a:latin typeface="Cambria Math" panose="02040503050406030204" pitchFamily="18" charset="0"/>
                      </a:rPr>
                      <m:t>𝑏𝑐</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ea typeface="Cambria Math" panose="02040503050406030204" pitchFamily="18" charset="0"/>
                          </a:rPr>
                          <m:t>𝛼</m:t>
                        </m:r>
                      </m:e>
                    </m:func>
                  </m:oMath>
                </a14:m>
                <a:endParaRPr lang="en-US" sz="1800" dirty="0"/>
              </a:p>
              <a:p>
                <a:pPr>
                  <a:lnSpc>
                    <a:spcPct val="150000"/>
                  </a:lnSpc>
                </a:pPr>
                <a:r>
                  <a:rPr lang="en-US" sz="1800" dirty="0" err="1"/>
                  <a:t>Vậy</a:t>
                </a:r>
                <a:r>
                  <a:rPr lang="en-US" sz="1800" dirty="0"/>
                  <a:t> </a:t>
                </a:r>
                <a14:m>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𝑎</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𝑏</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𝑐</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−2</m:t>
                    </m:r>
                    <m:r>
                      <a:rPr lang="en-US" sz="1800" b="0" i="1" smtClean="0">
                        <a:latin typeface="Cambria Math" panose="02040503050406030204" pitchFamily="18" charset="0"/>
                      </a:rPr>
                      <m:t>𝑏𝑐</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ea typeface="Cambria Math" panose="02040503050406030204" pitchFamily="18" charset="0"/>
                          </a:rPr>
                          <m:t>𝛼</m:t>
                        </m:r>
                      </m:e>
                    </m:func>
                  </m:oMath>
                </a14:m>
                <a:endParaRPr lang="en-US" sz="1800" dirty="0"/>
              </a:p>
            </p:txBody>
          </p:sp>
        </mc:Choice>
        <mc:Fallback xmlns="">
          <p:sp>
            <p:nvSpPr>
              <p:cNvPr id="19" name="Hộp Văn bản 18">
                <a:extLst>
                  <a:ext uri="{FF2B5EF4-FFF2-40B4-BE49-F238E27FC236}">
                    <a16:creationId xmlns:a16="http://schemas.microsoft.com/office/drawing/2014/main" id="{E3C0F74E-D862-633A-EFB6-87C70AF91872}"/>
                  </a:ext>
                </a:extLst>
              </p:cNvPr>
              <p:cNvSpPr txBox="1">
                <a:spLocks noRot="1" noChangeAspect="1" noMove="1" noResize="1" noEditPoints="1" noAdjustHandles="1" noChangeArrowheads="1" noChangeShapeType="1" noTextEdit="1"/>
              </p:cNvSpPr>
              <p:nvPr/>
            </p:nvSpPr>
            <p:spPr>
              <a:xfrm>
                <a:off x="893002" y="2493711"/>
                <a:ext cx="6479381" cy="1702967"/>
              </a:xfrm>
              <a:prstGeom prst="rect">
                <a:avLst/>
              </a:prstGeom>
              <a:blipFill>
                <a:blip r:embed="rId5"/>
                <a:stretch>
                  <a:fillRect l="-753" b="-5018"/>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xEl>
                                              <p:pRg st="0" end="0"/>
                                            </p:txEl>
                                          </p:spTgt>
                                        </p:tgtEl>
                                        <p:attrNameLst>
                                          <p:attrName>style.visibility</p:attrName>
                                        </p:attrNameLst>
                                      </p:cBhvr>
                                      <p:to>
                                        <p:strVal val="visible"/>
                                      </p:to>
                                    </p:set>
                                    <p:animEffect transition="in" filter="fade">
                                      <p:cBhvr>
                                        <p:cTn id="16" dur="500"/>
                                        <p:tgtEl>
                                          <p:spTgt spid="1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animEffect transition="in" filter="fade">
                                      <p:cBhvr>
                                        <p:cTn id="21" dur="500"/>
                                        <p:tgtEl>
                                          <p:spTgt spid="1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
                                            <p:txEl>
                                              <p:pRg st="2" end="2"/>
                                            </p:txEl>
                                          </p:spTgt>
                                        </p:tgtEl>
                                        <p:attrNameLst>
                                          <p:attrName>style.visibility</p:attrName>
                                        </p:attrNameLst>
                                      </p:cBhvr>
                                      <p:to>
                                        <p:strVal val="visible"/>
                                      </p:to>
                                    </p:set>
                                    <p:animEffect transition="in" filter="fade">
                                      <p:cBhvr>
                                        <p:cTn id="26" dur="500"/>
                                        <p:tgtEl>
                                          <p:spTgt spid="1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xEl>
                                              <p:pRg st="3" end="3"/>
                                            </p:txEl>
                                          </p:spTgt>
                                        </p:tgtEl>
                                        <p:attrNameLst>
                                          <p:attrName>style.visibility</p:attrName>
                                        </p:attrNameLst>
                                      </p:cBhvr>
                                      <p:to>
                                        <p:strVal val="visible"/>
                                      </p:to>
                                    </p:set>
                                    <p:animEffect transition="in" filter="fade">
                                      <p:cBhvr>
                                        <p:cTn id="31" dur="500"/>
                                        <p:tgtEl>
                                          <p:spTgt spid="18">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fade">
                                      <p:cBhvr>
                                        <p:cTn id="36" dur="500"/>
                                        <p:tgtEl>
                                          <p:spTgt spid="19">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9">
                                            <p:txEl>
                                              <p:pRg st="1" end="1"/>
                                            </p:txEl>
                                          </p:spTgt>
                                        </p:tgtEl>
                                        <p:attrNameLst>
                                          <p:attrName>style.visibility</p:attrName>
                                        </p:attrNameLst>
                                      </p:cBhvr>
                                      <p:to>
                                        <p:strVal val="visible"/>
                                      </p:to>
                                    </p:set>
                                    <p:animEffect transition="in" filter="fade">
                                      <p:cBhvr>
                                        <p:cTn id="41" dur="500"/>
                                        <p:tgtEl>
                                          <p:spTgt spid="19">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9">
                                            <p:txEl>
                                              <p:pRg st="2" end="2"/>
                                            </p:txEl>
                                          </p:spTgt>
                                        </p:tgtEl>
                                        <p:attrNameLst>
                                          <p:attrName>style.visibility</p:attrName>
                                        </p:attrNameLst>
                                      </p:cBhvr>
                                      <p:to>
                                        <p:strVal val="visible"/>
                                      </p:to>
                                    </p:set>
                                    <p:animEffect transition="in" filter="fade">
                                      <p:cBhvr>
                                        <p:cTn id="46" dur="500"/>
                                        <p:tgtEl>
                                          <p:spTgt spid="19">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9">
                                            <p:txEl>
                                              <p:pRg st="3" end="3"/>
                                            </p:txEl>
                                          </p:spTgt>
                                        </p:tgtEl>
                                        <p:attrNameLst>
                                          <p:attrName>style.visibility</p:attrName>
                                        </p:attrNameLst>
                                      </p:cBhvr>
                                      <p:to>
                                        <p:strVal val="visible"/>
                                      </p:to>
                                    </p:set>
                                    <p:animEffect transition="in" filter="fade">
                                      <p:cBhvr>
                                        <p:cTn id="51"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ình chữ nhật: Góc Tròn 8">
            <a:extLst>
              <a:ext uri="{FF2B5EF4-FFF2-40B4-BE49-F238E27FC236}">
                <a16:creationId xmlns:a16="http://schemas.microsoft.com/office/drawing/2014/main" id="{C5D007A8-6C89-F7C7-5938-3C15019AEDCB}"/>
              </a:ext>
            </a:extLst>
          </p:cNvPr>
          <p:cNvSpPr/>
          <p:nvPr/>
        </p:nvSpPr>
        <p:spPr>
          <a:xfrm>
            <a:off x="974152" y="233331"/>
            <a:ext cx="742818" cy="46466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HĐ8</a:t>
            </a:r>
          </a:p>
        </p:txBody>
      </p:sp>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52F8F54D-F287-3106-A4EB-562BBE2F4D8D}"/>
                  </a:ext>
                </a:extLst>
              </p:cNvPr>
              <p:cNvSpPr txBox="1"/>
              <p:nvPr/>
            </p:nvSpPr>
            <p:spPr>
              <a:xfrm>
                <a:off x="1812836" y="229106"/>
                <a:ext cx="6243702" cy="456472"/>
              </a:xfrm>
              <a:prstGeom prst="rect">
                <a:avLst/>
              </a:prstGeom>
              <a:noFill/>
            </p:spPr>
            <p:txBody>
              <a:bodyPr wrap="square" rtlCol="0">
                <a:spAutoFit/>
              </a:bodyPr>
              <a:lstStyle/>
              <a:p>
                <a:pPr>
                  <a:lnSpc>
                    <a:spcPct val="150000"/>
                  </a:lnSpc>
                </a:pPr>
                <a:r>
                  <a:rPr lang="en-US" sz="1800" dirty="0"/>
                  <a:t>Cho </a:t>
                </a:r>
                <a14:m>
                  <m:oMath xmlns:m="http://schemas.openxmlformats.org/officeDocument/2006/math">
                    <m:r>
                      <a:rPr lang="en-US" sz="1800" i="1" smtClean="0">
                        <a:latin typeface="Cambria Math" panose="02040503050406030204" pitchFamily="18" charset="0"/>
                        <a:ea typeface="Cambria Math" panose="02040503050406030204" pitchFamily="18" charset="0"/>
                      </a:rPr>
                      <m:t>𝛼</m:t>
                    </m:r>
                  </m:oMath>
                </a14:m>
                <a:r>
                  <a:rPr lang="en-US" sz="1800" dirty="0"/>
                  <a:t> </a:t>
                </a:r>
                <a:r>
                  <a:rPr lang="en-US" sz="1800" dirty="0" err="1"/>
                  <a:t>là</a:t>
                </a:r>
                <a:r>
                  <a:rPr lang="en-US" sz="1800" dirty="0"/>
                  <a:t> </a:t>
                </a:r>
                <a:r>
                  <a:rPr lang="en-US" sz="1800" dirty="0" err="1"/>
                  <a:t>góc</a:t>
                </a:r>
                <a:r>
                  <a:rPr lang="en-US" sz="1800" dirty="0"/>
                  <a:t> </a:t>
                </a:r>
                <a:r>
                  <a:rPr lang="en-US" sz="1800" dirty="0" err="1"/>
                  <a:t>vuông</a:t>
                </a:r>
                <a:r>
                  <a:rPr lang="en-US" sz="1800" dirty="0"/>
                  <a:t>. </a:t>
                </a:r>
                <a:r>
                  <a:rPr lang="en-US" sz="1800" dirty="0" err="1"/>
                  <a:t>Chứng</a:t>
                </a:r>
                <a:r>
                  <a:rPr lang="en-US" sz="1800" dirty="0"/>
                  <a:t> </a:t>
                </a:r>
                <a:r>
                  <a:rPr lang="en-US" sz="1800" dirty="0" err="1"/>
                  <a:t>minh</a:t>
                </a:r>
                <a:r>
                  <a:rPr lang="en-US" sz="1800" dirty="0"/>
                  <a:t> </a:t>
                </a:r>
                <a14:m>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𝑎</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𝑏</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𝑐</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−2</m:t>
                    </m:r>
                    <m:r>
                      <a:rPr lang="en-US" sz="1800" b="0" i="1" smtClean="0">
                        <a:latin typeface="Cambria Math" panose="02040503050406030204" pitchFamily="18" charset="0"/>
                      </a:rPr>
                      <m:t>𝑏𝑐</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ea typeface="Cambria Math" panose="02040503050406030204" pitchFamily="18" charset="0"/>
                          </a:rPr>
                          <m:t>𝛼</m:t>
                        </m:r>
                      </m:e>
                    </m:func>
                  </m:oMath>
                </a14:m>
                <a:r>
                  <a:rPr lang="en-US" sz="1800" dirty="0"/>
                  <a:t> </a:t>
                </a:r>
              </a:p>
            </p:txBody>
          </p:sp>
        </mc:Choice>
        <mc:Fallback xmlns="">
          <p:sp>
            <p:nvSpPr>
              <p:cNvPr id="10" name="Hộp Văn bản 9">
                <a:extLst>
                  <a:ext uri="{FF2B5EF4-FFF2-40B4-BE49-F238E27FC236}">
                    <a16:creationId xmlns:a16="http://schemas.microsoft.com/office/drawing/2014/main" id="{52F8F54D-F287-3106-A4EB-562BBE2F4D8D}"/>
                  </a:ext>
                </a:extLst>
              </p:cNvPr>
              <p:cNvSpPr txBox="1">
                <a:spLocks noRot="1" noChangeAspect="1" noMove="1" noResize="1" noEditPoints="1" noAdjustHandles="1" noChangeArrowheads="1" noChangeShapeType="1" noTextEdit="1"/>
              </p:cNvSpPr>
              <p:nvPr/>
            </p:nvSpPr>
            <p:spPr>
              <a:xfrm>
                <a:off x="1812836" y="229106"/>
                <a:ext cx="6243702" cy="456472"/>
              </a:xfrm>
              <a:prstGeom prst="rect">
                <a:avLst/>
              </a:prstGeom>
              <a:blipFill>
                <a:blip r:embed="rId2"/>
                <a:stretch>
                  <a:fillRect l="-780" b="-229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76392A31-34C2-72AE-AFF2-954656154AF3}"/>
                  </a:ext>
                </a:extLst>
              </p:cNvPr>
              <p:cNvSpPr txBox="1"/>
              <p:nvPr/>
            </p:nvSpPr>
            <p:spPr>
              <a:xfrm>
                <a:off x="1345561" y="3156437"/>
                <a:ext cx="6335815" cy="1754326"/>
              </a:xfrm>
              <a:prstGeom prst="rect">
                <a:avLst/>
              </a:prstGeom>
              <a:noFill/>
            </p:spPr>
            <p:txBody>
              <a:bodyPr wrap="square">
                <a:spAutoFit/>
              </a:bodyPr>
              <a:lstStyle/>
              <a:p>
                <a:pPr marL="0" marR="0">
                  <a:lnSpc>
                    <a:spcPct val="150000"/>
                  </a:lnSpc>
                  <a:spcBef>
                    <a:spcPts val="0"/>
                  </a:spcBef>
                </a:pPr>
                <a:r>
                  <a:rPr lang="nl-NL" sz="1800" dirty="0">
                    <a:effectLst/>
                    <a:latin typeface="+mj-lt"/>
                    <a:ea typeface="Calibri" panose="020F0502020204030204" pitchFamily="34" charset="0"/>
                    <a:cs typeface="Times New Roman" panose="02020603050405020304" pitchFamily="18" charset="0"/>
                  </a:rPr>
                  <a:t>Áp dụng định lí Pythagore cho tam giác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nl-NL" sz="1800" dirty="0">
                    <a:effectLst/>
                    <a:latin typeface="+mj-lt"/>
                    <a:ea typeface="Calibri" panose="020F0502020204030204" pitchFamily="34" charset="0"/>
                    <a:cs typeface="Times New Roman" panose="02020603050405020304" pitchFamily="18" charset="0"/>
                  </a:rPr>
                  <a:t> vuông tại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𝐴</m:t>
                    </m:r>
                  </m:oMath>
                </a14:m>
                <a:r>
                  <a:rPr lang="nl-NL" sz="1800" dirty="0">
                    <a:effectLst/>
                    <a:latin typeface="+mj-lt"/>
                    <a:ea typeface="Calibri" panose="020F0502020204030204" pitchFamily="34" charset="0"/>
                    <a:cs typeface="Times New Roman" panose="02020603050405020304" pitchFamily="18" charset="0"/>
                  </a:rPr>
                  <a:t> có:</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0"/>
                  </a:spcBef>
                </a:pPr>
                <a:r>
                  <a:rPr lang="en-US" sz="1800" dirty="0">
                    <a:effectLst/>
                    <a:ea typeface="Calibri" panose="020F0502020204030204" pitchFamily="34" charset="0"/>
                    <a:cs typeface="Times New Roman" panose="02020603050405020304" pitchFamily="18" charset="0"/>
                  </a:rPr>
                  <a:t>	</a:t>
                </a:r>
                <a14:m>
                  <m:oMath xmlns:m="http://schemas.openxmlformats.org/officeDocument/2006/math">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𝑏</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𝑐</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0"/>
                  </a:spcBef>
                </a:pPr>
                <a:r>
                  <a:rPr lang="nl-NL" sz="1800" dirty="0">
                    <a:effectLst/>
                    <a:latin typeface="+mj-lt"/>
                    <a:ea typeface="Calibri" panose="020F0502020204030204" pitchFamily="34" charset="0"/>
                    <a:cs typeface="Times New Roman" panose="02020603050405020304" pitchFamily="18" charset="0"/>
                  </a:rPr>
                  <a:t>Ta có: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nl-NL" sz="1800" i="1">
                            <a:effectLst/>
                            <a:latin typeface="Cambria Math" panose="02040503050406030204" pitchFamily="18" charset="0"/>
                            <a:ea typeface="Calibri" panose="020F0502020204030204" pitchFamily="34" charset="0"/>
                            <a:cs typeface="Times New Roman" panose="02020603050405020304" pitchFamily="18" charset="0"/>
                          </a:rPr>
                          <m:t>𝑐𝑜𝑠</m:t>
                        </m:r>
                      </m:fName>
                      <m:e>
                        <m:r>
                          <a:rPr lang="nl-NL" sz="1800" i="1">
                            <a:effectLst/>
                            <a:latin typeface="Cambria Math" panose="02040503050406030204" pitchFamily="18" charset="0"/>
                            <a:ea typeface="Calibri" panose="020F0502020204030204" pitchFamily="34" charset="0"/>
                            <a:cs typeface="Times New Roman" panose="02020603050405020304" pitchFamily="18" charset="0"/>
                          </a:rPr>
                          <m:t>𝛼</m:t>
                        </m:r>
                      </m:e>
                    </m:func>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𝑐𝑜𝑠</m:t>
                    </m:r>
                    <m:r>
                      <a:rPr lang="nl-NL" sz="1800" i="1">
                        <a:effectLst/>
                        <a:latin typeface="Cambria Math" panose="02040503050406030204" pitchFamily="18" charset="0"/>
                        <a:ea typeface="Calibri" panose="020F0502020204030204" pitchFamily="34" charset="0"/>
                        <a:cs typeface="Times New Roman" panose="02020603050405020304" pitchFamily="18" charset="0"/>
                      </a:rPr>
                      <m:t> 9</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0</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𝑜</m:t>
                        </m:r>
                      </m:sup>
                    </m:sSup>
                    <m:r>
                      <a:rPr lang="nl-NL" sz="1800" i="1">
                        <a:effectLst/>
                        <a:latin typeface="Cambria Math" panose="02040503050406030204" pitchFamily="18" charset="0"/>
                        <a:ea typeface="Calibri" panose="020F0502020204030204" pitchFamily="34" charset="0"/>
                        <a:cs typeface="Times New Roman" panose="02020603050405020304" pitchFamily="18" charset="0"/>
                      </a:rPr>
                      <m:t>=0⇒2</m:t>
                    </m:r>
                    <m:r>
                      <a:rPr lang="nl-NL" sz="1800" i="1">
                        <a:effectLst/>
                        <a:latin typeface="Cambria Math" panose="02040503050406030204" pitchFamily="18" charset="0"/>
                        <a:ea typeface="Calibri" panose="020F0502020204030204" pitchFamily="34" charset="0"/>
                        <a:cs typeface="Times New Roman" panose="02020603050405020304" pitchFamily="18" charset="0"/>
                      </a:rPr>
                      <m:t>𝑏𝑐</m:t>
                    </m:r>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nl-NL" sz="1800" i="1">
                            <a:effectLst/>
                            <a:latin typeface="Cambria Math" panose="02040503050406030204" pitchFamily="18" charset="0"/>
                            <a:ea typeface="Calibri" panose="020F0502020204030204" pitchFamily="34" charset="0"/>
                            <a:cs typeface="Times New Roman" panose="02020603050405020304" pitchFamily="18" charset="0"/>
                          </a:rPr>
                          <m:t>𝑐𝑜𝑠</m:t>
                        </m:r>
                      </m:fName>
                      <m:e>
                        <m:r>
                          <a:rPr lang="nl-NL" sz="1800" i="1">
                            <a:effectLst/>
                            <a:latin typeface="Cambria Math" panose="02040503050406030204" pitchFamily="18" charset="0"/>
                            <a:ea typeface="Calibri" panose="020F0502020204030204" pitchFamily="34" charset="0"/>
                            <a:cs typeface="Times New Roman" panose="02020603050405020304" pitchFamily="18" charset="0"/>
                          </a:rPr>
                          <m:t>𝛼</m:t>
                        </m:r>
                      </m:e>
                    </m:func>
                    <m:r>
                      <a:rPr lang="nl-NL" sz="1800" i="1">
                        <a:effectLst/>
                        <a:latin typeface="Cambria Math" panose="02040503050406030204" pitchFamily="18" charset="0"/>
                        <a:ea typeface="Calibri" panose="020F0502020204030204" pitchFamily="34" charset="0"/>
                        <a:cs typeface="Times New Roman" panose="02020603050405020304" pitchFamily="18" charset="0"/>
                      </a:rPr>
                      <m:t>=0</m:t>
                    </m:r>
                  </m:oMath>
                </a14:m>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nl-NL"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𝑏</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𝑐</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r>
                        <a:rPr lang="nl-NL" sz="1800" i="1">
                          <a:effectLst/>
                          <a:latin typeface="Cambria Math" panose="02040503050406030204" pitchFamily="18" charset="0"/>
                          <a:ea typeface="Calibri" panose="020F0502020204030204" pitchFamily="34" charset="0"/>
                          <a:cs typeface="Times New Roman" panose="02020603050405020304" pitchFamily="18" charset="0"/>
                        </a:rPr>
                        <m:t>𝑏𝑐</m:t>
                      </m:r>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nl-NL" sz="1800" i="1">
                              <a:effectLst/>
                              <a:latin typeface="Cambria Math" panose="02040503050406030204" pitchFamily="18" charset="0"/>
                              <a:ea typeface="Calibri" panose="020F0502020204030204" pitchFamily="34" charset="0"/>
                              <a:cs typeface="Times New Roman" panose="02020603050405020304" pitchFamily="18" charset="0"/>
                            </a:rPr>
                            <m:t>𝑐𝑜𝑠</m:t>
                          </m:r>
                        </m:fName>
                        <m:e>
                          <m:r>
                            <a:rPr lang="nl-NL" sz="1800" i="1">
                              <a:effectLst/>
                              <a:latin typeface="Cambria Math" panose="02040503050406030204" pitchFamily="18" charset="0"/>
                              <a:ea typeface="Calibri" panose="020F0502020204030204" pitchFamily="34" charset="0"/>
                              <a:cs typeface="Times New Roman" panose="02020603050405020304" pitchFamily="18" charset="0"/>
                            </a:rPr>
                            <m:t>𝛼</m:t>
                          </m:r>
                        </m:e>
                      </m:func>
                    </m:oMath>
                  </m:oMathPara>
                </a14:m>
                <a:endParaRPr lang="en-US" sz="1800" dirty="0">
                  <a:effectLst/>
                  <a:latin typeface="+mj-lt"/>
                  <a:ea typeface="Calibri" panose="020F0502020204030204" pitchFamily="34" charset="0"/>
                  <a:cs typeface="Times New Roman" panose="02020603050405020304" pitchFamily="18" charset="0"/>
                </a:endParaRPr>
              </a:p>
            </p:txBody>
          </p:sp>
        </mc:Choice>
        <mc:Fallback xmlns="">
          <p:sp>
            <p:nvSpPr>
              <p:cNvPr id="13" name="Hộp Văn bản 12">
                <a:extLst>
                  <a:ext uri="{FF2B5EF4-FFF2-40B4-BE49-F238E27FC236}">
                    <a16:creationId xmlns:a16="http://schemas.microsoft.com/office/drawing/2014/main" id="{76392A31-34C2-72AE-AFF2-954656154AF3}"/>
                  </a:ext>
                </a:extLst>
              </p:cNvPr>
              <p:cNvSpPr txBox="1">
                <a:spLocks noRot="1" noChangeAspect="1" noMove="1" noResize="1" noEditPoints="1" noAdjustHandles="1" noChangeArrowheads="1" noChangeShapeType="1" noTextEdit="1"/>
              </p:cNvSpPr>
              <p:nvPr/>
            </p:nvSpPr>
            <p:spPr>
              <a:xfrm>
                <a:off x="1345561" y="3156437"/>
                <a:ext cx="6335815" cy="1754326"/>
              </a:xfrm>
              <a:prstGeom prst="rect">
                <a:avLst/>
              </a:prstGeom>
              <a:blipFill>
                <a:blip r:embed="rId3"/>
                <a:stretch>
                  <a:fillRect l="-866"/>
                </a:stretch>
              </a:blipFill>
            </p:spPr>
            <p:txBody>
              <a:bodyPr/>
              <a:lstStyle/>
              <a:p>
                <a:r>
                  <a:rPr lang="en-US">
                    <a:noFill/>
                  </a:rPr>
                  <a:t> </a:t>
                </a:r>
              </a:p>
            </p:txBody>
          </p:sp>
        </mc:Fallback>
      </mc:AlternateContent>
      <p:pic>
        <p:nvPicPr>
          <p:cNvPr id="14" name="Hình ảnh 13">
            <a:extLst>
              <a:ext uri="{FF2B5EF4-FFF2-40B4-BE49-F238E27FC236}">
                <a16:creationId xmlns:a16="http://schemas.microsoft.com/office/drawing/2014/main" id="{440240F5-5906-61E7-E623-8D75E0B2AC10}"/>
              </a:ext>
            </a:extLst>
          </p:cNvPr>
          <p:cNvPicPr>
            <a:picLocks noChangeAspect="1"/>
          </p:cNvPicPr>
          <p:nvPr/>
        </p:nvPicPr>
        <p:blipFill>
          <a:blip r:embed="rId4"/>
          <a:stretch>
            <a:fillRect/>
          </a:stretch>
        </p:blipFill>
        <p:spPr>
          <a:xfrm>
            <a:off x="2882181" y="801944"/>
            <a:ext cx="3379637" cy="2238127"/>
          </a:xfrm>
          <a:prstGeom prst="rect">
            <a:avLst/>
          </a:prstGeom>
        </p:spPr>
      </p:pic>
    </p:spTree>
    <p:extLst>
      <p:ext uri="{BB962C8B-B14F-4D97-AF65-F5344CB8AC3E}">
        <p14:creationId xmlns:p14="http://schemas.microsoft.com/office/powerpoint/2010/main" val="184128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fade">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fade">
                                      <p:cBhvr>
                                        <p:cTn id="27" dur="500"/>
                                        <p:tgtEl>
                                          <p:spTgt spid="1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animEffect transition="in" filter="fade">
                                      <p:cBhvr>
                                        <p:cTn id="3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1AAA1EBC-E4C3-445D-C152-E1B3DB1751C8}"/>
                  </a:ext>
                </a:extLst>
              </p:cNvPr>
              <p:cNvSpPr txBox="1"/>
              <p:nvPr/>
            </p:nvSpPr>
            <p:spPr>
              <a:xfrm>
                <a:off x="1704707" y="157760"/>
                <a:ext cx="5734586" cy="2169825"/>
              </a:xfrm>
              <a:prstGeom prst="rect">
                <a:avLst/>
              </a:prstGeom>
              <a:noFill/>
            </p:spPr>
            <p:txBody>
              <a:bodyPr wrap="square">
                <a:spAutoFit/>
              </a:bodyPr>
              <a:lstStyle/>
              <a:p>
                <a:pPr marL="0" marR="0">
                  <a:lnSpc>
                    <a:spcPct val="150000"/>
                  </a:lnSpc>
                </a:pPr>
                <a:r>
                  <a:rPr lang="nl-NL" sz="1800" b="1" dirty="0">
                    <a:effectLst/>
                    <a:latin typeface="+mj-lt"/>
                    <a:ea typeface="Yu Mincho" panose="02020400000000000000" pitchFamily="18" charset="-128"/>
                    <a:cs typeface="Times New Roman" panose="02020603050405020304" pitchFamily="18" charset="0"/>
                  </a:rPr>
                  <a:t>Kết luận:</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pPr>
                <a:r>
                  <a:rPr lang="nl-NL" sz="1800" dirty="0">
                    <a:effectLst/>
                    <a:latin typeface="+mj-lt"/>
                    <a:ea typeface="Calibri" panose="020F0502020204030204" pitchFamily="34" charset="0"/>
                    <a:cs typeface="Times New Roman" panose="02020603050405020304" pitchFamily="18" charset="0"/>
                  </a:rPr>
                  <a:t>Cho tam giác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nl-NL" sz="1800" dirty="0">
                    <a:effectLst/>
                    <a:latin typeface="+mj-lt"/>
                    <a:ea typeface="Calibri" panose="020F0502020204030204" pitchFamily="34" charset="0"/>
                    <a:cs typeface="Times New Roman" panose="02020603050405020304" pitchFamily="18" charset="0"/>
                  </a:rPr>
                  <a:t> có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𝐵𝐶</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𝑎</m:t>
                    </m:r>
                  </m:oMath>
                </a14:m>
                <a:r>
                  <a:rPr lang="nl-NL" sz="1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𝐶𝐴</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𝑏</m:t>
                    </m:r>
                  </m:oMath>
                </a14:m>
                <a:r>
                  <a:rPr lang="nl-NL" sz="1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𝐴𝐵</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𝑐</m:t>
                    </m:r>
                  </m:oMath>
                </a14:m>
                <a:r>
                  <a:rPr lang="nl-NL" sz="1800" dirty="0">
                    <a:effectLst/>
                    <a:latin typeface="+mj-lt"/>
                    <a:ea typeface="Calibri" panose="020F0502020204030204" pitchFamily="34" charset="0"/>
                    <a:cs typeface="Times New Roman" panose="02020603050405020304" pitchFamily="18" charset="0"/>
                  </a:rPr>
                  <a:t>. Khi đó:</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tabLst>
                    <a:tab pos="360045" algn="l"/>
                    <a:tab pos="720090" algn="l"/>
                  </a:tabLst>
                </a:pPr>
                <a14:m>
                  <m:oMathPara xmlns:m="http://schemas.openxmlformats.org/officeDocument/2006/math">
                    <m:oMathParaPr>
                      <m:jc m:val="centerGroup"/>
                    </m:oMathParaPr>
                    <m:oMath xmlns:m="http://schemas.openxmlformats.org/officeDocument/2006/math">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𝑏</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𝑐</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𝑏𝑐</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1800" i="1">
                              <a:effectLst/>
                              <a:latin typeface="Cambria Math" panose="02040503050406030204" pitchFamily="18" charset="0"/>
                              <a:ea typeface="Calibri" panose="020F0502020204030204" pitchFamily="34" charset="0"/>
                              <a:cs typeface="Times New Roman" panose="02020603050405020304" pitchFamily="18" charset="0"/>
                            </a:rPr>
                            <m:t>𝑐𝑜𝑠</m:t>
                          </m:r>
                        </m:fName>
                        <m:e>
                          <m:r>
                            <a:rPr lang="en-US" sz="1800" i="1">
                              <a:effectLst/>
                              <a:latin typeface="Cambria Math" panose="02040503050406030204" pitchFamily="18" charset="0"/>
                              <a:ea typeface="Calibri" panose="020F0502020204030204" pitchFamily="34" charset="0"/>
                              <a:cs typeface="Times New Roman" panose="02020603050405020304" pitchFamily="18" charset="0"/>
                            </a:rPr>
                            <m:t>𝐴</m:t>
                          </m:r>
                        </m:e>
                      </m:func>
                    </m:oMath>
                  </m:oMathPara>
                </a14:m>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tabLst>
                    <a:tab pos="360045" algn="l"/>
                    <a:tab pos="720090" algn="l"/>
                  </a:tabLst>
                </a:pPr>
                <a14:m>
                  <m:oMathPara xmlns:m="http://schemas.openxmlformats.org/officeDocument/2006/math">
                    <m:oMathParaPr>
                      <m:jc m:val="centerGroup"/>
                    </m:oMathParaPr>
                    <m:oMath xmlns:m="http://schemas.openxmlformats.org/officeDocument/2006/math">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𝑏</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𝑐</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𝑐𝑎</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1800" i="1">
                              <a:effectLst/>
                              <a:latin typeface="Cambria Math" panose="02040503050406030204" pitchFamily="18" charset="0"/>
                              <a:ea typeface="Calibri" panose="020F0502020204030204" pitchFamily="34" charset="0"/>
                              <a:cs typeface="Times New Roman" panose="02020603050405020304" pitchFamily="18" charset="0"/>
                            </a:rPr>
                            <m:t>𝑐𝑜𝑠</m:t>
                          </m:r>
                        </m:fName>
                        <m:e>
                          <m:r>
                            <a:rPr lang="en-US" sz="1800" i="1">
                              <a:effectLst/>
                              <a:latin typeface="Cambria Math" panose="02040503050406030204" pitchFamily="18" charset="0"/>
                              <a:ea typeface="Calibri" panose="020F0502020204030204" pitchFamily="34" charset="0"/>
                              <a:cs typeface="Times New Roman" panose="02020603050405020304" pitchFamily="18" charset="0"/>
                            </a:rPr>
                            <m:t>𝐵</m:t>
                          </m:r>
                        </m:e>
                      </m:func>
                    </m:oMath>
                  </m:oMathPara>
                </a14:m>
                <a:endParaRPr lang="en-US" sz="1800" dirty="0">
                  <a:effectLst/>
                  <a:latin typeface="+mj-lt"/>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sSup>
                        <m:sSupPr>
                          <m:ctrlPr>
                            <a:rPr lang="en-US" sz="1800" i="1">
                              <a:effectLst/>
                              <a:latin typeface="Cambria Math" panose="02040503050406030204" pitchFamily="18"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𝑐</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𝑏</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1800" i="1">
                              <a:effectLst/>
                              <a:latin typeface="Cambria Math" panose="02040503050406030204" pitchFamily="18" charset="0"/>
                              <a:cs typeface="Times New Roman" panose="02020603050405020304" pitchFamily="18" charset="0"/>
                            </a:rPr>
                          </m:ctrlPr>
                        </m:funcPr>
                        <m:fName>
                          <m:r>
                            <a:rPr lang="en-US" sz="1800" i="1">
                              <a:effectLst/>
                              <a:latin typeface="Cambria Math" panose="02040503050406030204" pitchFamily="18" charset="0"/>
                              <a:ea typeface="Calibri" panose="020F0502020204030204" pitchFamily="34" charset="0"/>
                              <a:cs typeface="Times New Roman" panose="02020603050405020304" pitchFamily="18" charset="0"/>
                            </a:rPr>
                            <m:t>𝑐𝑜𝑠</m:t>
                          </m:r>
                        </m:fName>
                        <m:e>
                          <m:r>
                            <a:rPr lang="en-US" sz="1800" i="1">
                              <a:effectLst/>
                              <a:latin typeface="Cambria Math" panose="02040503050406030204" pitchFamily="18" charset="0"/>
                              <a:ea typeface="Calibri" panose="020F0502020204030204" pitchFamily="34" charset="0"/>
                              <a:cs typeface="Times New Roman" panose="02020603050405020304" pitchFamily="18" charset="0"/>
                            </a:rPr>
                            <m:t>𝐶</m:t>
                          </m:r>
                        </m:e>
                      </m:func>
                    </m:oMath>
                  </m:oMathPara>
                </a14:m>
                <a:endParaRPr lang="en-US" sz="1800" dirty="0">
                  <a:latin typeface="+mj-lt"/>
                </a:endParaRPr>
              </a:p>
            </p:txBody>
          </p:sp>
        </mc:Choice>
        <mc:Fallback xmlns="">
          <p:sp>
            <p:nvSpPr>
              <p:cNvPr id="11" name="Hộp Văn bản 10">
                <a:extLst>
                  <a:ext uri="{FF2B5EF4-FFF2-40B4-BE49-F238E27FC236}">
                    <a16:creationId xmlns:a16="http://schemas.microsoft.com/office/drawing/2014/main" id="{1AAA1EBC-E4C3-445D-C152-E1B3DB1751C8}"/>
                  </a:ext>
                </a:extLst>
              </p:cNvPr>
              <p:cNvSpPr txBox="1">
                <a:spLocks noRot="1" noChangeAspect="1" noMove="1" noResize="1" noEditPoints="1" noAdjustHandles="1" noChangeArrowheads="1" noChangeShapeType="1" noTextEdit="1"/>
              </p:cNvSpPr>
              <p:nvPr/>
            </p:nvSpPr>
            <p:spPr>
              <a:xfrm>
                <a:off x="1704707" y="157760"/>
                <a:ext cx="5734586" cy="2169825"/>
              </a:xfrm>
              <a:prstGeom prst="rect">
                <a:avLst/>
              </a:prstGeom>
              <a:blipFill>
                <a:blip r:embed="rId2"/>
                <a:stretch>
                  <a:fillRect l="-9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Hộp Văn bản 13">
                <a:extLst>
                  <a:ext uri="{FF2B5EF4-FFF2-40B4-BE49-F238E27FC236}">
                    <a16:creationId xmlns:a16="http://schemas.microsoft.com/office/drawing/2014/main" id="{E14B926E-F7BB-A38B-8000-87F6B61B8F7B}"/>
                  </a:ext>
                </a:extLst>
              </p:cNvPr>
              <p:cNvSpPr txBox="1"/>
              <p:nvPr/>
            </p:nvSpPr>
            <p:spPr>
              <a:xfrm>
                <a:off x="1704707" y="2408701"/>
                <a:ext cx="5610493" cy="2870658"/>
              </a:xfrm>
              <a:prstGeom prst="rect">
                <a:avLst/>
              </a:prstGeom>
              <a:noFill/>
            </p:spPr>
            <p:txBody>
              <a:bodyPr wrap="square">
                <a:spAutoFit/>
              </a:bodyPr>
              <a:lstStyle/>
              <a:p>
                <a:pPr marL="0" marR="0">
                  <a:tabLst>
                    <a:tab pos="360045" algn="l"/>
                    <a:tab pos="720090" algn="l"/>
                  </a:tabLst>
                </a:pPr>
                <a:r>
                  <a:rPr lang="en-US" sz="1800" b="1" dirty="0" err="1">
                    <a:effectLst/>
                    <a:latin typeface="+mj-lt"/>
                    <a:ea typeface="Yu Mincho" panose="02020400000000000000" pitchFamily="18" charset="-128"/>
                    <a:cs typeface="Times New Roman" panose="02020603050405020304" pitchFamily="18" charset="0"/>
                  </a:rPr>
                  <a:t>Lưu</a:t>
                </a:r>
                <a:r>
                  <a:rPr lang="en-US" sz="1800" b="1" dirty="0">
                    <a:effectLst/>
                    <a:latin typeface="+mj-lt"/>
                    <a:ea typeface="Yu Mincho" panose="02020400000000000000" pitchFamily="18" charset="-128"/>
                    <a:cs typeface="Times New Roman" panose="02020603050405020304" pitchFamily="18" charset="0"/>
                  </a:rPr>
                  <a:t> ý:</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tabLst>
                    <a:tab pos="360045" algn="l"/>
                    <a:tab pos="720090" algn="l"/>
                  </a:tabLst>
                </a:pPr>
                <a14:m>
                  <m:oMathPara xmlns:m="http://schemas.openxmlformats.org/officeDocument/2006/math">
                    <m:oMathParaPr>
                      <m:jc m:val="centerGroup"/>
                    </m:oMathParaPr>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cos</m:t>
                          </m:r>
                        </m:fName>
                        <m:e>
                          <m:r>
                            <a:rPr lang="nl-NL" sz="1800" i="1">
                              <a:effectLst/>
                              <a:latin typeface="Cambria Math" panose="02040503050406030204" pitchFamily="18" charset="0"/>
                              <a:ea typeface="Calibri" panose="020F0502020204030204" pitchFamily="34" charset="0"/>
                              <a:cs typeface="Times New Roman" panose="02020603050405020304" pitchFamily="18" charset="0"/>
                            </a:rPr>
                            <m:t>𝐴</m:t>
                          </m:r>
                        </m:e>
                      </m:func>
                      <m:r>
                        <a:rPr lang="nl-NL"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𝑏</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𝑐</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r>
                            <a:rPr lang="nl-NL" sz="1800" i="1">
                              <a:effectLst/>
                              <a:latin typeface="Cambria Math" panose="02040503050406030204" pitchFamily="18" charset="0"/>
                              <a:ea typeface="Calibri" panose="020F0502020204030204" pitchFamily="34" charset="0"/>
                              <a:cs typeface="Times New Roman" panose="02020603050405020304" pitchFamily="18" charset="0"/>
                            </a:rPr>
                            <m:t>𝑏𝑐</m:t>
                          </m:r>
                        </m:den>
                      </m:f>
                    </m:oMath>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cos</m:t>
                          </m:r>
                        </m:fName>
                        <m:e>
                          <m:r>
                            <a:rPr lang="nl-NL" sz="1800" i="1">
                              <a:effectLst/>
                              <a:latin typeface="Cambria Math" panose="02040503050406030204" pitchFamily="18" charset="0"/>
                              <a:ea typeface="Calibri" panose="020F0502020204030204" pitchFamily="34" charset="0"/>
                              <a:cs typeface="Times New Roman" panose="02020603050405020304" pitchFamily="18" charset="0"/>
                            </a:rPr>
                            <m:t>𝐵</m:t>
                          </m:r>
                        </m:e>
                      </m:func>
                      <m:r>
                        <a:rPr lang="nl-NL"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𝑐</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𝑏</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r>
                            <a:rPr lang="nl-NL" sz="1800" i="1">
                              <a:effectLst/>
                              <a:latin typeface="Cambria Math" panose="02040503050406030204" pitchFamily="18" charset="0"/>
                              <a:ea typeface="Calibri" panose="020F0502020204030204" pitchFamily="34" charset="0"/>
                              <a:cs typeface="Times New Roman" panose="02020603050405020304" pitchFamily="18" charset="0"/>
                            </a:rPr>
                            <m:t>𝑎𝑐</m:t>
                          </m:r>
                        </m:den>
                      </m:f>
                    </m:oMath>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cos</m:t>
                          </m:r>
                        </m:fName>
                        <m:e>
                          <m:r>
                            <a:rPr lang="nl-NL" sz="1800" i="1">
                              <a:effectLst/>
                              <a:latin typeface="Cambria Math" panose="02040503050406030204" pitchFamily="18" charset="0"/>
                              <a:ea typeface="Calibri" panose="020F0502020204030204" pitchFamily="34" charset="0"/>
                              <a:cs typeface="Times New Roman" panose="02020603050405020304" pitchFamily="18" charset="0"/>
                            </a:rPr>
                            <m:t>𝐶</m:t>
                          </m:r>
                        </m:e>
                      </m:func>
                      <m:r>
                        <a:rPr lang="nl-NL"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𝑏</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𝑐</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r>
                            <a:rPr lang="nl-NL" sz="1800" i="1">
                              <a:effectLst/>
                              <a:latin typeface="Cambria Math" panose="02040503050406030204" pitchFamily="18" charset="0"/>
                              <a:ea typeface="Calibri" panose="020F0502020204030204" pitchFamily="34" charset="0"/>
                              <a:cs typeface="Times New Roman" panose="02020603050405020304" pitchFamily="18" charset="0"/>
                            </a:rPr>
                            <m:t>𝑎𝑏</m:t>
                          </m:r>
                        </m:den>
                      </m:f>
                    </m:oMath>
                  </m:oMathPara>
                </a14:m>
                <a:endParaRPr lang="en-US" sz="1800" dirty="0">
                  <a:effectLst/>
                  <a:latin typeface="+mj-lt"/>
                  <a:ea typeface="Calibri" panose="020F0502020204030204" pitchFamily="34" charset="0"/>
                  <a:cs typeface="Times New Roman" panose="02020603050405020304" pitchFamily="18" charset="0"/>
                </a:endParaRPr>
              </a:p>
            </p:txBody>
          </p:sp>
        </mc:Choice>
        <mc:Fallback xmlns="">
          <p:sp>
            <p:nvSpPr>
              <p:cNvPr id="14" name="Hộp Văn bản 13">
                <a:extLst>
                  <a:ext uri="{FF2B5EF4-FFF2-40B4-BE49-F238E27FC236}">
                    <a16:creationId xmlns:a16="http://schemas.microsoft.com/office/drawing/2014/main" id="{E14B926E-F7BB-A38B-8000-87F6B61B8F7B}"/>
                  </a:ext>
                </a:extLst>
              </p:cNvPr>
              <p:cNvSpPr txBox="1">
                <a:spLocks noRot="1" noChangeAspect="1" noMove="1" noResize="1" noEditPoints="1" noAdjustHandles="1" noChangeArrowheads="1" noChangeShapeType="1" noTextEdit="1"/>
              </p:cNvSpPr>
              <p:nvPr/>
            </p:nvSpPr>
            <p:spPr>
              <a:xfrm>
                <a:off x="1704707" y="2408701"/>
                <a:ext cx="5610493" cy="2870658"/>
              </a:xfrm>
              <a:prstGeom prst="rect">
                <a:avLst/>
              </a:prstGeom>
              <a:blipFill>
                <a:blip r:embed="rId3"/>
                <a:stretch>
                  <a:fillRect l="-978" t="-1062"/>
                </a:stretch>
              </a:blipFill>
            </p:spPr>
            <p:txBody>
              <a:bodyPr/>
              <a:lstStyle/>
              <a:p>
                <a:r>
                  <a:rPr lang="en-US">
                    <a:noFill/>
                  </a:rPr>
                  <a:t> </a:t>
                </a:r>
              </a:p>
            </p:txBody>
          </p:sp>
        </mc:Fallback>
      </mc:AlternateContent>
    </p:spTree>
    <p:extLst>
      <p:ext uri="{BB962C8B-B14F-4D97-AF65-F5344CB8AC3E}">
        <p14:creationId xmlns:p14="http://schemas.microsoft.com/office/powerpoint/2010/main" val="324788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ình Bầu dục 8">
            <a:extLst>
              <a:ext uri="{FF2B5EF4-FFF2-40B4-BE49-F238E27FC236}">
                <a16:creationId xmlns:a16="http://schemas.microsoft.com/office/drawing/2014/main" id="{0EE6ABA8-63E4-7A07-0C08-352AE5F93ACD}"/>
              </a:ext>
            </a:extLst>
          </p:cNvPr>
          <p:cNvSpPr/>
          <p:nvPr/>
        </p:nvSpPr>
        <p:spPr>
          <a:xfrm>
            <a:off x="804299" y="83612"/>
            <a:ext cx="1534651" cy="61798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err="1">
                <a:latin typeface="Arial" panose="020B0604020202020204" pitchFamily="34" charset="0"/>
                <a:cs typeface="Arial" panose="020B0604020202020204" pitchFamily="34" charset="0"/>
              </a:rPr>
              <a:t>Ví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dụ</a:t>
            </a:r>
            <a:r>
              <a:rPr lang="en-US" sz="2000" b="1" dirty="0">
                <a:latin typeface="Arial" panose="020B0604020202020204" pitchFamily="34" charset="0"/>
                <a:cs typeface="Arial" panose="020B0604020202020204" pitchFamily="34" charset="0"/>
              </a:rPr>
              <a:t> 4</a:t>
            </a:r>
          </a:p>
        </p:txBody>
      </p:sp>
      <p:sp>
        <p:nvSpPr>
          <p:cNvPr id="10" name="Hộp Văn bản 9">
            <a:extLst>
              <a:ext uri="{FF2B5EF4-FFF2-40B4-BE49-F238E27FC236}">
                <a16:creationId xmlns:a16="http://schemas.microsoft.com/office/drawing/2014/main" id="{A1255C36-E2E1-39FE-73AD-A1EEA379CF08}"/>
              </a:ext>
            </a:extLst>
          </p:cNvPr>
          <p:cNvSpPr txBox="1"/>
          <p:nvPr/>
        </p:nvSpPr>
        <p:spPr>
          <a:xfrm>
            <a:off x="4150519" y="1385315"/>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id="{04CD1D2D-58E1-09C0-7AA7-D10B3767D12B}"/>
                  </a:ext>
                </a:extLst>
              </p:cNvPr>
              <p:cNvSpPr txBox="1"/>
              <p:nvPr/>
            </p:nvSpPr>
            <p:spPr>
              <a:xfrm>
                <a:off x="2417532" y="83612"/>
                <a:ext cx="5290574" cy="1301703"/>
              </a:xfrm>
              <a:prstGeom prst="rect">
                <a:avLst/>
              </a:prstGeom>
              <a:noFill/>
            </p:spPr>
            <p:txBody>
              <a:bodyPr wrap="square">
                <a:spAutoFit/>
              </a:bodyPr>
              <a:lstStyle/>
              <a:p>
                <a:pPr>
                  <a:lnSpc>
                    <a:spcPct val="150000"/>
                  </a:lnSpc>
                </a:pPr>
                <a:r>
                  <a:rPr lang="nl-NL" sz="1800" dirty="0">
                    <a:effectLst/>
                    <a:latin typeface="+mj-lt"/>
                    <a:ea typeface="Calibri" panose="020F0502020204030204" pitchFamily="34" charset="0"/>
                    <a:cs typeface="Times New Roman" panose="02020603050405020304" pitchFamily="18" charset="0"/>
                  </a:rPr>
                  <a:t>Cho tam giác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nl-NL" sz="1800" dirty="0">
                    <a:effectLst/>
                    <a:latin typeface="+mj-lt"/>
                    <a:ea typeface="Calibri" panose="020F0502020204030204" pitchFamily="34" charset="0"/>
                    <a:cs typeface="Times New Roman" panose="02020603050405020304" pitchFamily="18" charset="0"/>
                  </a:rPr>
                  <a:t> có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𝐴𝐵</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=3, </m:t>
                    </m:r>
                    <m:r>
                      <a:rPr lang="en-US" sz="1800" b="0" i="1" dirty="0" smtClean="0">
                        <a:effectLst/>
                        <a:latin typeface="Cambria Math" panose="02040503050406030204" pitchFamily="18" charset="0"/>
                        <a:ea typeface="Calibri" panose="020F0502020204030204" pitchFamily="34" charset="0"/>
                        <a:cs typeface="Times New Roman" panose="02020603050405020304" pitchFamily="18" charset="0"/>
                      </a:rPr>
                      <m:t>𝐴𝐶</m:t>
                    </m:r>
                    <m:r>
                      <a:rPr lang="en-US" sz="1800" b="0" i="1" dirty="0" smtClean="0">
                        <a:effectLst/>
                        <a:latin typeface="Cambria Math" panose="02040503050406030204" pitchFamily="18" charset="0"/>
                        <a:ea typeface="Calibri" panose="020F0502020204030204" pitchFamily="34" charset="0"/>
                        <a:cs typeface="Times New Roman" panose="02020603050405020304" pitchFamily="18" charset="0"/>
                      </a:rPr>
                      <m:t>=5</m:t>
                    </m:r>
                  </m:oMath>
                </a14:m>
                <a:r>
                  <a:rPr lang="nl-NL" sz="1800" dirty="0">
                    <a:effectLst/>
                    <a:latin typeface="+mj-lt"/>
                    <a:ea typeface="Calibri" panose="020F0502020204030204" pitchFamily="34" charset="0"/>
                    <a:cs typeface="Times New Roman" panose="02020603050405020304" pitchFamily="18" charset="0"/>
                  </a:rPr>
                  <a:t> và </a:t>
                </a:r>
                <a14:m>
                  <m:oMath xmlns:m="http://schemas.openxmlformats.org/officeDocument/2006/math">
                    <m:acc>
                      <m:accPr>
                        <m:chr m:val="̂"/>
                        <m:ctrlPr>
                          <a:rPr lang="nl-NL" sz="1800" i="1" smtClean="0">
                            <a:effectLst/>
                            <a:latin typeface="Cambria Math" panose="02040503050406030204" pitchFamily="18" charset="0"/>
                            <a:cs typeface="Times New Roman" panose="02020603050405020304" pitchFamily="18" charset="0"/>
                          </a:rPr>
                        </m:ctrlPr>
                      </m:accPr>
                      <m:e>
                        <m:r>
                          <a:rPr lang="en-US" sz="1800" b="0" i="1" smtClean="0">
                            <a:effectLst/>
                            <a:latin typeface="Cambria Math" panose="02040503050406030204" pitchFamily="18" charset="0"/>
                            <a:cs typeface="Times New Roman" panose="02020603050405020304" pitchFamily="18" charset="0"/>
                          </a:rPr>
                          <m:t>𝐴</m:t>
                        </m:r>
                      </m:e>
                    </m:acc>
                    <m:r>
                      <a:rPr lang="en-US" sz="1800" b="0" i="1" smtClean="0">
                        <a:effectLst/>
                        <a:latin typeface="Cambria Math" panose="02040503050406030204" pitchFamily="18" charset="0"/>
                        <a:cs typeface="Times New Roman" panose="02020603050405020304" pitchFamily="18" charset="0"/>
                      </a:rPr>
                      <m:t>=120</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1800" b="0" dirty="0">
                  <a:effectLst/>
                  <a:latin typeface="+mj-lt"/>
                  <a:ea typeface="Cambria Math" panose="02040503050406030204" pitchFamily="18" charset="0"/>
                  <a:cs typeface="Times New Roman" panose="02020603050405020304" pitchFamily="18" charset="0"/>
                </a:endParaRPr>
              </a:p>
              <a:p>
                <a:pPr>
                  <a:lnSpc>
                    <a:spcPct val="150000"/>
                  </a:lnSpc>
                </a:pPr>
                <a:r>
                  <a:rPr lang="en-US" sz="1800" dirty="0"/>
                  <a:t>a) </a:t>
                </a:r>
                <a:r>
                  <a:rPr lang="en-US" sz="1800" dirty="0" err="1"/>
                  <a:t>Tính</a:t>
                </a:r>
                <a:r>
                  <a:rPr lang="en-US" sz="1800" dirty="0"/>
                  <a:t> </a:t>
                </a:r>
                <a14:m>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cos</m:t>
                        </m:r>
                      </m:fName>
                      <m:e>
                        <m:r>
                          <a:rPr lang="en-US" sz="1800" b="0" i="1" smtClean="0">
                            <a:latin typeface="Cambria Math" panose="02040503050406030204" pitchFamily="18" charset="0"/>
                          </a:rPr>
                          <m:t>𝐴</m:t>
                        </m:r>
                      </m:e>
                    </m:func>
                  </m:oMath>
                </a14:m>
                <a:endParaRPr lang="en-US" sz="1800" dirty="0"/>
              </a:p>
              <a:p>
                <a:pPr>
                  <a:lnSpc>
                    <a:spcPct val="150000"/>
                  </a:lnSpc>
                </a:pPr>
                <a:r>
                  <a:rPr lang="en-US" sz="1800" dirty="0"/>
                  <a:t>b) </a:t>
                </a:r>
                <a:r>
                  <a:rPr lang="en-US" sz="1800" dirty="0" err="1"/>
                  <a:t>Tính</a:t>
                </a:r>
                <a:r>
                  <a:rPr lang="en-US" sz="1800" dirty="0"/>
                  <a:t> </a:t>
                </a:r>
                <a:r>
                  <a:rPr lang="en-US" sz="1800" dirty="0" err="1"/>
                  <a:t>độ</a:t>
                </a:r>
                <a:r>
                  <a:rPr lang="en-US" sz="1800" dirty="0"/>
                  <a:t> </a:t>
                </a:r>
                <a:r>
                  <a:rPr lang="en-US" sz="1800" dirty="0" err="1"/>
                  <a:t>dài</a:t>
                </a:r>
                <a:r>
                  <a:rPr lang="en-US" sz="1800" dirty="0"/>
                  <a:t> </a:t>
                </a:r>
                <a:r>
                  <a:rPr lang="en-US" sz="1800" dirty="0" err="1"/>
                  <a:t>cạnh</a:t>
                </a:r>
                <a:r>
                  <a:rPr lang="en-US" sz="1800" dirty="0"/>
                  <a:t> </a:t>
                </a:r>
                <a14:m>
                  <m:oMath xmlns:m="http://schemas.openxmlformats.org/officeDocument/2006/math">
                    <m:r>
                      <a:rPr lang="en-US" sz="1800" i="1" dirty="0" smtClean="0">
                        <a:latin typeface="Cambria Math" panose="02040503050406030204" pitchFamily="18" charset="0"/>
                      </a:rPr>
                      <m:t>𝐵𝐶</m:t>
                    </m:r>
                  </m:oMath>
                </a14:m>
                <a:endParaRPr lang="en-US" sz="1800" dirty="0"/>
              </a:p>
            </p:txBody>
          </p:sp>
        </mc:Choice>
        <mc:Fallback xmlns="">
          <p:sp>
            <p:nvSpPr>
              <p:cNvPr id="12" name="Hộp Văn bản 11">
                <a:extLst>
                  <a:ext uri="{FF2B5EF4-FFF2-40B4-BE49-F238E27FC236}">
                    <a16:creationId xmlns:a16="http://schemas.microsoft.com/office/drawing/2014/main" id="{04CD1D2D-58E1-09C0-7AA7-D10B3767D12B}"/>
                  </a:ext>
                </a:extLst>
              </p:cNvPr>
              <p:cNvSpPr txBox="1">
                <a:spLocks noRot="1" noChangeAspect="1" noMove="1" noResize="1" noEditPoints="1" noAdjustHandles="1" noChangeArrowheads="1" noChangeShapeType="1" noTextEdit="1"/>
              </p:cNvSpPr>
              <p:nvPr/>
            </p:nvSpPr>
            <p:spPr>
              <a:xfrm>
                <a:off x="2417532" y="83612"/>
                <a:ext cx="5290574" cy="1301703"/>
              </a:xfrm>
              <a:prstGeom prst="rect">
                <a:avLst/>
              </a:prstGeom>
              <a:blipFill>
                <a:blip r:embed="rId2"/>
                <a:stretch>
                  <a:fillRect l="-1038" b="-7042"/>
                </a:stretch>
              </a:blipFill>
            </p:spPr>
            <p:txBody>
              <a:bodyPr/>
              <a:lstStyle/>
              <a:p>
                <a:r>
                  <a:rPr lang="en-US">
                    <a:noFill/>
                  </a:rPr>
                  <a:t> </a:t>
                </a:r>
              </a:p>
            </p:txBody>
          </p:sp>
        </mc:Fallback>
      </mc:AlternateContent>
      <p:sp>
        <p:nvSpPr>
          <p:cNvPr id="13" name="Hộp Văn bản 12">
            <a:extLst>
              <a:ext uri="{FF2B5EF4-FFF2-40B4-BE49-F238E27FC236}">
                <a16:creationId xmlns:a16="http://schemas.microsoft.com/office/drawing/2014/main" id="{A134117B-A873-7D41-1E63-77310B1ED0AE}"/>
              </a:ext>
            </a:extLst>
          </p:cNvPr>
          <p:cNvSpPr txBox="1"/>
          <p:nvPr/>
        </p:nvSpPr>
        <p:spPr>
          <a:xfrm>
            <a:off x="1800224" y="2124872"/>
            <a:ext cx="1300163" cy="369332"/>
          </a:xfrm>
          <a:prstGeom prst="rect">
            <a:avLst/>
          </a:prstGeom>
          <a:noFill/>
        </p:spPr>
        <p:txBody>
          <a:bodyPr wrap="square" rtlCol="0">
            <a:spAutoFit/>
          </a:bodyPr>
          <a:lstStyle/>
          <a:p>
            <a:r>
              <a:rPr lang="en-US" sz="1800" dirty="0"/>
              <a:t>a) Ta </a:t>
            </a:r>
            <a:r>
              <a:rPr lang="en-US" sz="1800" dirty="0" err="1"/>
              <a:t>có</a:t>
            </a:r>
            <a:r>
              <a:rPr lang="en-US" sz="1800" dirty="0"/>
              <a:t>:</a:t>
            </a:r>
          </a:p>
        </p:txBody>
      </p:sp>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50E561AD-E788-E0A0-DED1-F9CF641F48EA}"/>
                  </a:ext>
                </a:extLst>
              </p:cNvPr>
              <p:cNvSpPr txBox="1"/>
              <p:nvPr/>
            </p:nvSpPr>
            <p:spPr>
              <a:xfrm>
                <a:off x="2775346" y="2003302"/>
                <a:ext cx="3704034" cy="6109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cos</m:t>
                          </m:r>
                        </m:fName>
                        <m:e>
                          <m:r>
                            <a:rPr lang="en-US" sz="1800" b="0" i="1" smtClean="0">
                              <a:latin typeface="Cambria Math" panose="02040503050406030204" pitchFamily="18" charset="0"/>
                            </a:rPr>
                            <m:t>𝐴</m:t>
                          </m:r>
                        </m:e>
                      </m:func>
                      <m:r>
                        <a:rPr lang="en-US" sz="1800" b="0" i="1" smtClean="0">
                          <a:latin typeface="Cambria Math" panose="02040503050406030204" pitchFamily="18" charset="0"/>
                        </a:rPr>
                        <m:t>=</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cos</m:t>
                          </m:r>
                        </m:fName>
                        <m:e>
                          <m:r>
                            <a:rPr lang="en-US" sz="1800" b="0" i="1" smtClean="0">
                              <a:latin typeface="Cambria Math" panose="02040503050406030204" pitchFamily="18" charset="0"/>
                            </a:rPr>
                            <m:t>120</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cos</m:t>
                          </m:r>
                        </m:fName>
                        <m:e>
                          <m:r>
                            <a:rPr lang="en-US" sz="1800" b="0" i="1" smtClean="0">
                              <a:latin typeface="Cambria Math" panose="02040503050406030204" pitchFamily="18" charset="0"/>
                            </a:rPr>
                            <m:t>60</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oMath>
                  </m:oMathPara>
                </a14:m>
                <a:endParaRPr lang="en-US" sz="1800" dirty="0"/>
              </a:p>
            </p:txBody>
          </p:sp>
        </mc:Choice>
        <mc:Fallback xmlns="">
          <p:sp>
            <p:nvSpPr>
              <p:cNvPr id="15" name="Hộp Văn bản 14">
                <a:extLst>
                  <a:ext uri="{FF2B5EF4-FFF2-40B4-BE49-F238E27FC236}">
                    <a16:creationId xmlns:a16="http://schemas.microsoft.com/office/drawing/2014/main" id="{50E561AD-E788-E0A0-DED1-F9CF641F48EA}"/>
                  </a:ext>
                </a:extLst>
              </p:cNvPr>
              <p:cNvSpPr txBox="1">
                <a:spLocks noRot="1" noChangeAspect="1" noMove="1" noResize="1" noEditPoints="1" noAdjustHandles="1" noChangeArrowheads="1" noChangeShapeType="1" noTextEdit="1"/>
              </p:cNvSpPr>
              <p:nvPr/>
            </p:nvSpPr>
            <p:spPr>
              <a:xfrm>
                <a:off x="2775346" y="2003302"/>
                <a:ext cx="3704034" cy="61093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BAAF86A6-168B-1BF8-7F79-82A546A33C4E}"/>
                  </a:ext>
                </a:extLst>
              </p:cNvPr>
              <p:cNvSpPr txBox="1"/>
              <p:nvPr/>
            </p:nvSpPr>
            <p:spPr>
              <a:xfrm>
                <a:off x="1800224" y="2839366"/>
                <a:ext cx="5386388" cy="369332"/>
              </a:xfrm>
              <a:prstGeom prst="rect">
                <a:avLst/>
              </a:prstGeom>
              <a:noFill/>
            </p:spPr>
            <p:txBody>
              <a:bodyPr wrap="square" rtlCol="0">
                <a:spAutoFit/>
              </a:bodyPr>
              <a:lstStyle/>
              <a:p>
                <a:r>
                  <a:rPr lang="en-US" sz="1800" dirty="0"/>
                  <a:t>b) </a:t>
                </a:r>
                <a:r>
                  <a:rPr lang="en-US" sz="1800" dirty="0" err="1"/>
                  <a:t>Áp</a:t>
                </a:r>
                <a:r>
                  <a:rPr lang="en-US" sz="1800" dirty="0"/>
                  <a:t> </a:t>
                </a:r>
                <a:r>
                  <a:rPr lang="en-US" sz="1800" dirty="0" err="1"/>
                  <a:t>dụng</a:t>
                </a:r>
                <a:r>
                  <a:rPr lang="en-US" sz="1800" dirty="0"/>
                  <a:t> </a:t>
                </a:r>
                <a:r>
                  <a:rPr lang="en-US" sz="1800" dirty="0" err="1"/>
                  <a:t>định</a:t>
                </a:r>
                <a:r>
                  <a:rPr lang="en-US" sz="1800" dirty="0"/>
                  <a:t> </a:t>
                </a:r>
                <a:r>
                  <a:rPr lang="en-US" sz="1800" dirty="0" err="1"/>
                  <a:t>lí</a:t>
                </a:r>
                <a:r>
                  <a:rPr lang="en-US" sz="1800" dirty="0"/>
                  <a:t> </a:t>
                </a:r>
                <a:r>
                  <a:rPr lang="en-US" sz="1800" dirty="0" err="1"/>
                  <a:t>côsin</a:t>
                </a:r>
                <a:r>
                  <a:rPr lang="en-US" sz="1800" dirty="0"/>
                  <a:t> </a:t>
                </a:r>
                <a:r>
                  <a:rPr lang="en-US" sz="1800" dirty="0" err="1"/>
                  <a:t>trong</a:t>
                </a:r>
                <a:r>
                  <a:rPr lang="en-US" sz="1800" dirty="0"/>
                  <a:t> tam </a:t>
                </a:r>
                <a:r>
                  <a:rPr lang="en-US" sz="1800" dirty="0" err="1"/>
                  <a:t>giác</a:t>
                </a:r>
                <a:r>
                  <a:rPr lang="en-US" sz="1800" dirty="0"/>
                  <a:t> </a:t>
                </a:r>
                <a14:m>
                  <m:oMath xmlns:m="http://schemas.openxmlformats.org/officeDocument/2006/math">
                    <m:r>
                      <a:rPr lang="en-US" sz="1800" i="1" dirty="0" smtClean="0">
                        <a:latin typeface="Cambria Math" panose="02040503050406030204" pitchFamily="18" charset="0"/>
                      </a:rPr>
                      <m:t>𝐴𝐵𝐶</m:t>
                    </m:r>
                  </m:oMath>
                </a14:m>
                <a:r>
                  <a:rPr lang="en-US" sz="1800" dirty="0"/>
                  <a:t>, ta </a:t>
                </a:r>
                <a:r>
                  <a:rPr lang="en-US" sz="1800" dirty="0" err="1"/>
                  <a:t>có</a:t>
                </a:r>
                <a:r>
                  <a:rPr lang="en-US" sz="1800" dirty="0"/>
                  <a:t>:</a:t>
                </a:r>
              </a:p>
            </p:txBody>
          </p:sp>
        </mc:Choice>
        <mc:Fallback xmlns="">
          <p:sp>
            <p:nvSpPr>
              <p:cNvPr id="16" name="Hộp Văn bản 15">
                <a:extLst>
                  <a:ext uri="{FF2B5EF4-FFF2-40B4-BE49-F238E27FC236}">
                    <a16:creationId xmlns:a16="http://schemas.microsoft.com/office/drawing/2014/main" id="{BAAF86A6-168B-1BF8-7F79-82A546A33C4E}"/>
                  </a:ext>
                </a:extLst>
              </p:cNvPr>
              <p:cNvSpPr txBox="1">
                <a:spLocks noRot="1" noChangeAspect="1" noMove="1" noResize="1" noEditPoints="1" noAdjustHandles="1" noChangeArrowheads="1" noChangeShapeType="1" noTextEdit="1"/>
              </p:cNvSpPr>
              <p:nvPr/>
            </p:nvSpPr>
            <p:spPr>
              <a:xfrm>
                <a:off x="1800224" y="2839366"/>
                <a:ext cx="5386388" cy="369332"/>
              </a:xfrm>
              <a:prstGeom prst="rect">
                <a:avLst/>
              </a:prstGeom>
              <a:blipFill>
                <a:blip r:embed="rId4"/>
                <a:stretch>
                  <a:fillRect l="-905"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id="{B3E7B6CF-46BF-D285-1735-48B5A6FCA4A3}"/>
                  </a:ext>
                </a:extLst>
              </p:cNvPr>
              <p:cNvSpPr txBox="1"/>
              <p:nvPr/>
            </p:nvSpPr>
            <p:spPr>
              <a:xfrm>
                <a:off x="2607467" y="3294876"/>
                <a:ext cx="387191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𝐵𝐶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𝐴𝐵</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−2</m:t>
                      </m:r>
                      <m:r>
                        <a:rPr lang="en-US" sz="1800" b="0" i="1" smtClean="0">
                          <a:latin typeface="Cambria Math" panose="02040503050406030204" pitchFamily="18" charset="0"/>
                        </a:rPr>
                        <m:t>𝐴𝐵</m:t>
                      </m:r>
                      <m:r>
                        <a:rPr lang="en-US" sz="1800" b="0" i="1" smtClean="0">
                          <a:latin typeface="Cambria Math" panose="02040503050406030204" pitchFamily="18" charset="0"/>
                        </a:rPr>
                        <m:t>.</m:t>
                      </m:r>
                      <m:r>
                        <a:rPr lang="en-US" sz="1800" b="0" i="1" smtClean="0">
                          <a:latin typeface="Cambria Math" panose="02040503050406030204" pitchFamily="18" charset="0"/>
                        </a:rPr>
                        <m:t>𝐴𝐶</m:t>
                      </m:r>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𝐴</m:t>
                          </m:r>
                        </m:e>
                      </m:func>
                    </m:oMath>
                  </m:oMathPara>
                </a14:m>
                <a:endParaRPr lang="en-US" sz="1800" dirty="0"/>
              </a:p>
            </p:txBody>
          </p:sp>
        </mc:Choice>
        <mc:Fallback xmlns="">
          <p:sp>
            <p:nvSpPr>
              <p:cNvPr id="18" name="Hộp Văn bản 17">
                <a:extLst>
                  <a:ext uri="{FF2B5EF4-FFF2-40B4-BE49-F238E27FC236}">
                    <a16:creationId xmlns:a16="http://schemas.microsoft.com/office/drawing/2014/main" id="{B3E7B6CF-46BF-D285-1735-48B5A6FCA4A3}"/>
                  </a:ext>
                </a:extLst>
              </p:cNvPr>
              <p:cNvSpPr txBox="1">
                <a:spLocks noRot="1" noChangeAspect="1" noMove="1" noResize="1" noEditPoints="1" noAdjustHandles="1" noChangeArrowheads="1" noChangeShapeType="1" noTextEdit="1"/>
              </p:cNvSpPr>
              <p:nvPr/>
            </p:nvSpPr>
            <p:spPr>
              <a:xfrm>
                <a:off x="2607467" y="3294876"/>
                <a:ext cx="3871913"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Hộp Văn bản 18">
                <a:extLst>
                  <a:ext uri="{FF2B5EF4-FFF2-40B4-BE49-F238E27FC236}">
                    <a16:creationId xmlns:a16="http://schemas.microsoft.com/office/drawing/2014/main" id="{804DBB8E-1297-90E9-D82D-A1954DCD2A5A}"/>
                  </a:ext>
                </a:extLst>
              </p:cNvPr>
              <p:cNvSpPr txBox="1"/>
              <p:nvPr/>
            </p:nvSpPr>
            <p:spPr>
              <a:xfrm>
                <a:off x="2450305" y="3664787"/>
                <a:ext cx="3871913" cy="7146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800" i="1" smtClean="0">
                              <a:latin typeface="Cambria Math" panose="02040503050406030204" pitchFamily="18" charset="0"/>
                            </a:rPr>
                          </m:ctrlPr>
                        </m:sSupPr>
                        <m:e>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rPr>
                            <m:t>𝐵𝐶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3</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5</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−2.3.3.</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e>
                      </m:d>
                      <m:r>
                        <a:rPr lang="en-US" sz="1800" b="0" i="1" smtClean="0">
                          <a:latin typeface="Cambria Math" panose="02040503050406030204" pitchFamily="18" charset="0"/>
                        </a:rPr>
                        <m:t>=49</m:t>
                      </m:r>
                    </m:oMath>
                  </m:oMathPara>
                </a14:m>
                <a:endParaRPr lang="en-US" sz="1800" dirty="0"/>
              </a:p>
            </p:txBody>
          </p:sp>
        </mc:Choice>
        <mc:Fallback xmlns="">
          <p:sp>
            <p:nvSpPr>
              <p:cNvPr id="19" name="Hộp Văn bản 18">
                <a:extLst>
                  <a:ext uri="{FF2B5EF4-FFF2-40B4-BE49-F238E27FC236}">
                    <a16:creationId xmlns:a16="http://schemas.microsoft.com/office/drawing/2014/main" id="{804DBB8E-1297-90E9-D82D-A1954DCD2A5A}"/>
                  </a:ext>
                </a:extLst>
              </p:cNvPr>
              <p:cNvSpPr txBox="1">
                <a:spLocks noRot="1" noChangeAspect="1" noMove="1" noResize="1" noEditPoints="1" noAdjustHandles="1" noChangeArrowheads="1" noChangeShapeType="1" noTextEdit="1"/>
              </p:cNvSpPr>
              <p:nvPr/>
            </p:nvSpPr>
            <p:spPr>
              <a:xfrm>
                <a:off x="2450305" y="3664787"/>
                <a:ext cx="3871913" cy="71468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Hộp Văn bản 19">
                <a:extLst>
                  <a:ext uri="{FF2B5EF4-FFF2-40B4-BE49-F238E27FC236}">
                    <a16:creationId xmlns:a16="http://schemas.microsoft.com/office/drawing/2014/main" id="{603CDF11-E863-8163-0C21-0662FD5CED15}"/>
                  </a:ext>
                </a:extLst>
              </p:cNvPr>
              <p:cNvSpPr txBox="1"/>
              <p:nvPr/>
            </p:nvSpPr>
            <p:spPr>
              <a:xfrm>
                <a:off x="2543173" y="4379470"/>
                <a:ext cx="1767920" cy="3096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𝐵𝐶</m:t>
                      </m:r>
                      <m:r>
                        <a:rPr lang="en-US" sz="1800" b="0" i="1" smtClean="0">
                          <a:latin typeface="Cambria Math" panose="02040503050406030204" pitchFamily="18" charset="0"/>
                          <a:ea typeface="Cambria Math" panose="02040503050406030204" pitchFamily="18" charset="0"/>
                        </a:rPr>
                        <m:t>=</m:t>
                      </m:r>
                      <m:rad>
                        <m:radPr>
                          <m:degHide m:val="on"/>
                          <m:ctrlPr>
                            <a:rPr lang="en-US" sz="1800" b="0" i="1" smtClean="0">
                              <a:latin typeface="Cambria Math" panose="02040503050406030204" pitchFamily="18" charset="0"/>
                              <a:ea typeface="Cambria Math" panose="02040503050406030204" pitchFamily="18" charset="0"/>
                            </a:rPr>
                          </m:ctrlPr>
                        </m:radPr>
                        <m:deg/>
                        <m:e>
                          <m:r>
                            <a:rPr lang="en-US" sz="1800" b="0" i="1" smtClean="0">
                              <a:latin typeface="Cambria Math" panose="02040503050406030204" pitchFamily="18" charset="0"/>
                              <a:ea typeface="Cambria Math" panose="02040503050406030204" pitchFamily="18" charset="0"/>
                            </a:rPr>
                            <m:t>49</m:t>
                          </m:r>
                        </m:e>
                      </m:rad>
                      <m:r>
                        <a:rPr lang="en-US" sz="1800" b="0" i="1" smtClean="0">
                          <a:latin typeface="Cambria Math" panose="02040503050406030204" pitchFamily="18" charset="0"/>
                          <a:ea typeface="Cambria Math" panose="02040503050406030204" pitchFamily="18" charset="0"/>
                        </a:rPr>
                        <m:t>=7</m:t>
                      </m:r>
                    </m:oMath>
                  </m:oMathPara>
                </a14:m>
                <a:endParaRPr lang="en-US" sz="1800" dirty="0"/>
              </a:p>
            </p:txBody>
          </p:sp>
        </mc:Choice>
        <mc:Fallback xmlns="">
          <p:sp>
            <p:nvSpPr>
              <p:cNvPr id="20" name="Hộp Văn bản 19">
                <a:extLst>
                  <a:ext uri="{FF2B5EF4-FFF2-40B4-BE49-F238E27FC236}">
                    <a16:creationId xmlns:a16="http://schemas.microsoft.com/office/drawing/2014/main" id="{603CDF11-E863-8163-0C21-0662FD5CED15}"/>
                  </a:ext>
                </a:extLst>
              </p:cNvPr>
              <p:cNvSpPr txBox="1">
                <a:spLocks noRot="1" noChangeAspect="1" noMove="1" noResize="1" noEditPoints="1" noAdjustHandles="1" noChangeArrowheads="1" noChangeShapeType="1" noTextEdit="1"/>
              </p:cNvSpPr>
              <p:nvPr/>
            </p:nvSpPr>
            <p:spPr>
              <a:xfrm>
                <a:off x="2543173" y="4379470"/>
                <a:ext cx="1767920" cy="309637"/>
              </a:xfrm>
              <a:prstGeom prst="rect">
                <a:avLst/>
              </a:prstGeom>
              <a:blipFill>
                <a:blip r:embed="rId7"/>
                <a:stretch>
                  <a:fillRect l="-1379" r="-2414" b="-9804"/>
                </a:stretch>
              </a:blipFill>
            </p:spPr>
            <p:txBody>
              <a:bodyPr/>
              <a:lstStyle/>
              <a:p>
                <a:r>
                  <a:rPr lang="en-US">
                    <a:noFill/>
                  </a:rPr>
                  <a:t> </a:t>
                </a:r>
              </a:p>
            </p:txBody>
          </p:sp>
        </mc:Fallback>
      </mc:AlternateContent>
    </p:spTree>
    <p:extLst>
      <p:ext uri="{BB962C8B-B14F-4D97-AF65-F5344CB8AC3E}">
        <p14:creationId xmlns:p14="http://schemas.microsoft.com/office/powerpoint/2010/main" val="266020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3" grpId="0"/>
      <p:bldP spid="15" grpId="0"/>
      <p:bldP spid="16" grpId="0"/>
      <p:bldP spid="18" grpId="0"/>
      <p:bldP spid="19"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94"/>
        <p:cNvGrpSpPr/>
        <p:nvPr/>
      </p:nvGrpSpPr>
      <p:grpSpPr>
        <a:xfrm>
          <a:off x="0" y="0"/>
          <a:ext cx="0" cy="0"/>
          <a:chOff x="0" y="0"/>
          <a:chExt cx="0" cy="0"/>
        </a:xfrm>
      </p:grpSpPr>
      <p:sp>
        <p:nvSpPr>
          <p:cNvPr id="6" name="Bong bóng Lời nói: Hình chữ nhật 5">
            <a:extLst>
              <a:ext uri="{FF2B5EF4-FFF2-40B4-BE49-F238E27FC236}">
                <a16:creationId xmlns:a16="http://schemas.microsoft.com/office/drawing/2014/main" id="{07817927-3C19-BCE1-7B7E-F3E4C2FF7D9B}"/>
              </a:ext>
            </a:extLst>
          </p:cNvPr>
          <p:cNvSpPr/>
          <p:nvPr/>
        </p:nvSpPr>
        <p:spPr>
          <a:xfrm>
            <a:off x="803672" y="257176"/>
            <a:ext cx="1614488" cy="485775"/>
          </a:xfrm>
          <a:prstGeom prst="wedge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err="1"/>
              <a:t>Luyện</a:t>
            </a:r>
            <a:r>
              <a:rPr lang="en-US" sz="2000" b="1" dirty="0"/>
              <a:t> </a:t>
            </a:r>
            <a:r>
              <a:rPr lang="en-US" sz="2000" b="1" dirty="0" err="1"/>
              <a:t>tập</a:t>
            </a:r>
            <a:r>
              <a:rPr lang="en-US" sz="2000" b="1" dirty="0"/>
              <a:t> 2</a:t>
            </a:r>
          </a:p>
        </p:txBody>
      </p:sp>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9B25806D-FDC1-BCBE-9865-8346EBD6E8FC}"/>
                  </a:ext>
                </a:extLst>
              </p:cNvPr>
              <p:cNvSpPr txBox="1"/>
              <p:nvPr/>
            </p:nvSpPr>
            <p:spPr>
              <a:xfrm>
                <a:off x="2550318" y="257176"/>
                <a:ext cx="5686425" cy="872034"/>
              </a:xfrm>
              <a:prstGeom prst="rect">
                <a:avLst/>
              </a:prstGeom>
              <a:noFill/>
            </p:spPr>
            <p:txBody>
              <a:bodyPr wrap="square" rtlCol="0">
                <a:spAutoFit/>
              </a:bodyPr>
              <a:lstStyle/>
              <a:p>
                <a:pPr>
                  <a:lnSpc>
                    <a:spcPct val="150000"/>
                  </a:lnSpc>
                </a:pPr>
                <a:r>
                  <a:rPr lang="en-US" sz="1800" dirty="0"/>
                  <a:t>Cho tam </a:t>
                </a:r>
                <a:r>
                  <a:rPr lang="en-US" sz="1800" dirty="0" err="1"/>
                  <a:t>giác</a:t>
                </a:r>
                <a:r>
                  <a:rPr lang="en-US" sz="1800" dirty="0"/>
                  <a:t> </a:t>
                </a:r>
                <a14:m>
                  <m:oMath xmlns:m="http://schemas.openxmlformats.org/officeDocument/2006/math">
                    <m:r>
                      <a:rPr lang="en-US" sz="1800" i="1" dirty="0" smtClean="0">
                        <a:latin typeface="Cambria Math" panose="02040503050406030204" pitchFamily="18" charset="0"/>
                      </a:rPr>
                      <m:t>𝐴𝐵𝐶</m:t>
                    </m:r>
                  </m:oMath>
                </a14:m>
                <a:r>
                  <a:rPr lang="en-US" sz="1800" dirty="0"/>
                  <a:t> </a:t>
                </a:r>
                <a:r>
                  <a:rPr lang="en-US" sz="1800" dirty="0" err="1"/>
                  <a:t>có</a:t>
                </a:r>
                <a:r>
                  <a:rPr lang="en-US" sz="1800" dirty="0"/>
                  <a:t> </a:t>
                </a:r>
                <a14:m>
                  <m:oMath xmlns:m="http://schemas.openxmlformats.org/officeDocument/2006/math">
                    <m:r>
                      <a:rPr lang="en-US" sz="1800" i="1" dirty="0" smtClean="0">
                        <a:latin typeface="Cambria Math" panose="02040503050406030204" pitchFamily="18" charset="0"/>
                      </a:rPr>
                      <m:t>𝐴𝐵</m:t>
                    </m:r>
                    <m:r>
                      <a:rPr lang="en-US" sz="1800" i="1" dirty="0" smtClean="0">
                        <a:latin typeface="Cambria Math" panose="02040503050406030204" pitchFamily="18" charset="0"/>
                      </a:rPr>
                      <m:t>=5, </m:t>
                    </m:r>
                    <m:r>
                      <a:rPr lang="en-US" sz="1800" i="1" dirty="0" smtClean="0">
                        <a:latin typeface="Cambria Math" panose="02040503050406030204" pitchFamily="18" charset="0"/>
                      </a:rPr>
                      <m:t>𝐴𝐶</m:t>
                    </m:r>
                    <m:r>
                      <a:rPr lang="en-US" sz="1800" i="1" dirty="0" smtClean="0">
                        <a:latin typeface="Cambria Math" panose="02040503050406030204" pitchFamily="18" charset="0"/>
                      </a:rPr>
                      <m:t>=6, </m:t>
                    </m:r>
                    <m:r>
                      <a:rPr lang="en-US" sz="1800" i="1" dirty="0" smtClean="0">
                        <a:latin typeface="Cambria Math" panose="02040503050406030204" pitchFamily="18" charset="0"/>
                      </a:rPr>
                      <m:t>𝐵𝐶</m:t>
                    </m:r>
                    <m:r>
                      <a:rPr lang="en-US" sz="1800" i="1" dirty="0" smtClean="0">
                        <a:latin typeface="Cambria Math" panose="02040503050406030204" pitchFamily="18" charset="0"/>
                      </a:rPr>
                      <m:t>=7</m:t>
                    </m:r>
                  </m:oMath>
                </a14:m>
                <a:r>
                  <a:rPr lang="en-US" sz="1800" dirty="0"/>
                  <a:t>. </a:t>
                </a:r>
                <a:r>
                  <a:rPr lang="en-US" sz="1800" dirty="0" err="1"/>
                  <a:t>Tính</a:t>
                </a:r>
                <a:r>
                  <a:rPr lang="en-US" sz="1800" dirty="0"/>
                  <a:t> </a:t>
                </a:r>
                <a14:m>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cos</m:t>
                        </m:r>
                      </m:fName>
                      <m:e>
                        <m:r>
                          <a:rPr lang="en-US" sz="1800" b="0" i="1" smtClean="0">
                            <a:latin typeface="Cambria Math" panose="02040503050406030204" pitchFamily="18" charset="0"/>
                          </a:rPr>
                          <m:t>𝐴</m:t>
                        </m:r>
                        <m:r>
                          <a:rPr lang="en-US" sz="1800" b="0" i="1" smtClean="0">
                            <a:latin typeface="Cambria Math" panose="02040503050406030204" pitchFamily="18" charset="0"/>
                          </a:rPr>
                          <m:t>.</m:t>
                        </m:r>
                      </m:e>
                    </m:func>
                  </m:oMath>
                </a14:m>
                <a:endParaRPr lang="en-US" sz="1800" dirty="0"/>
              </a:p>
            </p:txBody>
          </p:sp>
        </mc:Choice>
        <mc:Fallback xmlns="">
          <p:sp>
            <p:nvSpPr>
              <p:cNvPr id="7" name="Hộp Văn bản 6">
                <a:extLst>
                  <a:ext uri="{FF2B5EF4-FFF2-40B4-BE49-F238E27FC236}">
                    <a16:creationId xmlns:a16="http://schemas.microsoft.com/office/drawing/2014/main" id="{9B25806D-FDC1-BCBE-9865-8346EBD6E8FC}"/>
                  </a:ext>
                </a:extLst>
              </p:cNvPr>
              <p:cNvSpPr txBox="1">
                <a:spLocks noRot="1" noChangeAspect="1" noMove="1" noResize="1" noEditPoints="1" noAdjustHandles="1" noChangeArrowheads="1" noChangeShapeType="1" noTextEdit="1"/>
              </p:cNvSpPr>
              <p:nvPr/>
            </p:nvSpPr>
            <p:spPr>
              <a:xfrm>
                <a:off x="2550318" y="257176"/>
                <a:ext cx="5686425" cy="872034"/>
              </a:xfrm>
              <a:prstGeom prst="rect">
                <a:avLst/>
              </a:prstGeom>
              <a:blipFill>
                <a:blip r:embed="rId3"/>
                <a:stretch>
                  <a:fillRect l="-857"/>
                </a:stretch>
              </a:blipFill>
            </p:spPr>
            <p:txBody>
              <a:bodyPr/>
              <a:lstStyle/>
              <a:p>
                <a:r>
                  <a:rPr lang="en-US">
                    <a:noFill/>
                  </a:rPr>
                  <a:t> </a:t>
                </a:r>
              </a:p>
            </p:txBody>
          </p:sp>
        </mc:Fallback>
      </mc:AlternateContent>
      <p:sp>
        <p:nvSpPr>
          <p:cNvPr id="8" name="Hộp Văn bản 7">
            <a:extLst>
              <a:ext uri="{FF2B5EF4-FFF2-40B4-BE49-F238E27FC236}">
                <a16:creationId xmlns:a16="http://schemas.microsoft.com/office/drawing/2014/main" id="{814870C0-3411-E252-983A-7E2AE3B249F1}"/>
              </a:ext>
            </a:extLst>
          </p:cNvPr>
          <p:cNvSpPr txBox="1"/>
          <p:nvPr/>
        </p:nvSpPr>
        <p:spPr>
          <a:xfrm>
            <a:off x="4221956" y="1221961"/>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663124F1-0CFE-5DC2-B455-70B374518706}"/>
                  </a:ext>
                </a:extLst>
              </p:cNvPr>
              <p:cNvSpPr txBox="1"/>
              <p:nvPr/>
            </p:nvSpPr>
            <p:spPr>
              <a:xfrm>
                <a:off x="1910953" y="1676389"/>
                <a:ext cx="4761308" cy="64819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𝑐𝑜𝑠𝐴</m:t>
                      </m:r>
                      <m:r>
                        <a:rPr lang="en-US" sz="1800" i="0">
                          <a:latin typeface="Cambria Math" panose="02040503050406030204" pitchFamily="18" charset="0"/>
                        </a:rPr>
                        <m:t>=</m:t>
                      </m:r>
                      <m:f>
                        <m:fPr>
                          <m:ctrlPr>
                            <a:rPr lang="en-US" sz="1800" i="1">
                              <a:solidFill>
                                <a:srgbClr val="836967"/>
                              </a:solidFill>
                              <a:latin typeface="Cambria Math" panose="02040503050406030204" pitchFamily="18" charset="0"/>
                            </a:rPr>
                          </m:ctrlPr>
                        </m:fPr>
                        <m:num>
                          <m:r>
                            <a:rPr lang="en-US" sz="1800" i="1">
                              <a:latin typeface="Cambria Math" panose="02040503050406030204" pitchFamily="18" charset="0"/>
                            </a:rPr>
                            <m:t>𝐴</m:t>
                          </m:r>
                          <m:sSup>
                            <m:sSupPr>
                              <m:ctrlPr>
                                <a:rPr lang="en-US" sz="1800" i="1">
                                  <a:solidFill>
                                    <a:srgbClr val="836967"/>
                                  </a:solidFill>
                                  <a:latin typeface="Cambria Math" panose="02040503050406030204" pitchFamily="18" charset="0"/>
                                </a:rPr>
                              </m:ctrlPr>
                            </m:sSupPr>
                            <m:e>
                              <m:r>
                                <a:rPr lang="en-US" sz="1800" i="1">
                                  <a:latin typeface="Cambria Math" panose="02040503050406030204" pitchFamily="18" charset="0"/>
                                </a:rPr>
                                <m:t>𝐶</m:t>
                              </m:r>
                            </m:e>
                            <m:sup>
                              <m:r>
                                <a:rPr lang="en-US" sz="1800" i="0">
                                  <a:latin typeface="Cambria Math" panose="02040503050406030204" pitchFamily="18" charset="0"/>
                                </a:rPr>
                                <m:t>2</m:t>
                              </m:r>
                            </m:sup>
                          </m:sSup>
                          <m:r>
                            <a:rPr lang="en-US" sz="1800" i="0">
                              <a:latin typeface="Cambria Math" panose="02040503050406030204" pitchFamily="18" charset="0"/>
                            </a:rPr>
                            <m:t>+</m:t>
                          </m:r>
                          <m:r>
                            <a:rPr lang="en-US" sz="1800" i="1">
                              <a:latin typeface="Cambria Math" panose="02040503050406030204" pitchFamily="18" charset="0"/>
                            </a:rPr>
                            <m:t>𝐴</m:t>
                          </m:r>
                          <m:sSup>
                            <m:sSupPr>
                              <m:ctrlPr>
                                <a:rPr lang="en-US" sz="1800" i="1">
                                  <a:solidFill>
                                    <a:srgbClr val="836967"/>
                                  </a:solidFill>
                                  <a:latin typeface="Cambria Math" panose="02040503050406030204" pitchFamily="18" charset="0"/>
                                </a:rPr>
                              </m:ctrlPr>
                            </m:sSupPr>
                            <m:e>
                              <m:r>
                                <a:rPr lang="en-US" sz="1800" i="1">
                                  <a:latin typeface="Cambria Math" panose="02040503050406030204" pitchFamily="18" charset="0"/>
                                </a:rPr>
                                <m:t>𝐵</m:t>
                              </m:r>
                            </m:e>
                            <m:sup>
                              <m:r>
                                <a:rPr lang="en-US" sz="1800" i="0">
                                  <a:latin typeface="Cambria Math" panose="02040503050406030204" pitchFamily="18" charset="0"/>
                                </a:rPr>
                                <m:t>2</m:t>
                              </m:r>
                            </m:sup>
                          </m:sSup>
                          <m:r>
                            <a:rPr lang="en-US" sz="1800" i="0">
                              <a:latin typeface="Cambria Math" panose="02040503050406030204" pitchFamily="18" charset="0"/>
                            </a:rPr>
                            <m:t>−</m:t>
                          </m:r>
                          <m:r>
                            <a:rPr lang="en-US" sz="1800" i="1">
                              <a:latin typeface="Cambria Math" panose="02040503050406030204" pitchFamily="18" charset="0"/>
                            </a:rPr>
                            <m:t>𝐵</m:t>
                          </m:r>
                          <m:sSup>
                            <m:sSupPr>
                              <m:ctrlPr>
                                <a:rPr lang="en-US" sz="1800" i="1">
                                  <a:solidFill>
                                    <a:srgbClr val="836967"/>
                                  </a:solidFill>
                                  <a:latin typeface="Cambria Math" panose="02040503050406030204" pitchFamily="18" charset="0"/>
                                </a:rPr>
                              </m:ctrlPr>
                            </m:sSupPr>
                            <m:e>
                              <m:r>
                                <a:rPr lang="en-US" sz="1800" i="1">
                                  <a:latin typeface="Cambria Math" panose="02040503050406030204" pitchFamily="18" charset="0"/>
                                </a:rPr>
                                <m:t>𝐶</m:t>
                              </m:r>
                            </m:e>
                            <m:sup>
                              <m:r>
                                <a:rPr lang="en-US" sz="1800" i="0">
                                  <a:latin typeface="Cambria Math" panose="02040503050406030204" pitchFamily="18" charset="0"/>
                                </a:rPr>
                                <m:t>2</m:t>
                              </m:r>
                            </m:sup>
                          </m:sSup>
                        </m:num>
                        <m:den>
                          <m:r>
                            <a:rPr lang="en-US" sz="1800" i="0">
                              <a:latin typeface="Cambria Math" panose="02040503050406030204" pitchFamily="18" charset="0"/>
                            </a:rPr>
                            <m:t>2.</m:t>
                          </m:r>
                          <m:r>
                            <a:rPr lang="en-US" sz="1800" i="1">
                              <a:latin typeface="Cambria Math" panose="02040503050406030204" pitchFamily="18" charset="0"/>
                            </a:rPr>
                            <m:t>𝐴𝐶</m:t>
                          </m:r>
                          <m:r>
                            <a:rPr lang="en-US" sz="1800" i="0">
                              <a:latin typeface="Cambria Math" panose="02040503050406030204" pitchFamily="18" charset="0"/>
                            </a:rPr>
                            <m:t>.</m:t>
                          </m:r>
                          <m:r>
                            <a:rPr lang="en-US" sz="1800" i="1">
                              <a:latin typeface="Cambria Math" panose="02040503050406030204" pitchFamily="18" charset="0"/>
                            </a:rPr>
                            <m:t>𝐴𝐵</m:t>
                          </m:r>
                        </m:den>
                      </m:f>
                      <m:r>
                        <a:rPr lang="en-US" sz="1800" i="0">
                          <a:latin typeface="Cambria Math" panose="02040503050406030204" pitchFamily="18" charset="0"/>
                        </a:rPr>
                        <m:t>=</m:t>
                      </m:r>
                      <m:f>
                        <m:fPr>
                          <m:ctrlPr>
                            <a:rPr lang="en-US" sz="1800" i="1">
                              <a:solidFill>
                                <a:srgbClr val="836967"/>
                              </a:solidFill>
                              <a:latin typeface="Cambria Math" panose="02040503050406030204" pitchFamily="18" charset="0"/>
                            </a:rPr>
                          </m:ctrlPr>
                        </m:fPr>
                        <m:num>
                          <m:sSup>
                            <m:sSupPr>
                              <m:ctrlPr>
                                <a:rPr lang="en-US" sz="1800" i="1">
                                  <a:solidFill>
                                    <a:srgbClr val="836967"/>
                                  </a:solidFill>
                                  <a:latin typeface="Cambria Math" panose="02040503050406030204" pitchFamily="18" charset="0"/>
                                </a:rPr>
                              </m:ctrlPr>
                            </m:sSupPr>
                            <m:e>
                              <m:r>
                                <a:rPr lang="en-US" sz="1800" i="0">
                                  <a:latin typeface="Cambria Math" panose="02040503050406030204" pitchFamily="18" charset="0"/>
                                </a:rPr>
                                <m:t>6</m:t>
                              </m:r>
                            </m:e>
                            <m:sup>
                              <m:r>
                                <a:rPr lang="en-US" sz="1800" i="0">
                                  <a:latin typeface="Cambria Math" panose="02040503050406030204" pitchFamily="18" charset="0"/>
                                </a:rPr>
                                <m:t>2</m:t>
                              </m:r>
                            </m:sup>
                          </m:sSup>
                          <m:r>
                            <a:rPr lang="en-US" sz="1800" i="0">
                              <a:latin typeface="Cambria Math" panose="02040503050406030204" pitchFamily="18" charset="0"/>
                            </a:rPr>
                            <m:t>+</m:t>
                          </m:r>
                          <m:sSup>
                            <m:sSupPr>
                              <m:ctrlPr>
                                <a:rPr lang="en-US" sz="1800" i="1">
                                  <a:solidFill>
                                    <a:srgbClr val="836967"/>
                                  </a:solidFill>
                                  <a:latin typeface="Cambria Math" panose="02040503050406030204" pitchFamily="18" charset="0"/>
                                </a:rPr>
                              </m:ctrlPr>
                            </m:sSupPr>
                            <m:e>
                              <m:r>
                                <a:rPr lang="en-US" sz="1800" i="0">
                                  <a:latin typeface="Cambria Math" panose="02040503050406030204" pitchFamily="18" charset="0"/>
                                </a:rPr>
                                <m:t>5</m:t>
                              </m:r>
                            </m:e>
                            <m:sup>
                              <m:r>
                                <a:rPr lang="en-US" sz="1800" i="0">
                                  <a:latin typeface="Cambria Math" panose="02040503050406030204" pitchFamily="18" charset="0"/>
                                </a:rPr>
                                <m:t>2</m:t>
                              </m:r>
                            </m:sup>
                          </m:sSup>
                          <m:r>
                            <a:rPr lang="en-US" sz="1800" i="0">
                              <a:latin typeface="Cambria Math" panose="02040503050406030204" pitchFamily="18" charset="0"/>
                            </a:rPr>
                            <m:t>−</m:t>
                          </m:r>
                          <m:sSup>
                            <m:sSupPr>
                              <m:ctrlPr>
                                <a:rPr lang="en-US" sz="1800" i="1">
                                  <a:solidFill>
                                    <a:srgbClr val="836967"/>
                                  </a:solidFill>
                                  <a:latin typeface="Cambria Math" panose="02040503050406030204" pitchFamily="18" charset="0"/>
                                </a:rPr>
                              </m:ctrlPr>
                            </m:sSupPr>
                            <m:e>
                              <m:r>
                                <a:rPr lang="en-US" sz="1800" i="0">
                                  <a:latin typeface="Cambria Math" panose="02040503050406030204" pitchFamily="18" charset="0"/>
                                </a:rPr>
                                <m:t>7</m:t>
                              </m:r>
                            </m:e>
                            <m:sup>
                              <m:r>
                                <a:rPr lang="en-US" sz="1800" i="0">
                                  <a:latin typeface="Cambria Math" panose="02040503050406030204" pitchFamily="18" charset="0"/>
                                </a:rPr>
                                <m:t>2</m:t>
                              </m:r>
                            </m:sup>
                          </m:sSup>
                        </m:num>
                        <m:den>
                          <m:r>
                            <a:rPr lang="en-US" sz="1800" i="0">
                              <a:latin typeface="Cambria Math" panose="02040503050406030204" pitchFamily="18" charset="0"/>
                            </a:rPr>
                            <m:t>2.6.5</m:t>
                          </m:r>
                        </m:den>
                      </m:f>
                      <m:r>
                        <a:rPr lang="en-US" sz="1800" i="0">
                          <a:latin typeface="Cambria Math" panose="02040503050406030204" pitchFamily="18" charset="0"/>
                        </a:rPr>
                        <m:t>=</m:t>
                      </m:r>
                      <m:f>
                        <m:fPr>
                          <m:ctrlPr>
                            <a:rPr lang="en-US" sz="1800" i="1">
                              <a:solidFill>
                                <a:srgbClr val="836967"/>
                              </a:solidFill>
                              <a:latin typeface="Cambria Math" panose="02040503050406030204" pitchFamily="18" charset="0"/>
                            </a:rPr>
                          </m:ctrlPr>
                        </m:fPr>
                        <m:num>
                          <m:r>
                            <a:rPr lang="en-US" sz="1800" i="0">
                              <a:latin typeface="Cambria Math" panose="02040503050406030204" pitchFamily="18" charset="0"/>
                            </a:rPr>
                            <m:t>1</m:t>
                          </m:r>
                        </m:num>
                        <m:den>
                          <m:r>
                            <a:rPr lang="en-US" sz="1800" i="0">
                              <a:latin typeface="Cambria Math" panose="02040503050406030204" pitchFamily="18" charset="0"/>
                            </a:rPr>
                            <m:t>5</m:t>
                          </m:r>
                        </m:den>
                      </m:f>
                    </m:oMath>
                  </m:oMathPara>
                </a14:m>
                <a:endParaRPr lang="en-US" sz="1800" dirty="0"/>
              </a:p>
            </p:txBody>
          </p:sp>
        </mc:Choice>
        <mc:Fallback xmlns="">
          <p:sp>
            <p:nvSpPr>
              <p:cNvPr id="11" name="Hộp Văn bản 10">
                <a:extLst>
                  <a:ext uri="{FF2B5EF4-FFF2-40B4-BE49-F238E27FC236}">
                    <a16:creationId xmlns:a16="http://schemas.microsoft.com/office/drawing/2014/main" id="{663124F1-0CFE-5DC2-B455-70B374518706}"/>
                  </a:ext>
                </a:extLst>
              </p:cNvPr>
              <p:cNvSpPr txBox="1">
                <a:spLocks noRot="1" noChangeAspect="1" noMove="1" noResize="1" noEditPoints="1" noAdjustHandles="1" noChangeArrowheads="1" noChangeShapeType="1" noTextEdit="1"/>
              </p:cNvSpPr>
              <p:nvPr/>
            </p:nvSpPr>
            <p:spPr>
              <a:xfrm>
                <a:off x="1910953" y="1676389"/>
                <a:ext cx="4761308" cy="648191"/>
              </a:xfrm>
              <a:prstGeom prst="rect">
                <a:avLst/>
              </a:prstGeom>
              <a:blipFill>
                <a:blip r:embed="rId4"/>
                <a:stretch>
                  <a:fillRect/>
                </a:stretch>
              </a:blipFill>
            </p:spPr>
            <p:txBody>
              <a:bodyPr/>
              <a:lstStyle/>
              <a:p>
                <a:r>
                  <a:rPr lang="en-US">
                    <a:noFill/>
                  </a:rPr>
                  <a:t> </a:t>
                </a:r>
              </a:p>
            </p:txBody>
          </p:sp>
        </mc:Fallback>
      </mc:AlternateContent>
      <p:sp>
        <p:nvSpPr>
          <p:cNvPr id="12" name="Hình Bầu dục 11">
            <a:extLst>
              <a:ext uri="{FF2B5EF4-FFF2-40B4-BE49-F238E27FC236}">
                <a16:creationId xmlns:a16="http://schemas.microsoft.com/office/drawing/2014/main" id="{00A143A4-4D72-1AAC-F9CD-CE31A3CA222A}"/>
              </a:ext>
            </a:extLst>
          </p:cNvPr>
          <p:cNvSpPr/>
          <p:nvPr/>
        </p:nvSpPr>
        <p:spPr>
          <a:xfrm>
            <a:off x="697142" y="2532557"/>
            <a:ext cx="1534651" cy="61798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err="1">
                <a:latin typeface="Arial" panose="020B0604020202020204" pitchFamily="34" charset="0"/>
                <a:cs typeface="Arial" panose="020B0604020202020204" pitchFamily="34" charset="0"/>
              </a:rPr>
              <a:t>Ví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dụ</a:t>
            </a:r>
            <a:r>
              <a:rPr lang="en-US" sz="2000" b="1" dirty="0">
                <a:latin typeface="Arial" panose="020B0604020202020204" pitchFamily="34" charset="0"/>
                <a:cs typeface="Arial" panose="020B0604020202020204" pitchFamily="34" charset="0"/>
              </a:rPr>
              <a:t> 5</a:t>
            </a:r>
          </a:p>
        </p:txBody>
      </p:sp>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8CF4AC1D-CC69-56AF-9802-D97710CA6A6E}"/>
                  </a:ext>
                </a:extLst>
              </p:cNvPr>
              <p:cNvSpPr txBox="1"/>
              <p:nvPr/>
            </p:nvSpPr>
            <p:spPr>
              <a:xfrm>
                <a:off x="803672" y="2669726"/>
                <a:ext cx="7547371" cy="2534027"/>
              </a:xfrm>
              <a:prstGeom prst="rect">
                <a:avLst/>
              </a:prstGeom>
              <a:noFill/>
            </p:spPr>
            <p:txBody>
              <a:bodyPr wrap="square" rtlCol="0">
                <a:spAutoFit/>
              </a:bodyPr>
              <a:lstStyle/>
              <a:p>
                <a:pPr algn="just">
                  <a:lnSpc>
                    <a:spcPct val="150000"/>
                  </a:lnSpc>
                </a:pPr>
                <a:r>
                  <a:rPr lang="en-US" sz="1800" dirty="0"/>
                  <a:t>	        Hai </a:t>
                </a:r>
                <a:r>
                  <a:rPr lang="en-US" sz="1800" dirty="0" err="1"/>
                  <a:t>máy</a:t>
                </a:r>
                <a:r>
                  <a:rPr lang="en-US" sz="1800" dirty="0"/>
                  <a:t> bay </a:t>
                </a:r>
                <a:r>
                  <a:rPr lang="en-US" sz="1800" dirty="0" err="1"/>
                  <a:t>cùng</a:t>
                </a:r>
                <a:r>
                  <a:rPr lang="en-US" sz="1800" dirty="0"/>
                  <a:t> </a:t>
                </a:r>
                <a:r>
                  <a:rPr lang="en-US" sz="1800" dirty="0" err="1"/>
                  <a:t>xuất</a:t>
                </a:r>
                <a:r>
                  <a:rPr lang="en-US" sz="1800" dirty="0"/>
                  <a:t> </a:t>
                </a:r>
                <a:r>
                  <a:rPr lang="en-US" sz="1800" dirty="0" err="1"/>
                  <a:t>phát</a:t>
                </a:r>
                <a:r>
                  <a:rPr lang="en-US" sz="1800" dirty="0"/>
                  <a:t> </a:t>
                </a:r>
                <a:r>
                  <a:rPr lang="en-US" sz="1800" dirty="0" err="1"/>
                  <a:t>từ</a:t>
                </a:r>
                <a:r>
                  <a:rPr lang="en-US" sz="1800" dirty="0"/>
                  <a:t> </a:t>
                </a:r>
                <a:r>
                  <a:rPr lang="en-US" sz="1800" dirty="0" err="1"/>
                  <a:t>một</a:t>
                </a:r>
                <a:r>
                  <a:rPr lang="en-US" sz="1800" dirty="0"/>
                  <a:t> </a:t>
                </a:r>
                <a:r>
                  <a:rPr lang="en-US" sz="1800" dirty="0" err="1"/>
                  <a:t>sân</a:t>
                </a:r>
                <a:r>
                  <a:rPr lang="en-US" sz="1800" dirty="0"/>
                  <a:t> bay </a:t>
                </a:r>
                <a14:m>
                  <m:oMath xmlns:m="http://schemas.openxmlformats.org/officeDocument/2006/math">
                    <m:r>
                      <a:rPr lang="en-US" sz="1800" i="1" dirty="0" smtClean="0">
                        <a:latin typeface="Cambria Math" panose="02040503050406030204" pitchFamily="18" charset="0"/>
                      </a:rPr>
                      <m:t>𝐴</m:t>
                    </m:r>
                  </m:oMath>
                </a14:m>
                <a:r>
                  <a:rPr lang="en-US" sz="1800" dirty="0"/>
                  <a:t> </a:t>
                </a:r>
                <a:r>
                  <a:rPr lang="en-US" sz="1800" dirty="0" err="1"/>
                  <a:t>và</a:t>
                </a:r>
                <a:r>
                  <a:rPr lang="en-US" sz="1800" dirty="0"/>
                  <a:t> bay </a:t>
                </a:r>
                <a:r>
                  <a:rPr lang="en-US" sz="1800" dirty="0" err="1"/>
                  <a:t>theo</a:t>
                </a:r>
                <a:r>
                  <a:rPr lang="en-US" sz="1800" dirty="0"/>
                  <a:t> </a:t>
                </a:r>
                <a:r>
                  <a:rPr lang="en-US" sz="1800" dirty="0" err="1"/>
                  <a:t>hai</a:t>
                </a:r>
                <a:r>
                  <a:rPr lang="en-US" sz="1800" dirty="0"/>
                  <a:t> </a:t>
                </a:r>
                <a:r>
                  <a:rPr lang="en-US" sz="1800" dirty="0" err="1"/>
                  <a:t>hướng</a:t>
                </a:r>
                <a:r>
                  <a:rPr lang="en-US" sz="1800" dirty="0"/>
                  <a:t> </a:t>
                </a:r>
                <a:r>
                  <a:rPr lang="en-US" sz="1800" dirty="0" err="1"/>
                  <a:t>khác</a:t>
                </a:r>
                <a:r>
                  <a:rPr lang="en-US" sz="1800" dirty="0"/>
                  <a:t> </a:t>
                </a:r>
                <a:r>
                  <a:rPr lang="en-US" sz="1800" dirty="0" err="1"/>
                  <a:t>nhau</a:t>
                </a:r>
                <a:r>
                  <a:rPr lang="en-US" sz="1800" dirty="0"/>
                  <a:t>, </a:t>
                </a:r>
                <a:r>
                  <a:rPr lang="en-US" sz="1800" dirty="0" err="1"/>
                  <a:t>tạo</a:t>
                </a:r>
                <a:r>
                  <a:rPr lang="en-US" sz="1800" dirty="0"/>
                  <a:t> </a:t>
                </a:r>
                <a:r>
                  <a:rPr lang="en-US" sz="1800" dirty="0" err="1"/>
                  <a:t>với</a:t>
                </a:r>
                <a:r>
                  <a:rPr lang="en-US" sz="1800" dirty="0"/>
                  <a:t> </a:t>
                </a:r>
                <a:r>
                  <a:rPr lang="en-US" sz="1800" dirty="0" err="1"/>
                  <a:t>nhau</a:t>
                </a:r>
                <a:r>
                  <a:rPr lang="en-US" sz="1800" dirty="0"/>
                  <a:t> </a:t>
                </a:r>
                <a:r>
                  <a:rPr lang="en-US" sz="1800" dirty="0" err="1"/>
                  <a:t>góc</a:t>
                </a:r>
                <a:r>
                  <a:rPr lang="en-US" sz="1800" dirty="0"/>
                  <a:t> </a:t>
                </a:r>
                <a14:m>
                  <m:oMath xmlns:m="http://schemas.openxmlformats.org/officeDocument/2006/math">
                    <m:r>
                      <a:rPr lang="en-US" sz="1800" i="1" dirty="0" smtClean="0">
                        <a:latin typeface="Cambria Math" panose="02040503050406030204" pitchFamily="18" charset="0"/>
                      </a:rPr>
                      <m:t>60</m:t>
                    </m:r>
                    <m:r>
                      <a:rPr lang="en-US" sz="1800" i="1" dirty="0" smtClean="0">
                        <a:latin typeface="Cambria Math" panose="02040503050406030204" pitchFamily="18" charset="0"/>
                        <a:ea typeface="Cambria Math" panose="02040503050406030204" pitchFamily="18" charset="0"/>
                      </a:rPr>
                      <m:t>°</m:t>
                    </m:r>
                  </m:oMath>
                </a14:m>
                <a:r>
                  <a:rPr lang="en-US" sz="1800" dirty="0"/>
                  <a:t>. </a:t>
                </a:r>
                <a:r>
                  <a:rPr lang="en-US" sz="1800" dirty="0" err="1"/>
                  <a:t>Máy</a:t>
                </a:r>
                <a:r>
                  <a:rPr lang="en-US" sz="1800" dirty="0"/>
                  <a:t> bay </a:t>
                </a:r>
                <a:r>
                  <a:rPr lang="en-US" sz="1800" dirty="0" err="1"/>
                  <a:t>thứ</a:t>
                </a:r>
                <a:r>
                  <a:rPr lang="en-US" sz="1800" dirty="0"/>
                  <a:t> </a:t>
                </a:r>
                <a:r>
                  <a:rPr lang="en-US" sz="1800" dirty="0" err="1"/>
                  <a:t>nhất</a:t>
                </a:r>
                <a:r>
                  <a:rPr lang="en-US" sz="1800" dirty="0"/>
                  <a:t> bay </a:t>
                </a:r>
                <a:r>
                  <a:rPr lang="en-US" sz="1800" dirty="0" err="1"/>
                  <a:t>với</a:t>
                </a:r>
                <a:r>
                  <a:rPr lang="en-US" sz="1800" dirty="0"/>
                  <a:t> </a:t>
                </a:r>
                <a:r>
                  <a:rPr lang="en-US" sz="1800" dirty="0" err="1"/>
                  <a:t>vận</a:t>
                </a:r>
                <a:r>
                  <a:rPr lang="en-US" sz="1800" dirty="0"/>
                  <a:t> </a:t>
                </a:r>
                <a:r>
                  <a:rPr lang="en-US" sz="1800" dirty="0" err="1"/>
                  <a:t>tốc</a:t>
                </a:r>
                <a:r>
                  <a:rPr lang="en-US" sz="1800" dirty="0"/>
                  <a:t> </a:t>
                </a:r>
                <a14:m>
                  <m:oMath xmlns:m="http://schemas.openxmlformats.org/officeDocument/2006/math">
                    <m:r>
                      <a:rPr lang="en-US" sz="1800" i="1" dirty="0" smtClean="0">
                        <a:latin typeface="Cambria Math" panose="02040503050406030204" pitchFamily="18" charset="0"/>
                      </a:rPr>
                      <m:t>650 </m:t>
                    </m:r>
                    <m:r>
                      <a:rPr lang="en-US" sz="1800" i="1" dirty="0" smtClean="0">
                        <a:latin typeface="Cambria Math" panose="02040503050406030204" pitchFamily="18" charset="0"/>
                      </a:rPr>
                      <m:t>𝑘𝑚</m:t>
                    </m:r>
                    <m:r>
                      <a:rPr lang="en-US" sz="1800" i="1" dirty="0" smtClean="0">
                        <a:latin typeface="Cambria Math" panose="02040503050406030204" pitchFamily="18" charset="0"/>
                      </a:rPr>
                      <m:t>/</m:t>
                    </m:r>
                    <m:r>
                      <a:rPr lang="en-US" sz="1800" i="1" dirty="0" smtClean="0">
                        <a:latin typeface="Cambria Math" panose="02040503050406030204" pitchFamily="18" charset="0"/>
                      </a:rPr>
                      <m:t>h</m:t>
                    </m:r>
                  </m:oMath>
                </a14:m>
                <a:r>
                  <a:rPr lang="en-US" sz="1800" dirty="0"/>
                  <a:t>, </a:t>
                </a:r>
                <a:r>
                  <a:rPr lang="en-US" sz="1800" dirty="0" err="1"/>
                  <a:t>máy</a:t>
                </a:r>
                <a:r>
                  <a:rPr lang="en-US" sz="1800" dirty="0"/>
                  <a:t> bay </a:t>
                </a:r>
                <a:r>
                  <a:rPr lang="en-US" sz="1800" dirty="0" err="1"/>
                  <a:t>thứ</a:t>
                </a:r>
                <a:r>
                  <a:rPr lang="en-US" sz="1800" dirty="0"/>
                  <a:t> </a:t>
                </a:r>
                <a:r>
                  <a:rPr lang="en-US" sz="1800" dirty="0" err="1"/>
                  <a:t>hai</a:t>
                </a:r>
                <a:r>
                  <a:rPr lang="en-US" sz="1800" dirty="0"/>
                  <a:t> bay </a:t>
                </a:r>
                <a:r>
                  <a:rPr lang="en-US" sz="1800" dirty="0" err="1"/>
                  <a:t>với</a:t>
                </a:r>
                <a:r>
                  <a:rPr lang="en-US" sz="1800" dirty="0"/>
                  <a:t> </a:t>
                </a:r>
                <a:r>
                  <a:rPr lang="en-US" sz="1800" dirty="0" err="1"/>
                  <a:t>vận</a:t>
                </a:r>
                <a:r>
                  <a:rPr lang="en-US" sz="1800" dirty="0"/>
                  <a:t> </a:t>
                </a:r>
                <a:r>
                  <a:rPr lang="en-US" sz="1800" dirty="0" err="1"/>
                  <a:t>tốc</a:t>
                </a:r>
                <a:r>
                  <a:rPr lang="en-US" sz="1800" dirty="0"/>
                  <a:t> </a:t>
                </a:r>
                <a14:m>
                  <m:oMath xmlns:m="http://schemas.openxmlformats.org/officeDocument/2006/math">
                    <m:r>
                      <a:rPr lang="en-US" sz="1800" i="1" dirty="0" smtClean="0">
                        <a:latin typeface="Cambria Math" panose="02040503050406030204" pitchFamily="18" charset="0"/>
                      </a:rPr>
                      <m:t>900 </m:t>
                    </m:r>
                    <m:r>
                      <a:rPr lang="en-US" sz="1800" i="1" dirty="0" smtClean="0">
                        <a:latin typeface="Cambria Math" panose="02040503050406030204" pitchFamily="18" charset="0"/>
                      </a:rPr>
                      <m:t>𝑘𝑚</m:t>
                    </m:r>
                    <m:r>
                      <a:rPr lang="en-US" sz="1800" i="1" dirty="0" smtClean="0">
                        <a:latin typeface="Cambria Math" panose="02040503050406030204" pitchFamily="18" charset="0"/>
                      </a:rPr>
                      <m:t>/</m:t>
                    </m:r>
                    <m:r>
                      <a:rPr lang="en-US" sz="1800" i="1" dirty="0" smtClean="0">
                        <a:latin typeface="Cambria Math" panose="02040503050406030204" pitchFamily="18" charset="0"/>
                      </a:rPr>
                      <m:t>h</m:t>
                    </m:r>
                  </m:oMath>
                </a14:m>
                <a:r>
                  <a:rPr lang="en-US" sz="1800" dirty="0"/>
                  <a:t>. Sau 2 </a:t>
                </a:r>
                <a:r>
                  <a:rPr lang="en-US" sz="1800" dirty="0" err="1"/>
                  <a:t>giờ</a:t>
                </a:r>
                <a:r>
                  <a:rPr lang="en-US" sz="1800" dirty="0"/>
                  <a:t> bay, </a:t>
                </a:r>
                <a:r>
                  <a:rPr lang="en-US" sz="1800" dirty="0" err="1"/>
                  <a:t>hai</a:t>
                </a:r>
                <a:r>
                  <a:rPr lang="en-US" sz="1800" dirty="0"/>
                  <a:t> </a:t>
                </a:r>
                <a:r>
                  <a:rPr lang="en-US" sz="1800" dirty="0" err="1"/>
                  <a:t>máy</a:t>
                </a:r>
                <a:r>
                  <a:rPr lang="en-US" sz="1800" dirty="0"/>
                  <a:t> bay </a:t>
                </a:r>
                <a:r>
                  <a:rPr lang="en-US" sz="1800" dirty="0" err="1"/>
                  <a:t>cách</a:t>
                </a:r>
                <a:r>
                  <a:rPr lang="en-US" sz="1800" dirty="0"/>
                  <a:t> </a:t>
                </a:r>
                <a:r>
                  <a:rPr lang="en-US" sz="1800" dirty="0" err="1"/>
                  <a:t>nhau</a:t>
                </a:r>
                <a:r>
                  <a:rPr lang="en-US" sz="1800" dirty="0"/>
                  <a:t> bao </a:t>
                </a:r>
                <a:r>
                  <a:rPr lang="en-US" sz="1800" dirty="0" err="1"/>
                  <a:t>nhiêu</a:t>
                </a:r>
                <a:r>
                  <a:rPr lang="en-US" sz="1800" dirty="0"/>
                  <a:t> ki-</a:t>
                </a:r>
                <a:r>
                  <a:rPr lang="en-US" sz="1800" dirty="0" err="1"/>
                  <a:t>lô</a:t>
                </a:r>
                <a:r>
                  <a:rPr lang="en-US" sz="1800" dirty="0"/>
                  <a:t>-</a:t>
                </a:r>
                <a:r>
                  <a:rPr lang="en-US" sz="1800" dirty="0" err="1"/>
                  <a:t>mét</a:t>
                </a:r>
                <a:r>
                  <a:rPr lang="en-US" sz="1800" dirty="0"/>
                  <a:t> (</a:t>
                </a:r>
                <a:r>
                  <a:rPr lang="en-US" sz="1800" dirty="0" err="1"/>
                  <a:t>làm</a:t>
                </a:r>
                <a:r>
                  <a:rPr lang="en-US" sz="1800" dirty="0"/>
                  <a:t> </a:t>
                </a:r>
                <a:r>
                  <a:rPr lang="en-US" sz="1800" dirty="0" err="1"/>
                  <a:t>tròn</a:t>
                </a:r>
                <a:r>
                  <a:rPr lang="en-US" sz="1800" dirty="0"/>
                  <a:t> </a:t>
                </a:r>
                <a:r>
                  <a:rPr lang="en-US" sz="1800" dirty="0" err="1"/>
                  <a:t>kết</a:t>
                </a:r>
                <a:r>
                  <a:rPr lang="en-US" sz="1800" dirty="0"/>
                  <a:t> </a:t>
                </a:r>
                <a:r>
                  <a:rPr lang="en-US" sz="1800" dirty="0" err="1"/>
                  <a:t>quả</a:t>
                </a:r>
                <a:r>
                  <a:rPr lang="en-US" sz="1800" dirty="0"/>
                  <a:t> </a:t>
                </a:r>
                <a:r>
                  <a:rPr lang="en-US" sz="1800" dirty="0" err="1"/>
                  <a:t>đến</a:t>
                </a:r>
                <a:r>
                  <a:rPr lang="en-US" sz="1800" dirty="0"/>
                  <a:t> </a:t>
                </a:r>
                <a:r>
                  <a:rPr lang="en-US" sz="1800" dirty="0" err="1"/>
                  <a:t>hàng</a:t>
                </a:r>
                <a:r>
                  <a:rPr lang="en-US" sz="1800" dirty="0"/>
                  <a:t> </a:t>
                </a:r>
                <a:r>
                  <a:rPr lang="en-US" sz="1800" dirty="0" err="1"/>
                  <a:t>phần</a:t>
                </a:r>
                <a:r>
                  <a:rPr lang="en-US" sz="1800" dirty="0"/>
                  <a:t> </a:t>
                </a:r>
                <a:r>
                  <a:rPr lang="en-US" sz="1800" dirty="0" err="1"/>
                  <a:t>trăm</a:t>
                </a:r>
                <a:r>
                  <a:rPr lang="en-US" sz="1800" dirty="0"/>
                  <a:t>)? </a:t>
                </a:r>
                <a:r>
                  <a:rPr lang="en-US" sz="1800" dirty="0" err="1"/>
                  <a:t>Biết</a:t>
                </a:r>
                <a:r>
                  <a:rPr lang="en-US" sz="1800" dirty="0"/>
                  <a:t> </a:t>
                </a:r>
                <a:r>
                  <a:rPr lang="en-US" sz="1800" dirty="0" err="1"/>
                  <a:t>rằng</a:t>
                </a:r>
                <a:r>
                  <a:rPr lang="en-US" sz="1800" dirty="0"/>
                  <a:t> </a:t>
                </a:r>
                <a:r>
                  <a:rPr lang="en-US" sz="1800" dirty="0" err="1"/>
                  <a:t>cả</a:t>
                </a:r>
                <a:r>
                  <a:rPr lang="en-US" sz="1800" dirty="0"/>
                  <a:t> 2 </a:t>
                </a:r>
                <a:r>
                  <a:rPr lang="en-US" sz="1800" dirty="0" err="1"/>
                  <a:t>máy</a:t>
                </a:r>
                <a:r>
                  <a:rPr lang="en-US" sz="1800" dirty="0"/>
                  <a:t> bay </a:t>
                </a:r>
                <a:r>
                  <a:rPr lang="en-US" sz="1800" dirty="0" err="1"/>
                  <a:t>bay</a:t>
                </a:r>
                <a:r>
                  <a:rPr lang="en-US" sz="1800" dirty="0"/>
                  <a:t> </a:t>
                </a:r>
                <a:r>
                  <a:rPr lang="en-US" sz="1800" dirty="0" err="1"/>
                  <a:t>theo</a:t>
                </a:r>
                <a:r>
                  <a:rPr lang="en-US" sz="1800" dirty="0"/>
                  <a:t> </a:t>
                </a:r>
                <a:r>
                  <a:rPr lang="en-US" sz="1800" dirty="0" err="1"/>
                  <a:t>đường</a:t>
                </a:r>
                <a:r>
                  <a:rPr lang="en-US" sz="1800" dirty="0"/>
                  <a:t> </a:t>
                </a:r>
                <a:r>
                  <a:rPr lang="en-US" sz="1800" dirty="0" err="1"/>
                  <a:t>thẳng</a:t>
                </a:r>
                <a:r>
                  <a:rPr lang="en-US" sz="1800" dirty="0"/>
                  <a:t> </a:t>
                </a:r>
                <a:r>
                  <a:rPr lang="en-US" sz="1800" dirty="0" err="1"/>
                  <a:t>và</a:t>
                </a:r>
                <a:r>
                  <a:rPr lang="en-US" sz="1800" dirty="0"/>
                  <a:t> </a:t>
                </a:r>
                <a:r>
                  <a:rPr lang="en-US" sz="1800" dirty="0" err="1"/>
                  <a:t>sau</a:t>
                </a:r>
                <a:r>
                  <a:rPr lang="en-US" sz="1800" dirty="0"/>
                  <a:t> 2 </a:t>
                </a:r>
                <a:r>
                  <a:rPr lang="en-US" sz="1800" dirty="0" err="1"/>
                  <a:t>giờ</a:t>
                </a:r>
                <a:r>
                  <a:rPr lang="en-US" sz="1800" dirty="0"/>
                  <a:t> bay </a:t>
                </a:r>
                <a:r>
                  <a:rPr lang="en-US" sz="1800" dirty="0" err="1"/>
                  <a:t>đều</a:t>
                </a:r>
                <a:r>
                  <a:rPr lang="en-US" sz="1800" dirty="0"/>
                  <a:t> </a:t>
                </a:r>
                <a:r>
                  <a:rPr lang="en-US" sz="1800" dirty="0" err="1"/>
                  <a:t>chưa</a:t>
                </a:r>
                <a:r>
                  <a:rPr lang="en-US" sz="1800" dirty="0"/>
                  <a:t> </a:t>
                </a:r>
                <a:r>
                  <a:rPr lang="en-US" sz="1800" dirty="0" err="1"/>
                  <a:t>hạ</a:t>
                </a:r>
                <a:r>
                  <a:rPr lang="en-US" sz="1800" dirty="0"/>
                  <a:t> </a:t>
                </a:r>
                <a:r>
                  <a:rPr lang="en-US" sz="1800" dirty="0" err="1"/>
                  <a:t>cánh</a:t>
                </a:r>
                <a:r>
                  <a:rPr lang="en-US" sz="1800" dirty="0"/>
                  <a:t>. </a:t>
                </a:r>
              </a:p>
            </p:txBody>
          </p:sp>
        </mc:Choice>
        <mc:Fallback xmlns="">
          <p:sp>
            <p:nvSpPr>
              <p:cNvPr id="13" name="Hộp Văn bản 12">
                <a:extLst>
                  <a:ext uri="{FF2B5EF4-FFF2-40B4-BE49-F238E27FC236}">
                    <a16:creationId xmlns:a16="http://schemas.microsoft.com/office/drawing/2014/main" id="{8CF4AC1D-CC69-56AF-9802-D97710CA6A6E}"/>
                  </a:ext>
                </a:extLst>
              </p:cNvPr>
              <p:cNvSpPr txBox="1">
                <a:spLocks noRot="1" noChangeAspect="1" noMove="1" noResize="1" noEditPoints="1" noAdjustHandles="1" noChangeArrowheads="1" noChangeShapeType="1" noTextEdit="1"/>
              </p:cNvSpPr>
              <p:nvPr/>
            </p:nvSpPr>
            <p:spPr>
              <a:xfrm>
                <a:off x="803672" y="2669726"/>
                <a:ext cx="7547371" cy="2534027"/>
              </a:xfrm>
              <a:prstGeom prst="rect">
                <a:avLst/>
              </a:prstGeom>
              <a:blipFill>
                <a:blip r:embed="rId5"/>
                <a:stretch>
                  <a:fillRect l="-727" r="-1535" b="-2885"/>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1" grpId="0"/>
      <p:bldP spid="12" grpId="0" animBg="1"/>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EFF59418-2BFC-D415-3C91-45E99E874BC6}"/>
              </a:ext>
            </a:extLst>
          </p:cNvPr>
          <p:cNvSpPr txBox="1"/>
          <p:nvPr/>
        </p:nvSpPr>
        <p:spPr>
          <a:xfrm>
            <a:off x="4100512" y="200405"/>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3A5EAD99-9AFD-82D7-E739-51C3C2EFA823}"/>
                  </a:ext>
                </a:extLst>
              </p:cNvPr>
              <p:cNvSpPr txBox="1"/>
              <p:nvPr/>
            </p:nvSpPr>
            <p:spPr>
              <a:xfrm>
                <a:off x="976907" y="719118"/>
                <a:ext cx="6945512" cy="4223977"/>
              </a:xfrm>
              <a:prstGeom prst="rect">
                <a:avLst/>
              </a:prstGeom>
              <a:noFill/>
            </p:spPr>
            <p:txBody>
              <a:bodyPr wrap="square" rtlCol="0">
                <a:spAutoFit/>
              </a:bodyPr>
              <a:lstStyle/>
              <a:p>
                <a:pPr>
                  <a:lnSpc>
                    <a:spcPct val="150000"/>
                  </a:lnSpc>
                </a:pPr>
                <a:r>
                  <a:rPr lang="en-US" sz="1800" dirty="0"/>
                  <a:t>Giả </a:t>
                </a:r>
                <a:r>
                  <a:rPr lang="en-US" sz="1800" dirty="0" err="1"/>
                  <a:t>sử</a:t>
                </a:r>
                <a:r>
                  <a:rPr lang="en-US" sz="1800" dirty="0"/>
                  <a:t> </a:t>
                </a:r>
                <a:r>
                  <a:rPr lang="en-US" sz="1800" dirty="0" err="1"/>
                  <a:t>sau</a:t>
                </a:r>
                <a:r>
                  <a:rPr lang="en-US" sz="1800" dirty="0"/>
                  <a:t> 2 </a:t>
                </a:r>
                <a:r>
                  <a:rPr lang="en-US" sz="1800" dirty="0" err="1"/>
                  <a:t>giờ</a:t>
                </a:r>
                <a:r>
                  <a:rPr lang="en-US" sz="1800" dirty="0"/>
                  <a:t>, </a:t>
                </a:r>
                <a:r>
                  <a:rPr lang="en-US" sz="1800" dirty="0" err="1"/>
                  <a:t>máy</a:t>
                </a:r>
                <a:r>
                  <a:rPr lang="en-US" sz="1800" dirty="0"/>
                  <a:t> bay </a:t>
                </a:r>
                <a:r>
                  <a:rPr lang="en-US" sz="1800" dirty="0" err="1"/>
                  <a:t>thứ</a:t>
                </a:r>
                <a:r>
                  <a:rPr lang="en-US" sz="1800" dirty="0"/>
                  <a:t> </a:t>
                </a:r>
                <a:r>
                  <a:rPr lang="en-US" sz="1800" dirty="0" err="1"/>
                  <a:t>nhất</a:t>
                </a:r>
                <a:r>
                  <a:rPr lang="en-US" sz="1800" dirty="0"/>
                  <a:t> </a:t>
                </a:r>
                <a:r>
                  <a:rPr lang="en-US" sz="1800" dirty="0" err="1"/>
                  <a:t>đến</a:t>
                </a:r>
                <a:r>
                  <a:rPr lang="en-US" sz="1800" dirty="0"/>
                  <a:t> </a:t>
                </a:r>
                <a:r>
                  <a:rPr lang="en-US" sz="1800" dirty="0" err="1"/>
                  <a:t>vị</a:t>
                </a:r>
                <a:r>
                  <a:rPr lang="en-US" sz="1800" dirty="0"/>
                  <a:t> </a:t>
                </a:r>
                <a:r>
                  <a:rPr lang="en-US" sz="1800" dirty="0" err="1"/>
                  <a:t>trí</a:t>
                </a:r>
                <a:r>
                  <a:rPr lang="en-US" sz="1800" dirty="0"/>
                  <a:t> </a:t>
                </a:r>
                <a14:m>
                  <m:oMath xmlns:m="http://schemas.openxmlformats.org/officeDocument/2006/math">
                    <m:r>
                      <a:rPr lang="en-US" sz="1800" i="1" dirty="0" smtClean="0">
                        <a:latin typeface="Cambria Math" panose="02040503050406030204" pitchFamily="18" charset="0"/>
                      </a:rPr>
                      <m:t>𝐵</m:t>
                    </m:r>
                  </m:oMath>
                </a14:m>
                <a:r>
                  <a:rPr lang="en-US" sz="1800" dirty="0"/>
                  <a:t>, </a:t>
                </a:r>
                <a:r>
                  <a:rPr lang="en-US" sz="1800" dirty="0" err="1"/>
                  <a:t>máy</a:t>
                </a:r>
                <a:r>
                  <a:rPr lang="en-US" sz="1800" dirty="0"/>
                  <a:t> bay </a:t>
                </a:r>
                <a:r>
                  <a:rPr lang="en-US" sz="1800" dirty="0" err="1"/>
                  <a:t>thứ</a:t>
                </a:r>
                <a:r>
                  <a:rPr lang="en-US" sz="1800" dirty="0"/>
                  <a:t> </a:t>
                </a:r>
                <a:r>
                  <a:rPr lang="en-US" sz="1800" dirty="0" err="1"/>
                  <a:t>hai</a:t>
                </a:r>
                <a:r>
                  <a:rPr lang="en-US" sz="1800" dirty="0"/>
                  <a:t> </a:t>
                </a:r>
                <a:r>
                  <a:rPr lang="en-US" sz="1800" dirty="0" err="1"/>
                  <a:t>đến</a:t>
                </a:r>
                <a:r>
                  <a:rPr lang="en-US" sz="1800" dirty="0"/>
                  <a:t> </a:t>
                </a:r>
                <a:r>
                  <a:rPr lang="en-US" sz="1800" dirty="0" err="1"/>
                  <a:t>vị</a:t>
                </a:r>
                <a:r>
                  <a:rPr lang="en-US" sz="1800" dirty="0"/>
                  <a:t> </a:t>
                </a:r>
                <a:r>
                  <a:rPr lang="en-US" sz="1800" dirty="0" err="1"/>
                  <a:t>trí</a:t>
                </a:r>
                <a:r>
                  <a:rPr lang="en-US" sz="1800" dirty="0"/>
                  <a:t> </a:t>
                </a:r>
                <a14:m>
                  <m:oMath xmlns:m="http://schemas.openxmlformats.org/officeDocument/2006/math">
                    <m:r>
                      <a:rPr lang="en-US" sz="1800" i="1" dirty="0" smtClean="0">
                        <a:latin typeface="Cambria Math" panose="02040503050406030204" pitchFamily="18" charset="0"/>
                      </a:rPr>
                      <m:t>𝐶</m:t>
                    </m:r>
                  </m:oMath>
                </a14:m>
                <a:r>
                  <a:rPr lang="en-US" sz="1800" dirty="0"/>
                  <a:t>.</a:t>
                </a:r>
              </a:p>
              <a:p>
                <a:pPr>
                  <a:lnSpc>
                    <a:spcPct val="150000"/>
                  </a:lnSpc>
                </a:pPr>
                <a:r>
                  <a:rPr lang="en-US" sz="1800" dirty="0"/>
                  <a:t>Ta </a:t>
                </a:r>
                <a:r>
                  <a:rPr lang="en-US" sz="1800" dirty="0" err="1"/>
                  <a:t>có</a:t>
                </a:r>
                <a:r>
                  <a:rPr lang="en-US" sz="1800" dirty="0"/>
                  <a:t>: </a:t>
                </a:r>
                <a14:m>
                  <m:oMath xmlns:m="http://schemas.openxmlformats.org/officeDocument/2006/math">
                    <m:r>
                      <a:rPr lang="en-US" sz="1800" i="1" dirty="0" smtClean="0">
                        <a:latin typeface="Cambria Math" panose="02040503050406030204" pitchFamily="18" charset="0"/>
                      </a:rPr>
                      <m:t>𝐴𝐵</m:t>
                    </m:r>
                    <m:r>
                      <a:rPr lang="en-US" sz="1800" i="1" dirty="0" smtClean="0">
                        <a:latin typeface="Cambria Math" panose="02040503050406030204" pitchFamily="18" charset="0"/>
                      </a:rPr>
                      <m:t>=2.650=1 300 </m:t>
                    </m:r>
                    <m:r>
                      <a:rPr lang="en-US" sz="1800" i="0" dirty="0" smtClean="0">
                        <a:latin typeface="Cambria Math" panose="02040503050406030204" pitchFamily="18" charset="0"/>
                      </a:rPr>
                      <m:t>(</m:t>
                    </m:r>
                    <m:r>
                      <m:rPr>
                        <m:sty m:val="p"/>
                      </m:rPr>
                      <a:rPr lang="en-US" sz="1800" i="0" dirty="0" smtClean="0">
                        <a:latin typeface="Cambria Math" panose="02040503050406030204" pitchFamily="18" charset="0"/>
                      </a:rPr>
                      <m:t>km</m:t>
                    </m:r>
                    <m:r>
                      <a:rPr lang="en-US" sz="1800" i="0" dirty="0" smtClean="0">
                        <a:latin typeface="Cambria Math" panose="02040503050406030204" pitchFamily="18" charset="0"/>
                      </a:rPr>
                      <m:t>)</m:t>
                    </m:r>
                  </m:oMath>
                </a14:m>
                <a:endParaRPr lang="en-US" sz="1800" dirty="0"/>
              </a:p>
              <a:p>
                <a:pPr>
                  <a:lnSpc>
                    <a:spcPct val="150000"/>
                  </a:lnSpc>
                </a:pPr>
                <a:r>
                  <a:rPr lang="en-US" sz="1800" dirty="0"/>
                  <a:t>           </a:t>
                </a:r>
                <a14:m>
                  <m:oMath xmlns:m="http://schemas.openxmlformats.org/officeDocument/2006/math">
                    <m:r>
                      <a:rPr lang="en-US" sz="1800" i="1" dirty="0" smtClean="0">
                        <a:latin typeface="Cambria Math" panose="02040503050406030204" pitchFamily="18" charset="0"/>
                      </a:rPr>
                      <m:t>𝐴𝐶</m:t>
                    </m:r>
                    <m:r>
                      <a:rPr lang="en-US" sz="1800" i="1" dirty="0" smtClean="0">
                        <a:latin typeface="Cambria Math" panose="02040503050406030204" pitchFamily="18" charset="0"/>
                      </a:rPr>
                      <m:t>=2.900=1 800 </m:t>
                    </m:r>
                    <m:r>
                      <a:rPr lang="en-US" sz="1800" i="0" dirty="0" smtClean="0">
                        <a:latin typeface="Cambria Math" panose="02040503050406030204" pitchFamily="18" charset="0"/>
                      </a:rPr>
                      <m:t>(</m:t>
                    </m:r>
                    <m:r>
                      <m:rPr>
                        <m:sty m:val="p"/>
                      </m:rPr>
                      <a:rPr lang="en-US" sz="1800" i="0" dirty="0" smtClean="0">
                        <a:latin typeface="Cambria Math" panose="02040503050406030204" pitchFamily="18" charset="0"/>
                      </a:rPr>
                      <m:t>km</m:t>
                    </m:r>
                    <m:r>
                      <a:rPr lang="en-US" sz="1800" i="0" dirty="0" smtClean="0">
                        <a:latin typeface="Cambria Math" panose="02040503050406030204" pitchFamily="18" charset="0"/>
                      </a:rPr>
                      <m:t>)</m:t>
                    </m:r>
                  </m:oMath>
                </a14:m>
                <a:endParaRPr lang="en-US" sz="1800" dirty="0"/>
              </a:p>
              <a:p>
                <a:pPr>
                  <a:lnSpc>
                    <a:spcPct val="150000"/>
                  </a:lnSpc>
                </a:pPr>
                <a:r>
                  <a:rPr lang="en-US" sz="1800" dirty="0"/>
                  <a:t>	</a:t>
                </a:r>
                <a14:m>
                  <m:oMath xmlns:m="http://schemas.openxmlformats.org/officeDocument/2006/math">
                    <m:acc>
                      <m:accPr>
                        <m:chr m:val="̂"/>
                        <m:ctrlPr>
                          <a:rPr lang="en-US" sz="1800" i="1" smtClean="0">
                            <a:latin typeface="Cambria Math" panose="02040503050406030204" pitchFamily="18" charset="0"/>
                          </a:rPr>
                        </m:ctrlPr>
                      </m:accPr>
                      <m:e>
                        <m:r>
                          <a:rPr lang="en-US" sz="1800" b="0" i="1" smtClean="0">
                            <a:latin typeface="Cambria Math" panose="02040503050406030204" pitchFamily="18" charset="0"/>
                          </a:rPr>
                          <m:t>𝐵𝐴𝐶</m:t>
                        </m:r>
                      </m:e>
                    </m:acc>
                    <m:r>
                      <a:rPr lang="en-US" sz="1800" b="0" i="1" smtClean="0">
                        <a:latin typeface="Cambria Math" panose="02040503050406030204" pitchFamily="18" charset="0"/>
                      </a:rPr>
                      <m:t>=60</m:t>
                    </m:r>
                    <m:r>
                      <a:rPr lang="en-US" sz="1800" b="0" i="1" smtClean="0">
                        <a:latin typeface="Cambria Math" panose="02040503050406030204" pitchFamily="18" charset="0"/>
                        <a:ea typeface="Cambria Math" panose="02040503050406030204" pitchFamily="18" charset="0"/>
                      </a:rPr>
                      <m:t>°</m:t>
                    </m:r>
                  </m:oMath>
                </a14:m>
                <a:endParaRPr lang="en-US" sz="1800" dirty="0"/>
              </a:p>
              <a:p>
                <a:pPr>
                  <a:lnSpc>
                    <a:spcPct val="150000"/>
                  </a:lnSpc>
                </a:pPr>
                <a:r>
                  <a:rPr lang="en-US" sz="1800" dirty="0" err="1"/>
                  <a:t>Áp</a:t>
                </a:r>
                <a:r>
                  <a:rPr lang="en-US" sz="1800" dirty="0"/>
                  <a:t> </a:t>
                </a:r>
                <a:r>
                  <a:rPr lang="en-US" sz="1800" dirty="0" err="1"/>
                  <a:t>dụng</a:t>
                </a:r>
                <a:r>
                  <a:rPr lang="en-US" sz="1800" dirty="0"/>
                  <a:t> </a:t>
                </a:r>
                <a:r>
                  <a:rPr lang="en-US" sz="1800" dirty="0" err="1"/>
                  <a:t>định</a:t>
                </a:r>
                <a:r>
                  <a:rPr lang="en-US" sz="1800" dirty="0"/>
                  <a:t> </a:t>
                </a:r>
                <a:r>
                  <a:rPr lang="en-US" sz="1800" dirty="0" err="1"/>
                  <a:t>lí</a:t>
                </a:r>
                <a:r>
                  <a:rPr lang="en-US" sz="1800" dirty="0"/>
                  <a:t> </a:t>
                </a:r>
                <a:r>
                  <a:rPr lang="en-US" sz="1800" dirty="0" err="1"/>
                  <a:t>côsin</a:t>
                </a:r>
                <a:r>
                  <a:rPr lang="en-US" sz="1800" dirty="0"/>
                  <a:t> </a:t>
                </a:r>
                <a:r>
                  <a:rPr lang="en-US" sz="1800" dirty="0" err="1"/>
                  <a:t>trong</a:t>
                </a:r>
                <a:r>
                  <a:rPr lang="en-US" sz="1800" dirty="0"/>
                  <a:t> tam </a:t>
                </a:r>
                <a:r>
                  <a:rPr lang="en-US" sz="1800" dirty="0" err="1"/>
                  <a:t>giác</a:t>
                </a:r>
                <a:r>
                  <a:rPr lang="en-US" sz="1800" dirty="0"/>
                  <a:t> </a:t>
                </a:r>
                <a14:m>
                  <m:oMath xmlns:m="http://schemas.openxmlformats.org/officeDocument/2006/math">
                    <m:r>
                      <a:rPr lang="en-US" sz="1800" i="1" dirty="0" smtClean="0">
                        <a:latin typeface="Cambria Math" panose="02040503050406030204" pitchFamily="18" charset="0"/>
                      </a:rPr>
                      <m:t>𝐴𝐵𝐶</m:t>
                    </m:r>
                  </m:oMath>
                </a14:m>
                <a:r>
                  <a:rPr lang="en-US" sz="1800" dirty="0"/>
                  <a:t>, ta </a:t>
                </a:r>
                <a:r>
                  <a:rPr lang="en-US" sz="1800" dirty="0" err="1"/>
                  <a:t>có</a:t>
                </a:r>
                <a:r>
                  <a:rPr lang="en-US" sz="1800" dirty="0"/>
                  <a:t>:</a:t>
                </a:r>
              </a:p>
              <a:p>
                <a:pPr>
                  <a:lnSpc>
                    <a:spcPct val="150000"/>
                  </a:lnSpc>
                </a:pPr>
                <a14:m>
                  <m:oMathPara xmlns:m="http://schemas.openxmlformats.org/officeDocument/2006/math">
                    <m:oMathParaPr>
                      <m:jc m:val="left"/>
                    </m:oMathParaPr>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𝐵𝐶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𝐴𝐵</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−2</m:t>
                      </m:r>
                      <m:r>
                        <a:rPr lang="en-US" sz="1800" b="0" i="1" smtClean="0">
                          <a:latin typeface="Cambria Math" panose="02040503050406030204" pitchFamily="18" charset="0"/>
                        </a:rPr>
                        <m:t>𝐴𝐵</m:t>
                      </m:r>
                      <m:r>
                        <a:rPr lang="en-US" sz="1800" b="0" i="1" smtClean="0">
                          <a:latin typeface="Cambria Math" panose="02040503050406030204" pitchFamily="18" charset="0"/>
                        </a:rPr>
                        <m:t>.</m:t>
                      </m:r>
                      <m:r>
                        <a:rPr lang="en-US" sz="1800" b="0" i="1" smtClean="0">
                          <a:latin typeface="Cambria Math" panose="02040503050406030204" pitchFamily="18" charset="0"/>
                        </a:rPr>
                        <m:t>𝐴𝐶</m:t>
                      </m:r>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𝐵𝐴𝐶</m:t>
                              </m:r>
                            </m:e>
                          </m:acc>
                        </m:e>
                      </m:func>
                    </m:oMath>
                  </m:oMathPara>
                </a14:m>
                <a:endParaRPr lang="en-US" sz="1800" b="0" dirty="0"/>
              </a:p>
              <a:p>
                <a:pPr>
                  <a:lnSpc>
                    <a:spcPct val="150000"/>
                  </a:lnSpc>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1 300</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1 800</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−2. 1 300. 1 800.</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60</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=2 590 000.</m:t>
                      </m:r>
                    </m:oMath>
                  </m:oMathPara>
                </a14:m>
                <a:endParaRPr lang="en-US" sz="1800" b="0" dirty="0"/>
              </a:p>
              <a:p>
                <a:pPr>
                  <a:lnSpc>
                    <a:spcPct val="150000"/>
                  </a:lnSpc>
                </a:pPr>
                <a:r>
                  <a:rPr lang="en-US" sz="1800" dirty="0"/>
                  <a:t>Do </a:t>
                </a:r>
                <a:r>
                  <a:rPr lang="en-US" sz="1800" dirty="0" err="1"/>
                  <a:t>đó</a:t>
                </a:r>
                <a:r>
                  <a:rPr lang="en-US" sz="1800" dirty="0"/>
                  <a:t> </a:t>
                </a:r>
                <a14:m>
                  <m:oMath xmlns:m="http://schemas.openxmlformats.org/officeDocument/2006/math">
                    <m:r>
                      <a:rPr lang="en-US" sz="1800" b="0" i="1" smtClean="0">
                        <a:latin typeface="Cambria Math" panose="02040503050406030204" pitchFamily="18" charset="0"/>
                      </a:rPr>
                      <m:t>𝐵𝐶</m:t>
                    </m:r>
                    <m:r>
                      <a:rPr lang="en-US" sz="1800" b="0" i="1" smtClean="0">
                        <a:latin typeface="Cambria Math" panose="02040503050406030204" pitchFamily="18" charset="0"/>
                        <a:ea typeface="Cambria Math" panose="02040503050406030204" pitchFamily="18" charset="0"/>
                      </a:rPr>
                      <m:t>≈1 609,35 </m:t>
                    </m:r>
                    <m:r>
                      <a:rPr lang="en-US" sz="1800" b="0" i="0" smtClean="0">
                        <a:latin typeface="Cambria Math" panose="02040503050406030204" pitchFamily="18" charset="0"/>
                        <a:ea typeface="Cambria Math" panose="02040503050406030204" pitchFamily="18" charset="0"/>
                      </a:rPr>
                      <m:t>(</m:t>
                    </m:r>
                    <m:r>
                      <m:rPr>
                        <m:sty m:val="p"/>
                      </m:rPr>
                      <a:rPr lang="en-US" sz="1800" b="0" i="0" smtClean="0">
                        <a:latin typeface="Cambria Math" panose="02040503050406030204" pitchFamily="18" charset="0"/>
                        <a:ea typeface="Cambria Math" panose="02040503050406030204" pitchFamily="18" charset="0"/>
                      </a:rPr>
                      <m:t>km</m:t>
                    </m:r>
                    <m:r>
                      <a:rPr lang="en-US" sz="1800" b="0" i="0" smtClean="0">
                        <a:latin typeface="Cambria Math" panose="02040503050406030204" pitchFamily="18" charset="0"/>
                        <a:ea typeface="Cambria Math" panose="02040503050406030204" pitchFamily="18" charset="0"/>
                      </a:rPr>
                      <m:t>)</m:t>
                    </m:r>
                  </m:oMath>
                </a14:m>
                <a:endParaRPr lang="en-US" sz="1800" dirty="0"/>
              </a:p>
              <a:p>
                <a:pPr>
                  <a:lnSpc>
                    <a:spcPct val="150000"/>
                  </a:lnSpc>
                </a:pPr>
                <a:r>
                  <a:rPr lang="en-US" sz="1800" dirty="0" err="1"/>
                  <a:t>Vậy</a:t>
                </a:r>
                <a:r>
                  <a:rPr lang="en-US" sz="1800" dirty="0"/>
                  <a:t> </a:t>
                </a:r>
                <a:r>
                  <a:rPr lang="en-US" sz="1800" dirty="0" err="1"/>
                  <a:t>sau</a:t>
                </a:r>
                <a:r>
                  <a:rPr lang="en-US" sz="1800" dirty="0"/>
                  <a:t> 2 </a:t>
                </a:r>
                <a:r>
                  <a:rPr lang="en-US" sz="1800" dirty="0" err="1"/>
                  <a:t>giờ</a:t>
                </a:r>
                <a:r>
                  <a:rPr lang="en-US" sz="1800" dirty="0"/>
                  <a:t> </a:t>
                </a:r>
                <a:r>
                  <a:rPr lang="en-US" sz="1800" dirty="0" err="1"/>
                  <a:t>hai</a:t>
                </a:r>
                <a:r>
                  <a:rPr lang="en-US" sz="1800" dirty="0"/>
                  <a:t> </a:t>
                </a:r>
                <a:r>
                  <a:rPr lang="en-US" sz="1800" dirty="0" err="1"/>
                  <a:t>máy</a:t>
                </a:r>
                <a:r>
                  <a:rPr lang="en-US" sz="1800" dirty="0"/>
                  <a:t> bay </a:t>
                </a:r>
                <a:r>
                  <a:rPr lang="en-US" sz="1800" dirty="0" err="1"/>
                  <a:t>cách</a:t>
                </a:r>
                <a:r>
                  <a:rPr lang="en-US" sz="1800" dirty="0"/>
                  <a:t> </a:t>
                </a:r>
                <a:r>
                  <a:rPr lang="en-US" sz="1800" dirty="0" err="1"/>
                  <a:t>nhau</a:t>
                </a:r>
                <a:r>
                  <a:rPr lang="en-US" sz="1800" dirty="0"/>
                  <a:t> </a:t>
                </a:r>
                <a:r>
                  <a:rPr lang="en-US" sz="1800" dirty="0" err="1"/>
                  <a:t>khoảng</a:t>
                </a:r>
                <a:r>
                  <a:rPr lang="en-US" sz="1800" dirty="0"/>
                  <a:t> </a:t>
                </a:r>
                <a14:m>
                  <m:oMath xmlns:m="http://schemas.openxmlformats.org/officeDocument/2006/math">
                    <m:r>
                      <a:rPr lang="en-US" sz="1800" i="1" dirty="0" smtClean="0">
                        <a:latin typeface="Cambria Math" panose="02040503050406030204" pitchFamily="18" charset="0"/>
                      </a:rPr>
                      <m:t>1 609,35 </m:t>
                    </m:r>
                    <m:r>
                      <m:rPr>
                        <m:sty m:val="p"/>
                      </m:rPr>
                      <a:rPr lang="en-US" sz="1800" i="0" dirty="0" smtClean="0">
                        <a:latin typeface="Cambria Math" panose="02040503050406030204" pitchFamily="18" charset="0"/>
                      </a:rPr>
                      <m:t>km</m:t>
                    </m:r>
                  </m:oMath>
                </a14:m>
                <a:endParaRPr lang="en-US" sz="1800" dirty="0"/>
              </a:p>
            </p:txBody>
          </p:sp>
        </mc:Choice>
        <mc:Fallback xmlns="">
          <p:sp>
            <p:nvSpPr>
              <p:cNvPr id="5" name="Hộp Văn bản 4">
                <a:extLst>
                  <a:ext uri="{FF2B5EF4-FFF2-40B4-BE49-F238E27FC236}">
                    <a16:creationId xmlns:a16="http://schemas.microsoft.com/office/drawing/2014/main" id="{3A5EAD99-9AFD-82D7-E739-51C3C2EFA823}"/>
                  </a:ext>
                </a:extLst>
              </p:cNvPr>
              <p:cNvSpPr txBox="1">
                <a:spLocks noRot="1" noChangeAspect="1" noMove="1" noResize="1" noEditPoints="1" noAdjustHandles="1" noChangeArrowheads="1" noChangeShapeType="1" noTextEdit="1"/>
              </p:cNvSpPr>
              <p:nvPr/>
            </p:nvSpPr>
            <p:spPr>
              <a:xfrm>
                <a:off x="976907" y="719118"/>
                <a:ext cx="6945512" cy="4223977"/>
              </a:xfrm>
              <a:prstGeom prst="rect">
                <a:avLst/>
              </a:prstGeom>
              <a:blipFill>
                <a:blip r:embed="rId2"/>
                <a:stretch>
                  <a:fillRect l="-702" b="-1443"/>
                </a:stretch>
              </a:blipFill>
            </p:spPr>
            <p:txBody>
              <a:bodyPr/>
              <a:lstStyle/>
              <a:p>
                <a:r>
                  <a:rPr lang="en-US">
                    <a:noFill/>
                  </a:rPr>
                  <a:t> </a:t>
                </a:r>
              </a:p>
            </p:txBody>
          </p:sp>
        </mc:Fallback>
      </mc:AlternateContent>
      <p:pic>
        <p:nvPicPr>
          <p:cNvPr id="6" name="Hình ảnh 5">
            <a:extLst>
              <a:ext uri="{FF2B5EF4-FFF2-40B4-BE49-F238E27FC236}">
                <a16:creationId xmlns:a16="http://schemas.microsoft.com/office/drawing/2014/main" id="{F439A854-8F1B-05EB-EE00-B188B946F625}"/>
              </a:ext>
            </a:extLst>
          </p:cNvPr>
          <p:cNvPicPr>
            <a:picLocks noChangeAspect="1"/>
          </p:cNvPicPr>
          <p:nvPr/>
        </p:nvPicPr>
        <p:blipFill>
          <a:blip r:embed="rId3"/>
          <a:stretch>
            <a:fillRect/>
          </a:stretch>
        </p:blipFill>
        <p:spPr>
          <a:xfrm>
            <a:off x="6003450" y="1277957"/>
            <a:ext cx="2163643" cy="2308208"/>
          </a:xfrm>
          <a:prstGeom prst="rect">
            <a:avLst/>
          </a:prstGeom>
          <a:ln>
            <a:noFill/>
          </a:ln>
          <a:effectLst>
            <a:softEdge rad="112500"/>
          </a:effectLst>
        </p:spPr>
      </p:pic>
    </p:spTree>
    <p:extLst>
      <p:ext uri="{BB962C8B-B14F-4D97-AF65-F5344CB8AC3E}">
        <p14:creationId xmlns:p14="http://schemas.microsoft.com/office/powerpoint/2010/main" val="288767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5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500"/>
                                        <p:tgtEl>
                                          <p:spTgt spid="5">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Effect transition="in" filter="fade">
                                      <p:cBhvr>
                                        <p:cTn id="36" dur="500"/>
                                        <p:tgtEl>
                                          <p:spTgt spid="5">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Effect transition="in" filter="fade">
                                      <p:cBhvr>
                                        <p:cTn id="41" dur="500"/>
                                        <p:tgtEl>
                                          <p:spTgt spid="5">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xEl>
                                              <p:pRg st="6" end="6"/>
                                            </p:txEl>
                                          </p:spTgt>
                                        </p:tgtEl>
                                        <p:attrNameLst>
                                          <p:attrName>style.visibility</p:attrName>
                                        </p:attrNameLst>
                                      </p:cBhvr>
                                      <p:to>
                                        <p:strVal val="visible"/>
                                      </p:to>
                                    </p:set>
                                    <p:animEffect transition="in" filter="fade">
                                      <p:cBhvr>
                                        <p:cTn id="46" dur="500"/>
                                        <p:tgtEl>
                                          <p:spTgt spid="5">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
                                            <p:txEl>
                                              <p:pRg st="7" end="7"/>
                                            </p:txEl>
                                          </p:spTgt>
                                        </p:tgtEl>
                                        <p:attrNameLst>
                                          <p:attrName>style.visibility</p:attrName>
                                        </p:attrNameLst>
                                      </p:cBhvr>
                                      <p:to>
                                        <p:strVal val="visible"/>
                                      </p:to>
                                    </p:set>
                                    <p:animEffect transition="in" filter="fade">
                                      <p:cBhvr>
                                        <p:cTn id="51" dur="500"/>
                                        <p:tgtEl>
                                          <p:spTgt spid="5">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
                                            <p:txEl>
                                              <p:pRg st="8" end="8"/>
                                            </p:txEl>
                                          </p:spTgt>
                                        </p:tgtEl>
                                        <p:attrNameLst>
                                          <p:attrName>style.visibility</p:attrName>
                                        </p:attrNameLst>
                                      </p:cBhvr>
                                      <p:to>
                                        <p:strVal val="visible"/>
                                      </p:to>
                                    </p:set>
                                    <p:animEffect transition="in" filter="fade">
                                      <p:cBhvr>
                                        <p:cTn id="56"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01E155CD-236D-6F7B-4FCA-EECD9F05A80B}"/>
                  </a:ext>
                </a:extLst>
              </p:cNvPr>
              <p:cNvSpPr txBox="1"/>
              <p:nvPr/>
            </p:nvSpPr>
            <p:spPr>
              <a:xfrm>
                <a:off x="2043114" y="203640"/>
                <a:ext cx="6536530" cy="882421"/>
              </a:xfrm>
              <a:prstGeom prst="rect">
                <a:avLst/>
              </a:prstGeom>
              <a:noFill/>
            </p:spPr>
            <p:txBody>
              <a:bodyPr wrap="square">
                <a:spAutoFit/>
              </a:bodyPr>
              <a:lstStyle/>
              <a:p>
                <a:pPr marL="0" marR="0">
                  <a:lnSpc>
                    <a:spcPct val="150000"/>
                  </a:lnSpc>
                  <a:spcBef>
                    <a:spcPts val="0"/>
                  </a:spcBef>
                </a:pPr>
                <a:r>
                  <a:rPr lang="nl-NL" sz="1800" dirty="0">
                    <a:effectLst/>
                    <a:latin typeface="+mj-lt"/>
                    <a:ea typeface="Calibri" panose="020F0502020204030204" pitchFamily="34" charset="0"/>
                    <a:cs typeface="Times New Roman" panose="02020603050405020304" pitchFamily="18" charset="0"/>
                  </a:rPr>
                  <a:t>Cho tam giác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𝐵𝐴𝐶</m:t>
                    </m:r>
                  </m:oMath>
                </a14:m>
                <a:r>
                  <a:rPr lang="nl-NL" sz="1800" dirty="0">
                    <a:effectLst/>
                    <a:latin typeface="+mj-lt"/>
                    <a:ea typeface="Calibri" panose="020F0502020204030204" pitchFamily="34" charset="0"/>
                    <a:cs typeface="Times New Roman" panose="02020603050405020304" pitchFamily="18" charset="0"/>
                  </a:rPr>
                  <a:t> có các cạnh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𝐴𝐶</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=10 </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𝑐𝑚</m:t>
                    </m:r>
                  </m:oMath>
                </a14:m>
                <a:r>
                  <a:rPr lang="nl-NL" sz="1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𝐵𝐶</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=16 </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𝑐𝑚</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1800" dirty="0">
                    <a:effectLst/>
                    <a:latin typeface="+mj-lt"/>
                    <a:ea typeface="Calibri" panose="020F0502020204030204" pitchFamily="34" charset="0"/>
                    <a:cs typeface="Times New Roman" panose="02020603050405020304" pitchFamily="18" charset="0"/>
                  </a:rPr>
                  <a:t>và góc </a:t>
                </a:r>
                <a14:m>
                  <m:oMath xmlns:m="http://schemas.openxmlformats.org/officeDocument/2006/math">
                    <m:acc>
                      <m:accPr>
                        <m:chr m:val="̂"/>
                        <m:ctrlPr>
                          <a:rPr lang="nl-NL" sz="1800" i="1" smtClean="0">
                            <a:effectLst/>
                            <a:latin typeface="Cambria Math" panose="02040503050406030204" pitchFamily="18" charset="0"/>
                            <a:cs typeface="Times New Roman" panose="02020603050405020304" pitchFamily="18" charset="0"/>
                          </a:rPr>
                        </m:ctrlPr>
                      </m:accPr>
                      <m:e>
                        <m:r>
                          <a:rPr lang="en-US" sz="1800" b="0" i="1" smtClean="0">
                            <a:effectLst/>
                            <a:latin typeface="Cambria Math" panose="02040503050406030204" pitchFamily="18" charset="0"/>
                            <a:cs typeface="Times New Roman" panose="02020603050405020304" pitchFamily="18" charset="0"/>
                          </a:rPr>
                          <m:t>𝐶</m:t>
                        </m:r>
                      </m:e>
                    </m:acc>
                    <m:r>
                      <a:rPr lang="en-US" sz="1800" b="0" i="1" smtClean="0">
                        <a:effectLst/>
                        <a:latin typeface="Cambria Math" panose="02040503050406030204" pitchFamily="18" charset="0"/>
                        <a:cs typeface="Times New Roman" panose="02020603050405020304" pitchFamily="18" charset="0"/>
                      </a:rPr>
                      <m:t>=110</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nl-NL" sz="1800" dirty="0">
                    <a:effectLst/>
                    <a:latin typeface="+mj-lt"/>
                    <a:ea typeface="Calibri" panose="020F0502020204030204" pitchFamily="34" charset="0"/>
                    <a:cs typeface="Times New Roman" panose="02020603050405020304" pitchFamily="18" charset="0"/>
                  </a:rPr>
                  <a:t>. Tính cạnh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nl-NL" sz="1800" dirty="0">
                    <a:effectLst/>
                    <a:latin typeface="+mj-lt"/>
                    <a:ea typeface="Calibri" panose="020F0502020204030204" pitchFamily="34" charset="0"/>
                    <a:cs typeface="Times New Roman" panose="02020603050405020304" pitchFamily="18" charset="0"/>
                  </a:rPr>
                  <a:t> và các góc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𝐴</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𝐵</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1800" dirty="0">
                    <a:effectLst/>
                    <a:latin typeface="+mj-lt"/>
                    <a:ea typeface="Calibri" panose="020F0502020204030204" pitchFamily="34" charset="0"/>
                    <a:cs typeface="Times New Roman" panose="02020603050405020304" pitchFamily="18" charset="0"/>
                  </a:rPr>
                  <a:t>của tam giác đó.</a:t>
                </a:r>
                <a:endParaRPr lang="en-US" sz="1800" dirty="0">
                  <a:effectLst/>
                  <a:latin typeface="+mj-lt"/>
                  <a:ea typeface="Calibri" panose="020F0502020204030204" pitchFamily="34" charset="0"/>
                  <a:cs typeface="Times New Roman" panose="02020603050405020304" pitchFamily="18" charset="0"/>
                </a:endParaRPr>
              </a:p>
            </p:txBody>
          </p:sp>
        </mc:Choice>
        <mc:Fallback xmlns="">
          <p:sp>
            <p:nvSpPr>
              <p:cNvPr id="10" name="Hộp Văn bản 9">
                <a:extLst>
                  <a:ext uri="{FF2B5EF4-FFF2-40B4-BE49-F238E27FC236}">
                    <a16:creationId xmlns:a16="http://schemas.microsoft.com/office/drawing/2014/main" id="{01E155CD-236D-6F7B-4FCA-EECD9F05A80B}"/>
                  </a:ext>
                </a:extLst>
              </p:cNvPr>
              <p:cNvSpPr txBox="1">
                <a:spLocks noRot="1" noChangeAspect="1" noMove="1" noResize="1" noEditPoints="1" noAdjustHandles="1" noChangeArrowheads="1" noChangeShapeType="1" noTextEdit="1"/>
              </p:cNvSpPr>
              <p:nvPr/>
            </p:nvSpPr>
            <p:spPr>
              <a:xfrm>
                <a:off x="2043114" y="203640"/>
                <a:ext cx="6536530" cy="882421"/>
              </a:xfrm>
              <a:prstGeom prst="rect">
                <a:avLst/>
              </a:prstGeom>
              <a:blipFill>
                <a:blip r:embed="rId2"/>
                <a:stretch>
                  <a:fillRect l="-746" b="-10345"/>
                </a:stretch>
              </a:blipFill>
            </p:spPr>
            <p:txBody>
              <a:bodyPr/>
              <a:lstStyle/>
              <a:p>
                <a:r>
                  <a:rPr lang="en-US">
                    <a:noFill/>
                  </a:rPr>
                  <a:t> </a:t>
                </a:r>
              </a:p>
            </p:txBody>
          </p:sp>
        </mc:Fallback>
      </mc:AlternateContent>
      <p:sp>
        <p:nvSpPr>
          <p:cNvPr id="11" name="Hình Bầu dục 10">
            <a:extLst>
              <a:ext uri="{FF2B5EF4-FFF2-40B4-BE49-F238E27FC236}">
                <a16:creationId xmlns:a16="http://schemas.microsoft.com/office/drawing/2014/main" id="{DE13C202-D3C6-A5BB-7618-D73D5E8FD8E0}"/>
              </a:ext>
            </a:extLst>
          </p:cNvPr>
          <p:cNvSpPr/>
          <p:nvPr/>
        </p:nvSpPr>
        <p:spPr>
          <a:xfrm>
            <a:off x="564356" y="269803"/>
            <a:ext cx="1507331" cy="750094"/>
          </a:xfrm>
          <a:prstGeom prst="ellipse">
            <a:avLst/>
          </a:prstGeom>
          <a:solidFill>
            <a:schemeClr val="accent3">
              <a:lumMod val="60000"/>
              <a:lumOff val="40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err="1"/>
              <a:t>Bài</a:t>
            </a:r>
            <a:r>
              <a:rPr lang="en-US" sz="2000" b="1" dirty="0"/>
              <a:t> </a:t>
            </a:r>
            <a:r>
              <a:rPr lang="en-US" sz="2000" b="1" dirty="0" err="1"/>
              <a:t>tập</a:t>
            </a:r>
            <a:endParaRPr lang="en-US" sz="2000" b="1" dirty="0"/>
          </a:p>
        </p:txBody>
      </p:sp>
      <p:sp>
        <p:nvSpPr>
          <p:cNvPr id="12" name="Hộp Văn bản 11">
            <a:extLst>
              <a:ext uri="{FF2B5EF4-FFF2-40B4-BE49-F238E27FC236}">
                <a16:creationId xmlns:a16="http://schemas.microsoft.com/office/drawing/2014/main" id="{3EF8DD6A-7982-6445-13C5-B6156F2A5572}"/>
              </a:ext>
            </a:extLst>
          </p:cNvPr>
          <p:cNvSpPr txBox="1"/>
          <p:nvPr/>
        </p:nvSpPr>
        <p:spPr>
          <a:xfrm>
            <a:off x="4107656" y="1143380"/>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FC19B616-4AAA-5558-50E0-ABF201099487}"/>
                  </a:ext>
                </a:extLst>
              </p:cNvPr>
              <p:cNvSpPr txBox="1"/>
              <p:nvPr/>
            </p:nvSpPr>
            <p:spPr>
              <a:xfrm>
                <a:off x="1518046" y="1847558"/>
                <a:ext cx="6265069" cy="2700804"/>
              </a:xfrm>
              <a:prstGeom prst="rect">
                <a:avLst/>
              </a:prstGeom>
              <a:noFill/>
            </p:spPr>
            <p:txBody>
              <a:bodyPr wrap="square">
                <a:spAutoFit/>
              </a:bodyPr>
              <a:lstStyle/>
              <a:p>
                <a:pPr marL="285750" marR="0" indent="-285750">
                  <a:lnSpc>
                    <a:spcPct val="150000"/>
                  </a:lnSpc>
                  <a:spcBef>
                    <a:spcPts val="0"/>
                  </a:spcBef>
                  <a:spcAft>
                    <a:spcPts val="800"/>
                  </a:spcAft>
                  <a:buFont typeface="Wingdings" panose="05000000000000000000" pitchFamily="2" charset="2"/>
                  <a:buChar char="§"/>
                </a:pPr>
                <a:r>
                  <a:rPr lang="nl-NL" sz="1800" dirty="0">
                    <a:effectLst/>
                    <a:latin typeface="+mj-lt"/>
                    <a:ea typeface="Calibri" panose="020F0502020204030204" pitchFamily="34" charset="0"/>
                    <a:cs typeface="Times New Roman" panose="02020603050405020304" pitchFamily="18" charset="0"/>
                  </a:rPr>
                  <a:t>Theo định lí côsin ta có:</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14:m>
                  <m:oMathPara xmlns:m="http://schemas.openxmlformats.org/officeDocument/2006/math">
                    <m:oMathParaPr>
                      <m:jc m:val="left"/>
                    </m:oMathParaPr>
                    <m:oMath xmlns:m="http://schemas.openxmlformats.org/officeDocument/2006/math">
                      <m:r>
                        <a:rPr lang="nl-NL" sz="18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𝐵</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r>
                        <a:rPr lang="nl-NL" sz="1800" i="1">
                          <a:effectLst/>
                          <a:latin typeface="Cambria Math" panose="02040503050406030204" pitchFamily="18" charset="0"/>
                          <a:ea typeface="Calibri" panose="020F0502020204030204" pitchFamily="34" charset="0"/>
                          <a:cs typeface="Times New Roman" panose="02020603050405020304" pitchFamily="18" charset="0"/>
                        </a:rPr>
                        <m:t>𝐵𝐶</m:t>
                      </m:r>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𝐴𝐶</m:t>
                      </m:r>
                      <m:r>
                        <a:rPr lang="nl-NL" sz="18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cos</m:t>
                          </m:r>
                        </m:fName>
                        <m:e>
                          <m:r>
                            <a:rPr lang="nl-NL" sz="1800" i="1">
                              <a:effectLst/>
                              <a:latin typeface="Cambria Math" panose="02040503050406030204" pitchFamily="18" charset="0"/>
                              <a:ea typeface="Calibri" panose="020F0502020204030204" pitchFamily="34" charset="0"/>
                              <a:cs typeface="Times New Roman" panose="02020603050405020304" pitchFamily="18" charset="0"/>
                            </a:rPr>
                            <m:t>𝐶</m:t>
                          </m:r>
                        </m:e>
                      </m:func>
                    </m:oMath>
                  </m:oMathPara>
                </a14:m>
                <a:r>
                  <a:rPr lang="en-US" sz="1800" dirty="0">
                    <a:effectLst/>
                    <a:latin typeface="+mj-lt"/>
                    <a:ea typeface="Calibri" panose="020F0502020204030204" pitchFamily="34" charset="0"/>
                    <a:cs typeface="Times New Roman" panose="02020603050405020304" pitchFamily="18" charset="0"/>
                  </a:rPr>
                  <a:t/>
                </a:r>
                <a:br>
                  <a:rPr lang="en-US" sz="1800" dirty="0">
                    <a:effectLst/>
                    <a:latin typeface="+mj-lt"/>
                    <a:ea typeface="Calibri" panose="020F0502020204030204" pitchFamily="34" charset="0"/>
                    <a:cs typeface="Times New Roman" panose="02020603050405020304" pitchFamily="18" charset="0"/>
                  </a:rPr>
                </a:br>
                <a:endParaRPr lang="en-US" sz="1800" i="1" dirty="0">
                  <a:effectLst/>
                  <a:latin typeface="Cambria Math" panose="020405030504060302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14:m>
                  <m:oMath xmlns:m="http://schemas.openxmlformats.org/officeDocument/2006/math">
                    <m:r>
                      <a:rPr lang="nl-NL" sz="1800" i="1">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6</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1800" i="1">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0</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1800" i="1">
                        <a:effectLst/>
                        <a:latin typeface="Cambria Math" panose="02040503050406030204" pitchFamily="18" charset="0"/>
                        <a:ea typeface="Calibri" panose="020F0502020204030204" pitchFamily="34" charset="0"/>
                        <a:cs typeface="Times New Roman" panose="02020603050405020304" pitchFamily="18" charset="0"/>
                      </a:rPr>
                      <m:t>−2.16.10. </m:t>
                    </m:r>
                    <m:func>
                      <m:funcPr>
                        <m:ctrlPr>
                          <a:rPr lang="en-US" sz="1800" i="1" smtClean="0">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cos</m:t>
                        </m:r>
                      </m:fName>
                      <m:e>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110</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e>
                    </m:func>
                    <m:r>
                      <a:rPr lang="nl-NL" sz="1800" i="1">
                        <a:effectLst/>
                        <a:latin typeface="Cambria Math" panose="02040503050406030204" pitchFamily="18" charset="0"/>
                        <a:ea typeface="Calibri" panose="020F0502020204030204" pitchFamily="34" charset="0"/>
                        <a:cs typeface="Times New Roman" panose="02020603050405020304" pitchFamily="18" charset="0"/>
                      </a:rPr>
                      <m:t>≈465,44⇒</m:t>
                    </m:r>
                    <m:r>
                      <a:rPr lang="nl-NL" sz="1800" i="1">
                        <a:effectLst/>
                        <a:latin typeface="Cambria Math" panose="02040503050406030204" pitchFamily="18" charset="0"/>
                        <a:ea typeface="Calibri" panose="020F0502020204030204" pitchFamily="34" charset="0"/>
                        <a:cs typeface="Times New Roman" panose="02020603050405020304" pitchFamily="18" charset="0"/>
                      </a:rPr>
                      <m:t>𝐴𝐵</m:t>
                    </m:r>
                    <m:r>
                      <a:rPr lang="nl-NL" sz="1800" i="1">
                        <a:effectLst/>
                        <a:latin typeface="Cambria Math" panose="02040503050406030204" pitchFamily="18" charset="0"/>
                        <a:ea typeface="Calibri" panose="020F0502020204030204" pitchFamily="34" charset="0"/>
                        <a:cs typeface="Times New Roman" panose="02020603050405020304" pitchFamily="18" charset="0"/>
                      </a:rPr>
                      <m:t>≈21,6(</m:t>
                    </m:r>
                    <m:r>
                      <a:rPr lang="nl-NL" sz="1800" i="1">
                        <a:effectLst/>
                        <a:latin typeface="Cambria Math" panose="02040503050406030204" pitchFamily="18" charset="0"/>
                        <a:ea typeface="Calibri" panose="020F0502020204030204" pitchFamily="34" charset="0"/>
                        <a:cs typeface="Times New Roman" panose="02020603050405020304" pitchFamily="18" charset="0"/>
                      </a:rPr>
                      <m:t>𝑐𝑚</m:t>
                    </m:r>
                    <m:r>
                      <a:rPr lang="nl-NL"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1800" dirty="0">
                    <a:effectLst/>
                    <a:latin typeface="+mj-lt"/>
                    <a:ea typeface="Calibri" panose="020F0502020204030204" pitchFamily="34" charset="0"/>
                    <a:cs typeface="Times New Roman" panose="02020603050405020304" pitchFamily="18" charset="0"/>
                  </a:rPr>
                  <a:t> </a:t>
                </a:r>
                <a:endParaRPr lang="en-US" sz="1800" dirty="0">
                  <a:effectLst/>
                  <a:latin typeface="+mj-lt"/>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800"/>
                  </a:spcAft>
                  <a:buFont typeface="Wingdings" panose="05000000000000000000" pitchFamily="2" charset="2"/>
                  <a:buChar char="§"/>
                </a:pPr>
                <a:r>
                  <a:rPr lang="nl-NL" sz="1800" dirty="0">
                    <a:effectLst/>
                    <a:latin typeface="+mj-lt"/>
                    <a:ea typeface="Calibri" panose="020F0502020204030204" pitchFamily="34" charset="0"/>
                    <a:cs typeface="Times New Roman" panose="02020603050405020304" pitchFamily="18" charset="0"/>
                  </a:rPr>
                  <a:t>Ta có: </a:t>
                </a:r>
                <a14:m>
                  <m:oMath xmlns:m="http://schemas.openxmlformats.org/officeDocument/2006/math">
                    <m:r>
                      <m:rPr>
                        <m:sty m:val="p"/>
                      </m:rPr>
                      <a:rPr lang="en-US" sz="1800" i="0">
                        <a:effectLst/>
                        <a:latin typeface="Cambria Math" panose="02040503050406030204" pitchFamily="18" charset="0"/>
                        <a:ea typeface="Calibri" panose="020F0502020204030204" pitchFamily="34" charset="0"/>
                        <a:cs typeface="Times New Roman" panose="02020603050405020304" pitchFamily="18" charset="0"/>
                      </a:rPr>
                      <m:t>cos</m:t>
                    </m:r>
                    <m:r>
                      <a:rPr lang="en-US" sz="1800" i="1">
                        <a:effectLst/>
                        <a:latin typeface="Cambria Math" panose="02040503050406030204" pitchFamily="18" charset="0"/>
                        <a:ea typeface="Calibri" panose="020F0502020204030204" pitchFamily="34" charset="0"/>
                        <a:cs typeface="Times New Roman" panose="02020603050405020304" pitchFamily="18" charset="0"/>
                      </a:rPr>
                      <m:t>𝐴</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𝐵</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effectLst/>
                            <a:latin typeface="Cambria Math" panose="02040503050406030204" pitchFamily="18" charset="0"/>
                            <a:ea typeface="Calibri" panose="020F0502020204030204" pitchFamily="34" charset="0"/>
                            <a:cs typeface="Times New Roman" panose="02020603050405020304" pitchFamily="18" charset="0"/>
                          </a:rPr>
                          <m:t>𝐴𝐶</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𝐴𝐵</m:t>
                        </m:r>
                      </m:den>
                    </m:f>
                    <m:r>
                      <a:rPr lang="en-US"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0</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+(21,6</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6</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2.10.21,6</m:t>
                        </m:r>
                      </m:den>
                    </m:f>
                    <m:r>
                      <a:rPr lang="en-US" sz="1800" i="1">
                        <a:effectLst/>
                        <a:latin typeface="Cambria Math" panose="02040503050406030204" pitchFamily="18" charset="0"/>
                        <a:ea typeface="Calibri" panose="020F0502020204030204" pitchFamily="34" charset="0"/>
                        <a:cs typeface="Times New Roman" panose="02020603050405020304" pitchFamily="18" charset="0"/>
                      </a:rPr>
                      <m:t>≈0,7189.</m:t>
                    </m:r>
                  </m:oMath>
                </a14:m>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800" dirty="0" err="1">
                    <a:effectLst/>
                    <a:latin typeface="+mj-lt"/>
                    <a:ea typeface="Yu Mincho" panose="02020400000000000000" pitchFamily="18" charset="-128"/>
                    <a:cs typeface="Times New Roman" panose="02020603050405020304" pitchFamily="18" charset="0"/>
                  </a:rPr>
                  <a:t>Suy</a:t>
                </a:r>
                <a:r>
                  <a:rPr lang="en-US" sz="1800" dirty="0">
                    <a:effectLst/>
                    <a:latin typeface="+mj-lt"/>
                    <a:ea typeface="Yu Mincho" panose="02020400000000000000" pitchFamily="18" charset="-128"/>
                    <a:cs typeface="Times New Roman" panose="02020603050405020304" pitchFamily="18" charset="0"/>
                  </a:rPr>
                  <a:t> </a:t>
                </a:r>
                <a:r>
                  <a:rPr lang="en-US" sz="1800" dirty="0" err="1">
                    <a:effectLst/>
                    <a:latin typeface="+mj-lt"/>
                    <a:ea typeface="Yu Mincho" panose="02020400000000000000" pitchFamily="18" charset="-128"/>
                    <a:cs typeface="Times New Roman" panose="02020603050405020304" pitchFamily="18" charset="0"/>
                  </a:rPr>
                  <a:t>ra</a:t>
                </a:r>
                <a:r>
                  <a:rPr lang="en-US" sz="1800" dirty="0">
                    <a:effectLst/>
                    <a:latin typeface="+mj-lt"/>
                    <a:ea typeface="Yu Mincho" panose="02020400000000000000" pitchFamily="18" charset="-128"/>
                    <a:cs typeface="Times New Roman" panose="02020603050405020304" pitchFamily="18" charset="0"/>
                  </a:rPr>
                  <a:t> </a:t>
                </a:r>
                <a14:m>
                  <m:oMath xmlns:m="http://schemas.openxmlformats.org/officeDocument/2006/math">
                    <m:acc>
                      <m:accPr>
                        <m:chr m:val="̂"/>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acc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𝐴</m:t>
                        </m:r>
                      </m:e>
                    </m:acc>
                    <m:r>
                      <a:rPr lang="en-US" sz="1800" i="1">
                        <a:effectLst/>
                        <a:latin typeface="Cambria Math" panose="02040503050406030204" pitchFamily="18" charset="0"/>
                        <a:ea typeface="Yu Mincho" panose="02020400000000000000" pitchFamily="18" charset="-128"/>
                        <a:cs typeface="Times New Roman" panose="02020603050405020304" pitchFamily="18" charset="0"/>
                      </a:rPr>
                      <m:t>≈44</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°2′</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acc>
                      <m:accPr>
                        <m:chr m:val="̂"/>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acc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𝐵</m:t>
                        </m:r>
                      </m:e>
                    </m:acc>
                    <m:r>
                      <a:rPr lang="en-US" sz="1800" i="1">
                        <a:effectLst/>
                        <a:latin typeface="Cambria Math" panose="02040503050406030204" pitchFamily="18" charset="0"/>
                        <a:ea typeface="Yu Mincho" panose="02020400000000000000" pitchFamily="18" charset="-128"/>
                        <a:cs typeface="Times New Roman" panose="02020603050405020304" pitchFamily="18" charset="0"/>
                      </a:rPr>
                      <m:t>=180</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acc>
                      <m:accPr>
                        <m:chr m:val="̂"/>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acc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𝐴</m:t>
                        </m:r>
                      </m:e>
                    </m:acc>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acc>
                      <m:accPr>
                        <m:chr m:val="̂"/>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acc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𝐶</m:t>
                        </m:r>
                      </m:e>
                    </m:acc>
                    <m:r>
                      <a:rPr lang="en-US" sz="1800" i="1">
                        <a:effectLst/>
                        <a:latin typeface="Cambria Math" panose="02040503050406030204" pitchFamily="18" charset="0"/>
                        <a:ea typeface="Yu Mincho" panose="02020400000000000000" pitchFamily="18" charset="-128"/>
                        <a:cs typeface="Times New Roman" panose="02020603050405020304" pitchFamily="18" charset="0"/>
                      </a:rPr>
                      <m:t>)≈25</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°58′</m:t>
                    </m:r>
                  </m:oMath>
                </a14:m>
                <a:r>
                  <a:rPr lang="en-US" sz="1800" dirty="0">
                    <a:effectLst/>
                    <a:latin typeface="+mj-lt"/>
                    <a:ea typeface="Yu Mincho" panose="02020400000000000000" pitchFamily="18" charset="-128"/>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p:txBody>
          </p:sp>
        </mc:Choice>
        <mc:Fallback xmlns="">
          <p:sp>
            <p:nvSpPr>
              <p:cNvPr id="15" name="Hộp Văn bản 14">
                <a:extLst>
                  <a:ext uri="{FF2B5EF4-FFF2-40B4-BE49-F238E27FC236}">
                    <a16:creationId xmlns:a16="http://schemas.microsoft.com/office/drawing/2014/main" id="{FC19B616-4AAA-5558-50E0-ABF201099487}"/>
                  </a:ext>
                </a:extLst>
              </p:cNvPr>
              <p:cNvSpPr txBox="1">
                <a:spLocks noRot="1" noChangeAspect="1" noMove="1" noResize="1" noEditPoints="1" noAdjustHandles="1" noChangeArrowheads="1" noChangeShapeType="1" noTextEdit="1"/>
              </p:cNvSpPr>
              <p:nvPr/>
            </p:nvSpPr>
            <p:spPr>
              <a:xfrm>
                <a:off x="1518046" y="1847558"/>
                <a:ext cx="6265069" cy="2700804"/>
              </a:xfrm>
              <a:prstGeom prst="rect">
                <a:avLst/>
              </a:prstGeom>
              <a:blipFill>
                <a:blip r:embed="rId3"/>
                <a:stretch>
                  <a:fillRect l="-778" b="-2709"/>
                </a:stretch>
              </a:blipFill>
            </p:spPr>
            <p:txBody>
              <a:bodyPr/>
              <a:lstStyle/>
              <a:p>
                <a:r>
                  <a:rPr lang="en-US">
                    <a:noFill/>
                  </a:rPr>
                  <a:t> </a:t>
                </a:r>
              </a:p>
            </p:txBody>
          </p:sp>
        </mc:Fallback>
      </mc:AlternateContent>
    </p:spTree>
    <p:extLst>
      <p:ext uri="{BB962C8B-B14F-4D97-AF65-F5344CB8AC3E}">
        <p14:creationId xmlns:p14="http://schemas.microsoft.com/office/powerpoint/2010/main" val="23064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fade">
                                      <p:cBhvr>
                                        <p:cTn id="22" dur="500"/>
                                        <p:tgtEl>
                                          <p:spTgt spid="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3" end="3"/>
                                            </p:txEl>
                                          </p:spTgt>
                                        </p:tgtEl>
                                        <p:attrNameLst>
                                          <p:attrName>style.visibility</p:attrName>
                                        </p:attrNameLst>
                                      </p:cBhvr>
                                      <p:to>
                                        <p:strVal val="visible"/>
                                      </p:to>
                                    </p:set>
                                    <p:animEffect transition="in" filter="fade">
                                      <p:cBhvr>
                                        <p:cTn id="32" dur="500"/>
                                        <p:tgtEl>
                                          <p:spTgt spid="1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xEl>
                                              <p:pRg st="4" end="4"/>
                                            </p:txEl>
                                          </p:spTgt>
                                        </p:tgtEl>
                                        <p:attrNameLst>
                                          <p:attrName>style.visibility</p:attrName>
                                        </p:attrNameLst>
                                      </p:cBhvr>
                                      <p:to>
                                        <p:strVal val="visible"/>
                                      </p:to>
                                    </p:set>
                                    <p:animEffect transition="in" filter="fade">
                                      <p:cBhvr>
                                        <p:cTn id="3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CB26F803-A6CD-3059-59AF-0E465B16CAD5}"/>
              </a:ext>
            </a:extLst>
          </p:cNvPr>
          <p:cNvSpPr txBox="1"/>
          <p:nvPr/>
        </p:nvSpPr>
        <p:spPr>
          <a:xfrm>
            <a:off x="942975" y="120015"/>
            <a:ext cx="7586663" cy="872034"/>
          </a:xfrm>
          <a:prstGeom prst="rect">
            <a:avLst/>
          </a:prstGeom>
          <a:noFill/>
        </p:spPr>
        <p:txBody>
          <a:bodyPr wrap="square">
            <a:spAutoFit/>
          </a:bodyPr>
          <a:lstStyle/>
          <a:p>
            <a:pPr>
              <a:lnSpc>
                <a:spcPct val="150000"/>
              </a:lnSpc>
            </a:pPr>
            <a:r>
              <a:rPr lang="nl-NL" sz="1800" dirty="0">
                <a:effectLst/>
                <a:latin typeface="+mj-lt"/>
                <a:ea typeface="Calibri" panose="020F0502020204030204" pitchFamily="34" charset="0"/>
              </a:rPr>
              <a:t>Từ chân bệ cột và đỉnh bệ cột cờ bạn Nam đo được góc nâng (so với phương nằm ngang) tới vị trí dưới chân núi lần lượt là 45</a:t>
            </a:r>
            <a:r>
              <a:rPr lang="nl-NL" sz="1800" baseline="30000" dirty="0">
                <a:effectLst/>
                <a:latin typeface="+mj-lt"/>
                <a:ea typeface="Calibri" panose="020F0502020204030204" pitchFamily="34" charset="0"/>
              </a:rPr>
              <a:t>o</a:t>
            </a:r>
            <a:r>
              <a:rPr lang="nl-NL" sz="1800" dirty="0">
                <a:effectLst/>
                <a:latin typeface="+mj-lt"/>
                <a:ea typeface="Calibri" panose="020F0502020204030204" pitchFamily="34" charset="0"/>
              </a:rPr>
              <a:t> và 50</a:t>
            </a:r>
            <a:r>
              <a:rPr lang="nl-NL" sz="1800" baseline="30000" dirty="0">
                <a:effectLst/>
                <a:latin typeface="+mj-lt"/>
                <a:ea typeface="Calibri" panose="020F0502020204030204" pitchFamily="34" charset="0"/>
              </a:rPr>
              <a:t>o</a:t>
            </a:r>
            <a:r>
              <a:rPr lang="nl-NL" sz="1800" dirty="0">
                <a:effectLst/>
                <a:latin typeface="+mj-lt"/>
                <a:ea typeface="Calibri" panose="020F0502020204030204" pitchFamily="34" charset="0"/>
              </a:rPr>
              <a:t>. </a:t>
            </a:r>
            <a:endParaRPr lang="en-US" sz="1800" dirty="0">
              <a:latin typeface="+mj-lt"/>
            </a:endParaRPr>
          </a:p>
        </p:txBody>
      </p:sp>
      <p:pic>
        <p:nvPicPr>
          <p:cNvPr id="5" name="Hình ảnh 4">
            <a:extLst>
              <a:ext uri="{FF2B5EF4-FFF2-40B4-BE49-F238E27FC236}">
                <a16:creationId xmlns:a16="http://schemas.microsoft.com/office/drawing/2014/main" id="{661CA050-35CD-54D1-BF68-D104A33DE0EF}"/>
              </a:ext>
            </a:extLst>
          </p:cNvPr>
          <p:cNvPicPr>
            <a:picLocks noChangeAspect="1"/>
          </p:cNvPicPr>
          <p:nvPr/>
        </p:nvPicPr>
        <p:blipFill>
          <a:blip r:embed="rId2"/>
          <a:stretch>
            <a:fillRect/>
          </a:stretch>
        </p:blipFill>
        <p:spPr>
          <a:xfrm>
            <a:off x="5122068" y="1351889"/>
            <a:ext cx="3262311" cy="3514434"/>
          </a:xfrm>
          <a:prstGeom prst="rect">
            <a:avLst/>
          </a:prstGeom>
          <a:ln>
            <a:noFill/>
          </a:ln>
          <a:effectLst>
            <a:softEdge rad="112500"/>
          </a:effectLst>
        </p:spPr>
      </p:pic>
      <p:sp>
        <p:nvSpPr>
          <p:cNvPr id="6" name="Bong bóng Ý nghĩ: Hình đám mây 5">
            <a:extLst>
              <a:ext uri="{FF2B5EF4-FFF2-40B4-BE49-F238E27FC236}">
                <a16:creationId xmlns:a16="http://schemas.microsoft.com/office/drawing/2014/main" id="{FFF23370-2E5B-BEDF-4E50-20FC7FF9674D}"/>
              </a:ext>
            </a:extLst>
          </p:cNvPr>
          <p:cNvSpPr/>
          <p:nvPr/>
        </p:nvSpPr>
        <p:spPr>
          <a:xfrm>
            <a:off x="664369" y="1437614"/>
            <a:ext cx="4393406" cy="2698617"/>
          </a:xfrm>
          <a:prstGeom prst="cloud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50000"/>
              </a:lnSpc>
            </a:pPr>
            <a:r>
              <a:rPr lang="en-US" sz="2000" dirty="0" err="1"/>
              <a:t>Chiều</a:t>
            </a:r>
            <a:r>
              <a:rPr lang="en-US" sz="2000" dirty="0"/>
              <a:t> </a:t>
            </a:r>
            <a:r>
              <a:rPr lang="en-US" sz="2000" dirty="0" err="1"/>
              <a:t>cao</a:t>
            </a:r>
            <a:r>
              <a:rPr lang="en-US" sz="2000" dirty="0"/>
              <a:t> h </a:t>
            </a:r>
            <a:r>
              <a:rPr lang="en-US" sz="2000" dirty="0" err="1"/>
              <a:t>của</a:t>
            </a:r>
            <a:r>
              <a:rPr lang="en-US" sz="2000" dirty="0"/>
              <a:t> </a:t>
            </a:r>
            <a:r>
              <a:rPr lang="en-US" sz="2000" dirty="0" err="1"/>
              <a:t>đỉnh</a:t>
            </a:r>
            <a:r>
              <a:rPr lang="en-US" sz="2000" dirty="0"/>
              <a:t> </a:t>
            </a:r>
            <a:r>
              <a:rPr lang="en-US" sz="2000" dirty="0" err="1"/>
              <a:t>Lũng</a:t>
            </a:r>
            <a:r>
              <a:rPr lang="en-US" sz="2000" dirty="0"/>
              <a:t> </a:t>
            </a:r>
            <a:r>
              <a:rPr lang="en-US" sz="2000" dirty="0" err="1"/>
              <a:t>Cú</a:t>
            </a:r>
            <a:r>
              <a:rPr lang="en-US" sz="2000" dirty="0"/>
              <a:t> so </a:t>
            </a:r>
            <a:r>
              <a:rPr lang="en-US" sz="2000" dirty="0" err="1"/>
              <a:t>với</a:t>
            </a:r>
            <a:r>
              <a:rPr lang="en-US" sz="2000" dirty="0"/>
              <a:t> </a:t>
            </a:r>
            <a:r>
              <a:rPr lang="en-US" sz="2000" dirty="0" err="1"/>
              <a:t>chân</a:t>
            </a:r>
            <a:r>
              <a:rPr lang="en-US" sz="2000" dirty="0"/>
              <a:t> </a:t>
            </a:r>
            <a:r>
              <a:rPr lang="en-US" sz="2000" dirty="0" err="1"/>
              <a:t>núi</a:t>
            </a:r>
            <a:r>
              <a:rPr lang="en-US" sz="2000" dirty="0"/>
              <a:t> </a:t>
            </a:r>
            <a:r>
              <a:rPr lang="en-US" sz="2000" dirty="0" err="1"/>
              <a:t>là</a:t>
            </a:r>
            <a:r>
              <a:rPr lang="en-US" sz="2000" dirty="0"/>
              <a:t> bao </a:t>
            </a:r>
            <a:r>
              <a:rPr lang="en-US" sz="2000" dirty="0" err="1"/>
              <a:t>nhiêu</a:t>
            </a:r>
            <a:r>
              <a:rPr lang="en-US" sz="2000" dirty="0"/>
              <a:t> </a:t>
            </a:r>
            <a:r>
              <a:rPr lang="en-US" sz="2000" dirty="0" err="1"/>
              <a:t>mét</a:t>
            </a:r>
            <a:r>
              <a:rPr lang="en-US" sz="2000" dirty="0"/>
              <a:t>?</a:t>
            </a:r>
          </a:p>
        </p:txBody>
      </p:sp>
    </p:spTree>
    <p:extLst>
      <p:ext uri="{BB962C8B-B14F-4D97-AF65-F5344CB8AC3E}">
        <p14:creationId xmlns:p14="http://schemas.microsoft.com/office/powerpoint/2010/main" val="372695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F29E2273-871F-0350-EC7D-25FABF50C0A1}"/>
              </a:ext>
            </a:extLst>
          </p:cNvPr>
          <p:cNvSpPr txBox="1"/>
          <p:nvPr/>
        </p:nvSpPr>
        <p:spPr>
          <a:xfrm>
            <a:off x="1132766" y="267744"/>
            <a:ext cx="1966299" cy="400110"/>
          </a:xfrm>
          <a:prstGeom prst="rect">
            <a:avLst/>
          </a:prstGeom>
          <a:noFill/>
        </p:spPr>
        <p:txBody>
          <a:bodyPr wrap="square" rtlCol="0">
            <a:spAutoFit/>
          </a:bodyPr>
          <a:lstStyle/>
          <a:p>
            <a:r>
              <a:rPr lang="en-US" sz="2000" b="1" dirty="0"/>
              <a:t>II. ĐỊNH LÍ SIN</a:t>
            </a:r>
          </a:p>
        </p:txBody>
      </p:sp>
      <p:sp>
        <p:nvSpPr>
          <p:cNvPr id="5" name="Hình chữ nhật: Góc Tròn 4">
            <a:extLst>
              <a:ext uri="{FF2B5EF4-FFF2-40B4-BE49-F238E27FC236}">
                <a16:creationId xmlns:a16="http://schemas.microsoft.com/office/drawing/2014/main" id="{E29BB9D5-3B6D-42C8-77A6-8E2DB099347E}"/>
              </a:ext>
            </a:extLst>
          </p:cNvPr>
          <p:cNvSpPr/>
          <p:nvPr/>
        </p:nvSpPr>
        <p:spPr>
          <a:xfrm>
            <a:off x="1475666" y="2817169"/>
            <a:ext cx="742818" cy="46466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HĐ9</a:t>
            </a:r>
          </a:p>
        </p:txBody>
      </p:sp>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F80A0AFA-F04A-EA43-20E6-C594C2A3B8F2}"/>
                  </a:ext>
                </a:extLst>
              </p:cNvPr>
              <p:cNvSpPr txBox="1"/>
              <p:nvPr/>
            </p:nvSpPr>
            <p:spPr>
              <a:xfrm>
                <a:off x="2361685" y="2758697"/>
                <a:ext cx="4079081" cy="882293"/>
              </a:xfrm>
              <a:prstGeom prst="rect">
                <a:avLst/>
              </a:prstGeom>
              <a:noFill/>
            </p:spPr>
            <p:txBody>
              <a:bodyPr wrap="square" rtlCol="0">
                <a:spAutoFit/>
              </a:bodyPr>
              <a:lstStyle/>
              <a:p>
                <a:pPr>
                  <a:lnSpc>
                    <a:spcPct val="150000"/>
                  </a:lnSpc>
                </a:pPr>
                <a:r>
                  <a:rPr lang="en-US" sz="1800" dirty="0"/>
                  <a:t>Cho </a:t>
                </a:r>
                <a14:m>
                  <m:oMath xmlns:m="http://schemas.openxmlformats.org/officeDocument/2006/math">
                    <m:r>
                      <a:rPr lang="en-US" sz="1800" i="1" smtClean="0">
                        <a:latin typeface="Cambria Math" panose="02040503050406030204" pitchFamily="18" charset="0"/>
                        <a:ea typeface="Cambria Math" panose="02040503050406030204" pitchFamily="18" charset="0"/>
                      </a:rPr>
                      <m:t>𝛼</m:t>
                    </m:r>
                  </m:oMath>
                </a14:m>
                <a:r>
                  <a:rPr lang="en-US" sz="1800" dirty="0"/>
                  <a:t> </a:t>
                </a:r>
                <a:r>
                  <a:rPr lang="en-US" sz="1800" dirty="0" err="1"/>
                  <a:t>là</a:t>
                </a:r>
                <a:r>
                  <a:rPr lang="en-US" sz="1800" dirty="0"/>
                  <a:t> </a:t>
                </a:r>
                <a:r>
                  <a:rPr lang="en-US" sz="1800" dirty="0" err="1"/>
                  <a:t>góc</a:t>
                </a:r>
                <a:r>
                  <a:rPr lang="en-US" sz="1800" dirty="0"/>
                  <a:t> </a:t>
                </a:r>
                <a:r>
                  <a:rPr lang="en-US" sz="1800" dirty="0" err="1"/>
                  <a:t>nhọn</a:t>
                </a:r>
                <a:r>
                  <a:rPr lang="en-US" sz="1800" dirty="0"/>
                  <a:t>. </a:t>
                </a:r>
                <a:r>
                  <a:rPr lang="en-US" sz="1800" dirty="0" err="1"/>
                  <a:t>Chứng</a:t>
                </a:r>
                <a:r>
                  <a:rPr lang="en-US" sz="1800" dirty="0"/>
                  <a:t> </a:t>
                </a:r>
                <a:r>
                  <a:rPr lang="en-US" sz="1800" dirty="0" err="1"/>
                  <a:t>minh</a:t>
                </a:r>
                <a:r>
                  <a:rPr lang="en-US" sz="1800" dirty="0"/>
                  <a:t> </a:t>
                </a:r>
              </a:p>
              <a:p>
                <a:pPr>
                  <a:lnSpc>
                    <a:spcPct val="150000"/>
                  </a:lnSpc>
                </a:pPr>
                <a:r>
                  <a:rPr lang="en-US" sz="1800" dirty="0"/>
                  <a:t>a) </a:t>
                </a:r>
                <a14:m>
                  <m:oMath xmlns:m="http://schemas.openxmlformats.org/officeDocument/2006/math">
                    <m:acc>
                      <m:accPr>
                        <m:chr m:val="̂"/>
                        <m:ctrlPr>
                          <a:rPr lang="en-US" sz="1800" i="1" smtClean="0">
                            <a:latin typeface="Cambria Math" panose="02040503050406030204" pitchFamily="18" charset="0"/>
                          </a:rPr>
                        </m:ctrlPr>
                      </m:accPr>
                      <m:e>
                        <m:r>
                          <a:rPr lang="en-US" sz="1800" b="0" i="1" smtClean="0">
                            <a:latin typeface="Cambria Math" panose="02040503050406030204" pitchFamily="18" charset="0"/>
                          </a:rPr>
                          <m:t>𝐵𝐷𝐶</m:t>
                        </m:r>
                      </m:e>
                    </m:acc>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𝛼</m:t>
                    </m:r>
                  </m:oMath>
                </a14:m>
                <a:r>
                  <a:rPr lang="en-US" sz="1800" dirty="0"/>
                  <a:t>		b) </a:t>
                </a:r>
              </a:p>
            </p:txBody>
          </p:sp>
        </mc:Choice>
        <mc:Fallback xmlns="">
          <p:sp>
            <p:nvSpPr>
              <p:cNvPr id="6" name="Hộp Văn bản 5">
                <a:extLst>
                  <a:ext uri="{FF2B5EF4-FFF2-40B4-BE49-F238E27FC236}">
                    <a16:creationId xmlns:a16="http://schemas.microsoft.com/office/drawing/2014/main" id="{F80A0AFA-F04A-EA43-20E6-C594C2A3B8F2}"/>
                  </a:ext>
                </a:extLst>
              </p:cNvPr>
              <p:cNvSpPr txBox="1">
                <a:spLocks noRot="1" noChangeAspect="1" noMove="1" noResize="1" noEditPoints="1" noAdjustHandles="1" noChangeArrowheads="1" noChangeShapeType="1" noTextEdit="1"/>
              </p:cNvSpPr>
              <p:nvPr/>
            </p:nvSpPr>
            <p:spPr>
              <a:xfrm>
                <a:off x="2361685" y="2758697"/>
                <a:ext cx="4079081" cy="882293"/>
              </a:xfrm>
              <a:prstGeom prst="rect">
                <a:avLst/>
              </a:prstGeom>
              <a:blipFill>
                <a:blip r:embed="rId2"/>
                <a:stretch>
                  <a:fillRect l="-1194"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1152FDBC-7D1F-42A8-B8D3-D19A0F7F8B20}"/>
                  </a:ext>
                </a:extLst>
              </p:cNvPr>
              <p:cNvSpPr txBox="1"/>
              <p:nvPr/>
            </p:nvSpPr>
            <p:spPr>
              <a:xfrm>
                <a:off x="5450178" y="3223053"/>
                <a:ext cx="1123000" cy="4743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r>
                            <a:rPr lang="en-US" sz="1800" b="0" i="1" smtClean="0">
                              <a:latin typeface="Cambria Math" panose="02040503050406030204" pitchFamily="18" charset="0"/>
                            </a:rPr>
                            <m:t>𝑎</m:t>
                          </m:r>
                        </m:num>
                        <m:den>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r>
                                <a:rPr lang="en-US" sz="1800" i="1" smtClean="0">
                                  <a:latin typeface="Cambria Math" panose="02040503050406030204" pitchFamily="18" charset="0"/>
                                  <a:ea typeface="Cambria Math" panose="02040503050406030204" pitchFamily="18" charset="0"/>
                                </a:rPr>
                                <m:t>𝛼</m:t>
                              </m:r>
                            </m:e>
                          </m:func>
                        </m:den>
                      </m:f>
                      <m:r>
                        <a:rPr lang="en-US" sz="1800" b="0" i="1" smtClean="0">
                          <a:latin typeface="Cambria Math" panose="02040503050406030204" pitchFamily="18" charset="0"/>
                        </a:rPr>
                        <m:t>=2</m:t>
                      </m:r>
                      <m:r>
                        <a:rPr lang="en-US" sz="1800" b="0" i="1" smtClean="0">
                          <a:latin typeface="Cambria Math" panose="02040503050406030204" pitchFamily="18" charset="0"/>
                        </a:rPr>
                        <m:t>𝑅</m:t>
                      </m:r>
                    </m:oMath>
                  </m:oMathPara>
                </a14:m>
                <a:endParaRPr lang="en-US" sz="1800" dirty="0"/>
              </a:p>
            </p:txBody>
          </p:sp>
        </mc:Choice>
        <mc:Fallback xmlns="">
          <p:sp>
            <p:nvSpPr>
              <p:cNvPr id="7" name="Hộp Văn bản 6">
                <a:extLst>
                  <a:ext uri="{FF2B5EF4-FFF2-40B4-BE49-F238E27FC236}">
                    <a16:creationId xmlns:a16="http://schemas.microsoft.com/office/drawing/2014/main" id="{1152FDBC-7D1F-42A8-B8D3-D19A0F7F8B20}"/>
                  </a:ext>
                </a:extLst>
              </p:cNvPr>
              <p:cNvSpPr txBox="1">
                <a:spLocks noRot="1" noChangeAspect="1" noMove="1" noResize="1" noEditPoints="1" noAdjustHandles="1" noChangeArrowheads="1" noChangeShapeType="1" noTextEdit="1"/>
              </p:cNvSpPr>
              <p:nvPr/>
            </p:nvSpPr>
            <p:spPr>
              <a:xfrm>
                <a:off x="5450178" y="3223053"/>
                <a:ext cx="1123000" cy="47436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0C9CDCEC-4971-B1A5-5AF7-90E010ADF201}"/>
                  </a:ext>
                </a:extLst>
              </p:cNvPr>
              <p:cNvSpPr txBox="1"/>
              <p:nvPr/>
            </p:nvSpPr>
            <p:spPr>
              <a:xfrm>
                <a:off x="1401595" y="940490"/>
                <a:ext cx="6599405" cy="1301510"/>
              </a:xfrm>
              <a:prstGeom prst="rect">
                <a:avLst/>
              </a:prstGeom>
              <a:noFill/>
            </p:spPr>
            <p:txBody>
              <a:bodyPr wrap="square" rtlCol="0">
                <a:spAutoFit/>
              </a:bodyPr>
              <a:lstStyle/>
              <a:p>
                <a:pPr algn="just">
                  <a:lnSpc>
                    <a:spcPct val="150000"/>
                  </a:lnSpc>
                </a:pPr>
                <a:r>
                  <a:rPr lang="en-US" sz="1800" dirty="0"/>
                  <a:t>Cho tam </a:t>
                </a:r>
                <a:r>
                  <a:rPr lang="en-US" sz="1800" dirty="0" err="1"/>
                  <a:t>giác</a:t>
                </a:r>
                <a:r>
                  <a:rPr lang="en-US" sz="1800" dirty="0"/>
                  <a:t> </a:t>
                </a:r>
                <a14:m>
                  <m:oMath xmlns:m="http://schemas.openxmlformats.org/officeDocument/2006/math">
                    <m:r>
                      <a:rPr lang="en-US" sz="1800" i="1" dirty="0" smtClean="0">
                        <a:latin typeface="Cambria Math" panose="02040503050406030204" pitchFamily="18" charset="0"/>
                      </a:rPr>
                      <m:t>𝐴𝐵𝐶</m:t>
                    </m:r>
                  </m:oMath>
                </a14:m>
                <a:r>
                  <a:rPr lang="en-US" sz="1800" dirty="0"/>
                  <a:t> </a:t>
                </a:r>
                <a:r>
                  <a:rPr lang="en-US" sz="1800" dirty="0" err="1"/>
                  <a:t>nội</a:t>
                </a:r>
                <a:r>
                  <a:rPr lang="en-US" sz="1800" dirty="0"/>
                  <a:t> </a:t>
                </a:r>
                <a:r>
                  <a:rPr lang="en-US" sz="1800" dirty="0" err="1"/>
                  <a:t>tiếp</a:t>
                </a:r>
                <a:r>
                  <a:rPr lang="en-US" sz="1800" dirty="0"/>
                  <a:t> </a:t>
                </a:r>
                <a:r>
                  <a:rPr lang="en-US" sz="1800" dirty="0" err="1"/>
                  <a:t>đường</a:t>
                </a:r>
                <a:r>
                  <a:rPr lang="en-US" sz="1800" dirty="0"/>
                  <a:t> </a:t>
                </a:r>
                <a:r>
                  <a:rPr lang="en-US" sz="1800" dirty="0" err="1"/>
                  <a:t>tròn</a:t>
                </a:r>
                <a:r>
                  <a:rPr lang="en-US" sz="1800" dirty="0"/>
                  <a:t> </a:t>
                </a:r>
                <a:r>
                  <a:rPr lang="en-US" sz="1800" dirty="0" err="1"/>
                  <a:t>tâm</a:t>
                </a:r>
                <a:r>
                  <a:rPr lang="en-US" sz="1800" dirty="0"/>
                  <a:t> </a:t>
                </a:r>
                <a14:m>
                  <m:oMath xmlns:m="http://schemas.openxmlformats.org/officeDocument/2006/math">
                    <m:r>
                      <a:rPr lang="en-US" sz="1800" i="1" dirty="0" smtClean="0">
                        <a:latin typeface="Cambria Math" panose="02040503050406030204" pitchFamily="18" charset="0"/>
                      </a:rPr>
                      <m:t>𝑂</m:t>
                    </m:r>
                  </m:oMath>
                </a14:m>
                <a:r>
                  <a:rPr lang="en-US" sz="1800" dirty="0"/>
                  <a:t> </a:t>
                </a:r>
                <a:r>
                  <a:rPr lang="en-US" sz="1800" dirty="0" err="1"/>
                  <a:t>bán</a:t>
                </a:r>
                <a:r>
                  <a:rPr lang="en-US" sz="1800" dirty="0"/>
                  <a:t> </a:t>
                </a:r>
                <a:r>
                  <a:rPr lang="en-US" sz="1800" dirty="0" err="1"/>
                  <a:t>kính</a:t>
                </a:r>
                <a:r>
                  <a:rPr lang="en-US" sz="1800" dirty="0"/>
                  <a:t> </a:t>
                </a:r>
                <a14:m>
                  <m:oMath xmlns:m="http://schemas.openxmlformats.org/officeDocument/2006/math">
                    <m:r>
                      <a:rPr lang="en-US" sz="1800" i="1" dirty="0" smtClean="0">
                        <a:latin typeface="Cambria Math" panose="02040503050406030204" pitchFamily="18" charset="0"/>
                      </a:rPr>
                      <m:t>𝑅</m:t>
                    </m:r>
                  </m:oMath>
                </a14:m>
                <a:r>
                  <a:rPr lang="en-US" sz="1800" dirty="0"/>
                  <a:t> </a:t>
                </a:r>
                <a:r>
                  <a:rPr lang="en-US" sz="1800" dirty="0" err="1"/>
                  <a:t>và</a:t>
                </a:r>
                <a:r>
                  <a:rPr lang="en-US" sz="1800" dirty="0"/>
                  <a:t> </a:t>
                </a:r>
                <a:r>
                  <a:rPr lang="en-US" sz="1800" dirty="0" err="1"/>
                  <a:t>có</a:t>
                </a:r>
                <a:r>
                  <a:rPr lang="en-US" sz="1800" dirty="0"/>
                  <a:t> </a:t>
                </a:r>
                <a14:m>
                  <m:oMath xmlns:m="http://schemas.openxmlformats.org/officeDocument/2006/math">
                    <m:r>
                      <a:rPr lang="en-US" sz="1800" b="0" i="1" smtClean="0">
                        <a:latin typeface="Cambria Math" panose="02040503050406030204" pitchFamily="18" charset="0"/>
                      </a:rPr>
                      <m:t>𝐵𝐶</m:t>
                    </m:r>
                    <m:r>
                      <a:rPr lang="en-US" sz="1800" b="0" i="1" smtClean="0">
                        <a:latin typeface="Cambria Math" panose="02040503050406030204" pitchFamily="18" charset="0"/>
                      </a:rPr>
                      <m:t>=</m:t>
                    </m:r>
                    <m:r>
                      <a:rPr lang="en-US" sz="1800" b="0" i="1" smtClean="0">
                        <a:latin typeface="Cambria Math" panose="02040503050406030204" pitchFamily="18" charset="0"/>
                      </a:rPr>
                      <m:t>𝑎</m:t>
                    </m:r>
                    <m:r>
                      <a:rPr lang="en-US" sz="1800" b="0" i="1" smtClean="0">
                        <a:latin typeface="Cambria Math" panose="02040503050406030204" pitchFamily="18" charset="0"/>
                      </a:rPr>
                      <m:t>,  </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𝐵𝐴𝐶</m:t>
                        </m:r>
                      </m:e>
                    </m:acc>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𝛼</m:t>
                    </m:r>
                  </m:oMath>
                </a14:m>
                <a:r>
                  <a:rPr lang="en-US" sz="1800" dirty="0"/>
                  <a:t>. </a:t>
                </a:r>
                <a:r>
                  <a:rPr lang="en-US" sz="1800" dirty="0" err="1"/>
                  <a:t>Kẻ</a:t>
                </a:r>
                <a:r>
                  <a:rPr lang="en-US" sz="1800" dirty="0"/>
                  <a:t> </a:t>
                </a:r>
                <a:r>
                  <a:rPr lang="en-US" sz="1800" dirty="0" err="1"/>
                  <a:t>đường</a:t>
                </a:r>
                <a:r>
                  <a:rPr lang="en-US" sz="1800" dirty="0"/>
                  <a:t> </a:t>
                </a:r>
                <a:r>
                  <a:rPr lang="en-US" sz="1800" dirty="0" err="1"/>
                  <a:t>kính</a:t>
                </a:r>
                <a:r>
                  <a:rPr lang="en-US" sz="1800" dirty="0"/>
                  <a:t> </a:t>
                </a:r>
                <a14:m>
                  <m:oMath xmlns:m="http://schemas.openxmlformats.org/officeDocument/2006/math">
                    <m:r>
                      <a:rPr lang="en-US" sz="1800" i="1" dirty="0" smtClean="0">
                        <a:latin typeface="Cambria Math" panose="02040503050406030204" pitchFamily="18" charset="0"/>
                      </a:rPr>
                      <m:t>𝐵𝐷</m:t>
                    </m:r>
                  </m:oMath>
                </a14:m>
                <a:r>
                  <a:rPr lang="en-US" sz="1800" dirty="0"/>
                  <a:t> </a:t>
                </a:r>
                <a:r>
                  <a:rPr lang="en-US" sz="1800" dirty="0" err="1"/>
                  <a:t>của</a:t>
                </a:r>
                <a:r>
                  <a:rPr lang="en-US" sz="1800" dirty="0"/>
                  <a:t> </a:t>
                </a:r>
                <a:r>
                  <a:rPr lang="en-US" sz="1800" dirty="0" err="1"/>
                  <a:t>đường</a:t>
                </a:r>
                <a:r>
                  <a:rPr lang="en-US" sz="1800" dirty="0"/>
                  <a:t> </a:t>
                </a:r>
                <a:r>
                  <a:rPr lang="en-US" sz="1800" dirty="0" err="1"/>
                  <a:t>tròn</a:t>
                </a:r>
                <a:r>
                  <a:rPr lang="en-US" sz="1800" dirty="0"/>
                  <a:t> </a:t>
                </a:r>
                <a14:m>
                  <m:oMath xmlns:m="http://schemas.openxmlformats.org/officeDocument/2006/math">
                    <m:r>
                      <a:rPr lang="en-US" sz="1800" i="1" dirty="0" smtClean="0">
                        <a:latin typeface="Cambria Math" panose="02040503050406030204" pitchFamily="18" charset="0"/>
                      </a:rPr>
                      <m:t>(</m:t>
                    </m:r>
                    <m:r>
                      <a:rPr lang="en-US" sz="1800" i="1" dirty="0" smtClean="0">
                        <a:latin typeface="Cambria Math" panose="02040503050406030204" pitchFamily="18" charset="0"/>
                      </a:rPr>
                      <m:t>𝑂</m:t>
                    </m:r>
                    <m:r>
                      <a:rPr lang="en-US" sz="1800" i="1" dirty="0" smtClean="0">
                        <a:latin typeface="Cambria Math" panose="02040503050406030204" pitchFamily="18" charset="0"/>
                      </a:rPr>
                      <m:t>)</m:t>
                    </m:r>
                  </m:oMath>
                </a14:m>
                <a:r>
                  <a:rPr lang="en-US" sz="1800" dirty="0"/>
                  <a:t>. </a:t>
                </a:r>
                <a:r>
                  <a:rPr lang="en-US" sz="1800" dirty="0" err="1"/>
                  <a:t>Thực</a:t>
                </a:r>
                <a:r>
                  <a:rPr lang="en-US" sz="1800" dirty="0"/>
                  <a:t> </a:t>
                </a:r>
                <a:r>
                  <a:rPr lang="en-US" sz="1800" dirty="0" err="1"/>
                  <a:t>hiện</a:t>
                </a:r>
                <a:r>
                  <a:rPr lang="en-US" sz="1800" dirty="0"/>
                  <a:t> </a:t>
                </a:r>
                <a:r>
                  <a:rPr lang="en-US" sz="1800" dirty="0" err="1"/>
                  <a:t>các</a:t>
                </a:r>
                <a:r>
                  <a:rPr lang="en-US" sz="1800" dirty="0"/>
                  <a:t> </a:t>
                </a:r>
                <a:r>
                  <a:rPr lang="en-US" sz="1800" dirty="0" err="1"/>
                  <a:t>hoạt</a:t>
                </a:r>
                <a:r>
                  <a:rPr lang="en-US" sz="1800" dirty="0"/>
                  <a:t> </a:t>
                </a:r>
                <a:r>
                  <a:rPr lang="en-US" sz="1800" dirty="0" err="1"/>
                  <a:t>động</a:t>
                </a:r>
                <a:r>
                  <a:rPr lang="en-US" sz="1800" dirty="0"/>
                  <a:t> </a:t>
                </a:r>
                <a:r>
                  <a:rPr lang="en-US" sz="1800" dirty="0" err="1"/>
                  <a:t>sau</a:t>
                </a:r>
                <a:r>
                  <a:rPr lang="en-US" sz="1800" dirty="0"/>
                  <a:t>:</a:t>
                </a:r>
              </a:p>
            </p:txBody>
          </p:sp>
        </mc:Choice>
        <mc:Fallback xmlns="">
          <p:sp>
            <p:nvSpPr>
              <p:cNvPr id="11" name="Hộp Văn bản 10">
                <a:extLst>
                  <a:ext uri="{FF2B5EF4-FFF2-40B4-BE49-F238E27FC236}">
                    <a16:creationId xmlns:a16="http://schemas.microsoft.com/office/drawing/2014/main" id="{0C9CDCEC-4971-B1A5-5AF7-90E010ADF201}"/>
                  </a:ext>
                </a:extLst>
              </p:cNvPr>
              <p:cNvSpPr txBox="1">
                <a:spLocks noRot="1" noChangeAspect="1" noMove="1" noResize="1" noEditPoints="1" noAdjustHandles="1" noChangeArrowheads="1" noChangeShapeType="1" noTextEdit="1"/>
              </p:cNvSpPr>
              <p:nvPr/>
            </p:nvSpPr>
            <p:spPr>
              <a:xfrm>
                <a:off x="1401595" y="940490"/>
                <a:ext cx="6599405" cy="1301510"/>
              </a:xfrm>
              <a:prstGeom prst="rect">
                <a:avLst/>
              </a:prstGeom>
              <a:blipFill>
                <a:blip r:embed="rId4"/>
                <a:stretch>
                  <a:fillRect l="-831" r="-646" b="-6542"/>
                </a:stretch>
              </a:blipFill>
            </p:spPr>
            <p:txBody>
              <a:bodyPr/>
              <a:lstStyle/>
              <a:p>
                <a:r>
                  <a:rPr lang="en-US">
                    <a:noFill/>
                  </a:rPr>
                  <a:t> </a:t>
                </a:r>
              </a:p>
            </p:txBody>
          </p:sp>
        </mc:Fallback>
      </mc:AlternateContent>
    </p:spTree>
    <p:extLst>
      <p:ext uri="{BB962C8B-B14F-4D97-AF65-F5344CB8AC3E}">
        <p14:creationId xmlns:p14="http://schemas.microsoft.com/office/powerpoint/2010/main" val="174211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55904152-CB62-5D7B-DD71-A4F5E3A3B31B}"/>
              </a:ext>
            </a:extLst>
          </p:cNvPr>
          <p:cNvSpPr txBox="1"/>
          <p:nvPr/>
        </p:nvSpPr>
        <p:spPr>
          <a:xfrm>
            <a:off x="3631471" y="321469"/>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p:pic>
        <p:nvPicPr>
          <p:cNvPr id="5" name="Hình ảnh 4">
            <a:extLst>
              <a:ext uri="{FF2B5EF4-FFF2-40B4-BE49-F238E27FC236}">
                <a16:creationId xmlns:a16="http://schemas.microsoft.com/office/drawing/2014/main" id="{ED66CDF6-6C52-9DD6-D0F3-D0B93D3EBAC8}"/>
              </a:ext>
            </a:extLst>
          </p:cNvPr>
          <p:cNvPicPr>
            <a:picLocks noChangeAspect="1"/>
          </p:cNvPicPr>
          <p:nvPr/>
        </p:nvPicPr>
        <p:blipFill>
          <a:blip r:embed="rId2"/>
          <a:stretch>
            <a:fillRect/>
          </a:stretch>
        </p:blipFill>
        <p:spPr>
          <a:xfrm>
            <a:off x="5949475" y="321469"/>
            <a:ext cx="2373178" cy="2516833"/>
          </a:xfrm>
          <a:prstGeom prst="rect">
            <a:avLst/>
          </a:prstGeom>
          <a:ln>
            <a:noFill/>
          </a:ln>
          <a:effectLst>
            <a:softEdge rad="112500"/>
          </a:effectLst>
        </p:spPr>
      </p:pic>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0BC22E59-DD8C-E837-3C80-CAA7761824B3}"/>
                  </a:ext>
                </a:extLst>
              </p:cNvPr>
              <p:cNvSpPr txBox="1"/>
              <p:nvPr/>
            </p:nvSpPr>
            <p:spPr>
              <a:xfrm>
                <a:off x="887245" y="887857"/>
                <a:ext cx="5062230" cy="1366784"/>
              </a:xfrm>
              <a:prstGeom prst="rect">
                <a:avLst/>
              </a:prstGeom>
              <a:noFill/>
            </p:spPr>
            <p:txBody>
              <a:bodyPr wrap="square" rtlCol="0">
                <a:spAutoFit/>
              </a:bodyPr>
              <a:lstStyle/>
              <a:p>
                <a:pPr>
                  <a:lnSpc>
                    <a:spcPct val="150000"/>
                  </a:lnSpc>
                </a:pPr>
                <a:r>
                  <a:rPr lang="en-US" sz="1800" dirty="0"/>
                  <a:t>a) Ta </a:t>
                </a:r>
                <a:r>
                  <a:rPr lang="en-US" sz="1800" dirty="0" err="1"/>
                  <a:t>có</a:t>
                </a:r>
                <a:r>
                  <a:rPr lang="en-US" sz="1800" dirty="0"/>
                  <a:t>: </a:t>
                </a:r>
              </a:p>
              <a:p>
                <a:pPr>
                  <a:lnSpc>
                    <a:spcPct val="150000"/>
                  </a:lnSpc>
                </a:pPr>
                <a14:m>
                  <m:oMath xmlns:m="http://schemas.openxmlformats.org/officeDocument/2006/math">
                    <m:acc>
                      <m:accPr>
                        <m:chr m:val="̂"/>
                        <m:ctrlPr>
                          <a:rPr lang="en-US" sz="1800" i="1" smtClean="0">
                            <a:latin typeface="Cambria Math" panose="02040503050406030204" pitchFamily="18" charset="0"/>
                            <a:ea typeface="Cambria Math" panose="02040503050406030204" pitchFamily="18" charset="0"/>
                          </a:rPr>
                        </m:ctrlPr>
                      </m:accPr>
                      <m:e>
                        <m:r>
                          <a:rPr lang="en-US" sz="1800" b="0" i="1" smtClean="0">
                            <a:latin typeface="Cambria Math" panose="02040503050406030204" pitchFamily="18" charset="0"/>
                            <a:ea typeface="Cambria Math" panose="02040503050406030204" pitchFamily="18" charset="0"/>
                          </a:rPr>
                          <m:t>𝐵𝐴𝐶</m:t>
                        </m:r>
                      </m:e>
                    </m:acc>
                    <m:r>
                      <a:rPr lang="en-US" sz="1800" b="0" i="1" smtClean="0">
                        <a:latin typeface="Cambria Math" panose="02040503050406030204" pitchFamily="18" charset="0"/>
                        <a:ea typeface="Cambria Math" panose="02040503050406030204" pitchFamily="18" charset="0"/>
                      </a:rPr>
                      <m:t>=</m:t>
                    </m:r>
                    <m:acc>
                      <m:accPr>
                        <m:chr m:val="̂"/>
                        <m:ctrlPr>
                          <a:rPr lang="en-US" sz="1800" b="0" i="1" smtClean="0">
                            <a:latin typeface="Cambria Math" panose="02040503050406030204" pitchFamily="18" charset="0"/>
                            <a:ea typeface="Cambria Math" panose="02040503050406030204" pitchFamily="18" charset="0"/>
                          </a:rPr>
                        </m:ctrlPr>
                      </m:accPr>
                      <m:e>
                        <m:r>
                          <a:rPr lang="en-US" sz="1800" b="0" i="1" smtClean="0">
                            <a:latin typeface="Cambria Math" panose="02040503050406030204" pitchFamily="18" charset="0"/>
                            <a:ea typeface="Cambria Math" panose="02040503050406030204" pitchFamily="18" charset="0"/>
                          </a:rPr>
                          <m:t>𝐵𝐷𝐶</m:t>
                        </m:r>
                      </m:e>
                    </m:acc>
                  </m:oMath>
                </a14:m>
                <a:r>
                  <a:rPr lang="en-US" sz="1800" dirty="0"/>
                  <a:t> (2 </a:t>
                </a:r>
                <a:r>
                  <a:rPr lang="en-US" sz="1800" dirty="0" err="1"/>
                  <a:t>góc</a:t>
                </a:r>
                <a:r>
                  <a:rPr lang="en-US" sz="1800" dirty="0"/>
                  <a:t> </a:t>
                </a:r>
                <a:r>
                  <a:rPr lang="en-US" sz="1800" dirty="0" err="1"/>
                  <a:t>nội</a:t>
                </a:r>
                <a:r>
                  <a:rPr lang="en-US" sz="1800" dirty="0"/>
                  <a:t> </a:t>
                </a:r>
                <a:r>
                  <a:rPr lang="en-US" sz="1800" dirty="0" err="1"/>
                  <a:t>tiếp</a:t>
                </a:r>
                <a:r>
                  <a:rPr lang="en-US" sz="1800" dirty="0"/>
                  <a:t> </a:t>
                </a:r>
                <a:r>
                  <a:rPr lang="en-US" sz="1800" dirty="0" err="1"/>
                  <a:t>cùng</a:t>
                </a:r>
                <a:r>
                  <a:rPr lang="en-US" sz="1800" dirty="0"/>
                  <a:t> </a:t>
                </a:r>
                <a:r>
                  <a:rPr lang="en-US" sz="1800" dirty="0" err="1"/>
                  <a:t>chắn</a:t>
                </a:r>
                <a:r>
                  <a:rPr lang="en-US" sz="1800" dirty="0"/>
                  <a:t> </a:t>
                </a:r>
                <a:r>
                  <a:rPr lang="en-US" sz="1800" dirty="0" err="1"/>
                  <a:t>cung</a:t>
                </a:r>
                <a:r>
                  <a:rPr lang="en-US" sz="1800" dirty="0"/>
                  <a:t> </a:t>
                </a:r>
                <a14:m>
                  <m:oMath xmlns:m="http://schemas.openxmlformats.org/officeDocument/2006/math">
                    <m:r>
                      <a:rPr lang="en-US" sz="1800" i="1" dirty="0" smtClean="0">
                        <a:latin typeface="Cambria Math" panose="02040503050406030204" pitchFamily="18" charset="0"/>
                      </a:rPr>
                      <m:t>𝐵𝐶</m:t>
                    </m:r>
                  </m:oMath>
                </a14:m>
                <a:r>
                  <a:rPr lang="en-US" sz="1800" dirty="0"/>
                  <a:t>)</a:t>
                </a:r>
              </a:p>
              <a:p>
                <a:pPr>
                  <a:lnSpc>
                    <a:spcPct val="150000"/>
                  </a:lnSpc>
                </a:pPr>
                <a14:m>
                  <m:oMathPara xmlns:m="http://schemas.openxmlformats.org/officeDocument/2006/math">
                    <m:oMathParaPr>
                      <m:jc m:val="left"/>
                    </m:oMathParaPr>
                    <m:oMath xmlns:m="http://schemas.openxmlformats.org/officeDocument/2006/math">
                      <m:r>
                        <a:rPr lang="en-US" sz="1800" i="1" smtClean="0">
                          <a:latin typeface="Cambria Math" panose="02040503050406030204" pitchFamily="18" charset="0"/>
                          <a:ea typeface="Cambria Math" panose="02040503050406030204" pitchFamily="18" charset="0"/>
                        </a:rPr>
                        <m:t>⇒</m:t>
                      </m:r>
                      <m:acc>
                        <m:accPr>
                          <m:chr m:val="̂"/>
                          <m:ctrlPr>
                            <a:rPr lang="en-US" sz="1800" i="1" smtClean="0">
                              <a:latin typeface="Cambria Math" panose="02040503050406030204" pitchFamily="18" charset="0"/>
                            </a:rPr>
                          </m:ctrlPr>
                        </m:accPr>
                        <m:e>
                          <m:r>
                            <a:rPr lang="en-US" sz="1800" b="0" i="1" smtClean="0">
                              <a:latin typeface="Cambria Math" panose="02040503050406030204" pitchFamily="18" charset="0"/>
                            </a:rPr>
                            <m:t>𝐵𝐷𝐶</m:t>
                          </m:r>
                        </m:e>
                      </m:acc>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𝛼</m:t>
                      </m:r>
                    </m:oMath>
                  </m:oMathPara>
                </a14:m>
                <a:endParaRPr lang="en-US" sz="1800" dirty="0"/>
              </a:p>
            </p:txBody>
          </p:sp>
        </mc:Choice>
        <mc:Fallback xmlns="">
          <p:sp>
            <p:nvSpPr>
              <p:cNvPr id="6" name="Hộp Văn bản 5">
                <a:extLst>
                  <a:ext uri="{FF2B5EF4-FFF2-40B4-BE49-F238E27FC236}">
                    <a16:creationId xmlns:a16="http://schemas.microsoft.com/office/drawing/2014/main" id="{0BC22E59-DD8C-E837-3C80-CAA7761824B3}"/>
                  </a:ext>
                </a:extLst>
              </p:cNvPr>
              <p:cNvSpPr txBox="1">
                <a:spLocks noRot="1" noChangeAspect="1" noMove="1" noResize="1" noEditPoints="1" noAdjustHandles="1" noChangeArrowheads="1" noChangeShapeType="1" noTextEdit="1"/>
              </p:cNvSpPr>
              <p:nvPr/>
            </p:nvSpPr>
            <p:spPr>
              <a:xfrm>
                <a:off x="887245" y="887857"/>
                <a:ext cx="5062230" cy="1366784"/>
              </a:xfrm>
              <a:prstGeom prst="rect">
                <a:avLst/>
              </a:prstGeom>
              <a:blipFill>
                <a:blip r:embed="rId3"/>
                <a:stretch>
                  <a:fillRect l="-10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B3A9E4BA-54BA-4D1D-8508-73CAB27E3A33}"/>
                  </a:ext>
                </a:extLst>
              </p:cNvPr>
              <p:cNvSpPr txBox="1"/>
              <p:nvPr/>
            </p:nvSpPr>
            <p:spPr>
              <a:xfrm>
                <a:off x="836140" y="2388518"/>
                <a:ext cx="5164439" cy="882293"/>
              </a:xfrm>
              <a:prstGeom prst="rect">
                <a:avLst/>
              </a:prstGeom>
              <a:noFill/>
            </p:spPr>
            <p:txBody>
              <a:bodyPr wrap="square" rtlCol="0">
                <a:spAutoFit/>
              </a:bodyPr>
              <a:lstStyle/>
              <a:p>
                <a:pPr>
                  <a:lnSpc>
                    <a:spcPct val="150000"/>
                  </a:lnSpc>
                </a:pPr>
                <a:r>
                  <a:rPr lang="en-US" sz="1800" dirty="0"/>
                  <a:t>b) </a:t>
                </a:r>
                <a:r>
                  <a:rPr lang="en-US" sz="1800" dirty="0" err="1"/>
                  <a:t>Vì</a:t>
                </a:r>
                <a:r>
                  <a:rPr lang="en-US" sz="1800" dirty="0"/>
                  <a:t> </a:t>
                </a:r>
                <a14:m>
                  <m:oMath xmlns:m="http://schemas.openxmlformats.org/officeDocument/2006/math">
                    <m:r>
                      <a:rPr lang="en-US" sz="1800" i="1" dirty="0" smtClean="0">
                        <a:latin typeface="Cambria Math" panose="02040503050406030204" pitchFamily="18" charset="0"/>
                      </a:rPr>
                      <m:t>𝐵𝐷</m:t>
                    </m:r>
                  </m:oMath>
                </a14:m>
                <a:r>
                  <a:rPr lang="en-US" sz="1800" dirty="0"/>
                  <a:t> </a:t>
                </a:r>
                <a:r>
                  <a:rPr lang="en-US" sz="1800" dirty="0" err="1"/>
                  <a:t>là</a:t>
                </a:r>
                <a:r>
                  <a:rPr lang="en-US" sz="1800" dirty="0"/>
                  <a:t> </a:t>
                </a:r>
                <a:r>
                  <a:rPr lang="en-US" sz="1800" dirty="0" err="1"/>
                  <a:t>đường</a:t>
                </a:r>
                <a:r>
                  <a:rPr lang="en-US" sz="1800" dirty="0"/>
                  <a:t> </a:t>
                </a:r>
                <a:r>
                  <a:rPr lang="en-US" sz="1800" dirty="0" err="1"/>
                  <a:t>kính</a:t>
                </a:r>
                <a:r>
                  <a:rPr lang="en-US" sz="1800" dirty="0"/>
                  <a:t> </a:t>
                </a:r>
                <a:r>
                  <a:rPr lang="en-US" sz="1800" dirty="0" err="1"/>
                  <a:t>của</a:t>
                </a:r>
                <a:r>
                  <a:rPr lang="en-US" sz="1800" dirty="0"/>
                  <a:t> </a:t>
                </a:r>
                <a:r>
                  <a:rPr lang="en-US" sz="1800" dirty="0" err="1"/>
                  <a:t>đường</a:t>
                </a:r>
                <a:r>
                  <a:rPr lang="en-US" sz="1800" dirty="0"/>
                  <a:t> </a:t>
                </a:r>
                <a:r>
                  <a:rPr lang="en-US" sz="1800" dirty="0" err="1"/>
                  <a:t>tròn</a:t>
                </a:r>
                <a:r>
                  <a:rPr lang="en-US" sz="1800" dirty="0"/>
                  <a:t> </a:t>
                </a:r>
                <a14:m>
                  <m:oMath xmlns:m="http://schemas.openxmlformats.org/officeDocument/2006/math">
                    <m:r>
                      <a:rPr lang="en-US" sz="1800" i="1" dirty="0" smtClean="0">
                        <a:latin typeface="Cambria Math" panose="02040503050406030204" pitchFamily="18" charset="0"/>
                      </a:rPr>
                      <m:t>(</m:t>
                    </m:r>
                    <m:r>
                      <a:rPr lang="en-US" sz="1800" i="1" dirty="0" smtClean="0">
                        <a:latin typeface="Cambria Math" panose="02040503050406030204" pitchFamily="18" charset="0"/>
                      </a:rPr>
                      <m:t>𝑂</m:t>
                    </m:r>
                    <m:r>
                      <a:rPr lang="en-US" sz="1800" i="1" dirty="0" smtClean="0">
                        <a:latin typeface="Cambria Math" panose="02040503050406030204" pitchFamily="18" charset="0"/>
                      </a:rPr>
                      <m:t>)</m:t>
                    </m:r>
                  </m:oMath>
                </a14:m>
                <a:r>
                  <a:rPr lang="en-US" sz="1800" dirty="0"/>
                  <a:t> </a:t>
                </a:r>
                <a:r>
                  <a:rPr lang="en-US" sz="1800" dirty="0" err="1"/>
                  <a:t>nên</a:t>
                </a:r>
                <a:r>
                  <a:rPr lang="en-US" sz="1800" dirty="0"/>
                  <a:t> </a:t>
                </a:r>
                <a14:m>
                  <m:oMath xmlns:m="http://schemas.openxmlformats.org/officeDocument/2006/math">
                    <m:acc>
                      <m:accPr>
                        <m:chr m:val="̂"/>
                        <m:ctrlPr>
                          <a:rPr lang="en-US" sz="1800" i="1" smtClean="0">
                            <a:latin typeface="Cambria Math" panose="02040503050406030204" pitchFamily="18" charset="0"/>
                          </a:rPr>
                        </m:ctrlPr>
                      </m:accPr>
                      <m:e>
                        <m:r>
                          <a:rPr lang="en-US" sz="1800" b="0" i="1" smtClean="0">
                            <a:latin typeface="Cambria Math" panose="02040503050406030204" pitchFamily="18" charset="0"/>
                          </a:rPr>
                          <m:t>𝐵𝐶𝐷</m:t>
                        </m:r>
                      </m:e>
                    </m:acc>
                    <m:r>
                      <a:rPr lang="en-US" sz="1800" b="0" i="1" smtClean="0">
                        <a:latin typeface="Cambria Math" panose="02040503050406030204" pitchFamily="18" charset="0"/>
                      </a:rPr>
                      <m:t>=90</m:t>
                    </m:r>
                    <m:r>
                      <a:rPr lang="en-US" sz="1800" i="1">
                        <a:latin typeface="Cambria Math" panose="02040503050406030204" pitchFamily="18" charset="0"/>
                        <a:ea typeface="Cambria Math" panose="02040503050406030204" pitchFamily="18" charset="0"/>
                      </a:rPr>
                      <m:t>°</m:t>
                    </m:r>
                  </m:oMath>
                </a14:m>
                <a:r>
                  <a:rPr lang="en-US" sz="1800" dirty="0"/>
                  <a:t>. Do </a:t>
                </a:r>
                <a:r>
                  <a:rPr lang="en-US" sz="1800" dirty="0" err="1"/>
                  <a:t>đó</a:t>
                </a:r>
                <a:r>
                  <a:rPr lang="en-US" sz="1800" dirty="0"/>
                  <a:t>:</a:t>
                </a:r>
              </a:p>
            </p:txBody>
          </p:sp>
        </mc:Choice>
        <mc:Fallback xmlns="">
          <p:sp>
            <p:nvSpPr>
              <p:cNvPr id="7" name="Hộp Văn bản 6">
                <a:extLst>
                  <a:ext uri="{FF2B5EF4-FFF2-40B4-BE49-F238E27FC236}">
                    <a16:creationId xmlns:a16="http://schemas.microsoft.com/office/drawing/2014/main" id="{B3A9E4BA-54BA-4D1D-8508-73CAB27E3A33}"/>
                  </a:ext>
                </a:extLst>
              </p:cNvPr>
              <p:cNvSpPr txBox="1">
                <a:spLocks noRot="1" noChangeAspect="1" noMove="1" noResize="1" noEditPoints="1" noAdjustHandles="1" noChangeArrowheads="1" noChangeShapeType="1" noTextEdit="1"/>
              </p:cNvSpPr>
              <p:nvPr/>
            </p:nvSpPr>
            <p:spPr>
              <a:xfrm>
                <a:off x="836140" y="2388518"/>
                <a:ext cx="5164439" cy="882293"/>
              </a:xfrm>
              <a:prstGeom prst="rect">
                <a:avLst/>
              </a:prstGeom>
              <a:blipFill>
                <a:blip r:embed="rId4"/>
                <a:stretch>
                  <a:fillRect l="-945" b="-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B76C26C6-3C8A-9EE4-5823-D693CEBC588F}"/>
                  </a:ext>
                </a:extLst>
              </p:cNvPr>
              <p:cNvSpPr txBox="1"/>
              <p:nvPr/>
            </p:nvSpPr>
            <p:spPr>
              <a:xfrm>
                <a:off x="2128914" y="3479745"/>
                <a:ext cx="4405289" cy="6127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uncPr>
                        <m:fName>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sym typeface="Arial"/>
                            </a:rPr>
                            <m:t>sin</m:t>
                          </m:r>
                        </m:fName>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𝐷</m:t>
                          </m:r>
                        </m:e>
                      </m:func>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𝐵𝐶</m:t>
                          </m:r>
                        </m:num>
                        <m:den>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𝐵𝐷</m:t>
                          </m:r>
                        </m:den>
                      </m:f>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func>
                        <m:func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ctrlPr>
                        </m:funcPr>
                        <m:fName>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sin</m:t>
                          </m:r>
                        </m:fName>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𝛼</m:t>
                          </m:r>
                        </m:e>
                      </m:func>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f>
                        <m:f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𝑎</m:t>
                          </m:r>
                        </m:num>
                        <m:den>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2</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𝑅</m:t>
                          </m:r>
                        </m:den>
                      </m:f>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f>
                        <m:f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𝑎</m:t>
                          </m:r>
                        </m:num>
                        <m:den>
                          <m:func>
                            <m:func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ctrlPr>
                            </m:funcPr>
                            <m:fName>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sin</m:t>
                              </m:r>
                            </m:fName>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𝛼</m:t>
                              </m:r>
                            </m:e>
                          </m:func>
                        </m:den>
                      </m:f>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=2</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𝑅</m:t>
                      </m:r>
                    </m:oMath>
                  </m:oMathPara>
                </a14:m>
                <a:endParaRPr lang="en-US" dirty="0"/>
              </a:p>
            </p:txBody>
          </p:sp>
        </mc:Choice>
        <mc:Fallback xmlns="">
          <p:sp>
            <p:nvSpPr>
              <p:cNvPr id="8" name="Hộp Văn bản 7">
                <a:extLst>
                  <a:ext uri="{FF2B5EF4-FFF2-40B4-BE49-F238E27FC236}">
                    <a16:creationId xmlns:a16="http://schemas.microsoft.com/office/drawing/2014/main" id="{B76C26C6-3C8A-9EE4-5823-D693CEBC588F}"/>
                  </a:ext>
                </a:extLst>
              </p:cNvPr>
              <p:cNvSpPr txBox="1">
                <a:spLocks noRot="1" noChangeAspect="1" noMove="1" noResize="1" noEditPoints="1" noAdjustHandles="1" noChangeArrowheads="1" noChangeShapeType="1" noTextEdit="1"/>
              </p:cNvSpPr>
              <p:nvPr/>
            </p:nvSpPr>
            <p:spPr>
              <a:xfrm>
                <a:off x="2128914" y="3479745"/>
                <a:ext cx="4405289" cy="61273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2010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ình chữ nhật: Góc Tròn 6">
            <a:extLst>
              <a:ext uri="{FF2B5EF4-FFF2-40B4-BE49-F238E27FC236}">
                <a16:creationId xmlns:a16="http://schemas.microsoft.com/office/drawing/2014/main" id="{D7F136AC-ACF8-C2A7-686F-E0DF98B7D7C1}"/>
              </a:ext>
            </a:extLst>
          </p:cNvPr>
          <p:cNvSpPr/>
          <p:nvPr/>
        </p:nvSpPr>
        <p:spPr>
          <a:xfrm>
            <a:off x="784780" y="110187"/>
            <a:ext cx="910438" cy="54039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HĐ10</a:t>
            </a:r>
          </a:p>
        </p:txBody>
      </p:sp>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1CB41256-F853-5075-F750-ADF4F533CD79}"/>
                  </a:ext>
                </a:extLst>
              </p:cNvPr>
              <p:cNvSpPr txBox="1"/>
              <p:nvPr/>
            </p:nvSpPr>
            <p:spPr>
              <a:xfrm>
                <a:off x="1872612" y="7723"/>
                <a:ext cx="4079081" cy="882293"/>
              </a:xfrm>
              <a:prstGeom prst="rect">
                <a:avLst/>
              </a:prstGeom>
              <a:noFill/>
            </p:spPr>
            <p:txBody>
              <a:bodyPr wrap="square" rtlCol="0">
                <a:spAutoFit/>
              </a:bodyPr>
              <a:lstStyle/>
              <a:p>
                <a:pPr>
                  <a:lnSpc>
                    <a:spcPct val="150000"/>
                  </a:lnSpc>
                </a:pPr>
                <a:r>
                  <a:rPr lang="en-US" sz="1800" dirty="0"/>
                  <a:t>Cho </a:t>
                </a:r>
                <a14:m>
                  <m:oMath xmlns:m="http://schemas.openxmlformats.org/officeDocument/2006/math">
                    <m:r>
                      <a:rPr lang="en-US" sz="1800" i="1" smtClean="0">
                        <a:latin typeface="Cambria Math" panose="02040503050406030204" pitchFamily="18" charset="0"/>
                        <a:ea typeface="Cambria Math" panose="02040503050406030204" pitchFamily="18" charset="0"/>
                      </a:rPr>
                      <m:t>𝛼</m:t>
                    </m:r>
                  </m:oMath>
                </a14:m>
                <a:r>
                  <a:rPr lang="en-US" sz="1800" dirty="0"/>
                  <a:t> </a:t>
                </a:r>
                <a:r>
                  <a:rPr lang="en-US" sz="1800" dirty="0" err="1"/>
                  <a:t>là</a:t>
                </a:r>
                <a:r>
                  <a:rPr lang="en-US" sz="1800" dirty="0"/>
                  <a:t> </a:t>
                </a:r>
                <a:r>
                  <a:rPr lang="en-US" sz="1800" dirty="0" err="1"/>
                  <a:t>góc</a:t>
                </a:r>
                <a:r>
                  <a:rPr lang="en-US" sz="1800" dirty="0"/>
                  <a:t> </a:t>
                </a:r>
                <a:r>
                  <a:rPr lang="en-US" sz="1800" dirty="0" err="1"/>
                  <a:t>nhọn</a:t>
                </a:r>
                <a:r>
                  <a:rPr lang="en-US" sz="1800" dirty="0"/>
                  <a:t>. </a:t>
                </a:r>
                <a:r>
                  <a:rPr lang="en-US" sz="1800" dirty="0" err="1"/>
                  <a:t>Chứng</a:t>
                </a:r>
                <a:r>
                  <a:rPr lang="en-US" sz="1800" dirty="0"/>
                  <a:t> </a:t>
                </a:r>
                <a:r>
                  <a:rPr lang="en-US" sz="1800" dirty="0" err="1"/>
                  <a:t>minh</a:t>
                </a:r>
                <a:r>
                  <a:rPr lang="en-US" sz="1800" dirty="0"/>
                  <a:t> </a:t>
                </a:r>
              </a:p>
              <a:p>
                <a:pPr>
                  <a:lnSpc>
                    <a:spcPct val="150000"/>
                  </a:lnSpc>
                </a:pPr>
                <a:r>
                  <a:rPr lang="en-US" sz="1800" dirty="0"/>
                  <a:t>a) </a:t>
                </a:r>
                <a14:m>
                  <m:oMath xmlns:m="http://schemas.openxmlformats.org/officeDocument/2006/math">
                    <m:acc>
                      <m:accPr>
                        <m:chr m:val="̂"/>
                        <m:ctrlPr>
                          <a:rPr lang="en-US" sz="1800" i="1" smtClean="0">
                            <a:latin typeface="Cambria Math" panose="02040503050406030204" pitchFamily="18" charset="0"/>
                          </a:rPr>
                        </m:ctrlPr>
                      </m:accPr>
                      <m:e>
                        <m:r>
                          <a:rPr lang="en-US" sz="1800" b="0" i="1" smtClean="0">
                            <a:latin typeface="Cambria Math" panose="02040503050406030204" pitchFamily="18" charset="0"/>
                          </a:rPr>
                          <m:t>𝐵𝐷𝐶</m:t>
                        </m:r>
                      </m:e>
                    </m:acc>
                    <m:r>
                      <a:rPr lang="en-US" sz="1800" b="0" i="1" smtClean="0">
                        <a:latin typeface="Cambria Math" panose="02040503050406030204" pitchFamily="18" charset="0"/>
                      </a:rPr>
                      <m:t>=180</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𝛼</m:t>
                    </m:r>
                  </m:oMath>
                </a14:m>
                <a:r>
                  <a:rPr lang="en-US" sz="1800" dirty="0"/>
                  <a:t>		b) </a:t>
                </a:r>
              </a:p>
            </p:txBody>
          </p:sp>
        </mc:Choice>
        <mc:Fallback xmlns="">
          <p:sp>
            <p:nvSpPr>
              <p:cNvPr id="8" name="Hộp Văn bản 7">
                <a:extLst>
                  <a:ext uri="{FF2B5EF4-FFF2-40B4-BE49-F238E27FC236}">
                    <a16:creationId xmlns:a16="http://schemas.microsoft.com/office/drawing/2014/main" id="{1CB41256-F853-5075-F750-ADF4F533CD79}"/>
                  </a:ext>
                </a:extLst>
              </p:cNvPr>
              <p:cNvSpPr txBox="1">
                <a:spLocks noRot="1" noChangeAspect="1" noMove="1" noResize="1" noEditPoints="1" noAdjustHandles="1" noChangeArrowheads="1" noChangeShapeType="1" noTextEdit="1"/>
              </p:cNvSpPr>
              <p:nvPr/>
            </p:nvSpPr>
            <p:spPr>
              <a:xfrm>
                <a:off x="1872612" y="7723"/>
                <a:ext cx="4079081" cy="882293"/>
              </a:xfrm>
              <a:prstGeom prst="rect">
                <a:avLst/>
              </a:prstGeom>
              <a:blipFill>
                <a:blip r:embed="rId2"/>
                <a:stretch>
                  <a:fillRect l="-1196" r="-2093" b="-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FD61F8EC-2711-A670-52AB-AEE2E619582D}"/>
                  </a:ext>
                </a:extLst>
              </p:cNvPr>
              <p:cNvSpPr txBox="1"/>
              <p:nvPr/>
            </p:nvSpPr>
            <p:spPr>
              <a:xfrm>
                <a:off x="5951693" y="450279"/>
                <a:ext cx="1123000" cy="4743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r>
                            <a:rPr lang="en-US" sz="1800" b="0" i="1" smtClean="0">
                              <a:latin typeface="Cambria Math" panose="02040503050406030204" pitchFamily="18" charset="0"/>
                            </a:rPr>
                            <m:t>𝑎</m:t>
                          </m:r>
                        </m:num>
                        <m:den>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r>
                                <a:rPr lang="en-US" sz="1800" i="1" smtClean="0">
                                  <a:latin typeface="Cambria Math" panose="02040503050406030204" pitchFamily="18" charset="0"/>
                                  <a:ea typeface="Cambria Math" panose="02040503050406030204" pitchFamily="18" charset="0"/>
                                </a:rPr>
                                <m:t>𝛼</m:t>
                              </m:r>
                            </m:e>
                          </m:func>
                        </m:den>
                      </m:f>
                      <m:r>
                        <a:rPr lang="en-US" sz="1800" b="0" i="1" smtClean="0">
                          <a:latin typeface="Cambria Math" panose="02040503050406030204" pitchFamily="18" charset="0"/>
                        </a:rPr>
                        <m:t>=2</m:t>
                      </m:r>
                      <m:r>
                        <a:rPr lang="en-US" sz="1800" b="0" i="1" smtClean="0">
                          <a:latin typeface="Cambria Math" panose="02040503050406030204" pitchFamily="18" charset="0"/>
                        </a:rPr>
                        <m:t>𝑅</m:t>
                      </m:r>
                    </m:oMath>
                  </m:oMathPara>
                </a14:m>
                <a:endParaRPr lang="en-US" sz="1800" dirty="0"/>
              </a:p>
            </p:txBody>
          </p:sp>
        </mc:Choice>
        <mc:Fallback xmlns="">
          <p:sp>
            <p:nvSpPr>
              <p:cNvPr id="9" name="Hộp Văn bản 8">
                <a:extLst>
                  <a:ext uri="{FF2B5EF4-FFF2-40B4-BE49-F238E27FC236}">
                    <a16:creationId xmlns:a16="http://schemas.microsoft.com/office/drawing/2014/main" id="{FD61F8EC-2711-A670-52AB-AEE2E619582D}"/>
                  </a:ext>
                </a:extLst>
              </p:cNvPr>
              <p:cNvSpPr txBox="1">
                <a:spLocks noRot="1" noChangeAspect="1" noMove="1" noResize="1" noEditPoints="1" noAdjustHandles="1" noChangeArrowheads="1" noChangeShapeType="1" noTextEdit="1"/>
              </p:cNvSpPr>
              <p:nvPr/>
            </p:nvSpPr>
            <p:spPr>
              <a:xfrm>
                <a:off x="5951693" y="450279"/>
                <a:ext cx="1123000" cy="474361"/>
              </a:xfrm>
              <a:prstGeom prst="rect">
                <a:avLst/>
              </a:prstGeom>
              <a:blipFill>
                <a:blip r:embed="rId3"/>
                <a:stretch>
                  <a:fillRect/>
                </a:stretch>
              </a:blipFill>
            </p:spPr>
            <p:txBody>
              <a:bodyPr/>
              <a:lstStyle/>
              <a:p>
                <a:r>
                  <a:rPr lang="en-US">
                    <a:noFill/>
                  </a:rPr>
                  <a:t> </a:t>
                </a:r>
              </a:p>
            </p:txBody>
          </p:sp>
        </mc:Fallback>
      </mc:AlternateContent>
      <p:pic>
        <p:nvPicPr>
          <p:cNvPr id="10" name="Hình ảnh 9">
            <a:extLst>
              <a:ext uri="{FF2B5EF4-FFF2-40B4-BE49-F238E27FC236}">
                <a16:creationId xmlns:a16="http://schemas.microsoft.com/office/drawing/2014/main" id="{F7296140-981C-597A-F002-C2B966953083}"/>
              </a:ext>
            </a:extLst>
          </p:cNvPr>
          <p:cNvPicPr>
            <a:picLocks noChangeAspect="1"/>
          </p:cNvPicPr>
          <p:nvPr/>
        </p:nvPicPr>
        <p:blipFill>
          <a:blip r:embed="rId4"/>
          <a:stretch>
            <a:fillRect/>
          </a:stretch>
        </p:blipFill>
        <p:spPr>
          <a:xfrm>
            <a:off x="5743574" y="1919397"/>
            <a:ext cx="2662237" cy="2771292"/>
          </a:xfrm>
          <a:prstGeom prst="rect">
            <a:avLst/>
          </a:prstGeom>
          <a:ln>
            <a:noFill/>
          </a:ln>
          <a:effectLst>
            <a:softEdge rad="112500"/>
          </a:effectLst>
        </p:spPr>
      </p:pic>
      <p:sp>
        <p:nvSpPr>
          <p:cNvPr id="11" name="Hộp Văn bản 10">
            <a:extLst>
              <a:ext uri="{FF2B5EF4-FFF2-40B4-BE49-F238E27FC236}">
                <a16:creationId xmlns:a16="http://schemas.microsoft.com/office/drawing/2014/main" id="{FFC18CD1-7257-55AE-34DB-7D18A080BD6A}"/>
              </a:ext>
            </a:extLst>
          </p:cNvPr>
          <p:cNvSpPr txBox="1"/>
          <p:nvPr/>
        </p:nvSpPr>
        <p:spPr>
          <a:xfrm>
            <a:off x="4100512" y="931705"/>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id="{4976DA7A-D787-346D-8C13-F032DC7B7395}"/>
                  </a:ext>
                </a:extLst>
              </p:cNvPr>
              <p:cNvSpPr txBox="1"/>
              <p:nvPr/>
            </p:nvSpPr>
            <p:spPr>
              <a:xfrm>
                <a:off x="782203" y="1254234"/>
                <a:ext cx="7241380" cy="1366784"/>
              </a:xfrm>
              <a:prstGeom prst="rect">
                <a:avLst/>
              </a:prstGeom>
              <a:noFill/>
            </p:spPr>
            <p:txBody>
              <a:bodyPr wrap="square" rtlCol="0">
                <a:spAutoFit/>
              </a:bodyPr>
              <a:lstStyle/>
              <a:p>
                <a:pPr>
                  <a:lnSpc>
                    <a:spcPct val="150000"/>
                  </a:lnSpc>
                </a:pPr>
                <a:r>
                  <a:rPr lang="en-US" sz="1800" dirty="0"/>
                  <a:t>a) </a:t>
                </a:r>
                <a:r>
                  <a:rPr lang="en-US" sz="1800" dirty="0" err="1"/>
                  <a:t>Vì</a:t>
                </a:r>
                <a:r>
                  <a:rPr lang="en-US" sz="1800" dirty="0"/>
                  <a:t> 4 </a:t>
                </a:r>
                <a:r>
                  <a:rPr lang="en-US" sz="1800" dirty="0" err="1"/>
                  <a:t>điểm</a:t>
                </a:r>
                <a:r>
                  <a:rPr lang="en-US" sz="1800" dirty="0"/>
                  <a:t> </a:t>
                </a:r>
                <a14:m>
                  <m:oMath xmlns:m="http://schemas.openxmlformats.org/officeDocument/2006/math">
                    <m:r>
                      <a:rPr lang="en-US" sz="1800" i="1" dirty="0" smtClean="0">
                        <a:latin typeface="Cambria Math" panose="02040503050406030204" pitchFamily="18" charset="0"/>
                      </a:rPr>
                      <m:t>𝐴</m:t>
                    </m:r>
                    <m:r>
                      <a:rPr lang="en-US" sz="1800" i="1" dirty="0" smtClean="0">
                        <a:latin typeface="Cambria Math" panose="02040503050406030204" pitchFamily="18" charset="0"/>
                      </a:rPr>
                      <m:t>,</m:t>
                    </m:r>
                    <m:r>
                      <a:rPr lang="en-US" sz="1800" i="1" dirty="0" smtClean="0">
                        <a:latin typeface="Cambria Math" panose="02040503050406030204" pitchFamily="18" charset="0"/>
                      </a:rPr>
                      <m:t>𝐵</m:t>
                    </m:r>
                    <m:r>
                      <a:rPr lang="en-US" sz="1800" i="1" dirty="0" smtClean="0">
                        <a:latin typeface="Cambria Math" panose="02040503050406030204" pitchFamily="18" charset="0"/>
                      </a:rPr>
                      <m:t>,</m:t>
                    </m:r>
                    <m:r>
                      <a:rPr lang="en-US" sz="1800" i="1" dirty="0" smtClean="0">
                        <a:latin typeface="Cambria Math" panose="02040503050406030204" pitchFamily="18" charset="0"/>
                      </a:rPr>
                      <m:t>𝐶</m:t>
                    </m:r>
                    <m:r>
                      <a:rPr lang="en-US" sz="1800" i="1" dirty="0" smtClean="0">
                        <a:latin typeface="Cambria Math" panose="02040503050406030204" pitchFamily="18" charset="0"/>
                      </a:rPr>
                      <m:t>,</m:t>
                    </m:r>
                    <m:r>
                      <a:rPr lang="en-US" sz="1800" i="1" dirty="0" smtClean="0">
                        <a:latin typeface="Cambria Math" panose="02040503050406030204" pitchFamily="18" charset="0"/>
                      </a:rPr>
                      <m:t>𝐷</m:t>
                    </m:r>
                  </m:oMath>
                </a14:m>
                <a:r>
                  <a:rPr lang="en-US" sz="1800" dirty="0"/>
                  <a:t> </a:t>
                </a:r>
                <a:r>
                  <a:rPr lang="en-US" sz="1800" dirty="0" err="1"/>
                  <a:t>cùng</a:t>
                </a:r>
                <a:r>
                  <a:rPr lang="en-US" sz="1800" dirty="0"/>
                  <a:t> </a:t>
                </a:r>
                <a:r>
                  <a:rPr lang="en-US" sz="1800" dirty="0" err="1"/>
                  <a:t>thuộc</a:t>
                </a:r>
                <a:r>
                  <a:rPr lang="en-US" sz="1800" dirty="0"/>
                  <a:t> </a:t>
                </a:r>
                <a:r>
                  <a:rPr lang="en-US" sz="1800" dirty="0" err="1"/>
                  <a:t>đường</a:t>
                </a:r>
                <a:r>
                  <a:rPr lang="en-US" sz="1800" dirty="0"/>
                  <a:t> </a:t>
                </a:r>
                <a:r>
                  <a:rPr lang="en-US" sz="1800" dirty="0" err="1"/>
                  <a:t>tròn</a:t>
                </a:r>
                <a:r>
                  <a:rPr lang="en-US" sz="1800" dirty="0"/>
                  <a:t> </a:t>
                </a:r>
                <a14:m>
                  <m:oMath xmlns:m="http://schemas.openxmlformats.org/officeDocument/2006/math">
                    <m:r>
                      <a:rPr lang="en-US" sz="1800" i="1" dirty="0" smtClean="0">
                        <a:latin typeface="Cambria Math" panose="02040503050406030204" pitchFamily="18" charset="0"/>
                      </a:rPr>
                      <m:t>(</m:t>
                    </m:r>
                    <m:r>
                      <a:rPr lang="en-US" sz="1800" i="1" dirty="0" smtClean="0">
                        <a:latin typeface="Cambria Math" panose="02040503050406030204" pitchFamily="18" charset="0"/>
                      </a:rPr>
                      <m:t>𝑂</m:t>
                    </m:r>
                    <m:r>
                      <a:rPr lang="en-US" sz="1800" i="1" dirty="0" smtClean="0">
                        <a:latin typeface="Cambria Math" panose="02040503050406030204" pitchFamily="18" charset="0"/>
                      </a:rPr>
                      <m:t>) </m:t>
                    </m:r>
                  </m:oMath>
                </a14:m>
                <a:r>
                  <a:rPr lang="en-US" sz="1800" dirty="0" err="1"/>
                  <a:t>nên</a:t>
                </a:r>
                <a:r>
                  <a:rPr lang="en-US" sz="1800" dirty="0"/>
                  <a:t> </a:t>
                </a:r>
                <a:r>
                  <a:rPr lang="en-US" sz="1800" dirty="0" err="1"/>
                  <a:t>tứ</a:t>
                </a:r>
                <a:r>
                  <a:rPr lang="en-US" sz="1800" dirty="0"/>
                  <a:t> </a:t>
                </a:r>
                <a:r>
                  <a:rPr lang="en-US" sz="1800" dirty="0" err="1"/>
                  <a:t>giác</a:t>
                </a:r>
                <a:r>
                  <a:rPr lang="en-US" sz="1800" dirty="0"/>
                  <a:t> </a:t>
                </a:r>
                <a14:m>
                  <m:oMath xmlns:m="http://schemas.openxmlformats.org/officeDocument/2006/math">
                    <m:r>
                      <a:rPr lang="en-US" sz="1800" i="1" dirty="0" smtClean="0">
                        <a:latin typeface="Cambria Math" panose="02040503050406030204" pitchFamily="18" charset="0"/>
                      </a:rPr>
                      <m:t>𝐴𝐵𝐶𝐷</m:t>
                    </m:r>
                  </m:oMath>
                </a14:m>
                <a:r>
                  <a:rPr lang="en-US" sz="1800" dirty="0"/>
                  <a:t> </a:t>
                </a:r>
                <a:r>
                  <a:rPr lang="en-US" sz="1800" dirty="0" err="1"/>
                  <a:t>nội</a:t>
                </a:r>
                <a:r>
                  <a:rPr lang="en-US" sz="1800" dirty="0"/>
                  <a:t> </a:t>
                </a:r>
                <a:r>
                  <a:rPr lang="en-US" sz="1800" dirty="0" err="1"/>
                  <a:t>tiếp</a:t>
                </a:r>
                <a:r>
                  <a:rPr lang="en-US" sz="1800" dirty="0"/>
                  <a:t> </a:t>
                </a:r>
                <a14:m>
                  <m:oMath xmlns:m="http://schemas.openxmlformats.org/officeDocument/2006/math">
                    <m:r>
                      <a:rPr lang="en-US" sz="1800" i="1" smtClean="0">
                        <a:latin typeface="Cambria Math" panose="02040503050406030204" pitchFamily="18" charset="0"/>
                        <a:ea typeface="Cambria Math" panose="02040503050406030204" pitchFamily="18" charset="0"/>
                      </a:rPr>
                      <m:t>⇒</m:t>
                    </m:r>
                    <m:acc>
                      <m:accPr>
                        <m:chr m:val="̂"/>
                        <m:ctrlPr>
                          <a:rPr lang="en-US" sz="1800" i="1" smtClean="0">
                            <a:latin typeface="Cambria Math" panose="02040503050406030204" pitchFamily="18" charset="0"/>
                            <a:ea typeface="Cambria Math" panose="02040503050406030204" pitchFamily="18" charset="0"/>
                          </a:rPr>
                        </m:ctrlPr>
                      </m:accPr>
                      <m:e>
                        <m:r>
                          <a:rPr lang="en-US" sz="1800" b="0" i="1" smtClean="0">
                            <a:latin typeface="Cambria Math" panose="02040503050406030204" pitchFamily="18" charset="0"/>
                            <a:ea typeface="Cambria Math" panose="02040503050406030204" pitchFamily="18" charset="0"/>
                          </a:rPr>
                          <m:t>𝐵𝐴𝐶</m:t>
                        </m:r>
                      </m:e>
                    </m:acc>
                    <m:r>
                      <a:rPr lang="en-US" sz="1800" b="0" i="1" smtClean="0">
                        <a:latin typeface="Cambria Math" panose="02040503050406030204" pitchFamily="18" charset="0"/>
                        <a:ea typeface="Cambria Math" panose="02040503050406030204" pitchFamily="18" charset="0"/>
                      </a:rPr>
                      <m:t>+</m:t>
                    </m:r>
                    <m:acc>
                      <m:accPr>
                        <m:chr m:val="̂"/>
                        <m:ctrlPr>
                          <a:rPr lang="en-US" sz="1800" b="0" i="1" smtClean="0">
                            <a:latin typeface="Cambria Math" panose="02040503050406030204" pitchFamily="18" charset="0"/>
                            <a:ea typeface="Cambria Math" panose="02040503050406030204" pitchFamily="18" charset="0"/>
                          </a:rPr>
                        </m:ctrlPr>
                      </m:accPr>
                      <m:e>
                        <m:r>
                          <a:rPr lang="en-US" sz="1800" b="0" i="1" smtClean="0">
                            <a:latin typeface="Cambria Math" panose="02040503050406030204" pitchFamily="18" charset="0"/>
                            <a:ea typeface="Cambria Math" panose="02040503050406030204" pitchFamily="18" charset="0"/>
                          </a:rPr>
                          <m:t>𝐵𝐷𝐶</m:t>
                        </m:r>
                      </m:e>
                    </m:acc>
                    <m:r>
                      <a:rPr lang="en-US" sz="1800" b="0" i="1" smtClean="0">
                        <a:latin typeface="Cambria Math" panose="02040503050406030204" pitchFamily="18" charset="0"/>
                        <a:ea typeface="Cambria Math" panose="02040503050406030204" pitchFamily="18" charset="0"/>
                      </a:rPr>
                      <m:t>=180°</m:t>
                    </m:r>
                  </m:oMath>
                </a14:m>
                <a:endParaRPr lang="en-US" sz="1800" dirty="0"/>
              </a:p>
              <a:p>
                <a:pPr>
                  <a:lnSpc>
                    <a:spcPct val="150000"/>
                  </a:lnSpc>
                </a:pPr>
                <a14:m>
                  <m:oMathPara xmlns:m="http://schemas.openxmlformats.org/officeDocument/2006/math">
                    <m:oMathParaPr>
                      <m:jc m:val="left"/>
                    </m:oMathParaPr>
                    <m:oMath xmlns:m="http://schemas.openxmlformats.org/officeDocument/2006/math">
                      <m:r>
                        <a:rPr lang="en-US" sz="1800" i="1" smtClean="0">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ea typeface="Cambria Math" panose="02040503050406030204" pitchFamily="18" charset="0"/>
                        </a:rPr>
                        <m:t>𝛼</m:t>
                      </m:r>
                      <m:r>
                        <a:rPr lang="en-US" sz="1800" b="0" i="1" smtClean="0">
                          <a:latin typeface="Cambria Math" panose="02040503050406030204" pitchFamily="18" charset="0"/>
                          <a:ea typeface="Cambria Math" panose="02040503050406030204" pitchFamily="18" charset="0"/>
                        </a:rPr>
                        <m:t>+</m:t>
                      </m:r>
                      <m:acc>
                        <m:accPr>
                          <m:chr m:val="̂"/>
                          <m:ctrlPr>
                            <a:rPr lang="en-US" sz="1800" b="0" i="1" smtClean="0">
                              <a:latin typeface="Cambria Math" panose="02040503050406030204" pitchFamily="18" charset="0"/>
                              <a:ea typeface="Cambria Math" panose="02040503050406030204" pitchFamily="18" charset="0"/>
                            </a:rPr>
                          </m:ctrlPr>
                        </m:accPr>
                        <m:e>
                          <m:r>
                            <a:rPr lang="en-US" sz="1800" b="0" i="1" smtClean="0">
                              <a:latin typeface="Cambria Math" panose="02040503050406030204" pitchFamily="18" charset="0"/>
                              <a:ea typeface="Cambria Math" panose="02040503050406030204" pitchFamily="18" charset="0"/>
                            </a:rPr>
                            <m:t>𝐵𝐷𝐶</m:t>
                          </m:r>
                        </m:e>
                      </m:acc>
                      <m:r>
                        <a:rPr lang="en-US" sz="1800" b="0" i="1" smtClean="0">
                          <a:latin typeface="Cambria Math" panose="02040503050406030204" pitchFamily="18" charset="0"/>
                          <a:ea typeface="Cambria Math" panose="02040503050406030204" pitchFamily="18" charset="0"/>
                        </a:rPr>
                        <m:t>=180°⇔</m:t>
                      </m:r>
                      <m:acc>
                        <m:accPr>
                          <m:chr m:val="̂"/>
                          <m:ctrlPr>
                            <a:rPr lang="en-US" sz="1800" i="1" smtClean="0">
                              <a:latin typeface="Cambria Math" panose="02040503050406030204" pitchFamily="18" charset="0"/>
                            </a:rPr>
                          </m:ctrlPr>
                        </m:accPr>
                        <m:e>
                          <m:r>
                            <a:rPr lang="en-US" sz="1800" b="0" i="1" smtClean="0">
                              <a:latin typeface="Cambria Math" panose="02040503050406030204" pitchFamily="18" charset="0"/>
                            </a:rPr>
                            <m:t>𝐵𝐷𝐶</m:t>
                          </m:r>
                        </m:e>
                      </m:acc>
                      <m:r>
                        <a:rPr lang="en-US" sz="1800" b="0" i="1" smtClean="0">
                          <a:latin typeface="Cambria Math" panose="02040503050406030204" pitchFamily="18" charset="0"/>
                        </a:rPr>
                        <m:t>=180</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𝛼</m:t>
                      </m:r>
                    </m:oMath>
                  </m:oMathPara>
                </a14:m>
                <a:endParaRPr lang="en-US" sz="1800" dirty="0"/>
              </a:p>
            </p:txBody>
          </p:sp>
        </mc:Choice>
        <mc:Fallback xmlns="">
          <p:sp>
            <p:nvSpPr>
              <p:cNvPr id="12" name="Hộp Văn bản 11">
                <a:extLst>
                  <a:ext uri="{FF2B5EF4-FFF2-40B4-BE49-F238E27FC236}">
                    <a16:creationId xmlns:a16="http://schemas.microsoft.com/office/drawing/2014/main" id="{4976DA7A-D787-346D-8C13-F032DC7B7395}"/>
                  </a:ext>
                </a:extLst>
              </p:cNvPr>
              <p:cNvSpPr txBox="1">
                <a:spLocks noRot="1" noChangeAspect="1" noMove="1" noResize="1" noEditPoints="1" noAdjustHandles="1" noChangeArrowheads="1" noChangeShapeType="1" noTextEdit="1"/>
              </p:cNvSpPr>
              <p:nvPr/>
            </p:nvSpPr>
            <p:spPr>
              <a:xfrm>
                <a:off x="782203" y="1254234"/>
                <a:ext cx="7241380" cy="1366784"/>
              </a:xfrm>
              <a:prstGeom prst="rect">
                <a:avLst/>
              </a:prstGeom>
              <a:blipFill>
                <a:blip r:embed="rId5"/>
                <a:stretch>
                  <a:fillRect l="-6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5BE386A1-26ED-64BF-7DFD-9357CA7677C8}"/>
                  </a:ext>
                </a:extLst>
              </p:cNvPr>
              <p:cNvSpPr txBox="1"/>
              <p:nvPr/>
            </p:nvSpPr>
            <p:spPr>
              <a:xfrm>
                <a:off x="680669" y="2544089"/>
                <a:ext cx="5164439" cy="882293"/>
              </a:xfrm>
              <a:prstGeom prst="rect">
                <a:avLst/>
              </a:prstGeom>
              <a:noFill/>
            </p:spPr>
            <p:txBody>
              <a:bodyPr wrap="square" rtlCol="0">
                <a:spAutoFit/>
              </a:bodyPr>
              <a:lstStyle/>
              <a:p>
                <a:pPr>
                  <a:lnSpc>
                    <a:spcPct val="150000"/>
                  </a:lnSpc>
                </a:pPr>
                <a:r>
                  <a:rPr lang="en-US" sz="1800" dirty="0"/>
                  <a:t>b) </a:t>
                </a:r>
                <a:r>
                  <a:rPr lang="en-US" sz="1800" dirty="0" err="1"/>
                  <a:t>Vì</a:t>
                </a:r>
                <a:r>
                  <a:rPr lang="en-US" sz="1800" dirty="0"/>
                  <a:t> </a:t>
                </a:r>
                <a14:m>
                  <m:oMath xmlns:m="http://schemas.openxmlformats.org/officeDocument/2006/math">
                    <m:r>
                      <a:rPr lang="en-US" sz="1800" i="1" dirty="0" smtClean="0">
                        <a:latin typeface="Cambria Math" panose="02040503050406030204" pitchFamily="18" charset="0"/>
                      </a:rPr>
                      <m:t>𝐵𝐷</m:t>
                    </m:r>
                  </m:oMath>
                </a14:m>
                <a:r>
                  <a:rPr lang="en-US" sz="1800" dirty="0"/>
                  <a:t> </a:t>
                </a:r>
                <a:r>
                  <a:rPr lang="en-US" sz="1800" dirty="0" err="1"/>
                  <a:t>là</a:t>
                </a:r>
                <a:r>
                  <a:rPr lang="en-US" sz="1800" dirty="0"/>
                  <a:t> </a:t>
                </a:r>
                <a:r>
                  <a:rPr lang="en-US" sz="1800" dirty="0" err="1"/>
                  <a:t>đường</a:t>
                </a:r>
                <a:r>
                  <a:rPr lang="en-US" sz="1800" dirty="0"/>
                  <a:t> </a:t>
                </a:r>
                <a:r>
                  <a:rPr lang="en-US" sz="1800" dirty="0" err="1"/>
                  <a:t>kính</a:t>
                </a:r>
                <a:r>
                  <a:rPr lang="en-US" sz="1800" dirty="0"/>
                  <a:t> </a:t>
                </a:r>
                <a:r>
                  <a:rPr lang="en-US" sz="1800" dirty="0" err="1"/>
                  <a:t>của</a:t>
                </a:r>
                <a:r>
                  <a:rPr lang="en-US" sz="1800" dirty="0"/>
                  <a:t> </a:t>
                </a:r>
                <a:r>
                  <a:rPr lang="en-US" sz="1800" dirty="0" err="1"/>
                  <a:t>đường</a:t>
                </a:r>
                <a:r>
                  <a:rPr lang="en-US" sz="1800" dirty="0"/>
                  <a:t> </a:t>
                </a:r>
                <a:r>
                  <a:rPr lang="en-US" sz="1800" dirty="0" err="1"/>
                  <a:t>tròn</a:t>
                </a:r>
                <a:r>
                  <a:rPr lang="en-US" sz="1800" dirty="0"/>
                  <a:t> (O) </a:t>
                </a:r>
                <a:r>
                  <a:rPr lang="en-US" sz="1800" dirty="0" err="1"/>
                  <a:t>nên</a:t>
                </a:r>
                <a:r>
                  <a:rPr lang="en-US" sz="1800" dirty="0"/>
                  <a:t> </a:t>
                </a:r>
                <a14:m>
                  <m:oMath xmlns:m="http://schemas.openxmlformats.org/officeDocument/2006/math">
                    <m:acc>
                      <m:accPr>
                        <m:chr m:val="̂"/>
                        <m:ctrlPr>
                          <a:rPr lang="en-US" sz="1800" i="1" smtClean="0">
                            <a:latin typeface="Cambria Math" panose="02040503050406030204" pitchFamily="18" charset="0"/>
                          </a:rPr>
                        </m:ctrlPr>
                      </m:accPr>
                      <m:e>
                        <m:r>
                          <a:rPr lang="en-US" sz="1800" b="0" i="1" smtClean="0">
                            <a:latin typeface="Cambria Math" panose="02040503050406030204" pitchFamily="18" charset="0"/>
                          </a:rPr>
                          <m:t>𝐵𝐶𝐷</m:t>
                        </m:r>
                      </m:e>
                    </m:acc>
                    <m:r>
                      <a:rPr lang="en-US" sz="1800" b="0" i="1" smtClean="0">
                        <a:latin typeface="Cambria Math" panose="02040503050406030204" pitchFamily="18" charset="0"/>
                      </a:rPr>
                      <m:t>=90</m:t>
                    </m:r>
                    <m:r>
                      <a:rPr lang="en-US" sz="1800" i="1">
                        <a:latin typeface="Cambria Math" panose="02040503050406030204" pitchFamily="18" charset="0"/>
                        <a:ea typeface="Cambria Math" panose="02040503050406030204" pitchFamily="18" charset="0"/>
                      </a:rPr>
                      <m:t>°</m:t>
                    </m:r>
                  </m:oMath>
                </a14:m>
                <a:r>
                  <a:rPr lang="en-US" sz="1800" dirty="0"/>
                  <a:t>.Do </a:t>
                </a:r>
                <a:r>
                  <a:rPr lang="en-US" sz="1800" dirty="0" err="1"/>
                  <a:t>đó</a:t>
                </a:r>
                <a:r>
                  <a:rPr lang="en-US" sz="1800" dirty="0"/>
                  <a:t>:</a:t>
                </a:r>
              </a:p>
            </p:txBody>
          </p:sp>
        </mc:Choice>
        <mc:Fallback xmlns="">
          <p:sp>
            <p:nvSpPr>
              <p:cNvPr id="13" name="Hộp Văn bản 12">
                <a:extLst>
                  <a:ext uri="{FF2B5EF4-FFF2-40B4-BE49-F238E27FC236}">
                    <a16:creationId xmlns:a16="http://schemas.microsoft.com/office/drawing/2014/main" id="{5BE386A1-26ED-64BF-7DFD-9357CA7677C8}"/>
                  </a:ext>
                </a:extLst>
              </p:cNvPr>
              <p:cNvSpPr txBox="1">
                <a:spLocks noRot="1" noChangeAspect="1" noMove="1" noResize="1" noEditPoints="1" noAdjustHandles="1" noChangeArrowheads="1" noChangeShapeType="1" noTextEdit="1"/>
              </p:cNvSpPr>
              <p:nvPr/>
            </p:nvSpPr>
            <p:spPr>
              <a:xfrm>
                <a:off x="680669" y="2544089"/>
                <a:ext cx="5164439" cy="882293"/>
              </a:xfrm>
              <a:prstGeom prst="rect">
                <a:avLst/>
              </a:prstGeom>
              <a:blipFill>
                <a:blip r:embed="rId6"/>
                <a:stretch>
                  <a:fillRect l="-1063" b="-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Hộp Văn bản 13">
                <a:extLst>
                  <a:ext uri="{FF2B5EF4-FFF2-40B4-BE49-F238E27FC236}">
                    <a16:creationId xmlns:a16="http://schemas.microsoft.com/office/drawing/2014/main" id="{DD213817-B267-E745-D294-F0EF0CBE69D2}"/>
                  </a:ext>
                </a:extLst>
              </p:cNvPr>
              <p:cNvSpPr txBox="1"/>
              <p:nvPr/>
            </p:nvSpPr>
            <p:spPr>
              <a:xfrm>
                <a:off x="1476487" y="3473703"/>
                <a:ext cx="3847879" cy="6109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uncPr>
                        <m:fName>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sym typeface="Arial"/>
                            </a:rPr>
                            <m:t>sin</m:t>
                          </m:r>
                        </m:fName>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𝐷</m:t>
                          </m:r>
                        </m:e>
                      </m:func>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𝐵𝐶</m:t>
                          </m:r>
                        </m:num>
                        <m:den>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𝐵𝐷</m:t>
                          </m:r>
                        </m:den>
                      </m:f>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func>
                        <m:func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ctrlPr>
                        </m:funcPr>
                        <m:fName>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sin</m:t>
                          </m:r>
                        </m:fName>
                        <m:e>
                          <m:d>
                            <m:d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ctrlPr>
                            </m:d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180°−</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𝛼</m:t>
                              </m:r>
                            </m:e>
                          </m:d>
                        </m:e>
                      </m:func>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f>
                        <m:f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𝑎</m:t>
                          </m:r>
                        </m:num>
                        <m:den>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2</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𝑅</m:t>
                          </m:r>
                        </m:den>
                      </m:f>
                    </m:oMath>
                  </m:oMathPara>
                </a14:m>
                <a:endParaRPr lang="en-US" dirty="0"/>
              </a:p>
            </p:txBody>
          </p:sp>
        </mc:Choice>
        <mc:Fallback xmlns="">
          <p:sp>
            <p:nvSpPr>
              <p:cNvPr id="14" name="Hộp Văn bản 13">
                <a:extLst>
                  <a:ext uri="{FF2B5EF4-FFF2-40B4-BE49-F238E27FC236}">
                    <a16:creationId xmlns:a16="http://schemas.microsoft.com/office/drawing/2014/main" id="{DD213817-B267-E745-D294-F0EF0CBE69D2}"/>
                  </a:ext>
                </a:extLst>
              </p:cNvPr>
              <p:cNvSpPr txBox="1">
                <a:spLocks noRot="1" noChangeAspect="1" noMove="1" noResize="1" noEditPoints="1" noAdjustHandles="1" noChangeArrowheads="1" noChangeShapeType="1" noTextEdit="1"/>
              </p:cNvSpPr>
              <p:nvPr/>
            </p:nvSpPr>
            <p:spPr>
              <a:xfrm>
                <a:off x="1476487" y="3473703"/>
                <a:ext cx="3847879" cy="61093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03D53C94-217A-4B73-6DE1-F7472010DB33}"/>
                  </a:ext>
                </a:extLst>
              </p:cNvPr>
              <p:cNvSpPr txBox="1"/>
              <p:nvPr/>
            </p:nvSpPr>
            <p:spPr>
              <a:xfrm>
                <a:off x="782203" y="4124477"/>
                <a:ext cx="2736057" cy="369332"/>
              </a:xfrm>
              <a:prstGeom prst="rect">
                <a:avLst/>
              </a:prstGeom>
              <a:noFill/>
            </p:spPr>
            <p:txBody>
              <a:bodyPr wrap="square" rtlCol="0">
                <a:spAutoFit/>
              </a:bodyPr>
              <a:lstStyle/>
              <a:p>
                <a:r>
                  <a:rPr lang="en-US" sz="1800" dirty="0"/>
                  <a:t>Mà </a:t>
                </a:r>
                <a14:m>
                  <m:oMath xmlns:m="http://schemas.openxmlformats.org/officeDocument/2006/math">
                    <m:r>
                      <a:rPr lang="en-US" sz="1800" b="0" i="1" smtClean="0">
                        <a:latin typeface="Cambria Math" panose="02040503050406030204" pitchFamily="18" charset="0"/>
                      </a:rPr>
                      <m:t>𝑠𝑖𝑛</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180</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𝛼</m:t>
                        </m:r>
                      </m:e>
                    </m:d>
                    <m:r>
                      <a:rPr lang="en-US" sz="1800" b="0" i="0" smtClean="0">
                        <a:latin typeface="Cambria Math" panose="02040503050406030204" pitchFamily="18" charset="0"/>
                      </a:rPr>
                      <m:t>=</m:t>
                    </m:r>
                    <m:r>
                      <m:rPr>
                        <m:sty m:val="p"/>
                      </m:rPr>
                      <a:rPr lang="en-US" sz="1800" b="0" i="0" smtClean="0">
                        <a:latin typeface="Cambria Math" panose="02040503050406030204" pitchFamily="18" charset="0"/>
                      </a:rPr>
                      <m:t>sin</m:t>
                    </m:r>
                    <m:r>
                      <m:rPr>
                        <m:sty m:val="p"/>
                      </m:rPr>
                      <a:rPr lang="el-GR" sz="1800" b="0" i="1" smtClean="0">
                        <a:latin typeface="Cambria Math" panose="02040503050406030204" pitchFamily="18" charset="0"/>
                        <a:ea typeface="Cambria Math" panose="02040503050406030204" pitchFamily="18" charset="0"/>
                      </a:rPr>
                      <m:t>α</m:t>
                    </m:r>
                  </m:oMath>
                </a14:m>
                <a:endParaRPr lang="en-US" sz="1800" dirty="0"/>
              </a:p>
            </p:txBody>
          </p:sp>
        </mc:Choice>
        <mc:Fallback xmlns="">
          <p:sp>
            <p:nvSpPr>
              <p:cNvPr id="15" name="Hộp Văn bản 14">
                <a:extLst>
                  <a:ext uri="{FF2B5EF4-FFF2-40B4-BE49-F238E27FC236}">
                    <a16:creationId xmlns:a16="http://schemas.microsoft.com/office/drawing/2014/main" id="{03D53C94-217A-4B73-6DE1-F7472010DB33}"/>
                  </a:ext>
                </a:extLst>
              </p:cNvPr>
              <p:cNvSpPr txBox="1">
                <a:spLocks noRot="1" noChangeAspect="1" noMove="1" noResize="1" noEditPoints="1" noAdjustHandles="1" noChangeArrowheads="1" noChangeShapeType="1" noTextEdit="1"/>
              </p:cNvSpPr>
              <p:nvPr/>
            </p:nvSpPr>
            <p:spPr>
              <a:xfrm>
                <a:off x="782203" y="4124477"/>
                <a:ext cx="2736057" cy="369332"/>
              </a:xfrm>
              <a:prstGeom prst="rect">
                <a:avLst/>
              </a:prstGeom>
              <a:blipFill>
                <a:blip r:embed="rId8"/>
                <a:stretch>
                  <a:fillRect l="-1782"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17D65D94-1566-9914-A0F4-7CF35456A0B0}"/>
                  </a:ext>
                </a:extLst>
              </p:cNvPr>
              <p:cNvSpPr txBox="1"/>
              <p:nvPr/>
            </p:nvSpPr>
            <p:spPr>
              <a:xfrm>
                <a:off x="1606706" y="4533647"/>
                <a:ext cx="3299978" cy="5666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ctrlPr>
                        </m:funcPr>
                        <m:fNa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sin</m:t>
                          </m:r>
                        </m:fName>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𝛼</m:t>
                          </m:r>
                        </m:e>
                      </m:func>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f>
                        <m:f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𝑎</m:t>
                          </m:r>
                        </m:num>
                        <m:den>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2</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𝑅</m:t>
                          </m:r>
                        </m:den>
                      </m:f>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f>
                        <m:f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𝑎</m:t>
                          </m:r>
                        </m:num>
                        <m:den>
                          <m:func>
                            <m:func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ctrlPr>
                            </m:funcPr>
                            <m:fName>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sin</m:t>
                              </m:r>
                            </m:fName>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𝛼</m:t>
                              </m:r>
                            </m:e>
                          </m:func>
                        </m:den>
                      </m:f>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=2</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𝑅</m:t>
                      </m:r>
                    </m:oMath>
                  </m:oMathPara>
                </a14:m>
                <a:endParaRPr lang="en-US" sz="1800" dirty="0"/>
              </a:p>
            </p:txBody>
          </p:sp>
        </mc:Choice>
        <mc:Fallback xmlns="">
          <p:sp>
            <p:nvSpPr>
              <p:cNvPr id="17" name="Hộp Văn bản 16">
                <a:extLst>
                  <a:ext uri="{FF2B5EF4-FFF2-40B4-BE49-F238E27FC236}">
                    <a16:creationId xmlns:a16="http://schemas.microsoft.com/office/drawing/2014/main" id="{17D65D94-1566-9914-A0F4-7CF35456A0B0}"/>
                  </a:ext>
                </a:extLst>
              </p:cNvPr>
              <p:cNvSpPr txBox="1">
                <a:spLocks noRot="1" noChangeAspect="1" noMove="1" noResize="1" noEditPoints="1" noAdjustHandles="1" noChangeArrowheads="1" noChangeShapeType="1" noTextEdit="1"/>
              </p:cNvSpPr>
              <p:nvPr/>
            </p:nvSpPr>
            <p:spPr>
              <a:xfrm>
                <a:off x="1606706" y="4533647"/>
                <a:ext cx="3299978" cy="566694"/>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2982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fade">
                                      <p:cBhvr>
                                        <p:cTn id="24" dur="500"/>
                                        <p:tgtEl>
                                          <p:spTgt spid="1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xEl>
                                              <p:pRg st="1" end="1"/>
                                            </p:txEl>
                                          </p:spTgt>
                                        </p:tgtEl>
                                        <p:attrNameLst>
                                          <p:attrName>style.visibility</p:attrName>
                                        </p:attrNameLst>
                                      </p:cBhvr>
                                      <p:to>
                                        <p:strVal val="visible"/>
                                      </p:to>
                                    </p:set>
                                    <p:animEffect transition="in" filter="fade">
                                      <p:cBhvr>
                                        <p:cTn id="29" dur="500"/>
                                        <p:tgtEl>
                                          <p:spTgt spid="1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1" grpId="0"/>
      <p:bldP spid="13" grpId="0"/>
      <p:bldP spid="14" grpId="0"/>
      <p:bldP spid="15"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D2ED16DC-AB57-A01F-382D-F510C4DE7B5C}"/>
              </a:ext>
            </a:extLst>
          </p:cNvPr>
          <p:cNvSpPr/>
          <p:nvPr/>
        </p:nvSpPr>
        <p:spPr>
          <a:xfrm>
            <a:off x="784780" y="110187"/>
            <a:ext cx="910438" cy="54039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HĐ11</a:t>
            </a:r>
          </a:p>
        </p:txBody>
      </p:sp>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06290445-8D17-C91E-A1BA-9A2867D8CB32}"/>
                  </a:ext>
                </a:extLst>
              </p:cNvPr>
              <p:cNvSpPr txBox="1"/>
              <p:nvPr/>
            </p:nvSpPr>
            <p:spPr>
              <a:xfrm>
                <a:off x="5436395" y="176085"/>
                <a:ext cx="1123000" cy="4743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r>
                            <a:rPr lang="en-US" sz="1800" b="0" i="1" smtClean="0">
                              <a:latin typeface="Cambria Math" panose="02040503050406030204" pitchFamily="18" charset="0"/>
                            </a:rPr>
                            <m:t>𝑎</m:t>
                          </m:r>
                        </m:num>
                        <m:den>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r>
                                <a:rPr lang="en-US" sz="1800" i="1" smtClean="0">
                                  <a:latin typeface="Cambria Math" panose="02040503050406030204" pitchFamily="18" charset="0"/>
                                  <a:ea typeface="Cambria Math" panose="02040503050406030204" pitchFamily="18" charset="0"/>
                                </a:rPr>
                                <m:t>𝛼</m:t>
                              </m:r>
                            </m:e>
                          </m:func>
                        </m:den>
                      </m:f>
                      <m:r>
                        <a:rPr lang="en-US" sz="1800" b="0" i="1" smtClean="0">
                          <a:latin typeface="Cambria Math" panose="02040503050406030204" pitchFamily="18" charset="0"/>
                        </a:rPr>
                        <m:t>=2</m:t>
                      </m:r>
                      <m:r>
                        <a:rPr lang="en-US" sz="1800" b="0" i="1" smtClean="0">
                          <a:latin typeface="Cambria Math" panose="02040503050406030204" pitchFamily="18" charset="0"/>
                        </a:rPr>
                        <m:t>𝑅</m:t>
                      </m:r>
                    </m:oMath>
                  </m:oMathPara>
                </a14:m>
                <a:endParaRPr lang="en-US" sz="1800" dirty="0"/>
              </a:p>
            </p:txBody>
          </p:sp>
        </mc:Choice>
        <mc:Fallback xmlns="">
          <p:sp>
            <p:nvSpPr>
              <p:cNvPr id="5" name="Hộp Văn bản 4">
                <a:extLst>
                  <a:ext uri="{FF2B5EF4-FFF2-40B4-BE49-F238E27FC236}">
                    <a16:creationId xmlns:a16="http://schemas.microsoft.com/office/drawing/2014/main" id="{06290445-8D17-C91E-A1BA-9A2867D8CB32}"/>
                  </a:ext>
                </a:extLst>
              </p:cNvPr>
              <p:cNvSpPr txBox="1">
                <a:spLocks noRot="1" noChangeAspect="1" noMove="1" noResize="1" noEditPoints="1" noAdjustHandles="1" noChangeArrowheads="1" noChangeShapeType="1" noTextEdit="1"/>
              </p:cNvSpPr>
              <p:nvPr/>
            </p:nvSpPr>
            <p:spPr>
              <a:xfrm>
                <a:off x="5436395" y="176085"/>
                <a:ext cx="1123000" cy="47436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45376F24-2ECC-0ED9-3413-9D6EA449FFDD}"/>
                  </a:ext>
                </a:extLst>
              </p:cNvPr>
              <p:cNvSpPr txBox="1"/>
              <p:nvPr/>
            </p:nvSpPr>
            <p:spPr>
              <a:xfrm>
                <a:off x="1835945" y="228600"/>
                <a:ext cx="3600450" cy="369332"/>
              </a:xfrm>
              <a:prstGeom prst="rect">
                <a:avLst/>
              </a:prstGeom>
              <a:noFill/>
            </p:spPr>
            <p:txBody>
              <a:bodyPr wrap="square" rtlCol="0">
                <a:spAutoFit/>
              </a:bodyPr>
              <a:lstStyle/>
              <a:p>
                <a:r>
                  <a:rPr lang="en-US" sz="1800" dirty="0"/>
                  <a:t>Cho </a:t>
                </a:r>
                <a14:m>
                  <m:oMath xmlns:m="http://schemas.openxmlformats.org/officeDocument/2006/math">
                    <m:r>
                      <a:rPr lang="en-US" sz="1800" i="1" smtClean="0">
                        <a:latin typeface="Cambria Math" panose="02040503050406030204" pitchFamily="18" charset="0"/>
                        <a:ea typeface="Cambria Math" panose="02040503050406030204" pitchFamily="18" charset="0"/>
                      </a:rPr>
                      <m:t>𝛼</m:t>
                    </m:r>
                  </m:oMath>
                </a14:m>
                <a:r>
                  <a:rPr lang="en-US" sz="1800" dirty="0"/>
                  <a:t> </a:t>
                </a:r>
                <a:r>
                  <a:rPr lang="en-US" sz="1800" dirty="0" err="1"/>
                  <a:t>là</a:t>
                </a:r>
                <a:r>
                  <a:rPr lang="en-US" sz="1800" dirty="0"/>
                  <a:t> </a:t>
                </a:r>
                <a:r>
                  <a:rPr lang="en-US" sz="1800" dirty="0" err="1"/>
                  <a:t>góc</a:t>
                </a:r>
                <a:r>
                  <a:rPr lang="en-US" sz="1800" dirty="0"/>
                  <a:t> </a:t>
                </a:r>
                <a:r>
                  <a:rPr lang="en-US" sz="1800" dirty="0" err="1"/>
                  <a:t>vuông</a:t>
                </a:r>
                <a:r>
                  <a:rPr lang="en-US" sz="1800" dirty="0"/>
                  <a:t>. </a:t>
                </a:r>
                <a:r>
                  <a:rPr lang="en-US" sz="1800" dirty="0" err="1"/>
                  <a:t>Chứng</a:t>
                </a:r>
                <a:r>
                  <a:rPr lang="en-US" sz="1800" dirty="0"/>
                  <a:t> </a:t>
                </a:r>
                <a:r>
                  <a:rPr lang="en-US" sz="1800" dirty="0" err="1"/>
                  <a:t>minh</a:t>
                </a:r>
                <a:endParaRPr lang="en-US" sz="1800" dirty="0"/>
              </a:p>
            </p:txBody>
          </p:sp>
        </mc:Choice>
        <mc:Fallback xmlns="">
          <p:sp>
            <p:nvSpPr>
              <p:cNvPr id="6" name="Hộp Văn bản 5">
                <a:extLst>
                  <a:ext uri="{FF2B5EF4-FFF2-40B4-BE49-F238E27FC236}">
                    <a16:creationId xmlns:a16="http://schemas.microsoft.com/office/drawing/2014/main" id="{45376F24-2ECC-0ED9-3413-9D6EA449FFDD}"/>
                  </a:ext>
                </a:extLst>
              </p:cNvPr>
              <p:cNvSpPr txBox="1">
                <a:spLocks noRot="1" noChangeAspect="1" noMove="1" noResize="1" noEditPoints="1" noAdjustHandles="1" noChangeArrowheads="1" noChangeShapeType="1" noTextEdit="1"/>
              </p:cNvSpPr>
              <p:nvPr/>
            </p:nvSpPr>
            <p:spPr>
              <a:xfrm>
                <a:off x="1835945" y="228600"/>
                <a:ext cx="3600450" cy="369332"/>
              </a:xfrm>
              <a:prstGeom prst="rect">
                <a:avLst/>
              </a:prstGeom>
              <a:blipFill>
                <a:blip r:embed="rId3"/>
                <a:stretch>
                  <a:fillRect l="-1354" t="-10000" r="-677" b="-25000"/>
                </a:stretch>
              </a:blipFill>
            </p:spPr>
            <p:txBody>
              <a:bodyPr/>
              <a:lstStyle/>
              <a:p>
                <a:r>
                  <a:rPr lang="en-US">
                    <a:noFill/>
                  </a:rPr>
                  <a:t> </a:t>
                </a:r>
              </a:p>
            </p:txBody>
          </p:sp>
        </mc:Fallback>
      </mc:AlternateContent>
      <p:pic>
        <p:nvPicPr>
          <p:cNvPr id="7" name="Hình ảnh 6">
            <a:extLst>
              <a:ext uri="{FF2B5EF4-FFF2-40B4-BE49-F238E27FC236}">
                <a16:creationId xmlns:a16="http://schemas.microsoft.com/office/drawing/2014/main" id="{10AC057C-1BEE-98B7-A8D5-9DC18A9FBDFB}"/>
              </a:ext>
            </a:extLst>
          </p:cNvPr>
          <p:cNvPicPr>
            <a:picLocks noChangeAspect="1"/>
          </p:cNvPicPr>
          <p:nvPr/>
        </p:nvPicPr>
        <p:blipFill>
          <a:blip r:embed="rId4"/>
          <a:stretch>
            <a:fillRect/>
          </a:stretch>
        </p:blipFill>
        <p:spPr>
          <a:xfrm>
            <a:off x="5336382" y="1841896"/>
            <a:ext cx="2937534" cy="2377564"/>
          </a:xfrm>
          <a:prstGeom prst="rect">
            <a:avLst/>
          </a:prstGeom>
          <a:ln>
            <a:noFill/>
          </a:ln>
          <a:effectLst>
            <a:softEdge rad="112500"/>
          </a:effectLst>
        </p:spPr>
      </p:pic>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12B9BE3B-3D6C-975B-AC1D-CEB1BF5981C8}"/>
                  </a:ext>
                </a:extLst>
              </p:cNvPr>
              <p:cNvSpPr txBox="1"/>
              <p:nvPr/>
            </p:nvSpPr>
            <p:spPr>
              <a:xfrm>
                <a:off x="1127680" y="1331815"/>
                <a:ext cx="4600576" cy="2794676"/>
              </a:xfrm>
              <a:prstGeom prst="rect">
                <a:avLst/>
              </a:prstGeom>
              <a:noFill/>
            </p:spPr>
            <p:txBody>
              <a:bodyPr wrap="square">
                <a:spAutoFit/>
              </a:bodyPr>
              <a:lstStyle/>
              <a:p>
                <a:pPr marL="0" marR="0" algn="just">
                  <a:lnSpc>
                    <a:spcPct val="150000"/>
                  </a:lnSpc>
                  <a:spcBef>
                    <a:spcPts val="0"/>
                  </a:spcBef>
                  <a:spcAft>
                    <a:spcPts val="800"/>
                  </a:spcAft>
                </a:pPr>
                <a:r>
                  <a:rPr lang="nl-NL" sz="1800" dirty="0">
                    <a:effectLst/>
                    <a:latin typeface="+mj-lt"/>
                    <a:ea typeface="Calibri" panose="020F0502020204030204" pitchFamily="34" charset="0"/>
                    <a:cs typeface="Times New Roman" panose="02020603050405020304" pitchFamily="18" charset="0"/>
                  </a:rPr>
                  <a:t>Xét đường tròn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𝑂</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1800" dirty="0">
                    <a:effectLst/>
                    <a:latin typeface="+mj-lt"/>
                    <a:ea typeface="Calibri" panose="020F0502020204030204" pitchFamily="34" charset="0"/>
                    <a:cs typeface="Times New Roman" panose="02020603050405020304" pitchFamily="18" charset="0"/>
                  </a:rPr>
                  <a:t>có: </a:t>
                </a:r>
                <a14:m>
                  <m:oMath xmlns:m="http://schemas.openxmlformats.org/officeDocument/2006/math">
                    <m:acc>
                      <m:accPr>
                        <m: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1800" i="1">
                            <a:effectLst/>
                            <a:latin typeface="Cambria Math" panose="02040503050406030204" pitchFamily="18" charset="0"/>
                            <a:ea typeface="Calibri" panose="020F0502020204030204" pitchFamily="34" charset="0"/>
                            <a:cs typeface="Times New Roman" panose="02020603050405020304" pitchFamily="18" charset="0"/>
                          </a:rPr>
                          <m:t>𝐵𝐴𝐶</m:t>
                        </m:r>
                      </m:e>
                    </m:acc>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𝛼</m:t>
                    </m:r>
                    <m:r>
                      <a:rPr lang="nl-NL" sz="1800" i="1">
                        <a:effectLst/>
                        <a:latin typeface="Cambria Math" panose="02040503050406030204" pitchFamily="18" charset="0"/>
                        <a:ea typeface="Calibri" panose="020F0502020204030204" pitchFamily="34" charset="0"/>
                        <a:cs typeface="Times New Roman" panose="02020603050405020304" pitchFamily="18" charset="0"/>
                      </a:rPr>
                      <m:t>=90°</m:t>
                    </m:r>
                  </m:oMath>
                </a14:m>
                <a:r>
                  <a:rPr lang="nl-NL" sz="1800" dirty="0">
                    <a:effectLst/>
                    <a:latin typeface="+mj-lt"/>
                    <a:ea typeface="Calibri" panose="020F0502020204030204" pitchFamily="34" charset="0"/>
                    <a:cs typeface="Times New Roman" panose="02020603050405020304" pitchFamily="18" charset="0"/>
                  </a:rPr>
                  <a:t>nên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nl-NL" sz="1800" dirty="0">
                    <a:effectLst/>
                    <a:latin typeface="+mj-lt"/>
                    <a:ea typeface="Calibri" panose="020F0502020204030204" pitchFamily="34" charset="0"/>
                    <a:cs typeface="Times New Roman" panose="02020603050405020304" pitchFamily="18" charset="0"/>
                  </a:rPr>
                  <a:t> là đường kính của đường tròn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𝑂</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1800" dirty="0">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nl-NL" sz="1800" dirty="0">
                    <a:effectLst/>
                    <a:latin typeface="+mj-lt"/>
                    <a:ea typeface="Calibri" panose="020F0502020204030204" pitchFamily="34" charset="0"/>
                    <a:cs typeface="Times New Roman" panose="02020603050405020304" pitchFamily="18" charset="0"/>
                  </a:rPr>
                  <a:t>Suy ra </a:t>
                </a:r>
                <a14:m>
                  <m:oMath xmlns:m="http://schemas.openxmlformats.org/officeDocument/2006/math">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𝐶</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𝐷</m:t>
                    </m:r>
                  </m:oMath>
                </a14:m>
                <a:r>
                  <a:rPr lang="nl-NL" sz="1800" dirty="0">
                    <a:effectLst/>
                    <a:latin typeface="+mj-lt"/>
                    <a:ea typeface="Calibri" panose="020F0502020204030204" pitchFamily="34" charset="0"/>
                    <a:cs typeface="Times New Roman" panose="02020603050405020304" pitchFamily="18" charset="0"/>
                  </a:rPr>
                  <a:t> ,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𝐵𝐶</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𝑎</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=2</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𝑅</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1800" dirty="0">
                    <a:effectLst/>
                    <a:latin typeface="+mj-lt"/>
                    <a:ea typeface="Calibri" panose="020F0502020204030204" pitchFamily="34" charset="0"/>
                    <a:cs typeface="Times New Roman" panose="02020603050405020304" pitchFamily="18" charset="0"/>
                  </a:rPr>
                  <a:t>nên </a:t>
                </a:r>
                <a14:m>
                  <m:oMath xmlns:m="http://schemas.openxmlformats.org/officeDocument/2006/math">
                    <m:f>
                      <m:fPr>
                        <m:ctrlPr>
                          <a:rPr lang="nl-NL" sz="1800" i="1" smtClean="0">
                            <a:effectLst/>
                            <a:latin typeface="Cambria Math" panose="02040503050406030204" pitchFamily="18" charset="0"/>
                            <a:cs typeface="Times New Roman" panose="02020603050405020304" pitchFamily="18" charset="0"/>
                          </a:rPr>
                        </m:ctrlPr>
                      </m:fPr>
                      <m:num>
                        <m:r>
                          <a:rPr lang="en-US" sz="1800" b="0" i="1" smtClean="0">
                            <a:effectLst/>
                            <a:latin typeface="Cambria Math" panose="02040503050406030204" pitchFamily="18" charset="0"/>
                            <a:cs typeface="Times New Roman" panose="02020603050405020304" pitchFamily="18" charset="0"/>
                          </a:rPr>
                          <m:t>𝑎</m:t>
                        </m:r>
                      </m:num>
                      <m:den>
                        <m:r>
                          <a:rPr lang="en-US" sz="1800" b="0" i="1" smtClean="0">
                            <a:effectLst/>
                            <a:latin typeface="Cambria Math" panose="02040503050406030204" pitchFamily="18" charset="0"/>
                            <a:cs typeface="Times New Roman" panose="02020603050405020304" pitchFamily="18" charset="0"/>
                          </a:rPr>
                          <m:t>2</m:t>
                        </m:r>
                        <m:r>
                          <a:rPr lang="en-US" sz="1800" b="0" i="1" smtClean="0">
                            <a:effectLst/>
                            <a:latin typeface="Cambria Math" panose="02040503050406030204" pitchFamily="18" charset="0"/>
                            <a:cs typeface="Times New Roman" panose="02020603050405020304" pitchFamily="18" charset="0"/>
                          </a:rPr>
                          <m:t>𝑅</m:t>
                        </m:r>
                      </m:den>
                    </m:f>
                    <m:r>
                      <a:rPr lang="en-US" sz="1800" b="0" i="1" smtClean="0">
                        <a:effectLst/>
                        <a:latin typeface="Cambria Math" panose="02040503050406030204" pitchFamily="18" charset="0"/>
                        <a:cs typeface="Times New Roman" panose="02020603050405020304" pitchFamily="18" charset="0"/>
                      </a:rPr>
                      <m:t>=1</m:t>
                    </m:r>
                  </m:oMath>
                </a14:m>
                <a:endParaRPr lang="en-US" sz="1800" dirty="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nl-NL" sz="1800" dirty="0">
                    <a:effectLst/>
                    <a:latin typeface="+mj-lt"/>
                    <a:ea typeface="Calibri" panose="020F0502020204030204" pitchFamily="34" charset="0"/>
                    <a:cs typeface="Times New Roman" panose="02020603050405020304" pitchFamily="18" charset="0"/>
                  </a:rPr>
                  <a:t>Ta có: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sin</m:t>
                        </m:r>
                      </m:fName>
                      <m:e>
                        <m:r>
                          <a:rPr lang="nl-NL" sz="1800" i="1">
                            <a:effectLst/>
                            <a:latin typeface="Cambria Math" panose="02040503050406030204" pitchFamily="18" charset="0"/>
                            <a:ea typeface="Calibri" panose="020F0502020204030204" pitchFamily="34" charset="0"/>
                            <a:cs typeface="Times New Roman" panose="02020603050405020304" pitchFamily="18" charset="0"/>
                          </a:rPr>
                          <m:t>𝛼</m:t>
                        </m:r>
                      </m:e>
                    </m:func>
                    <m:r>
                      <a:rPr lang="nl-NL" sz="18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sin</m:t>
                        </m:r>
                      </m:fName>
                      <m:e>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90</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e>
                    </m:func>
                    <m:r>
                      <a:rPr lang="nl-NL" sz="1800" i="1">
                        <a:effectLst/>
                        <a:latin typeface="Cambria Math" panose="02040503050406030204" pitchFamily="18" charset="0"/>
                        <a:ea typeface="Calibri" panose="020F0502020204030204" pitchFamily="34" charset="0"/>
                        <a:cs typeface="Times New Roman" panose="02020603050405020304" pitchFamily="18" charset="0"/>
                      </a:rPr>
                      <m:t>=1</m:t>
                    </m:r>
                  </m:oMath>
                </a14:m>
                <a:endParaRPr lang="en-US" sz="1800" dirty="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nl-NL" sz="1800" dirty="0">
                    <a:effectLst/>
                    <a:latin typeface="+mj-lt"/>
                    <a:ea typeface="Calibri" panose="020F0502020204030204" pitchFamily="34" charset="0"/>
                    <a:cs typeface="Times New Roman" panose="02020603050405020304" pitchFamily="18" charset="0"/>
                  </a:rPr>
                  <a:t>Vậy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sin</m:t>
                        </m:r>
                      </m:fName>
                      <m:e>
                        <m:r>
                          <a:rPr lang="nl-NL" sz="1800" i="1">
                            <a:effectLst/>
                            <a:latin typeface="Cambria Math" panose="02040503050406030204" pitchFamily="18" charset="0"/>
                            <a:ea typeface="Calibri" panose="020F0502020204030204" pitchFamily="34" charset="0"/>
                            <a:cs typeface="Times New Roman" panose="02020603050405020304" pitchFamily="18" charset="0"/>
                          </a:rPr>
                          <m:t>𝛼</m:t>
                        </m:r>
                      </m:e>
                    </m:func>
                    <m:r>
                      <a:rPr lang="nl-NL"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1800" i="1">
                            <a:effectLst/>
                            <a:latin typeface="Cambria Math" panose="02040503050406030204" pitchFamily="18" charset="0"/>
                            <a:ea typeface="Calibri" panose="020F0502020204030204" pitchFamily="34" charset="0"/>
                            <a:cs typeface="Times New Roman" panose="02020603050405020304" pitchFamily="18" charset="0"/>
                          </a:rPr>
                          <m:t>𝑎</m:t>
                        </m:r>
                      </m:num>
                      <m:den>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r>
                          <a:rPr lang="nl-NL" sz="1800" i="1">
                            <a:effectLst/>
                            <a:latin typeface="Cambria Math" panose="02040503050406030204" pitchFamily="18" charset="0"/>
                            <a:ea typeface="Calibri" panose="020F0502020204030204" pitchFamily="34" charset="0"/>
                            <a:cs typeface="Times New Roman" panose="02020603050405020304" pitchFamily="18" charset="0"/>
                          </a:rPr>
                          <m:t>𝑅</m:t>
                        </m:r>
                      </m:den>
                    </m:f>
                  </m:oMath>
                </a14:m>
                <a:r>
                  <a:rPr lang="nl-NL" sz="1800" dirty="0">
                    <a:effectLst/>
                    <a:latin typeface="+mj-lt"/>
                    <a:ea typeface="Calibri" panose="020F0502020204030204" pitchFamily="34" charset="0"/>
                    <a:cs typeface="Times New Roman" panose="02020603050405020304" pitchFamily="18" charset="0"/>
                  </a:rPr>
                  <a:t> hay  </a:t>
                </a:r>
                <a14:m>
                  <m:oMath xmlns:m="http://schemas.openxmlformats.org/officeDocument/2006/math">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1800" i="1">
                            <a:effectLst/>
                            <a:latin typeface="Cambria Math" panose="02040503050406030204" pitchFamily="18" charset="0"/>
                            <a:ea typeface="Calibri" panose="020F0502020204030204" pitchFamily="34" charset="0"/>
                            <a:cs typeface="Times New Roman" panose="02020603050405020304" pitchFamily="18" charset="0"/>
                          </a:rPr>
                          <m:t>𝑎</m:t>
                        </m:r>
                      </m:num>
                      <m:den>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sin</m:t>
                            </m:r>
                          </m:fName>
                          <m:e>
                            <m:r>
                              <a:rPr lang="nl-NL" sz="1800" i="1">
                                <a:effectLst/>
                                <a:latin typeface="Cambria Math" panose="02040503050406030204" pitchFamily="18" charset="0"/>
                                <a:ea typeface="Calibri" panose="020F0502020204030204" pitchFamily="34" charset="0"/>
                                <a:cs typeface="Times New Roman" panose="02020603050405020304" pitchFamily="18" charset="0"/>
                              </a:rPr>
                              <m:t>𝛼</m:t>
                            </m:r>
                          </m:e>
                        </m:func>
                      </m:den>
                    </m:f>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r>
                      <a:rPr lang="nl-NL" sz="1800" i="1">
                        <a:effectLst/>
                        <a:latin typeface="Cambria Math" panose="02040503050406030204" pitchFamily="18" charset="0"/>
                        <a:ea typeface="Calibri" panose="020F0502020204030204" pitchFamily="34" charset="0"/>
                        <a:cs typeface="Times New Roman" panose="02020603050405020304" pitchFamily="18" charset="0"/>
                      </a:rPr>
                      <m:t>𝑅</m:t>
                    </m:r>
                  </m:oMath>
                </a14:m>
                <a:r>
                  <a:rPr lang="nl-NL" sz="1800" dirty="0">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p:txBody>
          </p:sp>
        </mc:Choice>
        <mc:Fallback xmlns="">
          <p:sp>
            <p:nvSpPr>
              <p:cNvPr id="16" name="Hộp Văn bản 15">
                <a:extLst>
                  <a:ext uri="{FF2B5EF4-FFF2-40B4-BE49-F238E27FC236}">
                    <a16:creationId xmlns:a16="http://schemas.microsoft.com/office/drawing/2014/main" id="{12B9BE3B-3D6C-975B-AC1D-CEB1BF5981C8}"/>
                  </a:ext>
                </a:extLst>
              </p:cNvPr>
              <p:cNvSpPr txBox="1">
                <a:spLocks noRot="1" noChangeAspect="1" noMove="1" noResize="1" noEditPoints="1" noAdjustHandles="1" noChangeArrowheads="1" noChangeShapeType="1" noTextEdit="1"/>
              </p:cNvSpPr>
              <p:nvPr/>
            </p:nvSpPr>
            <p:spPr>
              <a:xfrm>
                <a:off x="1127680" y="1331815"/>
                <a:ext cx="4600576" cy="2794676"/>
              </a:xfrm>
              <a:prstGeom prst="rect">
                <a:avLst/>
              </a:prstGeom>
              <a:blipFill>
                <a:blip r:embed="rId5"/>
                <a:stretch>
                  <a:fillRect l="-1192" r="-927"/>
                </a:stretch>
              </a:blipFill>
            </p:spPr>
            <p:txBody>
              <a:bodyPr/>
              <a:lstStyle/>
              <a:p>
                <a:r>
                  <a:rPr lang="en-US">
                    <a:noFill/>
                  </a:rPr>
                  <a:t> </a:t>
                </a:r>
              </a:p>
            </p:txBody>
          </p:sp>
        </mc:Fallback>
      </mc:AlternateContent>
      <p:sp>
        <p:nvSpPr>
          <p:cNvPr id="17" name="Hộp Văn bản 16">
            <a:extLst>
              <a:ext uri="{FF2B5EF4-FFF2-40B4-BE49-F238E27FC236}">
                <a16:creationId xmlns:a16="http://schemas.microsoft.com/office/drawing/2014/main" id="{85C8222D-4AF4-CD60-E4EF-8B5C62EEA7F5}"/>
              </a:ext>
            </a:extLst>
          </p:cNvPr>
          <p:cNvSpPr txBox="1"/>
          <p:nvPr/>
        </p:nvSpPr>
        <p:spPr>
          <a:xfrm>
            <a:off x="4100512" y="931705"/>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726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fade">
                                      <p:cBhvr>
                                        <p:cTn id="19" dur="500"/>
                                        <p:tgtEl>
                                          <p:spTgt spid="1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
                                            <p:txEl>
                                              <p:pRg st="1" end="1"/>
                                            </p:txEl>
                                          </p:spTgt>
                                        </p:tgtEl>
                                        <p:attrNameLst>
                                          <p:attrName>style.visibility</p:attrName>
                                        </p:attrNameLst>
                                      </p:cBhvr>
                                      <p:to>
                                        <p:strVal val="visible"/>
                                      </p:to>
                                    </p:set>
                                    <p:animEffect transition="in" filter="fade">
                                      <p:cBhvr>
                                        <p:cTn id="24" dur="500"/>
                                        <p:tgtEl>
                                          <p:spTgt spid="1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xEl>
                                              <p:pRg st="2" end="2"/>
                                            </p:txEl>
                                          </p:spTgt>
                                        </p:tgtEl>
                                        <p:attrNameLst>
                                          <p:attrName>style.visibility</p:attrName>
                                        </p:attrNameLst>
                                      </p:cBhvr>
                                      <p:to>
                                        <p:strVal val="visible"/>
                                      </p:to>
                                    </p:set>
                                    <p:animEffect transition="in" filter="fade">
                                      <p:cBhvr>
                                        <p:cTn id="29" dur="500"/>
                                        <p:tgtEl>
                                          <p:spTgt spid="1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6">
                                            <p:txEl>
                                              <p:pRg st="3" end="3"/>
                                            </p:txEl>
                                          </p:spTgt>
                                        </p:tgtEl>
                                        <p:attrNameLst>
                                          <p:attrName>style.visibility</p:attrName>
                                        </p:attrNameLst>
                                      </p:cBhvr>
                                      <p:to>
                                        <p:strVal val="visible"/>
                                      </p:to>
                                    </p:set>
                                    <p:animEffect transition="in" filter="fade">
                                      <p:cBhvr>
                                        <p:cTn id="34"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2E55B756-023F-4DF6-9F36-0867DA1CDA9A}"/>
                  </a:ext>
                </a:extLst>
              </p:cNvPr>
              <p:cNvSpPr txBox="1"/>
              <p:nvPr/>
            </p:nvSpPr>
            <p:spPr>
              <a:xfrm>
                <a:off x="1528762" y="334315"/>
                <a:ext cx="6086475" cy="2230291"/>
              </a:xfrm>
              <a:prstGeom prst="rect">
                <a:avLst/>
              </a:prstGeom>
              <a:noFill/>
            </p:spPr>
            <p:txBody>
              <a:bodyPr wrap="square">
                <a:spAutoFit/>
              </a:bodyPr>
              <a:lstStyle/>
              <a:p>
                <a:pPr marL="0" marR="0" algn="just">
                  <a:lnSpc>
                    <a:spcPct val="150000"/>
                  </a:lnSpc>
                  <a:spcBef>
                    <a:spcPts val="0"/>
                  </a:spcBef>
                  <a:spcAft>
                    <a:spcPts val="800"/>
                  </a:spcAft>
                </a:pPr>
                <a:r>
                  <a:rPr lang="nl-NL" sz="1800" b="1" dirty="0">
                    <a:effectLst/>
                    <a:latin typeface="+mj-lt"/>
                    <a:ea typeface="Calibri" panose="020F0502020204030204" pitchFamily="34" charset="0"/>
                    <a:cs typeface="Times New Roman" panose="02020603050405020304" pitchFamily="18" charset="0"/>
                  </a:rPr>
                  <a:t>Kết luận:</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0"/>
                  </a:spcBef>
                </a:pPr>
                <a:r>
                  <a:rPr lang="nl-NL" sz="1800" dirty="0">
                    <a:effectLst/>
                    <a:latin typeface="+mj-lt"/>
                    <a:ea typeface="Calibri" panose="020F0502020204030204" pitchFamily="34" charset="0"/>
                    <a:cs typeface="Times New Roman" panose="02020603050405020304" pitchFamily="18" charset="0"/>
                  </a:rPr>
                  <a:t>Cho tam giác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nl-NL" sz="1800" dirty="0">
                    <a:effectLst/>
                    <a:latin typeface="+mj-lt"/>
                    <a:ea typeface="Calibri" panose="020F0502020204030204" pitchFamily="34" charset="0"/>
                    <a:cs typeface="Times New Roman" panose="02020603050405020304" pitchFamily="18" charset="0"/>
                  </a:rPr>
                  <a:t> có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𝐵𝐶</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𝑎</m:t>
                    </m:r>
                  </m:oMath>
                </a14:m>
                <a:r>
                  <a:rPr lang="nl-NL" sz="1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𝐶𝐴</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𝑏</m:t>
                    </m:r>
                  </m:oMath>
                </a14:m>
                <a:r>
                  <a:rPr lang="nl-NL" sz="1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𝐴𝐵</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𝑐</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1800" dirty="0">
                    <a:effectLst/>
                    <a:latin typeface="+mj-lt"/>
                    <a:ea typeface="Calibri" panose="020F0502020204030204" pitchFamily="34" charset="0"/>
                    <a:cs typeface="Times New Roman" panose="02020603050405020304" pitchFamily="18" charset="0"/>
                  </a:rPr>
                  <a:t>và bán kính đường tròn ngoại tiếp là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𝑅</m:t>
                    </m:r>
                  </m:oMath>
                </a14:m>
                <a:r>
                  <a:rPr lang="nl-NL" sz="1800" dirty="0">
                    <a:effectLst/>
                    <a:latin typeface="+mj-lt"/>
                    <a:ea typeface="Calibri" panose="020F0502020204030204" pitchFamily="34" charset="0"/>
                    <a:cs typeface="Times New Roman" panose="02020603050405020304" pitchFamily="18" charset="0"/>
                  </a:rPr>
                  <a:t>. Khi đó:</a:t>
                </a:r>
                <a:endParaRPr lang="en-US" sz="1800" dirty="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pPr>
                <a14:m>
                  <m:oMathPara xmlns:m="http://schemas.openxmlformats.org/officeDocument/2006/math">
                    <m:oMathParaPr>
                      <m:jc m:val="centerGroup"/>
                    </m:oMathParaPr>
                    <m:oMath xmlns:m="http://schemas.openxmlformats.org/officeDocument/2006/math">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1800" i="1">
                              <a:effectLst/>
                              <a:latin typeface="Cambria Math" panose="02040503050406030204" pitchFamily="18" charset="0"/>
                              <a:ea typeface="Calibri" panose="020F0502020204030204" pitchFamily="34" charset="0"/>
                              <a:cs typeface="Times New Roman" panose="02020603050405020304" pitchFamily="18" charset="0"/>
                            </a:rPr>
                            <m:t>𝑎</m:t>
                          </m:r>
                        </m:num>
                        <m:den>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sin</m:t>
                              </m:r>
                            </m:fName>
                            <m:e>
                              <m:r>
                                <a:rPr lang="nl-NL" sz="1800" i="1">
                                  <a:effectLst/>
                                  <a:latin typeface="Cambria Math" panose="02040503050406030204" pitchFamily="18" charset="0"/>
                                  <a:ea typeface="Calibri" panose="020F0502020204030204" pitchFamily="34" charset="0"/>
                                  <a:cs typeface="Times New Roman" panose="02020603050405020304" pitchFamily="18" charset="0"/>
                                </a:rPr>
                                <m:t>𝐴</m:t>
                              </m:r>
                            </m:e>
                          </m:func>
                        </m:den>
                      </m:f>
                      <m:r>
                        <a:rPr lang="nl-NL"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1800" i="1">
                              <a:effectLst/>
                              <a:latin typeface="Cambria Math" panose="02040503050406030204" pitchFamily="18" charset="0"/>
                              <a:ea typeface="Calibri" panose="020F0502020204030204" pitchFamily="34" charset="0"/>
                              <a:cs typeface="Times New Roman" panose="02020603050405020304" pitchFamily="18" charset="0"/>
                            </a:rPr>
                            <m:t>𝑏</m:t>
                          </m:r>
                        </m:num>
                        <m:den>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sin</m:t>
                              </m:r>
                            </m:fName>
                            <m:e>
                              <m:r>
                                <a:rPr lang="nl-NL" sz="1800" i="1">
                                  <a:effectLst/>
                                  <a:latin typeface="Cambria Math" panose="02040503050406030204" pitchFamily="18" charset="0"/>
                                  <a:ea typeface="Calibri" panose="020F0502020204030204" pitchFamily="34" charset="0"/>
                                  <a:cs typeface="Times New Roman" panose="02020603050405020304" pitchFamily="18" charset="0"/>
                                </a:rPr>
                                <m:t>𝐵</m:t>
                              </m:r>
                            </m:e>
                          </m:func>
                        </m:den>
                      </m:f>
                      <m:r>
                        <a:rPr lang="nl-NL"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1800" i="1">
                              <a:effectLst/>
                              <a:latin typeface="Cambria Math" panose="02040503050406030204" pitchFamily="18" charset="0"/>
                              <a:ea typeface="Calibri" panose="020F0502020204030204" pitchFamily="34" charset="0"/>
                              <a:cs typeface="Times New Roman" panose="02020603050405020304" pitchFamily="18" charset="0"/>
                            </a:rPr>
                            <m:t>𝑐</m:t>
                          </m:r>
                        </m:num>
                        <m:den>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sin</m:t>
                              </m:r>
                            </m:fName>
                            <m:e>
                              <m:r>
                                <a:rPr lang="nl-NL" sz="1800" i="1">
                                  <a:effectLst/>
                                  <a:latin typeface="Cambria Math" panose="02040503050406030204" pitchFamily="18" charset="0"/>
                                  <a:ea typeface="Calibri" panose="020F0502020204030204" pitchFamily="34" charset="0"/>
                                  <a:cs typeface="Times New Roman" panose="02020603050405020304" pitchFamily="18" charset="0"/>
                                </a:rPr>
                                <m:t>𝐶</m:t>
                              </m:r>
                            </m:e>
                          </m:func>
                        </m:den>
                      </m:f>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r>
                        <a:rPr lang="nl-NL" sz="1800" i="1">
                          <a:effectLst/>
                          <a:latin typeface="Cambria Math" panose="02040503050406030204" pitchFamily="18" charset="0"/>
                          <a:ea typeface="Calibri" panose="020F0502020204030204" pitchFamily="34" charset="0"/>
                          <a:cs typeface="Times New Roman" panose="02020603050405020304" pitchFamily="18" charset="0"/>
                        </a:rPr>
                        <m:t>𝑅</m:t>
                      </m:r>
                    </m:oMath>
                  </m:oMathPara>
                </a14:m>
                <a:endParaRPr lang="en-US" sz="1800" dirty="0">
                  <a:effectLst/>
                  <a:latin typeface="+mj-lt"/>
                  <a:ea typeface="Calibri" panose="020F0502020204030204" pitchFamily="34" charset="0"/>
                  <a:cs typeface="Times New Roman" panose="02020603050405020304" pitchFamily="18" charset="0"/>
                </a:endParaRPr>
              </a:p>
            </p:txBody>
          </p:sp>
        </mc:Choice>
        <mc:Fallback xmlns="">
          <p:sp>
            <p:nvSpPr>
              <p:cNvPr id="6" name="Hộp Văn bản 5">
                <a:extLst>
                  <a:ext uri="{FF2B5EF4-FFF2-40B4-BE49-F238E27FC236}">
                    <a16:creationId xmlns:a16="http://schemas.microsoft.com/office/drawing/2014/main" id="{2E55B756-023F-4DF6-9F36-0867DA1CDA9A}"/>
                  </a:ext>
                </a:extLst>
              </p:cNvPr>
              <p:cNvSpPr txBox="1">
                <a:spLocks noRot="1" noChangeAspect="1" noMove="1" noResize="1" noEditPoints="1" noAdjustHandles="1" noChangeArrowheads="1" noChangeShapeType="1" noTextEdit="1"/>
              </p:cNvSpPr>
              <p:nvPr/>
            </p:nvSpPr>
            <p:spPr>
              <a:xfrm>
                <a:off x="1528762" y="334315"/>
                <a:ext cx="6086475" cy="2230291"/>
              </a:xfrm>
              <a:prstGeom prst="rect">
                <a:avLst/>
              </a:prstGeom>
              <a:blipFill>
                <a:blip r:embed="rId2"/>
                <a:stretch>
                  <a:fillRect l="-902" r="-10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60D80A7F-9027-9993-442E-863A278319AB}"/>
                  </a:ext>
                </a:extLst>
              </p:cNvPr>
              <p:cNvSpPr txBox="1"/>
              <p:nvPr/>
            </p:nvSpPr>
            <p:spPr>
              <a:xfrm>
                <a:off x="1478756" y="2712674"/>
                <a:ext cx="3043238" cy="175432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buClr>
                    <a:srgbClr val="000000"/>
                  </a:buClr>
                  <a:buSzTx/>
                  <a:buFont typeface="Arial"/>
                  <a:buNone/>
                  <a:tabLst/>
                  <a:defRPr/>
                </a:pPr>
                <a:r>
                  <a:rPr kumimoji="0" lang="nl-NL" sz="1800" b="1" i="0" u="none" strike="noStrike" kern="0" cap="none" spc="0" normalizeH="0" baseline="0" noProof="0" dirty="0">
                    <a:ln>
                      <a:noFill/>
                    </a:ln>
                    <a:solidFill>
                      <a:srgbClr val="000000"/>
                    </a:solidFill>
                    <a:effectLst/>
                    <a:uLnTx/>
                    <a:uFillTx/>
                    <a:latin typeface="+mj-lt"/>
                    <a:ea typeface="Yu Mincho" panose="02020400000000000000" pitchFamily="18" charset="-128"/>
                    <a:cs typeface="Times New Roman" panose="02020603050405020304" pitchFamily="18" charset="0"/>
                    <a:sym typeface="Arial"/>
                  </a:rPr>
                  <a:t>Lưu ý:</a:t>
                </a:r>
                <a:endParaRPr kumimoji="0" lang="en-US"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nl-NL" sz="1800" b="0" i="1"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𝑎</m:t>
                      </m:r>
                      <m:r>
                        <a:rPr kumimoji="0" lang="nl-NL" sz="1800" b="0" i="1"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2</m:t>
                      </m:r>
                      <m:r>
                        <a:rPr kumimoji="0" lang="nl-NL" sz="1800" b="0" i="1"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𝑅</m:t>
                      </m:r>
                      <m:r>
                        <m:rPr>
                          <m:sty m:val="p"/>
                        </m:rPr>
                        <a:rPr kumimoji="0" lang="nl-NL" sz="1800" b="0" i="0"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sin</m:t>
                      </m:r>
                      <m:r>
                        <a:rPr kumimoji="0" lang="nl-NL" sz="1800" b="0" i="1"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𝐴</m:t>
                      </m:r>
                    </m:oMath>
                  </m:oMathPara>
                </a14:m>
                <a:endParaRPr kumimoji="0" lang="en-US"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nl-NL" sz="1800" b="0" i="1"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𝑏</m:t>
                      </m:r>
                      <m:r>
                        <a:rPr kumimoji="0" lang="nl-NL" sz="1800" b="0" i="1"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2</m:t>
                      </m:r>
                      <m:r>
                        <a:rPr kumimoji="0" lang="nl-NL" sz="1800" b="0" i="1"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𝑅</m:t>
                      </m:r>
                      <m:r>
                        <m:rPr>
                          <m:sty m:val="p"/>
                        </m:rPr>
                        <a:rPr kumimoji="0" lang="nl-NL" sz="1800" b="0" i="0"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sin</m:t>
                      </m:r>
                      <m:r>
                        <a:rPr kumimoji="0" lang="nl-NL" sz="1800" b="0" i="1"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𝐵</m:t>
                      </m:r>
                    </m:oMath>
                  </m:oMathPara>
                </a14:m>
                <a:endParaRPr kumimoji="0" lang="en-US"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nl-NL" sz="1800" b="0" i="1"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𝑐</m:t>
                      </m:r>
                      <m:r>
                        <a:rPr kumimoji="0" lang="nl-NL" sz="1800" b="0" i="1"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2</m:t>
                      </m:r>
                      <m:r>
                        <a:rPr kumimoji="0" lang="nl-NL" sz="1800" b="0" i="1"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𝑅</m:t>
                      </m:r>
                      <m:r>
                        <m:rPr>
                          <m:sty m:val="p"/>
                        </m:rPr>
                        <a:rPr kumimoji="0" lang="nl-NL" sz="1800" b="0" i="0"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sin</m:t>
                      </m:r>
                      <m:r>
                        <a:rPr kumimoji="0" lang="nl-NL" sz="1800" b="0" i="1"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𝐶</m:t>
                      </m:r>
                      <m:r>
                        <a:rPr kumimoji="0" lang="nl-NL" sz="1800" b="0" i="1"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oMath>
                  </m:oMathPara>
                </a14:m>
                <a:endParaRPr kumimoji="0" lang="en-US"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endParaRPr>
              </a:p>
            </p:txBody>
          </p:sp>
        </mc:Choice>
        <mc:Fallback xmlns="">
          <p:sp>
            <p:nvSpPr>
              <p:cNvPr id="8" name="Hộp Văn bản 7">
                <a:extLst>
                  <a:ext uri="{FF2B5EF4-FFF2-40B4-BE49-F238E27FC236}">
                    <a16:creationId xmlns:a16="http://schemas.microsoft.com/office/drawing/2014/main" id="{60D80A7F-9027-9993-442E-863A278319AB}"/>
                  </a:ext>
                </a:extLst>
              </p:cNvPr>
              <p:cNvSpPr txBox="1">
                <a:spLocks noRot="1" noChangeAspect="1" noMove="1" noResize="1" noEditPoints="1" noAdjustHandles="1" noChangeArrowheads="1" noChangeShapeType="1" noTextEdit="1"/>
              </p:cNvSpPr>
              <p:nvPr/>
            </p:nvSpPr>
            <p:spPr>
              <a:xfrm>
                <a:off x="1478756" y="2712674"/>
                <a:ext cx="3043238" cy="1754326"/>
              </a:xfrm>
              <a:prstGeom prst="rect">
                <a:avLst/>
              </a:prstGeom>
              <a:blipFill>
                <a:blip r:embed="rId3"/>
                <a:stretch>
                  <a:fillRect l="-1804"/>
                </a:stretch>
              </a:blipFill>
            </p:spPr>
            <p:txBody>
              <a:bodyPr/>
              <a:lstStyle/>
              <a:p>
                <a:r>
                  <a:rPr lang="en-US">
                    <a:noFill/>
                  </a:rPr>
                  <a:t> </a:t>
                </a:r>
              </a:p>
            </p:txBody>
          </p:sp>
        </mc:Fallback>
      </mc:AlternateContent>
    </p:spTree>
    <p:extLst>
      <p:ext uri="{BB962C8B-B14F-4D97-AF65-F5344CB8AC3E}">
        <p14:creationId xmlns:p14="http://schemas.microsoft.com/office/powerpoint/2010/main" val="186654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id="{7F8A9B09-2B0A-4FB2-F479-F779FF2D5CCD}"/>
                  </a:ext>
                </a:extLst>
              </p:cNvPr>
              <p:cNvSpPr txBox="1"/>
              <p:nvPr/>
            </p:nvSpPr>
            <p:spPr>
              <a:xfrm>
                <a:off x="2303231" y="102394"/>
                <a:ext cx="6072189" cy="466923"/>
              </a:xfrm>
              <a:prstGeom prst="rect">
                <a:avLst/>
              </a:prstGeom>
              <a:noFill/>
            </p:spPr>
            <p:txBody>
              <a:bodyPr wrap="square">
                <a:spAutoFit/>
              </a:bodyPr>
              <a:lstStyle/>
              <a:p>
                <a:pPr>
                  <a:lnSpc>
                    <a:spcPct val="150000"/>
                  </a:lnSpc>
                </a:pPr>
                <a:r>
                  <a:rPr lang="nl-NL" sz="1800" dirty="0">
                    <a:effectLst/>
                    <a:latin typeface="+mj-lt"/>
                    <a:ea typeface="Calibri" panose="020F0502020204030204" pitchFamily="34" charset="0"/>
                    <a:cs typeface="Times New Roman" panose="02020603050405020304" pitchFamily="18" charset="0"/>
                  </a:rPr>
                  <a:t>Cho tam giác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𝐴</m:t>
                    </m:r>
                    <m:r>
                      <a:rPr lang="en-US" sz="1800" b="0" i="1" dirty="0" smtClean="0">
                        <a:effectLst/>
                        <a:latin typeface="Cambria Math" panose="02040503050406030204" pitchFamily="18" charset="0"/>
                        <a:ea typeface="Calibri" panose="020F0502020204030204" pitchFamily="34" charset="0"/>
                        <a:cs typeface="Times New Roman" panose="02020603050405020304" pitchFamily="18" charset="0"/>
                      </a:rPr>
                      <m:t>𝐵</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𝐶</m:t>
                    </m:r>
                  </m:oMath>
                </a14:m>
                <a:r>
                  <a:rPr lang="nl-NL" sz="1800" dirty="0">
                    <a:effectLst/>
                    <a:latin typeface="+mj-lt"/>
                    <a:ea typeface="Calibri" panose="020F0502020204030204" pitchFamily="34" charset="0"/>
                    <a:cs typeface="Times New Roman" panose="02020603050405020304" pitchFamily="18" charset="0"/>
                  </a:rPr>
                  <a:t> có </a:t>
                </a:r>
                <a14:m>
                  <m:oMath xmlns:m="http://schemas.openxmlformats.org/officeDocument/2006/math">
                    <m:acc>
                      <m:accPr>
                        <m:chr m:val="̂"/>
                        <m:ctrlPr>
                          <a:rPr lang="nl-NL" sz="1800" i="1">
                            <a:latin typeface="Cambria Math" panose="02040503050406030204" pitchFamily="18" charset="0"/>
                            <a:cs typeface="Times New Roman" panose="02020603050405020304" pitchFamily="18" charset="0"/>
                          </a:rPr>
                        </m:ctrlPr>
                      </m:accPr>
                      <m:e>
                        <m:r>
                          <a:rPr lang="en-US" sz="1800" b="0" i="1" smtClean="0">
                            <a:latin typeface="Cambria Math" panose="02040503050406030204" pitchFamily="18" charset="0"/>
                            <a:cs typeface="Times New Roman" panose="02020603050405020304" pitchFamily="18" charset="0"/>
                          </a:rPr>
                          <m:t>𝐴</m:t>
                        </m:r>
                      </m:e>
                    </m:acc>
                    <m:r>
                      <a:rPr lang="en-US" sz="1800" i="1">
                        <a:latin typeface="Cambria Math" panose="02040503050406030204" pitchFamily="18" charset="0"/>
                        <a:cs typeface="Times New Roman" panose="02020603050405020304" pitchFamily="18" charset="0"/>
                      </a:rPr>
                      <m:t>=120</m:t>
                    </m:r>
                    <m:r>
                      <a:rPr lang="en-US" sz="1800" i="1">
                        <a:latin typeface="Cambria Math" panose="02040503050406030204" pitchFamily="18" charset="0"/>
                        <a:ea typeface="Cambria Math" panose="02040503050406030204" pitchFamily="18" charset="0"/>
                        <a:cs typeface="Times New Roman" panose="02020603050405020304" pitchFamily="18" charset="0"/>
                      </a:rPr>
                      <m:t>°</m:t>
                    </m:r>
                    <m:r>
                      <a:rPr lang="en-US" sz="1800" b="0" i="1" smtClean="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nl-NL" sz="1800" i="1">
                            <a:latin typeface="Cambria Math" panose="02040503050406030204" pitchFamily="18" charset="0"/>
                            <a:cs typeface="Times New Roman" panose="02020603050405020304" pitchFamily="18" charset="0"/>
                          </a:rPr>
                        </m:ctrlPr>
                      </m:accPr>
                      <m:e>
                        <m:r>
                          <a:rPr lang="en-US" sz="1800" b="0" i="1" smtClean="0">
                            <a:latin typeface="Cambria Math" panose="02040503050406030204" pitchFamily="18" charset="0"/>
                            <a:cs typeface="Times New Roman" panose="02020603050405020304" pitchFamily="18" charset="0"/>
                          </a:rPr>
                          <m:t>𝐵</m:t>
                        </m:r>
                      </m:e>
                    </m:acc>
                    <m:r>
                      <a:rPr lang="en-US" sz="1800" i="1">
                        <a:latin typeface="Cambria Math" panose="02040503050406030204" pitchFamily="18" charset="0"/>
                        <a:cs typeface="Times New Roman" panose="02020603050405020304" pitchFamily="18" charset="0"/>
                      </a:rPr>
                      <m:t>=</m:t>
                    </m:r>
                    <m:r>
                      <a:rPr lang="en-US" sz="1800" b="0" i="1" smtClean="0">
                        <a:latin typeface="Cambria Math" panose="02040503050406030204" pitchFamily="18" charset="0"/>
                        <a:cs typeface="Times New Roman" panose="02020603050405020304" pitchFamily="18" charset="0"/>
                      </a:rPr>
                      <m:t>45</m:t>
                    </m:r>
                    <m:r>
                      <a:rPr lang="en-US" sz="1800" i="1">
                        <a:latin typeface="Cambria Math" panose="02040503050406030204" pitchFamily="18" charset="0"/>
                        <a:ea typeface="Cambria Math" panose="02040503050406030204" pitchFamily="18" charset="0"/>
                        <a:cs typeface="Times New Roman" panose="02020603050405020304" pitchFamily="18" charset="0"/>
                      </a:rPr>
                      <m:t>°</m:t>
                    </m:r>
                  </m:oMath>
                </a14:m>
                <a:r>
                  <a:rPr lang="nl-NL" sz="1800" dirty="0">
                    <a:effectLst/>
                    <a:latin typeface="+mj-lt"/>
                    <a:ea typeface="Calibri" panose="020F0502020204030204" pitchFamily="34" charset="0"/>
                    <a:cs typeface="Times New Roman" panose="02020603050405020304" pitchFamily="18" charset="0"/>
                  </a:rPr>
                  <a:t> và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𝐶</m:t>
                    </m:r>
                    <m:r>
                      <a:rPr lang="en-US" sz="1800" b="0" i="1" dirty="0" smtClean="0">
                        <a:effectLst/>
                        <a:latin typeface="Cambria Math" panose="02040503050406030204" pitchFamily="18" charset="0"/>
                        <a:ea typeface="Calibri" panose="020F0502020204030204" pitchFamily="34" charset="0"/>
                        <a:cs typeface="Times New Roman" panose="02020603050405020304" pitchFamily="18" charset="0"/>
                      </a:rPr>
                      <m:t>𝐴</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1800" b="0" i="1" dirty="0" smtClean="0">
                        <a:effectLst/>
                        <a:latin typeface="Cambria Math" panose="02040503050406030204" pitchFamily="18" charset="0"/>
                        <a:ea typeface="Calibri" panose="020F0502020204030204" pitchFamily="34" charset="0"/>
                        <a:cs typeface="Times New Roman" panose="02020603050405020304" pitchFamily="18" charset="0"/>
                      </a:rPr>
                      <m:t>20</m:t>
                    </m:r>
                  </m:oMath>
                </a14:m>
                <a:r>
                  <a:rPr lang="nl-NL" sz="1800" dirty="0">
                    <a:effectLst/>
                    <a:latin typeface="+mj-lt"/>
                    <a:ea typeface="Calibri" panose="020F0502020204030204" pitchFamily="34" charset="0"/>
                    <a:cs typeface="Times New Roman" panose="02020603050405020304" pitchFamily="18" charset="0"/>
                  </a:rPr>
                  <a:t>. Tính</a:t>
                </a:r>
                <a:endParaRPr lang="en-US" sz="1800" dirty="0">
                  <a:effectLst/>
                  <a:latin typeface="+mj-lt"/>
                  <a:ea typeface="Calibri" panose="020F0502020204030204" pitchFamily="34" charset="0"/>
                  <a:cs typeface="Times New Roman" panose="02020603050405020304" pitchFamily="18" charset="0"/>
                </a:endParaRPr>
              </a:p>
            </p:txBody>
          </p:sp>
        </mc:Choice>
        <mc:Fallback xmlns="">
          <p:sp>
            <p:nvSpPr>
              <p:cNvPr id="4" name="Hộp Văn bản 3">
                <a:extLst>
                  <a:ext uri="{FF2B5EF4-FFF2-40B4-BE49-F238E27FC236}">
                    <a16:creationId xmlns:a16="http://schemas.microsoft.com/office/drawing/2014/main" id="{7F8A9B09-2B0A-4FB2-F479-F779FF2D5CCD}"/>
                  </a:ext>
                </a:extLst>
              </p:cNvPr>
              <p:cNvSpPr txBox="1">
                <a:spLocks noRot="1" noChangeAspect="1" noMove="1" noResize="1" noEditPoints="1" noAdjustHandles="1" noChangeArrowheads="1" noChangeShapeType="1" noTextEdit="1"/>
              </p:cNvSpPr>
              <p:nvPr/>
            </p:nvSpPr>
            <p:spPr>
              <a:xfrm>
                <a:off x="2303231" y="102394"/>
                <a:ext cx="6072189" cy="466923"/>
              </a:xfrm>
              <a:prstGeom prst="rect">
                <a:avLst/>
              </a:prstGeom>
              <a:blipFill>
                <a:blip r:embed="rId2"/>
                <a:stretch>
                  <a:fillRect l="-904" b="-21053"/>
                </a:stretch>
              </a:blipFill>
            </p:spPr>
            <p:txBody>
              <a:bodyPr/>
              <a:lstStyle/>
              <a:p>
                <a:r>
                  <a:rPr lang="en-US">
                    <a:noFill/>
                  </a:rPr>
                  <a:t> </a:t>
                </a:r>
              </a:p>
            </p:txBody>
          </p:sp>
        </mc:Fallback>
      </mc:AlternateContent>
      <p:sp>
        <p:nvSpPr>
          <p:cNvPr id="6" name="Hộp Văn bản 5">
            <a:extLst>
              <a:ext uri="{FF2B5EF4-FFF2-40B4-BE49-F238E27FC236}">
                <a16:creationId xmlns:a16="http://schemas.microsoft.com/office/drawing/2014/main" id="{1C4E120C-DE66-1AFF-556A-39A2C0857E5A}"/>
              </a:ext>
            </a:extLst>
          </p:cNvPr>
          <p:cNvSpPr txBox="1"/>
          <p:nvPr/>
        </p:nvSpPr>
        <p:spPr>
          <a:xfrm>
            <a:off x="4221955" y="1803494"/>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p:sp>
        <p:nvSpPr>
          <p:cNvPr id="7" name="Hình Bầu dục 6">
            <a:extLst>
              <a:ext uri="{FF2B5EF4-FFF2-40B4-BE49-F238E27FC236}">
                <a16:creationId xmlns:a16="http://schemas.microsoft.com/office/drawing/2014/main" id="{3D5CD3A3-264C-F2C5-9FBC-61D8ECF86E67}"/>
              </a:ext>
            </a:extLst>
          </p:cNvPr>
          <p:cNvSpPr/>
          <p:nvPr/>
        </p:nvSpPr>
        <p:spPr>
          <a:xfrm>
            <a:off x="768580" y="26863"/>
            <a:ext cx="1534651" cy="61798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err="1">
                <a:latin typeface="Arial" panose="020B0604020202020204" pitchFamily="34" charset="0"/>
                <a:cs typeface="Arial" panose="020B0604020202020204" pitchFamily="34" charset="0"/>
              </a:rPr>
              <a:t>Ví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dụ</a:t>
            </a:r>
            <a:r>
              <a:rPr lang="en-US" sz="2000" b="1" dirty="0">
                <a:latin typeface="Arial" panose="020B0604020202020204" pitchFamily="34" charset="0"/>
                <a:cs typeface="Arial" panose="020B0604020202020204" pitchFamily="34" charset="0"/>
              </a:rPr>
              <a:t> 6</a:t>
            </a:r>
          </a:p>
        </p:txBody>
      </p:sp>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F8877FB5-FB5C-1A05-E961-E6101A12F3F9}"/>
                  </a:ext>
                </a:extLst>
              </p:cNvPr>
              <p:cNvSpPr txBox="1"/>
              <p:nvPr/>
            </p:nvSpPr>
            <p:spPr>
              <a:xfrm>
                <a:off x="1264677" y="803670"/>
                <a:ext cx="54245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r>
                            <a:rPr lang="en-US" sz="1800" b="0" i="1" smtClean="0">
                              <a:latin typeface="Cambria Math" panose="02040503050406030204" pitchFamily="18" charset="0"/>
                            </a:rPr>
                            <m:t>𝐴</m:t>
                          </m:r>
                        </m:e>
                      </m:func>
                    </m:oMath>
                  </m:oMathPara>
                </a14:m>
                <a:endParaRPr lang="en-US" sz="1800" dirty="0"/>
              </a:p>
            </p:txBody>
          </p:sp>
        </mc:Choice>
        <mc:Fallback xmlns="">
          <p:sp>
            <p:nvSpPr>
              <p:cNvPr id="8" name="Hộp Văn bản 7">
                <a:extLst>
                  <a:ext uri="{FF2B5EF4-FFF2-40B4-BE49-F238E27FC236}">
                    <a16:creationId xmlns:a16="http://schemas.microsoft.com/office/drawing/2014/main" id="{F8877FB5-FB5C-1A05-E961-E6101A12F3F9}"/>
                  </a:ext>
                </a:extLst>
              </p:cNvPr>
              <p:cNvSpPr txBox="1">
                <a:spLocks noRot="1" noChangeAspect="1" noMove="1" noResize="1" noEditPoints="1" noAdjustHandles="1" noChangeArrowheads="1" noChangeShapeType="1" noTextEdit="1"/>
              </p:cNvSpPr>
              <p:nvPr/>
            </p:nvSpPr>
            <p:spPr>
              <a:xfrm>
                <a:off x="1264677" y="803670"/>
                <a:ext cx="542456" cy="276999"/>
              </a:xfrm>
              <a:prstGeom prst="rect">
                <a:avLst/>
              </a:prstGeom>
              <a:blipFill>
                <a:blip r:embed="rId3"/>
                <a:stretch>
                  <a:fillRect l="-7865" r="-8989" b="-8889"/>
                </a:stretch>
              </a:blipFill>
            </p:spPr>
            <p:txBody>
              <a:bodyPr/>
              <a:lstStyle/>
              <a:p>
                <a:r>
                  <a:rPr lang="en-US">
                    <a:noFill/>
                  </a:rPr>
                  <a:t> </a:t>
                </a:r>
              </a:p>
            </p:txBody>
          </p:sp>
        </mc:Fallback>
      </mc:AlternateContent>
      <p:sp>
        <p:nvSpPr>
          <p:cNvPr id="9" name="Hộp Văn bản 8">
            <a:extLst>
              <a:ext uri="{FF2B5EF4-FFF2-40B4-BE49-F238E27FC236}">
                <a16:creationId xmlns:a16="http://schemas.microsoft.com/office/drawing/2014/main" id="{EA0147F8-59A3-C94E-DE03-80A9D3A89484}"/>
              </a:ext>
            </a:extLst>
          </p:cNvPr>
          <p:cNvSpPr txBox="1"/>
          <p:nvPr/>
        </p:nvSpPr>
        <p:spPr>
          <a:xfrm>
            <a:off x="953690" y="757504"/>
            <a:ext cx="435769" cy="369332"/>
          </a:xfrm>
          <a:prstGeom prst="rect">
            <a:avLst/>
          </a:prstGeom>
          <a:noFill/>
        </p:spPr>
        <p:txBody>
          <a:bodyPr wrap="square" rtlCol="0">
            <a:spAutoFit/>
          </a:bodyPr>
          <a:lstStyle/>
          <a:p>
            <a:r>
              <a:rPr lang="en-US" sz="1800" dirty="0"/>
              <a:t>a)</a:t>
            </a:r>
          </a:p>
        </p:txBody>
      </p:sp>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EC3AFCDD-5E98-5912-4EF4-C70942E18CBD}"/>
                  </a:ext>
                </a:extLst>
              </p:cNvPr>
              <p:cNvSpPr txBox="1"/>
              <p:nvPr/>
            </p:nvSpPr>
            <p:spPr>
              <a:xfrm>
                <a:off x="953690" y="1251636"/>
                <a:ext cx="7236619" cy="369332"/>
              </a:xfrm>
              <a:prstGeom prst="rect">
                <a:avLst/>
              </a:prstGeom>
              <a:noFill/>
            </p:spPr>
            <p:txBody>
              <a:bodyPr wrap="square" rtlCol="0">
                <a:spAutoFit/>
              </a:bodyPr>
              <a:lstStyle/>
              <a:p>
                <a:r>
                  <a:rPr lang="en-US" sz="1800" dirty="0"/>
                  <a:t>b) </a:t>
                </a:r>
                <a:r>
                  <a:rPr lang="en-US" sz="1800" dirty="0" err="1"/>
                  <a:t>Độ</a:t>
                </a:r>
                <a:r>
                  <a:rPr lang="en-US" sz="1800" dirty="0"/>
                  <a:t> </a:t>
                </a:r>
                <a:r>
                  <a:rPr lang="en-US" sz="1800" dirty="0" err="1"/>
                  <a:t>dài</a:t>
                </a:r>
                <a:r>
                  <a:rPr lang="en-US" sz="1800" dirty="0"/>
                  <a:t> </a:t>
                </a:r>
                <a:r>
                  <a:rPr lang="en-US" sz="1800" dirty="0" err="1"/>
                  <a:t>cạnh</a:t>
                </a:r>
                <a:r>
                  <a:rPr lang="en-US" sz="1800" dirty="0"/>
                  <a:t> </a:t>
                </a:r>
                <a14:m>
                  <m:oMath xmlns:m="http://schemas.openxmlformats.org/officeDocument/2006/math">
                    <m:r>
                      <a:rPr lang="en-US" sz="1800" i="1" dirty="0" smtClean="0">
                        <a:latin typeface="Cambria Math" panose="02040503050406030204" pitchFamily="18" charset="0"/>
                      </a:rPr>
                      <m:t>𝐵𝐶</m:t>
                    </m:r>
                  </m:oMath>
                </a14:m>
                <a:r>
                  <a:rPr lang="en-US" sz="1800" dirty="0"/>
                  <a:t> </a:t>
                </a:r>
                <a:r>
                  <a:rPr lang="en-US" sz="1800" dirty="0" err="1"/>
                  <a:t>và</a:t>
                </a:r>
                <a:r>
                  <a:rPr lang="en-US" sz="1800" dirty="0"/>
                  <a:t> </a:t>
                </a:r>
                <a:r>
                  <a:rPr lang="en-US" sz="1800" dirty="0" err="1"/>
                  <a:t>bán</a:t>
                </a:r>
                <a:r>
                  <a:rPr lang="en-US" sz="1800" dirty="0"/>
                  <a:t> </a:t>
                </a:r>
                <a:r>
                  <a:rPr lang="en-US" sz="1800" dirty="0" err="1"/>
                  <a:t>kính</a:t>
                </a:r>
                <a:r>
                  <a:rPr lang="en-US" sz="1800" dirty="0"/>
                  <a:t> </a:t>
                </a:r>
                <a14:m>
                  <m:oMath xmlns:m="http://schemas.openxmlformats.org/officeDocument/2006/math">
                    <m:r>
                      <a:rPr lang="en-US" sz="1800" i="1" dirty="0" smtClean="0">
                        <a:latin typeface="Cambria Math" panose="02040503050406030204" pitchFamily="18" charset="0"/>
                      </a:rPr>
                      <m:t>𝑅</m:t>
                    </m:r>
                  </m:oMath>
                </a14:m>
                <a:r>
                  <a:rPr lang="en-US" sz="1800" dirty="0"/>
                  <a:t> </a:t>
                </a:r>
                <a:r>
                  <a:rPr lang="en-US" sz="1800" dirty="0" err="1"/>
                  <a:t>của</a:t>
                </a:r>
                <a:r>
                  <a:rPr lang="en-US" sz="1800" dirty="0"/>
                  <a:t> </a:t>
                </a:r>
                <a:r>
                  <a:rPr lang="en-US" sz="1800" dirty="0" err="1"/>
                  <a:t>đường</a:t>
                </a:r>
                <a:r>
                  <a:rPr lang="en-US" sz="1800" dirty="0"/>
                  <a:t> </a:t>
                </a:r>
                <a:r>
                  <a:rPr lang="en-US" sz="1800" dirty="0" err="1"/>
                  <a:t>tròn</a:t>
                </a:r>
                <a:r>
                  <a:rPr lang="en-US" sz="1800" dirty="0"/>
                  <a:t> </a:t>
                </a:r>
                <a:r>
                  <a:rPr lang="en-US" sz="1800" dirty="0" err="1"/>
                  <a:t>ngoại</a:t>
                </a:r>
                <a:r>
                  <a:rPr lang="en-US" sz="1800" dirty="0"/>
                  <a:t> </a:t>
                </a:r>
                <a:r>
                  <a:rPr lang="en-US" sz="1800" dirty="0" err="1"/>
                  <a:t>tiếp</a:t>
                </a:r>
                <a:r>
                  <a:rPr lang="en-US" sz="1800" dirty="0"/>
                  <a:t> tam </a:t>
                </a:r>
                <a:r>
                  <a:rPr lang="en-US" sz="1800" dirty="0" err="1"/>
                  <a:t>giác</a:t>
                </a:r>
                <a:r>
                  <a:rPr lang="en-US" sz="1800" dirty="0"/>
                  <a:t>.</a:t>
                </a:r>
              </a:p>
            </p:txBody>
          </p:sp>
        </mc:Choice>
        <mc:Fallback xmlns="">
          <p:sp>
            <p:nvSpPr>
              <p:cNvPr id="10" name="Hộp Văn bản 9">
                <a:extLst>
                  <a:ext uri="{FF2B5EF4-FFF2-40B4-BE49-F238E27FC236}">
                    <a16:creationId xmlns:a16="http://schemas.microsoft.com/office/drawing/2014/main" id="{EC3AFCDD-5E98-5912-4EF4-C70942E18CBD}"/>
                  </a:ext>
                </a:extLst>
              </p:cNvPr>
              <p:cNvSpPr txBox="1">
                <a:spLocks noRot="1" noChangeAspect="1" noMove="1" noResize="1" noEditPoints="1" noAdjustHandles="1" noChangeArrowheads="1" noChangeShapeType="1" noTextEdit="1"/>
              </p:cNvSpPr>
              <p:nvPr/>
            </p:nvSpPr>
            <p:spPr>
              <a:xfrm>
                <a:off x="953690" y="1251636"/>
                <a:ext cx="7236619" cy="369332"/>
              </a:xfrm>
              <a:prstGeom prst="rect">
                <a:avLst/>
              </a:prstGeom>
              <a:blipFill>
                <a:blip r:embed="rId4"/>
                <a:stretch>
                  <a:fillRect l="-673" t="-8197" b="-24590"/>
                </a:stretch>
              </a:blipFill>
            </p:spPr>
            <p:txBody>
              <a:bodyPr/>
              <a:lstStyle/>
              <a:p>
                <a:r>
                  <a:rPr lang="en-US">
                    <a:noFill/>
                  </a:rPr>
                  <a:t> </a:t>
                </a:r>
              </a:p>
            </p:txBody>
          </p:sp>
        </mc:Fallback>
      </mc:AlternateContent>
      <p:sp>
        <p:nvSpPr>
          <p:cNvPr id="11" name="Hộp Văn bản 10">
            <a:extLst>
              <a:ext uri="{FF2B5EF4-FFF2-40B4-BE49-F238E27FC236}">
                <a16:creationId xmlns:a16="http://schemas.microsoft.com/office/drawing/2014/main" id="{53FE4834-EDA9-79C8-FB08-8D6F4DC49B1B}"/>
              </a:ext>
            </a:extLst>
          </p:cNvPr>
          <p:cNvSpPr txBox="1"/>
          <p:nvPr/>
        </p:nvSpPr>
        <p:spPr>
          <a:xfrm>
            <a:off x="892966" y="2406007"/>
            <a:ext cx="435769" cy="369332"/>
          </a:xfrm>
          <a:prstGeom prst="rect">
            <a:avLst/>
          </a:prstGeom>
          <a:noFill/>
        </p:spPr>
        <p:txBody>
          <a:bodyPr wrap="square" rtlCol="0">
            <a:spAutoFit/>
          </a:bodyPr>
          <a:lstStyle/>
          <a:p>
            <a:r>
              <a:rPr lang="en-US" sz="1800" dirty="0"/>
              <a:t>a)</a:t>
            </a:r>
          </a:p>
        </p:txBody>
      </p:sp>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38D416BF-CBD0-5AEF-8631-E8106B6736FF}"/>
                  </a:ext>
                </a:extLst>
              </p:cNvPr>
              <p:cNvSpPr txBox="1"/>
              <p:nvPr/>
            </p:nvSpPr>
            <p:spPr>
              <a:xfrm>
                <a:off x="1264677" y="2230153"/>
                <a:ext cx="3284489" cy="5937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r>
                            <a:rPr lang="en-US" sz="1800" b="0" i="1" smtClean="0">
                              <a:latin typeface="Cambria Math" panose="02040503050406030204" pitchFamily="18" charset="0"/>
                            </a:rPr>
                            <m:t>𝐴</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r>
                            <a:rPr lang="en-US" sz="1800" b="0" i="1" smtClean="0">
                              <a:latin typeface="Cambria Math" panose="02040503050406030204" pitchFamily="18" charset="0"/>
                            </a:rPr>
                            <m:t>120</m:t>
                          </m:r>
                          <m:r>
                            <a:rPr lang="en-US" sz="1800" b="0" i="1" smtClean="0">
                              <a:latin typeface="Cambria Math" panose="02040503050406030204" pitchFamily="18" charset="0"/>
                              <a:ea typeface="Cambria Math" panose="02040503050406030204" pitchFamily="18" charset="0"/>
                            </a:rPr>
                            <m:t>°=</m:t>
                          </m:r>
                          <m:func>
                            <m:funcPr>
                              <m:ctrlPr>
                                <a:rPr lang="en-US" sz="1800" b="0" i="1" smtClean="0">
                                  <a:latin typeface="Cambria Math" panose="02040503050406030204" pitchFamily="18" charset="0"/>
                                  <a:ea typeface="Cambria Math" panose="02040503050406030204" pitchFamily="18" charset="0"/>
                                </a:rPr>
                              </m:ctrlPr>
                            </m:funcPr>
                            <m:fName>
                              <m:r>
                                <m:rPr>
                                  <m:sty m:val="p"/>
                                </m:rPr>
                                <a:rPr lang="en-US" sz="1800" b="0" i="0" smtClean="0">
                                  <a:latin typeface="Cambria Math" panose="02040503050406030204" pitchFamily="18" charset="0"/>
                                  <a:ea typeface="Cambria Math" panose="02040503050406030204" pitchFamily="18" charset="0"/>
                                </a:rPr>
                                <m:t>sin</m:t>
                              </m:r>
                            </m:fName>
                            <m:e>
                              <m:r>
                                <a:rPr lang="en-US" sz="1800" b="0" i="1" smtClean="0">
                                  <a:latin typeface="Cambria Math" panose="02040503050406030204" pitchFamily="18" charset="0"/>
                                  <a:ea typeface="Cambria Math" panose="02040503050406030204" pitchFamily="18" charset="0"/>
                                </a:rPr>
                                <m:t>60°</m:t>
                              </m:r>
                            </m:e>
                          </m:func>
                        </m:e>
                      </m:func>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ad>
                            <m:radPr>
                              <m:degHide m:val="on"/>
                              <m:ctrlPr>
                                <a:rPr lang="en-US" sz="1800" b="0" i="1" smtClean="0">
                                  <a:latin typeface="Cambria Math" panose="02040503050406030204" pitchFamily="18" charset="0"/>
                                </a:rPr>
                              </m:ctrlPr>
                            </m:radPr>
                            <m:deg/>
                            <m:e>
                              <m:r>
                                <a:rPr lang="en-US" sz="1800" b="0" i="1" smtClean="0">
                                  <a:latin typeface="Cambria Math" panose="02040503050406030204" pitchFamily="18" charset="0"/>
                                </a:rPr>
                                <m:t>3</m:t>
                              </m:r>
                            </m:e>
                          </m:rad>
                        </m:num>
                        <m:den>
                          <m:r>
                            <a:rPr lang="en-US" sz="1800" b="0" i="1" smtClean="0">
                              <a:latin typeface="Cambria Math" panose="02040503050406030204" pitchFamily="18" charset="0"/>
                            </a:rPr>
                            <m:t>2</m:t>
                          </m:r>
                        </m:den>
                      </m:f>
                    </m:oMath>
                  </m:oMathPara>
                </a14:m>
                <a:endParaRPr lang="en-US" sz="1800" dirty="0"/>
              </a:p>
            </p:txBody>
          </p:sp>
        </mc:Choice>
        <mc:Fallback xmlns="">
          <p:sp>
            <p:nvSpPr>
              <p:cNvPr id="13" name="Hộp Văn bản 12">
                <a:extLst>
                  <a:ext uri="{FF2B5EF4-FFF2-40B4-BE49-F238E27FC236}">
                    <a16:creationId xmlns:a16="http://schemas.microsoft.com/office/drawing/2014/main" id="{38D416BF-CBD0-5AEF-8631-E8106B6736FF}"/>
                  </a:ext>
                </a:extLst>
              </p:cNvPr>
              <p:cNvSpPr txBox="1">
                <a:spLocks noRot="1" noChangeAspect="1" noMove="1" noResize="1" noEditPoints="1" noAdjustHandles="1" noChangeArrowheads="1" noChangeShapeType="1" noTextEdit="1"/>
              </p:cNvSpPr>
              <p:nvPr/>
            </p:nvSpPr>
            <p:spPr>
              <a:xfrm>
                <a:off x="1264677" y="2230153"/>
                <a:ext cx="3284489" cy="59375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582948DD-2107-9B80-27F1-B698BCB231B5}"/>
                  </a:ext>
                </a:extLst>
              </p:cNvPr>
              <p:cNvSpPr txBox="1"/>
              <p:nvPr/>
            </p:nvSpPr>
            <p:spPr>
              <a:xfrm>
                <a:off x="892966" y="2821506"/>
                <a:ext cx="5314951" cy="456535"/>
              </a:xfrm>
              <a:prstGeom prst="rect">
                <a:avLst/>
              </a:prstGeom>
              <a:noFill/>
            </p:spPr>
            <p:txBody>
              <a:bodyPr wrap="square">
                <a:spAutoFit/>
              </a:bodyPr>
              <a:lstStyle/>
              <a:p>
                <a:pPr>
                  <a:lnSpc>
                    <a:spcPct val="150000"/>
                  </a:lnSpc>
                </a:pPr>
                <a:r>
                  <a:rPr lang="en-US" sz="1800" dirty="0"/>
                  <a:t>b) </a:t>
                </a:r>
                <a:r>
                  <a:rPr lang="en-US" sz="1800" dirty="0" err="1"/>
                  <a:t>Áp</a:t>
                </a:r>
                <a:r>
                  <a:rPr lang="en-US" sz="1800" dirty="0"/>
                  <a:t> </a:t>
                </a:r>
                <a:r>
                  <a:rPr lang="en-US" sz="1800" dirty="0" err="1"/>
                  <a:t>dụng</a:t>
                </a:r>
                <a:r>
                  <a:rPr lang="en-US" sz="1800" dirty="0"/>
                  <a:t> </a:t>
                </a:r>
                <a:r>
                  <a:rPr lang="en-US" sz="1800" dirty="0" err="1"/>
                  <a:t>định</a:t>
                </a:r>
                <a:r>
                  <a:rPr lang="en-US" sz="1800" dirty="0"/>
                  <a:t> </a:t>
                </a:r>
                <a:r>
                  <a:rPr lang="en-US" sz="1800" dirty="0" err="1"/>
                  <a:t>lí</a:t>
                </a:r>
                <a:r>
                  <a:rPr lang="en-US" sz="1800" dirty="0"/>
                  <a:t> </a:t>
                </a:r>
                <a:r>
                  <a:rPr lang="en-US" sz="1800" dirty="0" err="1"/>
                  <a:t>côsin</a:t>
                </a:r>
                <a:r>
                  <a:rPr lang="en-US" sz="1800" dirty="0"/>
                  <a:t> </a:t>
                </a:r>
                <a:r>
                  <a:rPr lang="en-US" sz="1800" dirty="0" err="1"/>
                  <a:t>trong</a:t>
                </a:r>
                <a:r>
                  <a:rPr lang="en-US" sz="1800" dirty="0"/>
                  <a:t> tam </a:t>
                </a:r>
                <a:r>
                  <a:rPr lang="en-US" sz="1800" dirty="0" err="1"/>
                  <a:t>giác</a:t>
                </a:r>
                <a:r>
                  <a:rPr lang="en-US" sz="1800" dirty="0"/>
                  <a:t> </a:t>
                </a:r>
                <a14:m>
                  <m:oMath xmlns:m="http://schemas.openxmlformats.org/officeDocument/2006/math">
                    <m:r>
                      <a:rPr lang="en-US" sz="1800" i="1" dirty="0" smtClean="0">
                        <a:latin typeface="Cambria Math" panose="02040503050406030204" pitchFamily="18" charset="0"/>
                      </a:rPr>
                      <m:t>𝐴𝐵𝐶</m:t>
                    </m:r>
                  </m:oMath>
                </a14:m>
                <a:r>
                  <a:rPr lang="en-US" sz="1800" dirty="0"/>
                  <a:t>, ta </a:t>
                </a:r>
                <a:r>
                  <a:rPr lang="en-US" sz="1800" dirty="0" err="1"/>
                  <a:t>có</a:t>
                </a:r>
                <a:r>
                  <a:rPr lang="en-US" sz="1800" dirty="0"/>
                  <a:t>:</a:t>
                </a:r>
              </a:p>
            </p:txBody>
          </p:sp>
        </mc:Choice>
        <mc:Fallback xmlns="">
          <p:sp>
            <p:nvSpPr>
              <p:cNvPr id="15" name="Hộp Văn bản 14">
                <a:extLst>
                  <a:ext uri="{FF2B5EF4-FFF2-40B4-BE49-F238E27FC236}">
                    <a16:creationId xmlns:a16="http://schemas.microsoft.com/office/drawing/2014/main" id="{582948DD-2107-9B80-27F1-B698BCB231B5}"/>
                  </a:ext>
                </a:extLst>
              </p:cNvPr>
              <p:cNvSpPr txBox="1">
                <a:spLocks noRot="1" noChangeAspect="1" noMove="1" noResize="1" noEditPoints="1" noAdjustHandles="1" noChangeArrowheads="1" noChangeShapeType="1" noTextEdit="1"/>
              </p:cNvSpPr>
              <p:nvPr/>
            </p:nvSpPr>
            <p:spPr>
              <a:xfrm>
                <a:off x="892966" y="2821506"/>
                <a:ext cx="5314951" cy="456535"/>
              </a:xfrm>
              <a:prstGeom prst="rect">
                <a:avLst/>
              </a:prstGeom>
              <a:blipFill>
                <a:blip r:embed="rId6"/>
                <a:stretch>
                  <a:fillRect l="-917" r="-229" b="-2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56202269-DA7C-BECA-3D40-6DF332BEAF7F}"/>
                  </a:ext>
                </a:extLst>
              </p:cNvPr>
              <p:cNvSpPr txBox="1"/>
              <p:nvPr/>
            </p:nvSpPr>
            <p:spPr>
              <a:xfrm>
                <a:off x="6273951" y="2822021"/>
                <a:ext cx="1916358"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r>
                            <a:rPr lang="en-US" sz="1800" b="0" i="1" smtClean="0">
                              <a:latin typeface="Cambria Math" panose="02040503050406030204" pitchFamily="18" charset="0"/>
                            </a:rPr>
                            <m:t>𝐵𝐶</m:t>
                          </m:r>
                        </m:num>
                        <m:den>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r>
                                <a:rPr lang="en-US" sz="1800" b="0" i="1" smtClean="0">
                                  <a:latin typeface="Cambria Math" panose="02040503050406030204" pitchFamily="18" charset="0"/>
                                </a:rPr>
                                <m:t>𝐴</m:t>
                              </m:r>
                            </m:e>
                          </m:func>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𝐶𝐴</m:t>
                          </m:r>
                        </m:num>
                        <m:den>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r>
                                <a:rPr lang="en-US" sz="1800" b="0" i="1" smtClean="0">
                                  <a:latin typeface="Cambria Math" panose="02040503050406030204" pitchFamily="18" charset="0"/>
                                </a:rPr>
                                <m:t>𝐵</m:t>
                              </m:r>
                            </m:e>
                          </m:func>
                        </m:den>
                      </m:f>
                      <m:r>
                        <a:rPr lang="en-US" sz="1800" b="0" i="1" smtClean="0">
                          <a:latin typeface="Cambria Math" panose="02040503050406030204" pitchFamily="18" charset="0"/>
                        </a:rPr>
                        <m:t>=2</m:t>
                      </m:r>
                      <m:r>
                        <a:rPr lang="en-US" sz="1800" b="0" i="1" smtClean="0">
                          <a:latin typeface="Cambria Math" panose="02040503050406030204" pitchFamily="18" charset="0"/>
                        </a:rPr>
                        <m:t>𝑅</m:t>
                      </m:r>
                    </m:oMath>
                  </m:oMathPara>
                </a14:m>
                <a:endParaRPr lang="en-US" sz="1800" dirty="0"/>
              </a:p>
            </p:txBody>
          </p:sp>
        </mc:Choice>
        <mc:Fallback xmlns="">
          <p:sp>
            <p:nvSpPr>
              <p:cNvPr id="16" name="Hộp Văn bản 15">
                <a:extLst>
                  <a:ext uri="{FF2B5EF4-FFF2-40B4-BE49-F238E27FC236}">
                    <a16:creationId xmlns:a16="http://schemas.microsoft.com/office/drawing/2014/main" id="{56202269-DA7C-BECA-3D40-6DF332BEAF7F}"/>
                  </a:ext>
                </a:extLst>
              </p:cNvPr>
              <p:cNvSpPr txBox="1">
                <a:spLocks noRot="1" noChangeAspect="1" noMove="1" noResize="1" noEditPoints="1" noAdjustHandles="1" noChangeArrowheads="1" noChangeShapeType="1" noTextEdit="1"/>
              </p:cNvSpPr>
              <p:nvPr/>
            </p:nvSpPr>
            <p:spPr>
              <a:xfrm>
                <a:off x="6273951" y="2822021"/>
                <a:ext cx="1916358" cy="52039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CC31338F-9991-51C5-134E-7F684AC6C0D1}"/>
                  </a:ext>
                </a:extLst>
              </p:cNvPr>
              <p:cNvSpPr txBox="1"/>
              <p:nvPr/>
            </p:nvSpPr>
            <p:spPr>
              <a:xfrm>
                <a:off x="1078977" y="3520624"/>
                <a:ext cx="4167936" cy="520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𝐵𝐶</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𝐶𝐴</m:t>
                          </m:r>
                          <m:r>
                            <a:rPr lang="en-US" sz="1800" b="0" i="1" smtClean="0">
                              <a:latin typeface="Cambria Math" panose="02040503050406030204" pitchFamily="18" charset="0"/>
                            </a:rPr>
                            <m:t>.</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sin</m:t>
                              </m:r>
                            </m:fName>
                            <m:e>
                              <m:r>
                                <a:rPr lang="en-US" sz="1800" i="1">
                                  <a:latin typeface="Cambria Math" panose="02040503050406030204" pitchFamily="18" charset="0"/>
                                </a:rPr>
                                <m:t>𝐴</m:t>
                              </m:r>
                            </m:e>
                          </m:func>
                        </m:num>
                        <m:den>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r>
                                <a:rPr lang="en-US" sz="1800" b="0" i="1" smtClean="0">
                                  <a:latin typeface="Cambria Math" panose="02040503050406030204" pitchFamily="18" charset="0"/>
                                </a:rPr>
                                <m:t>𝐵</m:t>
                              </m:r>
                            </m:e>
                          </m:func>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20.</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r>
                                <a:rPr lang="en-US" sz="1800" b="0" i="1" smtClean="0">
                                  <a:latin typeface="Cambria Math" panose="02040503050406030204" pitchFamily="18" charset="0"/>
                                </a:rPr>
                                <m:t>120</m:t>
                              </m:r>
                              <m:r>
                                <a:rPr lang="en-US" sz="1800" b="0" i="1" smtClean="0">
                                  <a:latin typeface="Cambria Math" panose="02040503050406030204" pitchFamily="18" charset="0"/>
                                  <a:ea typeface="Cambria Math" panose="02040503050406030204" pitchFamily="18" charset="0"/>
                                </a:rPr>
                                <m:t>°</m:t>
                              </m:r>
                            </m:e>
                          </m:func>
                        </m:num>
                        <m:den>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r>
                                <a:rPr lang="en-US" sz="1800" b="0" i="1" smtClean="0">
                                  <a:latin typeface="Cambria Math" panose="02040503050406030204" pitchFamily="18" charset="0"/>
                                </a:rPr>
                                <m:t>45</m:t>
                              </m:r>
                              <m:r>
                                <a:rPr lang="en-US" sz="1800" b="0" i="1" smtClean="0">
                                  <a:latin typeface="Cambria Math" panose="02040503050406030204" pitchFamily="18" charset="0"/>
                                  <a:ea typeface="Cambria Math" panose="02040503050406030204" pitchFamily="18" charset="0"/>
                                </a:rPr>
                                <m:t>°</m:t>
                              </m:r>
                            </m:e>
                          </m:func>
                        </m:den>
                      </m:f>
                      <m:r>
                        <a:rPr lang="en-US" sz="1800" b="0" i="1" smtClean="0">
                          <a:latin typeface="Cambria Math" panose="02040503050406030204" pitchFamily="18" charset="0"/>
                        </a:rPr>
                        <m:t>=10</m:t>
                      </m:r>
                      <m:rad>
                        <m:radPr>
                          <m:degHide m:val="on"/>
                          <m:ctrlPr>
                            <a:rPr lang="en-US" sz="1800" b="0" i="1" smtClean="0">
                              <a:latin typeface="Cambria Math" panose="02040503050406030204" pitchFamily="18" charset="0"/>
                            </a:rPr>
                          </m:ctrlPr>
                        </m:radPr>
                        <m:deg/>
                        <m:e>
                          <m:r>
                            <a:rPr lang="en-US" sz="1800" b="0" i="1" smtClean="0">
                              <a:latin typeface="Cambria Math" panose="02040503050406030204" pitchFamily="18" charset="0"/>
                            </a:rPr>
                            <m:t>6</m:t>
                          </m:r>
                        </m:e>
                      </m:rad>
                    </m:oMath>
                  </m:oMathPara>
                </a14:m>
                <a:endParaRPr lang="en-US" sz="1800" dirty="0"/>
              </a:p>
            </p:txBody>
          </p:sp>
        </mc:Choice>
        <mc:Fallback xmlns="">
          <p:sp>
            <p:nvSpPr>
              <p:cNvPr id="17" name="Hộp Văn bản 16">
                <a:extLst>
                  <a:ext uri="{FF2B5EF4-FFF2-40B4-BE49-F238E27FC236}">
                    <a16:creationId xmlns:a16="http://schemas.microsoft.com/office/drawing/2014/main" id="{CC31338F-9991-51C5-134E-7F684AC6C0D1}"/>
                  </a:ext>
                </a:extLst>
              </p:cNvPr>
              <p:cNvSpPr txBox="1">
                <a:spLocks noRot="1" noChangeAspect="1" noMove="1" noResize="1" noEditPoints="1" noAdjustHandles="1" noChangeArrowheads="1" noChangeShapeType="1" noTextEdit="1"/>
              </p:cNvSpPr>
              <p:nvPr/>
            </p:nvSpPr>
            <p:spPr>
              <a:xfrm>
                <a:off x="1078977" y="3520624"/>
                <a:ext cx="4167936" cy="52046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id="{8A785100-84F2-EFF1-A46B-113D4E2143B7}"/>
                  </a:ext>
                </a:extLst>
              </p:cNvPr>
              <p:cNvSpPr txBox="1"/>
              <p:nvPr/>
            </p:nvSpPr>
            <p:spPr>
              <a:xfrm>
                <a:off x="1486171" y="4218347"/>
                <a:ext cx="3353547" cy="520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𝑅</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𝐶𝐴</m:t>
                          </m:r>
                        </m:num>
                        <m:den>
                          <m:r>
                            <a:rPr lang="en-US" sz="1800" b="0" i="1" smtClean="0">
                              <a:latin typeface="Cambria Math" panose="02040503050406030204" pitchFamily="18" charset="0"/>
                            </a:rPr>
                            <m:t>2.</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r>
                                <a:rPr lang="en-US" sz="1800" b="0" i="1" smtClean="0">
                                  <a:latin typeface="Cambria Math" panose="02040503050406030204" pitchFamily="18" charset="0"/>
                                </a:rPr>
                                <m:t>𝐵</m:t>
                              </m:r>
                            </m:e>
                          </m:func>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20</m:t>
                          </m:r>
                        </m:num>
                        <m:den>
                          <m:r>
                            <a:rPr lang="en-US" sz="1800" b="0" i="1" smtClean="0">
                              <a:latin typeface="Cambria Math" panose="02040503050406030204" pitchFamily="18" charset="0"/>
                            </a:rPr>
                            <m:t>2.</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r>
                                <a:rPr lang="en-US" sz="1800" b="0" i="1" smtClean="0">
                                  <a:latin typeface="Cambria Math" panose="02040503050406030204" pitchFamily="18" charset="0"/>
                                </a:rPr>
                                <m:t>45</m:t>
                              </m:r>
                              <m:r>
                                <a:rPr lang="en-US" sz="1800" b="0" i="1" smtClean="0">
                                  <a:latin typeface="Cambria Math" panose="02040503050406030204" pitchFamily="18" charset="0"/>
                                  <a:ea typeface="Cambria Math" panose="02040503050406030204" pitchFamily="18" charset="0"/>
                                </a:rPr>
                                <m:t>°</m:t>
                              </m:r>
                            </m:e>
                          </m:func>
                        </m:den>
                      </m:f>
                      <m:r>
                        <a:rPr lang="en-US" sz="1800" b="0" i="1" smtClean="0">
                          <a:latin typeface="Cambria Math" panose="02040503050406030204" pitchFamily="18" charset="0"/>
                        </a:rPr>
                        <m:t>=10</m:t>
                      </m:r>
                      <m:rad>
                        <m:radPr>
                          <m:degHide m:val="on"/>
                          <m:ctrlPr>
                            <a:rPr lang="en-US" sz="1800" b="0" i="1" smtClean="0">
                              <a:latin typeface="Cambria Math" panose="02040503050406030204" pitchFamily="18" charset="0"/>
                            </a:rPr>
                          </m:ctrlPr>
                        </m:radPr>
                        <m:deg/>
                        <m:e>
                          <m:r>
                            <a:rPr lang="en-US" sz="1800" b="0" i="1" smtClean="0">
                              <a:latin typeface="Cambria Math" panose="02040503050406030204" pitchFamily="18" charset="0"/>
                            </a:rPr>
                            <m:t>2</m:t>
                          </m:r>
                        </m:e>
                      </m:rad>
                    </m:oMath>
                  </m:oMathPara>
                </a14:m>
                <a:endParaRPr lang="en-US" sz="1800" dirty="0"/>
              </a:p>
            </p:txBody>
          </p:sp>
        </mc:Choice>
        <mc:Fallback xmlns="">
          <p:sp>
            <p:nvSpPr>
              <p:cNvPr id="18" name="Hộp Văn bản 17">
                <a:extLst>
                  <a:ext uri="{FF2B5EF4-FFF2-40B4-BE49-F238E27FC236}">
                    <a16:creationId xmlns:a16="http://schemas.microsoft.com/office/drawing/2014/main" id="{8A785100-84F2-EFF1-A46B-113D4E2143B7}"/>
                  </a:ext>
                </a:extLst>
              </p:cNvPr>
              <p:cNvSpPr txBox="1">
                <a:spLocks noRot="1" noChangeAspect="1" noMove="1" noResize="1" noEditPoints="1" noAdjustHandles="1" noChangeArrowheads="1" noChangeShapeType="1" noTextEdit="1"/>
              </p:cNvSpPr>
              <p:nvPr/>
            </p:nvSpPr>
            <p:spPr>
              <a:xfrm>
                <a:off x="1486171" y="4218347"/>
                <a:ext cx="3353547" cy="520463"/>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9744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p:bldP spid="9" grpId="0"/>
      <p:bldP spid="10" grpId="0"/>
      <p:bldP spid="11" grpId="0"/>
      <p:bldP spid="13" grpId="0"/>
      <p:bldP spid="15" grpId="0"/>
      <p:bldP spid="16" grpId="0"/>
      <p:bldP spid="17" grpId="0"/>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ong bóng Lời nói: Hình chữ nhật 3">
            <a:extLst>
              <a:ext uri="{FF2B5EF4-FFF2-40B4-BE49-F238E27FC236}">
                <a16:creationId xmlns:a16="http://schemas.microsoft.com/office/drawing/2014/main" id="{112AB96A-CF55-8F0C-81C0-CD47025905C8}"/>
              </a:ext>
            </a:extLst>
          </p:cNvPr>
          <p:cNvSpPr/>
          <p:nvPr/>
        </p:nvSpPr>
        <p:spPr>
          <a:xfrm>
            <a:off x="1243014" y="340028"/>
            <a:ext cx="1614488" cy="485775"/>
          </a:xfrm>
          <a:prstGeom prst="wedge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err="1"/>
              <a:t>Luyện</a:t>
            </a:r>
            <a:r>
              <a:rPr lang="en-US" sz="2000" b="1" dirty="0"/>
              <a:t> </a:t>
            </a:r>
            <a:r>
              <a:rPr lang="en-US" sz="2000" b="1" dirty="0" err="1"/>
              <a:t>tập</a:t>
            </a:r>
            <a:r>
              <a:rPr lang="en-US" sz="2000" b="1" dirty="0"/>
              <a:t> 3</a:t>
            </a:r>
          </a:p>
        </p:txBody>
      </p:sp>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774C2DE5-B52F-6950-5AF5-9F5E82AA43E9}"/>
                  </a:ext>
                </a:extLst>
              </p:cNvPr>
              <p:cNvSpPr txBox="1"/>
              <p:nvPr/>
            </p:nvSpPr>
            <p:spPr>
              <a:xfrm>
                <a:off x="1243014" y="1011975"/>
                <a:ext cx="6693692" cy="882421"/>
              </a:xfrm>
              <a:prstGeom prst="rect">
                <a:avLst/>
              </a:prstGeom>
              <a:noFill/>
            </p:spPr>
            <p:txBody>
              <a:bodyPr wrap="square" rtlCol="0">
                <a:spAutoFit/>
              </a:bodyPr>
              <a:lstStyle/>
              <a:p>
                <a:pPr>
                  <a:lnSpc>
                    <a:spcPct val="150000"/>
                  </a:lnSpc>
                </a:pPr>
                <a:r>
                  <a:rPr lang="en-US" sz="1800" dirty="0"/>
                  <a:t>Cho tam </a:t>
                </a:r>
                <a:r>
                  <a:rPr lang="en-US" sz="1800" dirty="0" err="1"/>
                  <a:t>giác</a:t>
                </a:r>
                <a:r>
                  <a:rPr lang="en-US" sz="1800" dirty="0"/>
                  <a:t> </a:t>
                </a:r>
                <a14:m>
                  <m:oMath xmlns:m="http://schemas.openxmlformats.org/officeDocument/2006/math">
                    <m:r>
                      <a:rPr lang="en-US" sz="1800" i="1" dirty="0" smtClean="0">
                        <a:latin typeface="Cambria Math" panose="02040503050406030204" pitchFamily="18" charset="0"/>
                      </a:rPr>
                      <m:t>𝐴𝐵𝐶</m:t>
                    </m:r>
                  </m:oMath>
                </a14:m>
                <a:r>
                  <a:rPr lang="en-US" sz="1800" dirty="0"/>
                  <a:t> </a:t>
                </a:r>
                <a:r>
                  <a:rPr lang="en-US" sz="1800" dirty="0" err="1"/>
                  <a:t>nội</a:t>
                </a:r>
                <a:r>
                  <a:rPr lang="en-US" sz="1800" dirty="0"/>
                  <a:t> </a:t>
                </a:r>
                <a:r>
                  <a:rPr lang="en-US" sz="1800" dirty="0" err="1"/>
                  <a:t>tiếp</a:t>
                </a:r>
                <a:r>
                  <a:rPr lang="en-US" sz="1800" dirty="0"/>
                  <a:t> </a:t>
                </a:r>
                <a:r>
                  <a:rPr lang="en-US" sz="1800" dirty="0" err="1"/>
                  <a:t>đường</a:t>
                </a:r>
                <a:r>
                  <a:rPr lang="en-US" sz="1800" dirty="0"/>
                  <a:t> </a:t>
                </a:r>
                <a:r>
                  <a:rPr lang="en-US" sz="1800" dirty="0" err="1"/>
                  <a:t>tròn</a:t>
                </a:r>
                <a:r>
                  <a:rPr lang="en-US" sz="1800" dirty="0"/>
                  <a:t> </a:t>
                </a:r>
                <a14:m>
                  <m:oMath xmlns:m="http://schemas.openxmlformats.org/officeDocument/2006/math">
                    <m:r>
                      <a:rPr lang="en-US" sz="1800" i="1" dirty="0" smtClean="0">
                        <a:latin typeface="Cambria Math" panose="02040503050406030204" pitchFamily="18" charset="0"/>
                      </a:rPr>
                      <m:t>(</m:t>
                    </m:r>
                    <m:r>
                      <a:rPr lang="en-US" sz="1800" i="1" dirty="0" smtClean="0">
                        <a:latin typeface="Cambria Math" panose="02040503050406030204" pitchFamily="18" charset="0"/>
                      </a:rPr>
                      <m:t>𝑂</m:t>
                    </m:r>
                    <m:r>
                      <a:rPr lang="en-US" sz="1800" i="1" dirty="0" smtClean="0">
                        <a:latin typeface="Cambria Math" panose="02040503050406030204" pitchFamily="18" charset="0"/>
                      </a:rPr>
                      <m:t>) </m:t>
                    </m:r>
                  </m:oMath>
                </a14:m>
                <a:r>
                  <a:rPr lang="en-US" sz="1800" dirty="0" err="1"/>
                  <a:t>có</a:t>
                </a:r>
                <a:r>
                  <a:rPr lang="en-US" sz="1800" dirty="0"/>
                  <a:t> </a:t>
                </a:r>
                <a:r>
                  <a:rPr lang="en-US" sz="1800" dirty="0" err="1"/>
                  <a:t>bán</a:t>
                </a:r>
                <a:r>
                  <a:rPr lang="en-US" sz="1800" dirty="0"/>
                  <a:t> </a:t>
                </a:r>
                <a:r>
                  <a:rPr lang="en-US" sz="1800" dirty="0" err="1"/>
                  <a:t>kính</a:t>
                </a:r>
                <a:r>
                  <a:rPr lang="en-US" sz="1800" dirty="0"/>
                  <a:t> </a:t>
                </a:r>
                <a14:m>
                  <m:oMath xmlns:m="http://schemas.openxmlformats.org/officeDocument/2006/math">
                    <m:r>
                      <a:rPr lang="en-US" sz="1800" i="1" dirty="0" smtClean="0">
                        <a:latin typeface="Cambria Math" panose="02040503050406030204" pitchFamily="18" charset="0"/>
                      </a:rPr>
                      <m:t>𝑅</m:t>
                    </m:r>
                    <m:r>
                      <a:rPr lang="en-US" sz="1800" i="1" dirty="0" smtClean="0">
                        <a:latin typeface="Cambria Math" panose="02040503050406030204" pitchFamily="18" charset="0"/>
                      </a:rPr>
                      <m:t>=6 </m:t>
                    </m:r>
                  </m:oMath>
                </a14:m>
                <a:r>
                  <a:rPr lang="en-US" sz="1800" dirty="0" err="1"/>
                  <a:t>và</a:t>
                </a:r>
                <a:r>
                  <a:rPr lang="en-US" sz="1800" dirty="0"/>
                  <a:t> </a:t>
                </a:r>
                <a:r>
                  <a:rPr lang="en-US" sz="1800" dirty="0" err="1"/>
                  <a:t>có</a:t>
                </a:r>
                <a:r>
                  <a:rPr lang="en-US" sz="1800" dirty="0"/>
                  <a:t> </a:t>
                </a:r>
                <a:r>
                  <a:rPr lang="en-US" sz="1800" dirty="0" err="1"/>
                  <a:t>các</a:t>
                </a:r>
                <a:r>
                  <a:rPr lang="en-US" sz="1800" dirty="0"/>
                  <a:t> </a:t>
                </a:r>
                <a:r>
                  <a:rPr lang="en-US" sz="1800" dirty="0" err="1"/>
                  <a:t>góc</a:t>
                </a:r>
                <a:r>
                  <a:rPr lang="en-US" sz="1800" dirty="0"/>
                  <a:t> </a:t>
                </a:r>
                <a14:m>
                  <m:oMath xmlns:m="http://schemas.openxmlformats.org/officeDocument/2006/math">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𝐵</m:t>
                        </m:r>
                      </m:e>
                    </m:acc>
                    <m:r>
                      <a:rPr lang="en-US" sz="1800" b="0" i="1" smtClean="0">
                        <a:latin typeface="Cambria Math" panose="02040503050406030204" pitchFamily="18" charset="0"/>
                      </a:rPr>
                      <m:t>=65</m:t>
                    </m:r>
                    <m:r>
                      <a:rPr lang="en-US" sz="1800" b="0" i="1" smtClean="0">
                        <a:latin typeface="Cambria Math" panose="02040503050406030204" pitchFamily="18" charset="0"/>
                        <a:ea typeface="Cambria Math" panose="02040503050406030204" pitchFamily="18" charset="0"/>
                      </a:rPr>
                      <m:t>°, </m:t>
                    </m:r>
                    <m:acc>
                      <m:accPr>
                        <m:chr m:val="̂"/>
                        <m:ctrlPr>
                          <a:rPr lang="en-US" sz="1800" b="0" i="1" smtClean="0">
                            <a:latin typeface="Cambria Math" panose="02040503050406030204" pitchFamily="18" charset="0"/>
                            <a:ea typeface="Cambria Math" panose="02040503050406030204" pitchFamily="18" charset="0"/>
                          </a:rPr>
                        </m:ctrlPr>
                      </m:accPr>
                      <m:e>
                        <m:r>
                          <a:rPr lang="en-US" sz="1800" b="0" i="1" smtClean="0">
                            <a:latin typeface="Cambria Math" panose="02040503050406030204" pitchFamily="18" charset="0"/>
                            <a:ea typeface="Cambria Math" panose="02040503050406030204" pitchFamily="18" charset="0"/>
                          </a:rPr>
                          <m:t>𝐶</m:t>
                        </m:r>
                      </m:e>
                    </m:acc>
                    <m:r>
                      <a:rPr lang="en-US" sz="1800" b="0" i="1" smtClean="0">
                        <a:latin typeface="Cambria Math" panose="02040503050406030204" pitchFamily="18" charset="0"/>
                      </a:rPr>
                      <m:t>=85</m:t>
                    </m:r>
                    <m:r>
                      <a:rPr lang="en-US" sz="1800" b="0" i="1" smtClean="0">
                        <a:latin typeface="Cambria Math" panose="02040503050406030204" pitchFamily="18" charset="0"/>
                        <a:ea typeface="Cambria Math" panose="02040503050406030204" pitchFamily="18" charset="0"/>
                      </a:rPr>
                      <m:t>°</m:t>
                    </m:r>
                  </m:oMath>
                </a14:m>
                <a:r>
                  <a:rPr lang="en-US" sz="1800" dirty="0"/>
                  <a:t>. </a:t>
                </a:r>
                <a:r>
                  <a:rPr lang="en-US" sz="1800" dirty="0" err="1"/>
                  <a:t>Tính</a:t>
                </a:r>
                <a:r>
                  <a:rPr lang="en-US" sz="1800" dirty="0"/>
                  <a:t> </a:t>
                </a:r>
                <a:r>
                  <a:rPr lang="en-US" sz="1800" dirty="0" err="1"/>
                  <a:t>độ</a:t>
                </a:r>
                <a:r>
                  <a:rPr lang="en-US" sz="1800" dirty="0"/>
                  <a:t> </a:t>
                </a:r>
                <a:r>
                  <a:rPr lang="en-US" sz="1800" dirty="0" err="1"/>
                  <a:t>dài</a:t>
                </a:r>
                <a:r>
                  <a:rPr lang="en-US" sz="1800" dirty="0"/>
                  <a:t> </a:t>
                </a:r>
                <a:r>
                  <a:rPr lang="en-US" sz="1800" dirty="0" err="1"/>
                  <a:t>cạnh</a:t>
                </a:r>
                <a:r>
                  <a:rPr lang="en-US" sz="1800" dirty="0"/>
                  <a:t> </a:t>
                </a:r>
                <a14:m>
                  <m:oMath xmlns:m="http://schemas.openxmlformats.org/officeDocument/2006/math">
                    <m:r>
                      <a:rPr lang="en-US" sz="1800" i="1" dirty="0" smtClean="0">
                        <a:latin typeface="Cambria Math" panose="02040503050406030204" pitchFamily="18" charset="0"/>
                      </a:rPr>
                      <m:t>𝐵𝐶</m:t>
                    </m:r>
                  </m:oMath>
                </a14:m>
                <a:r>
                  <a:rPr lang="en-US" sz="1800" dirty="0"/>
                  <a:t>.</a:t>
                </a:r>
              </a:p>
            </p:txBody>
          </p:sp>
        </mc:Choice>
        <mc:Fallback xmlns="">
          <p:sp>
            <p:nvSpPr>
              <p:cNvPr id="5" name="Hộp Văn bản 4">
                <a:extLst>
                  <a:ext uri="{FF2B5EF4-FFF2-40B4-BE49-F238E27FC236}">
                    <a16:creationId xmlns:a16="http://schemas.microsoft.com/office/drawing/2014/main" id="{774C2DE5-B52F-6950-5AF5-9F5E82AA43E9}"/>
                  </a:ext>
                </a:extLst>
              </p:cNvPr>
              <p:cNvSpPr txBox="1">
                <a:spLocks noRot="1" noChangeAspect="1" noMove="1" noResize="1" noEditPoints="1" noAdjustHandles="1" noChangeArrowheads="1" noChangeShapeType="1" noTextEdit="1"/>
              </p:cNvSpPr>
              <p:nvPr/>
            </p:nvSpPr>
            <p:spPr>
              <a:xfrm>
                <a:off x="1243014" y="1011975"/>
                <a:ext cx="6693692" cy="882421"/>
              </a:xfrm>
              <a:prstGeom prst="rect">
                <a:avLst/>
              </a:prstGeom>
              <a:blipFill>
                <a:blip r:embed="rId2"/>
                <a:stretch>
                  <a:fillRect l="-820" b="-10345"/>
                </a:stretch>
              </a:blipFill>
            </p:spPr>
            <p:txBody>
              <a:bodyPr/>
              <a:lstStyle/>
              <a:p>
                <a:r>
                  <a:rPr lang="en-US">
                    <a:noFill/>
                  </a:rPr>
                  <a:t> </a:t>
                </a:r>
              </a:p>
            </p:txBody>
          </p:sp>
        </mc:Fallback>
      </mc:AlternateContent>
      <p:sp>
        <p:nvSpPr>
          <p:cNvPr id="6" name="Hộp Văn bản 5">
            <a:extLst>
              <a:ext uri="{FF2B5EF4-FFF2-40B4-BE49-F238E27FC236}">
                <a16:creationId xmlns:a16="http://schemas.microsoft.com/office/drawing/2014/main" id="{770369EC-2D9F-5C75-66FA-D019171DDB83}"/>
              </a:ext>
            </a:extLst>
          </p:cNvPr>
          <p:cNvSpPr txBox="1"/>
          <p:nvPr/>
        </p:nvSpPr>
        <p:spPr>
          <a:xfrm>
            <a:off x="4221956" y="2217663"/>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5E0BD3F7-8225-EFC4-1E8D-717E6B49CCBA}"/>
                  </a:ext>
                </a:extLst>
              </p:cNvPr>
              <p:cNvSpPr txBox="1"/>
              <p:nvPr/>
            </p:nvSpPr>
            <p:spPr>
              <a:xfrm>
                <a:off x="2121694" y="2803945"/>
                <a:ext cx="4900612" cy="1367169"/>
              </a:xfrm>
              <a:prstGeom prst="rect">
                <a:avLst/>
              </a:prstGeom>
              <a:noFill/>
            </p:spPr>
            <p:txBody>
              <a:bodyPr wrap="square">
                <a:spAutoFit/>
              </a:bodyPr>
              <a:lstStyle/>
              <a:p>
                <a:pPr marL="0" marR="0">
                  <a:lnSpc>
                    <a:spcPct val="150000"/>
                  </a:lnSpc>
                  <a:spcBef>
                    <a:spcPts val="0"/>
                  </a:spcBef>
                </a:pPr>
                <a:r>
                  <a:rPr lang="en-US" sz="1800" dirty="0">
                    <a:solidFill>
                      <a:srgbClr val="333333"/>
                    </a:solidFill>
                    <a:effectLst/>
                    <a:latin typeface="+mj-lt"/>
                    <a:ea typeface="Times New Roman" panose="02020603050405020304" pitchFamily="18" charset="0"/>
                  </a:rPr>
                  <a:t>Ta </a:t>
                </a:r>
                <a:r>
                  <a:rPr lang="en-US" sz="1800" dirty="0" err="1">
                    <a:solidFill>
                      <a:srgbClr val="333333"/>
                    </a:solidFill>
                    <a:effectLst/>
                    <a:latin typeface="+mj-lt"/>
                    <a:ea typeface="Times New Roman" panose="02020603050405020304" pitchFamily="18" charset="0"/>
                  </a:rPr>
                  <a:t>có</a:t>
                </a:r>
                <a:r>
                  <a:rPr lang="en-US" sz="1800" dirty="0">
                    <a:solidFill>
                      <a:srgbClr val="333333"/>
                    </a:solidFill>
                    <a:effectLst/>
                    <a:latin typeface="+mj-lt"/>
                    <a:ea typeface="Times New Roman" panose="02020603050405020304" pitchFamily="18" charset="0"/>
                  </a:rPr>
                  <a:t>:</a:t>
                </a:r>
                <a:endParaRPr lang="en-US" sz="1800" dirty="0">
                  <a:effectLst/>
                  <a:latin typeface="+mj-lt"/>
                  <a:ea typeface="Times New Roman" panose="02020603050405020304" pitchFamily="18" charset="0"/>
                </a:endParaRPr>
              </a:p>
              <a:p>
                <a:pPr marL="0" marR="0">
                  <a:lnSpc>
                    <a:spcPct val="150000"/>
                  </a:lnSpc>
                  <a:spcBef>
                    <a:spcPts val="0"/>
                  </a:spcBef>
                </a:pPr>
                <a:r>
                  <a:rPr lang="en-US" sz="1800" dirty="0">
                    <a:solidFill>
                      <a:srgbClr val="333333"/>
                    </a:solidFill>
                    <a:effectLst/>
                    <a:latin typeface="+mj-lt"/>
                    <a:ea typeface="Times New Roman" panose="02020603050405020304" pitchFamily="18" charset="0"/>
                  </a:rPr>
                  <a:t> </a:t>
                </a:r>
                <a14:m>
                  <m:oMath xmlns:m="http://schemas.openxmlformats.org/officeDocument/2006/math">
                    <m:acc>
                      <m:accPr>
                        <m:chr m:val="̂"/>
                        <m:ctrlPr>
                          <a:rPr lang="en-US" sz="1800" i="1">
                            <a:effectLst/>
                            <a:latin typeface="Cambria Math" panose="02040503050406030204" pitchFamily="18" charset="0"/>
                            <a:ea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rPr>
                          <m:t>𝐴</m:t>
                        </m:r>
                      </m:e>
                    </m:acc>
                    <m:r>
                      <a:rPr lang="en-US" sz="1800" i="1">
                        <a:effectLst/>
                        <a:latin typeface="Cambria Math" panose="02040503050406030204" pitchFamily="18" charset="0"/>
                        <a:ea typeface="Times New Roman" panose="02020603050405020304" pitchFamily="18" charset="0"/>
                      </a:rPr>
                      <m:t>=</m:t>
                    </m:r>
                    <m:r>
                      <a:rPr lang="en-US" sz="1800" b="0" i="1" smtClean="0">
                        <a:effectLst/>
                        <a:latin typeface="Cambria Math" panose="02040503050406030204" pitchFamily="18" charset="0"/>
                        <a:ea typeface="Times New Roman" panose="02020603050405020304" pitchFamily="18" charset="0"/>
                      </a:rPr>
                      <m:t>180</m:t>
                    </m:r>
                    <m:r>
                      <a:rPr lang="en-US" sz="1800" b="0" i="1" smtClean="0">
                        <a:effectLst/>
                        <a:latin typeface="Cambria Math" panose="02040503050406030204" pitchFamily="18" charset="0"/>
                        <a:ea typeface="Cambria Math" panose="02040503050406030204" pitchFamily="18" charset="0"/>
                      </a:rPr>
                      <m:t>°</m:t>
                    </m:r>
                    <m:r>
                      <a:rPr lang="en-US" sz="1800" i="1">
                        <a:effectLst/>
                        <a:latin typeface="Cambria Math" panose="02040503050406030204" pitchFamily="18" charset="0"/>
                        <a:ea typeface="Times New Roman" panose="02020603050405020304" pitchFamily="18" charset="0"/>
                      </a:rPr>
                      <m:t>−</m:t>
                    </m:r>
                    <m:acc>
                      <m:accPr>
                        <m:chr m:val="̂"/>
                        <m:ctrlPr>
                          <a:rPr lang="en-US" sz="1800" i="1">
                            <a:effectLst/>
                            <a:latin typeface="Cambria Math" panose="02040503050406030204" pitchFamily="18" charset="0"/>
                            <a:ea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rPr>
                          <m:t>𝐵</m:t>
                        </m:r>
                      </m:e>
                    </m:acc>
                    <m:r>
                      <a:rPr lang="en-US" sz="1800" i="1">
                        <a:effectLst/>
                        <a:latin typeface="Cambria Math" panose="02040503050406030204" pitchFamily="18" charset="0"/>
                        <a:ea typeface="Times New Roman" panose="02020603050405020304" pitchFamily="18" charset="0"/>
                      </a:rPr>
                      <m:t>−</m:t>
                    </m:r>
                    <m:acc>
                      <m:accPr>
                        <m:chr m:val="̂"/>
                        <m:ctrlPr>
                          <a:rPr lang="en-US" sz="1800" i="1">
                            <a:effectLst/>
                            <a:latin typeface="Cambria Math" panose="02040503050406030204" pitchFamily="18" charset="0"/>
                            <a:ea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rPr>
                          <m:t>𝐶</m:t>
                        </m:r>
                      </m:e>
                    </m:acc>
                    <m:r>
                      <a:rPr lang="en-US" sz="1800" i="1">
                        <a:effectLst/>
                        <a:latin typeface="Cambria Math" panose="02040503050406030204" pitchFamily="18" charset="0"/>
                        <a:ea typeface="Times New Roman" panose="02020603050405020304" pitchFamily="18" charset="0"/>
                      </a:rPr>
                      <m:t>=</m:t>
                    </m:r>
                    <m:r>
                      <a:rPr lang="en-US" sz="1800" b="0" i="1" smtClean="0">
                        <a:effectLst/>
                        <a:latin typeface="Cambria Math" panose="02040503050406030204" pitchFamily="18" charset="0"/>
                        <a:ea typeface="Times New Roman" panose="02020603050405020304" pitchFamily="18" charset="0"/>
                      </a:rPr>
                      <m:t>180</m:t>
                    </m:r>
                    <m:r>
                      <a:rPr lang="en-US" sz="1800" b="0" i="1" smtClean="0">
                        <a:effectLst/>
                        <a:latin typeface="Cambria Math" panose="02040503050406030204" pitchFamily="18" charset="0"/>
                        <a:ea typeface="Cambria Math" panose="02040503050406030204" pitchFamily="18" charset="0"/>
                      </a:rPr>
                      <m:t>°</m:t>
                    </m:r>
                    <m:r>
                      <a:rPr lang="en-US" sz="1800" i="1">
                        <a:effectLst/>
                        <a:latin typeface="Cambria Math" panose="02040503050406030204" pitchFamily="18" charset="0"/>
                        <a:ea typeface="Times New Roman" panose="02020603050405020304" pitchFamily="18" charset="0"/>
                      </a:rPr>
                      <m:t>−</m:t>
                    </m:r>
                    <m:r>
                      <a:rPr lang="en-US" sz="1800" b="0" i="1" smtClean="0">
                        <a:effectLst/>
                        <a:latin typeface="Cambria Math" panose="02040503050406030204" pitchFamily="18" charset="0"/>
                        <a:ea typeface="Times New Roman" panose="02020603050405020304" pitchFamily="18" charset="0"/>
                      </a:rPr>
                      <m:t>65</m:t>
                    </m:r>
                    <m:r>
                      <a:rPr lang="en-US" sz="1800" b="0" i="1" smtClean="0">
                        <a:effectLst/>
                        <a:latin typeface="Cambria Math" panose="02040503050406030204" pitchFamily="18" charset="0"/>
                        <a:ea typeface="Cambria Math" panose="02040503050406030204" pitchFamily="18" charset="0"/>
                      </a:rPr>
                      <m:t>°−</m:t>
                    </m:r>
                    <m:r>
                      <a:rPr lang="en-US" sz="1800" b="0" i="1" smtClean="0">
                        <a:effectLst/>
                        <a:latin typeface="Cambria Math" panose="02040503050406030204" pitchFamily="18" charset="0"/>
                        <a:ea typeface="Times New Roman" panose="02020603050405020304" pitchFamily="18" charset="0"/>
                      </a:rPr>
                      <m:t>85</m:t>
                    </m:r>
                    <m:r>
                      <a:rPr lang="en-US" sz="1800" b="0" i="1" smtClean="0">
                        <a:effectLst/>
                        <a:latin typeface="Cambria Math" panose="02040503050406030204" pitchFamily="18" charset="0"/>
                        <a:ea typeface="Cambria Math" panose="02040503050406030204" pitchFamily="18" charset="0"/>
                      </a:rPr>
                      <m:t>°</m:t>
                    </m:r>
                    <m:r>
                      <a:rPr lang="en-US" sz="1800" i="1">
                        <a:effectLst/>
                        <a:latin typeface="Cambria Math" panose="02040503050406030204" pitchFamily="18" charset="0"/>
                        <a:ea typeface="Times New Roman" panose="02020603050405020304" pitchFamily="18" charset="0"/>
                      </a:rPr>
                      <m:t>=</m:t>
                    </m:r>
                    <m:r>
                      <a:rPr lang="en-US" sz="1800" b="0" i="1" smtClean="0">
                        <a:effectLst/>
                        <a:latin typeface="Cambria Math" panose="02040503050406030204" pitchFamily="18" charset="0"/>
                        <a:ea typeface="Times New Roman" panose="02020603050405020304" pitchFamily="18" charset="0"/>
                      </a:rPr>
                      <m:t>30</m:t>
                    </m:r>
                    <m:r>
                      <a:rPr lang="en-US" sz="1800" b="0" i="1" smtClean="0">
                        <a:effectLst/>
                        <a:latin typeface="Cambria Math" panose="02040503050406030204" pitchFamily="18" charset="0"/>
                        <a:ea typeface="Cambria Math" panose="02040503050406030204" pitchFamily="18" charset="0"/>
                      </a:rPr>
                      <m:t>°</m:t>
                    </m:r>
                  </m:oMath>
                </a14:m>
                <a:endParaRPr lang="en-US" sz="1800" dirty="0">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1" smtClean="0">
                          <a:effectLst/>
                          <a:latin typeface="Cambria Math" panose="02040503050406030204" pitchFamily="18" charset="0"/>
                          <a:ea typeface="Cambria Math" panose="02040503050406030204" pitchFamily="18" charset="0"/>
                        </a:rPr>
                        <m:t>⇒</m:t>
                      </m:r>
                      <m:r>
                        <a:rPr lang="en-US" sz="1800" i="1">
                          <a:effectLst/>
                          <a:latin typeface="Cambria Math" panose="02040503050406030204" pitchFamily="18" charset="0"/>
                          <a:ea typeface="Times New Roman" panose="02020603050405020304" pitchFamily="18" charset="0"/>
                        </a:rPr>
                        <m:t>𝐵𝐶</m:t>
                      </m:r>
                      <m:r>
                        <a:rPr lang="en-US" sz="1800" i="1">
                          <a:effectLst/>
                          <a:latin typeface="Cambria Math" panose="02040503050406030204" pitchFamily="18" charset="0"/>
                          <a:ea typeface="Times New Roman" panose="02020603050405020304" pitchFamily="18" charset="0"/>
                        </a:rPr>
                        <m:t>=2</m:t>
                      </m:r>
                      <m:r>
                        <a:rPr lang="en-US" sz="1800" i="1">
                          <a:effectLst/>
                          <a:latin typeface="Cambria Math" panose="02040503050406030204" pitchFamily="18" charset="0"/>
                          <a:ea typeface="Times New Roman" panose="02020603050405020304" pitchFamily="18" charset="0"/>
                        </a:rPr>
                        <m:t>𝑅</m:t>
                      </m:r>
                      <m:r>
                        <a:rPr lang="en-US" sz="1800" i="1">
                          <a:effectLst/>
                          <a:latin typeface="Cambria Math" panose="02040503050406030204" pitchFamily="18" charset="0"/>
                          <a:ea typeface="Times New Roman" panose="02020603050405020304" pitchFamily="18" charset="0"/>
                        </a:rPr>
                        <m:t>.</m:t>
                      </m:r>
                      <m:r>
                        <m:rPr>
                          <m:sty m:val="p"/>
                        </m:rPr>
                        <a:rPr lang="en-US" sz="1800" i="0">
                          <a:effectLst/>
                          <a:latin typeface="Cambria Math" panose="02040503050406030204" pitchFamily="18" charset="0"/>
                          <a:ea typeface="Times New Roman" panose="02020603050405020304" pitchFamily="18" charset="0"/>
                        </a:rPr>
                        <m:t>sin</m:t>
                      </m:r>
                      <m:acc>
                        <m:accPr>
                          <m:chr m:val="̂"/>
                          <m:ctrlPr>
                            <a:rPr lang="en-US" sz="1800" i="1">
                              <a:effectLst/>
                              <a:latin typeface="Cambria Math" panose="02040503050406030204" pitchFamily="18" charset="0"/>
                              <a:ea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rPr>
                            <m:t>𝐴</m:t>
                          </m:r>
                        </m:e>
                      </m:acc>
                      <m:r>
                        <a:rPr lang="en-US" sz="1800" i="1">
                          <a:effectLst/>
                          <a:latin typeface="Cambria Math" panose="02040503050406030204" pitchFamily="18" charset="0"/>
                          <a:ea typeface="Times New Roman" panose="02020603050405020304" pitchFamily="18" charset="0"/>
                        </a:rPr>
                        <m:t>=2</m:t>
                      </m:r>
                      <m:r>
                        <a:rPr lang="en-US" sz="1800" i="1">
                          <a:effectLst/>
                          <a:latin typeface="Cambria Math" panose="02040503050406030204" pitchFamily="18" charset="0"/>
                          <a:ea typeface="Times New Roman" panose="02020603050405020304" pitchFamily="18" charset="0"/>
                        </a:rPr>
                        <m:t>𝑅</m:t>
                      </m:r>
                      <m:r>
                        <a:rPr lang="en-US" sz="1800" i="1">
                          <a:effectLst/>
                          <a:latin typeface="Cambria Math" panose="02040503050406030204" pitchFamily="18" charset="0"/>
                          <a:ea typeface="Times New Roman" panose="02020603050405020304" pitchFamily="18" charset="0"/>
                        </a:rPr>
                        <m:t>.</m:t>
                      </m:r>
                      <m:r>
                        <m:rPr>
                          <m:sty m:val="p"/>
                        </m:rPr>
                        <a:rPr lang="en-US" sz="1800" i="0">
                          <a:effectLst/>
                          <a:latin typeface="Cambria Math" panose="02040503050406030204" pitchFamily="18" charset="0"/>
                          <a:ea typeface="Times New Roman" panose="02020603050405020304" pitchFamily="18" charset="0"/>
                        </a:rPr>
                        <m:t>sin</m:t>
                      </m:r>
                      <m:r>
                        <a:rPr lang="en-US" sz="1800" i="1">
                          <a:effectLst/>
                          <a:latin typeface="Cambria Math" panose="02040503050406030204" pitchFamily="18" charset="0"/>
                          <a:ea typeface="Times New Roman" panose="02020603050405020304" pitchFamily="18" charset="0"/>
                        </a:rPr>
                        <m:t>3</m:t>
                      </m:r>
                      <m:r>
                        <a:rPr lang="en-US" sz="1800" b="0" i="1" smtClean="0">
                          <a:effectLst/>
                          <a:latin typeface="Cambria Math" panose="02040503050406030204" pitchFamily="18" charset="0"/>
                          <a:ea typeface="Times New Roman" panose="02020603050405020304" pitchFamily="18" charset="0"/>
                        </a:rPr>
                        <m:t>0</m:t>
                      </m:r>
                      <m:r>
                        <a:rPr lang="en-US" sz="1800" b="0" i="1" smtClean="0">
                          <a:effectLst/>
                          <a:latin typeface="Cambria Math" panose="02040503050406030204" pitchFamily="18" charset="0"/>
                          <a:ea typeface="Cambria Math" panose="02040503050406030204" pitchFamily="18" charset="0"/>
                        </a:rPr>
                        <m:t>°</m:t>
                      </m:r>
                      <m:r>
                        <a:rPr lang="en-US" sz="1800" i="1">
                          <a:effectLst/>
                          <a:latin typeface="Cambria Math" panose="02040503050406030204" pitchFamily="18" charset="0"/>
                          <a:ea typeface="Times New Roman" panose="02020603050405020304" pitchFamily="18" charset="0"/>
                        </a:rPr>
                        <m:t>=6</m:t>
                      </m:r>
                    </m:oMath>
                  </m:oMathPara>
                </a14:m>
                <a:endParaRPr lang="en-US" sz="1800" dirty="0">
                  <a:effectLst/>
                  <a:latin typeface="+mj-lt"/>
                  <a:ea typeface="Times New Roman" panose="02020603050405020304" pitchFamily="18" charset="0"/>
                </a:endParaRPr>
              </a:p>
            </p:txBody>
          </p:sp>
        </mc:Choice>
        <mc:Fallback xmlns="">
          <p:sp>
            <p:nvSpPr>
              <p:cNvPr id="9" name="Hộp Văn bản 8">
                <a:extLst>
                  <a:ext uri="{FF2B5EF4-FFF2-40B4-BE49-F238E27FC236}">
                    <a16:creationId xmlns:a16="http://schemas.microsoft.com/office/drawing/2014/main" id="{5E0BD3F7-8225-EFC4-1E8D-717E6B49CCBA}"/>
                  </a:ext>
                </a:extLst>
              </p:cNvPr>
              <p:cNvSpPr txBox="1">
                <a:spLocks noRot="1" noChangeAspect="1" noMove="1" noResize="1" noEditPoints="1" noAdjustHandles="1" noChangeArrowheads="1" noChangeShapeType="1" noTextEdit="1"/>
              </p:cNvSpPr>
              <p:nvPr/>
            </p:nvSpPr>
            <p:spPr>
              <a:xfrm>
                <a:off x="2121694" y="2803945"/>
                <a:ext cx="4900612" cy="1367169"/>
              </a:xfrm>
              <a:prstGeom prst="rect">
                <a:avLst/>
              </a:prstGeom>
              <a:blipFill>
                <a:blip r:embed="rId3"/>
                <a:stretch>
                  <a:fillRect l="-995"/>
                </a:stretch>
              </a:blipFill>
            </p:spPr>
            <p:txBody>
              <a:bodyPr/>
              <a:lstStyle/>
              <a:p>
                <a:r>
                  <a:rPr lang="en-US">
                    <a:noFill/>
                  </a:rPr>
                  <a:t> </a:t>
                </a:r>
              </a:p>
            </p:txBody>
          </p:sp>
        </mc:Fallback>
      </mc:AlternateContent>
    </p:spTree>
    <p:extLst>
      <p:ext uri="{BB962C8B-B14F-4D97-AF65-F5344CB8AC3E}">
        <p14:creationId xmlns:p14="http://schemas.microsoft.com/office/powerpoint/2010/main" val="373286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ình Bầu dục 3">
            <a:extLst>
              <a:ext uri="{FF2B5EF4-FFF2-40B4-BE49-F238E27FC236}">
                <a16:creationId xmlns:a16="http://schemas.microsoft.com/office/drawing/2014/main" id="{F92BB9B6-D454-49E2-2A95-FDA3C5A5851B}"/>
              </a:ext>
            </a:extLst>
          </p:cNvPr>
          <p:cNvSpPr/>
          <p:nvPr/>
        </p:nvSpPr>
        <p:spPr>
          <a:xfrm>
            <a:off x="768580" y="26863"/>
            <a:ext cx="1534651" cy="61798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err="1">
                <a:latin typeface="Arial" panose="020B0604020202020204" pitchFamily="34" charset="0"/>
                <a:cs typeface="Arial" panose="020B0604020202020204" pitchFamily="34" charset="0"/>
              </a:rPr>
              <a:t>Ví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dụ</a:t>
            </a:r>
            <a:r>
              <a:rPr lang="en-US" sz="2000" b="1" dirty="0">
                <a:latin typeface="Arial" panose="020B0604020202020204" pitchFamily="34" charset="0"/>
                <a:cs typeface="Arial" panose="020B0604020202020204" pitchFamily="34" charset="0"/>
              </a:rPr>
              <a:t> 7</a:t>
            </a:r>
          </a:p>
        </p:txBody>
      </p:sp>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D9DD171B-8E28-C831-6FCD-76129AB46B65}"/>
                  </a:ext>
                </a:extLst>
              </p:cNvPr>
              <p:cNvSpPr txBox="1"/>
              <p:nvPr/>
            </p:nvSpPr>
            <p:spPr>
              <a:xfrm>
                <a:off x="795055" y="578644"/>
                <a:ext cx="7553889" cy="2132507"/>
              </a:xfrm>
              <a:prstGeom prst="rect">
                <a:avLst/>
              </a:prstGeom>
              <a:noFill/>
            </p:spPr>
            <p:txBody>
              <a:bodyPr wrap="square" rtlCol="0">
                <a:spAutoFit/>
              </a:bodyPr>
              <a:lstStyle/>
              <a:p>
                <a:pPr algn="just">
                  <a:lnSpc>
                    <a:spcPct val="150000"/>
                  </a:lnSpc>
                </a:pPr>
                <a:r>
                  <a:rPr lang="en-US" sz="1800" dirty="0" err="1"/>
                  <a:t>Các</a:t>
                </a:r>
                <a:r>
                  <a:rPr lang="en-US" sz="1800" dirty="0"/>
                  <a:t> </a:t>
                </a:r>
                <a:r>
                  <a:rPr lang="en-US" sz="1800" dirty="0" err="1"/>
                  <a:t>nhà</a:t>
                </a:r>
                <a:r>
                  <a:rPr lang="en-US" sz="1800" dirty="0"/>
                  <a:t> </a:t>
                </a:r>
                <a:r>
                  <a:rPr lang="en-US" sz="1800" dirty="0" err="1"/>
                  <a:t>khảo</a:t>
                </a:r>
                <a:r>
                  <a:rPr lang="en-US" sz="1800" dirty="0"/>
                  <a:t> </a:t>
                </a:r>
                <a:r>
                  <a:rPr lang="en-US" sz="1800" dirty="0" err="1"/>
                  <a:t>cổ</a:t>
                </a:r>
                <a:r>
                  <a:rPr lang="en-US" sz="1800" dirty="0"/>
                  <a:t> </a:t>
                </a:r>
                <a:r>
                  <a:rPr lang="en-US" sz="1800" dirty="0" err="1"/>
                  <a:t>học</a:t>
                </a:r>
                <a:r>
                  <a:rPr lang="en-US" sz="1800" dirty="0"/>
                  <a:t> </a:t>
                </a:r>
                <a:r>
                  <a:rPr lang="en-US" sz="1800" dirty="0" err="1"/>
                  <a:t>tìm</a:t>
                </a:r>
                <a:r>
                  <a:rPr lang="en-US" sz="1800" dirty="0"/>
                  <a:t> </a:t>
                </a:r>
                <a:r>
                  <a:rPr lang="en-US" sz="1800" dirty="0" err="1"/>
                  <a:t>được</a:t>
                </a:r>
                <a:r>
                  <a:rPr lang="en-US" sz="1800" dirty="0"/>
                  <a:t> </a:t>
                </a:r>
                <a:r>
                  <a:rPr lang="en-US" sz="1800" dirty="0" err="1"/>
                  <a:t>một</a:t>
                </a:r>
                <a:r>
                  <a:rPr lang="en-US" sz="1800" dirty="0"/>
                  <a:t> </a:t>
                </a:r>
                <a:r>
                  <a:rPr lang="en-US" sz="1800" dirty="0" err="1"/>
                  <a:t>mảnh</a:t>
                </a:r>
                <a:r>
                  <a:rPr lang="en-US" sz="1800" dirty="0"/>
                  <a:t> </a:t>
                </a:r>
                <a:r>
                  <a:rPr lang="en-US" sz="1800" dirty="0" err="1"/>
                  <a:t>chiếc</a:t>
                </a:r>
                <a:r>
                  <a:rPr lang="en-US" sz="1800" dirty="0"/>
                  <a:t> </a:t>
                </a:r>
                <a:r>
                  <a:rPr lang="en-US" sz="1800" dirty="0" err="1"/>
                  <a:t>đĩa</a:t>
                </a:r>
                <a:r>
                  <a:rPr lang="en-US" sz="1800" dirty="0"/>
                  <a:t> </a:t>
                </a:r>
                <a:r>
                  <a:rPr lang="en-US" sz="1800" dirty="0" err="1"/>
                  <a:t>cổ</a:t>
                </a:r>
                <a:r>
                  <a:rPr lang="en-US" sz="1800" dirty="0"/>
                  <a:t> </a:t>
                </a:r>
                <a:r>
                  <a:rPr lang="en-US" sz="1800" dirty="0" err="1"/>
                  <a:t>hình</a:t>
                </a:r>
                <a:r>
                  <a:rPr lang="en-US" sz="1800" dirty="0"/>
                  <a:t> </a:t>
                </a:r>
                <a:r>
                  <a:rPr lang="en-US" sz="1800" dirty="0" err="1"/>
                  <a:t>tròn</a:t>
                </a:r>
                <a:r>
                  <a:rPr lang="en-US" sz="1800" dirty="0"/>
                  <a:t> </a:t>
                </a:r>
                <a:r>
                  <a:rPr lang="en-US" sz="1800" dirty="0" err="1"/>
                  <a:t>bị</a:t>
                </a:r>
                <a:r>
                  <a:rPr lang="en-US" sz="1800" dirty="0"/>
                  <a:t> </a:t>
                </a:r>
                <a:r>
                  <a:rPr lang="en-US" sz="1800" dirty="0" err="1"/>
                  <a:t>vỡ</a:t>
                </a:r>
                <a:r>
                  <a:rPr lang="en-US" sz="1800" dirty="0"/>
                  <a:t>. </a:t>
                </a:r>
                <a:r>
                  <a:rPr lang="en-US" sz="1800" dirty="0" err="1"/>
                  <a:t>Để</a:t>
                </a:r>
                <a:r>
                  <a:rPr lang="en-US" sz="1800" dirty="0"/>
                  <a:t> </a:t>
                </a:r>
                <a:r>
                  <a:rPr lang="en-US" sz="1800" dirty="0" err="1"/>
                  <a:t>xác</a:t>
                </a:r>
                <a:r>
                  <a:rPr lang="en-US" sz="1800" dirty="0"/>
                  <a:t> </a:t>
                </a:r>
                <a:r>
                  <a:rPr lang="en-US" sz="1800" dirty="0" err="1"/>
                  <a:t>định</a:t>
                </a:r>
                <a:r>
                  <a:rPr lang="en-US" sz="1800" dirty="0"/>
                  <a:t> </a:t>
                </a:r>
                <a:r>
                  <a:rPr lang="en-US" sz="1800" dirty="0" err="1"/>
                  <a:t>đường</a:t>
                </a:r>
                <a:r>
                  <a:rPr lang="en-US" sz="1800" dirty="0"/>
                  <a:t> </a:t>
                </a:r>
                <a:r>
                  <a:rPr lang="en-US" sz="1800" dirty="0" err="1"/>
                  <a:t>kính</a:t>
                </a:r>
                <a:r>
                  <a:rPr lang="en-US" sz="1800" dirty="0"/>
                  <a:t> </a:t>
                </a:r>
                <a:r>
                  <a:rPr lang="en-US" sz="1800" dirty="0" err="1"/>
                  <a:t>của</a:t>
                </a:r>
                <a:r>
                  <a:rPr lang="en-US" sz="1800" dirty="0"/>
                  <a:t> </a:t>
                </a:r>
                <a:r>
                  <a:rPr lang="en-US" sz="1800" dirty="0" err="1"/>
                  <a:t>chiếc</a:t>
                </a:r>
                <a:r>
                  <a:rPr lang="en-US" sz="1800" dirty="0"/>
                  <a:t> </a:t>
                </a:r>
                <a:r>
                  <a:rPr lang="en-US" sz="1800" dirty="0" err="1"/>
                  <a:t>đĩa</a:t>
                </a:r>
                <a:r>
                  <a:rPr lang="en-US" sz="1800" dirty="0"/>
                  <a:t>, </a:t>
                </a:r>
                <a:r>
                  <a:rPr lang="en-US" sz="1800" dirty="0" err="1"/>
                  <a:t>họ</a:t>
                </a:r>
                <a:r>
                  <a:rPr lang="en-US" sz="1800" dirty="0"/>
                  <a:t> </a:t>
                </a:r>
                <a:r>
                  <a:rPr lang="en-US" sz="1800" dirty="0" err="1"/>
                  <a:t>lấy</a:t>
                </a:r>
                <a:r>
                  <a:rPr lang="en-US" sz="1800" dirty="0"/>
                  <a:t> </a:t>
                </a:r>
                <a:r>
                  <a:rPr lang="en-US" sz="1800" dirty="0" err="1"/>
                  <a:t>ba</a:t>
                </a:r>
                <a:r>
                  <a:rPr lang="en-US" sz="1800" dirty="0"/>
                  <a:t> </a:t>
                </a:r>
                <a:r>
                  <a:rPr lang="en-US" sz="1800" dirty="0" err="1"/>
                  <a:t>điểm</a:t>
                </a:r>
                <a:r>
                  <a:rPr lang="en-US" sz="1800" dirty="0"/>
                  <a:t> </a:t>
                </a:r>
                <a:r>
                  <a:rPr lang="en-US" sz="1800" dirty="0" err="1"/>
                  <a:t>trên</a:t>
                </a:r>
                <a:r>
                  <a:rPr lang="en-US" sz="1800" dirty="0"/>
                  <a:t> </a:t>
                </a:r>
                <a:r>
                  <a:rPr lang="en-US" sz="1800" dirty="0" err="1"/>
                  <a:t>vành</a:t>
                </a:r>
                <a:r>
                  <a:rPr lang="en-US" sz="1800" dirty="0"/>
                  <a:t> </a:t>
                </a:r>
                <a:r>
                  <a:rPr lang="en-US" sz="1800" dirty="0" err="1"/>
                  <a:t>đĩa</a:t>
                </a:r>
                <a:r>
                  <a:rPr lang="en-US" sz="1800" dirty="0"/>
                  <a:t> </a:t>
                </a:r>
                <a:r>
                  <a:rPr lang="en-US" sz="1800" dirty="0" err="1"/>
                  <a:t>và</a:t>
                </a:r>
                <a:r>
                  <a:rPr lang="en-US" sz="1800" dirty="0"/>
                  <a:t> </a:t>
                </a:r>
                <a:r>
                  <a:rPr lang="en-US" sz="1800" dirty="0" err="1"/>
                  <a:t>tiến</a:t>
                </a:r>
                <a:r>
                  <a:rPr lang="en-US" sz="1800" dirty="0"/>
                  <a:t> </a:t>
                </a:r>
                <a:r>
                  <a:rPr lang="en-US" sz="1800" dirty="0" err="1"/>
                  <a:t>hành</a:t>
                </a:r>
                <a:r>
                  <a:rPr lang="en-US" sz="1800" dirty="0"/>
                  <a:t> </a:t>
                </a:r>
                <a:r>
                  <a:rPr lang="en-US" sz="1800" dirty="0" err="1"/>
                  <a:t>đo</a:t>
                </a:r>
                <a:r>
                  <a:rPr lang="en-US" sz="1800" dirty="0"/>
                  <a:t> </a:t>
                </a:r>
                <a:r>
                  <a:rPr lang="en-US" sz="1800" dirty="0" err="1"/>
                  <a:t>đạc</a:t>
                </a:r>
                <a:r>
                  <a:rPr lang="en-US" sz="1800" dirty="0"/>
                  <a:t> </a:t>
                </a:r>
                <a:r>
                  <a:rPr lang="en-US" sz="1800" dirty="0" err="1"/>
                  <a:t>thu</a:t>
                </a:r>
                <a:r>
                  <a:rPr lang="en-US" sz="1800" dirty="0"/>
                  <a:t> </a:t>
                </a:r>
                <a:r>
                  <a:rPr lang="en-US" sz="1800" dirty="0" err="1"/>
                  <a:t>được</a:t>
                </a:r>
                <a:r>
                  <a:rPr lang="en-US" sz="1800" dirty="0"/>
                  <a:t> </a:t>
                </a:r>
                <a:r>
                  <a:rPr lang="en-US" sz="1800" dirty="0" err="1"/>
                  <a:t>kết</a:t>
                </a:r>
                <a:r>
                  <a:rPr lang="en-US" sz="1800" dirty="0"/>
                  <a:t> </a:t>
                </a:r>
                <a:r>
                  <a:rPr lang="en-US" sz="1800" dirty="0" err="1"/>
                  <a:t>quả</a:t>
                </a:r>
                <a:r>
                  <a:rPr lang="en-US" sz="1800" dirty="0"/>
                  <a:t> </a:t>
                </a:r>
                <a:r>
                  <a:rPr lang="en-US" sz="1800" dirty="0" err="1"/>
                  <a:t>như</a:t>
                </a:r>
                <a:r>
                  <a:rPr lang="en-US" sz="1800" dirty="0"/>
                  <a:t> </a:t>
                </a:r>
                <a:r>
                  <a:rPr lang="en-US" sz="1800" dirty="0" err="1"/>
                  <a:t>sau</a:t>
                </a:r>
                <a:r>
                  <a:rPr lang="en-US" sz="1800" dirty="0"/>
                  <a:t>: </a:t>
                </a:r>
                <a14:m>
                  <m:oMath xmlns:m="http://schemas.openxmlformats.org/officeDocument/2006/math">
                    <m:r>
                      <a:rPr lang="en-US" sz="1800" b="0" i="1" smtClean="0">
                        <a:latin typeface="Cambria Math" panose="02040503050406030204" pitchFamily="18" charset="0"/>
                      </a:rPr>
                      <m:t>𝐵𝐶</m:t>
                    </m:r>
                    <m:r>
                      <a:rPr lang="en-US" sz="1800" b="0" i="1" smtClean="0">
                        <a:latin typeface="Cambria Math" panose="02040503050406030204" pitchFamily="18" charset="0"/>
                        <a:ea typeface="Cambria Math" panose="02040503050406030204" pitchFamily="18" charset="0"/>
                      </a:rPr>
                      <m:t>≈28,5 </m:t>
                    </m:r>
                    <m:r>
                      <a:rPr lang="en-US" sz="1800" b="0" i="1" smtClean="0">
                        <a:latin typeface="Cambria Math" panose="02040503050406030204" pitchFamily="18" charset="0"/>
                        <a:ea typeface="Cambria Math" panose="02040503050406030204" pitchFamily="18" charset="0"/>
                      </a:rPr>
                      <m:t>𝑐𝑚</m:t>
                    </m:r>
                    <m:r>
                      <a:rPr lang="en-US" sz="1800" b="0" i="1" smtClean="0">
                        <a:latin typeface="Cambria Math" panose="02040503050406030204" pitchFamily="18" charset="0"/>
                        <a:ea typeface="Cambria Math" panose="02040503050406030204" pitchFamily="18" charset="0"/>
                      </a:rPr>
                      <m:t>,  </m:t>
                    </m:r>
                    <m:acc>
                      <m:accPr>
                        <m:chr m:val="̂"/>
                        <m:ctrlPr>
                          <a:rPr lang="en-US" sz="1800" b="0" i="1" smtClean="0">
                            <a:latin typeface="Cambria Math" panose="02040503050406030204" pitchFamily="18" charset="0"/>
                            <a:ea typeface="Cambria Math" panose="02040503050406030204" pitchFamily="18" charset="0"/>
                          </a:rPr>
                        </m:ctrlPr>
                      </m:accPr>
                      <m:e>
                        <m:r>
                          <a:rPr lang="en-US" sz="1800" b="0" i="1" smtClean="0">
                            <a:latin typeface="Cambria Math" panose="02040503050406030204" pitchFamily="18" charset="0"/>
                            <a:ea typeface="Cambria Math" panose="02040503050406030204" pitchFamily="18" charset="0"/>
                          </a:rPr>
                          <m:t>𝐵𝐴𝐶</m:t>
                        </m:r>
                      </m:e>
                    </m:acc>
                    <m:r>
                      <a:rPr lang="en-US" sz="1800" b="0" i="1" smtClean="0">
                        <a:latin typeface="Cambria Math" panose="02040503050406030204" pitchFamily="18" charset="0"/>
                        <a:ea typeface="Cambria Math" panose="02040503050406030204" pitchFamily="18" charset="0"/>
                      </a:rPr>
                      <m:t>≈120°</m:t>
                    </m:r>
                  </m:oMath>
                </a14:m>
                <a:r>
                  <a:rPr lang="en-US" sz="1800" dirty="0"/>
                  <a:t>. </a:t>
                </a:r>
                <a:r>
                  <a:rPr lang="en-US" sz="1800" dirty="0" err="1"/>
                  <a:t>Tính</a:t>
                </a:r>
                <a:r>
                  <a:rPr lang="en-US" sz="1800" dirty="0"/>
                  <a:t> </a:t>
                </a:r>
                <a:r>
                  <a:rPr lang="en-US" sz="1800" dirty="0" err="1"/>
                  <a:t>đường</a:t>
                </a:r>
                <a:r>
                  <a:rPr lang="en-US" sz="1800" dirty="0"/>
                  <a:t> </a:t>
                </a:r>
                <a:r>
                  <a:rPr lang="en-US" sz="1800" dirty="0" err="1"/>
                  <a:t>kính</a:t>
                </a:r>
                <a:r>
                  <a:rPr lang="en-US" sz="1800" dirty="0"/>
                  <a:t> </a:t>
                </a:r>
                <a:r>
                  <a:rPr lang="en-US" sz="1800" dirty="0" err="1"/>
                  <a:t>của</a:t>
                </a:r>
                <a:r>
                  <a:rPr lang="en-US" sz="1800" dirty="0"/>
                  <a:t> </a:t>
                </a:r>
                <a:r>
                  <a:rPr lang="en-US" sz="1800" dirty="0" err="1"/>
                  <a:t>chiếc</a:t>
                </a:r>
                <a:r>
                  <a:rPr lang="en-US" sz="1800" dirty="0"/>
                  <a:t> </a:t>
                </a:r>
                <a:r>
                  <a:rPr lang="en-US" sz="1800" dirty="0" err="1"/>
                  <a:t>đĩa</a:t>
                </a:r>
                <a:r>
                  <a:rPr lang="en-US" sz="1800" dirty="0"/>
                  <a:t> </a:t>
                </a:r>
                <a:r>
                  <a:rPr lang="en-US" sz="1800" dirty="0" err="1"/>
                  <a:t>theo</a:t>
                </a:r>
                <a:r>
                  <a:rPr lang="en-US" sz="1800" dirty="0"/>
                  <a:t> </a:t>
                </a:r>
                <a:r>
                  <a:rPr lang="en-US" sz="1800" dirty="0" err="1"/>
                  <a:t>đơn</a:t>
                </a:r>
                <a:r>
                  <a:rPr lang="en-US" sz="1800" dirty="0"/>
                  <a:t> </a:t>
                </a:r>
                <a:r>
                  <a:rPr lang="en-US" sz="1800" dirty="0" err="1"/>
                  <a:t>vị</a:t>
                </a:r>
                <a:r>
                  <a:rPr lang="en-US" sz="1800" dirty="0"/>
                  <a:t> </a:t>
                </a:r>
                <a:r>
                  <a:rPr lang="en-US" sz="1800" dirty="0" err="1"/>
                  <a:t>xăng-ti-mét</a:t>
                </a:r>
                <a:r>
                  <a:rPr lang="en-US" sz="1800" dirty="0"/>
                  <a:t> (</a:t>
                </a:r>
                <a:r>
                  <a:rPr lang="en-US" sz="1800" dirty="0" err="1"/>
                  <a:t>làm</a:t>
                </a:r>
                <a:r>
                  <a:rPr lang="en-US" sz="1800" dirty="0"/>
                  <a:t> </a:t>
                </a:r>
                <a:r>
                  <a:rPr lang="en-US" sz="1800" dirty="0" err="1"/>
                  <a:t>tròn</a:t>
                </a:r>
                <a:r>
                  <a:rPr lang="en-US" sz="1800" dirty="0"/>
                  <a:t> </a:t>
                </a:r>
                <a:r>
                  <a:rPr lang="en-US" sz="1800" dirty="0" err="1"/>
                  <a:t>kết</a:t>
                </a:r>
                <a:r>
                  <a:rPr lang="en-US" sz="1800" dirty="0"/>
                  <a:t> </a:t>
                </a:r>
                <a:r>
                  <a:rPr lang="en-US" sz="1800" dirty="0" err="1"/>
                  <a:t>quả</a:t>
                </a:r>
                <a:r>
                  <a:rPr lang="en-US" sz="1800" dirty="0"/>
                  <a:t> </a:t>
                </a:r>
                <a:r>
                  <a:rPr lang="en-US" sz="1800" dirty="0" err="1"/>
                  <a:t>đến</a:t>
                </a:r>
                <a:r>
                  <a:rPr lang="en-US" sz="1800" dirty="0"/>
                  <a:t> </a:t>
                </a:r>
                <a:r>
                  <a:rPr lang="en-US" sz="1800" dirty="0" err="1"/>
                  <a:t>hàng</a:t>
                </a:r>
                <a:r>
                  <a:rPr lang="en-US" sz="1800" dirty="0"/>
                  <a:t> </a:t>
                </a:r>
                <a:r>
                  <a:rPr lang="en-US" sz="1800" dirty="0" err="1"/>
                  <a:t>đơn</a:t>
                </a:r>
                <a:r>
                  <a:rPr lang="en-US" sz="1800" dirty="0"/>
                  <a:t> </a:t>
                </a:r>
                <a:r>
                  <a:rPr lang="en-US" sz="1800" dirty="0" err="1"/>
                  <a:t>vị</a:t>
                </a:r>
                <a:r>
                  <a:rPr lang="en-US" sz="1800" dirty="0"/>
                  <a:t>).</a:t>
                </a:r>
              </a:p>
            </p:txBody>
          </p:sp>
        </mc:Choice>
        <mc:Fallback xmlns="">
          <p:sp>
            <p:nvSpPr>
              <p:cNvPr id="5" name="Hộp Văn bản 4">
                <a:extLst>
                  <a:ext uri="{FF2B5EF4-FFF2-40B4-BE49-F238E27FC236}">
                    <a16:creationId xmlns:a16="http://schemas.microsoft.com/office/drawing/2014/main" id="{D9DD171B-8E28-C831-6FCD-76129AB46B65}"/>
                  </a:ext>
                </a:extLst>
              </p:cNvPr>
              <p:cNvSpPr txBox="1">
                <a:spLocks noRot="1" noChangeAspect="1" noMove="1" noResize="1" noEditPoints="1" noAdjustHandles="1" noChangeArrowheads="1" noChangeShapeType="1" noTextEdit="1"/>
              </p:cNvSpPr>
              <p:nvPr/>
            </p:nvSpPr>
            <p:spPr>
              <a:xfrm>
                <a:off x="795055" y="578644"/>
                <a:ext cx="7553889" cy="2132507"/>
              </a:xfrm>
              <a:prstGeom prst="rect">
                <a:avLst/>
              </a:prstGeom>
              <a:blipFill>
                <a:blip r:embed="rId2"/>
                <a:stretch>
                  <a:fillRect l="-645" r="-5242" b="-3714"/>
                </a:stretch>
              </a:blipFill>
            </p:spPr>
            <p:txBody>
              <a:bodyPr/>
              <a:lstStyle/>
              <a:p>
                <a:r>
                  <a:rPr lang="en-US">
                    <a:noFill/>
                  </a:rPr>
                  <a:t> </a:t>
                </a:r>
              </a:p>
            </p:txBody>
          </p:sp>
        </mc:Fallback>
      </mc:AlternateContent>
      <p:sp>
        <p:nvSpPr>
          <p:cNvPr id="6" name="Hộp Văn bản 5">
            <a:extLst>
              <a:ext uri="{FF2B5EF4-FFF2-40B4-BE49-F238E27FC236}">
                <a16:creationId xmlns:a16="http://schemas.microsoft.com/office/drawing/2014/main" id="{304B02D3-594C-510B-E6BF-542BE6B80D61}"/>
              </a:ext>
            </a:extLst>
          </p:cNvPr>
          <p:cNvSpPr txBox="1"/>
          <p:nvPr/>
        </p:nvSpPr>
        <p:spPr>
          <a:xfrm>
            <a:off x="4086224" y="2557462"/>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18D355C8-D2ED-D94A-FDEA-D67FE928B775}"/>
                  </a:ext>
                </a:extLst>
              </p:cNvPr>
              <p:cNvSpPr txBox="1"/>
              <p:nvPr/>
            </p:nvSpPr>
            <p:spPr>
              <a:xfrm>
                <a:off x="1035844" y="3193256"/>
                <a:ext cx="4900612" cy="369332"/>
              </a:xfrm>
              <a:prstGeom prst="rect">
                <a:avLst/>
              </a:prstGeom>
              <a:noFill/>
            </p:spPr>
            <p:txBody>
              <a:bodyPr wrap="square" rtlCol="0">
                <a:spAutoFit/>
              </a:bodyPr>
              <a:lstStyle/>
              <a:p>
                <a:r>
                  <a:rPr lang="en-US" sz="1800" dirty="0" err="1"/>
                  <a:t>Áp</a:t>
                </a:r>
                <a:r>
                  <a:rPr lang="en-US" sz="1800" dirty="0"/>
                  <a:t> </a:t>
                </a:r>
                <a:r>
                  <a:rPr lang="en-US" sz="1800" dirty="0" err="1"/>
                  <a:t>dụng</a:t>
                </a:r>
                <a:r>
                  <a:rPr lang="en-US" sz="1800" dirty="0"/>
                  <a:t> </a:t>
                </a:r>
                <a:r>
                  <a:rPr lang="en-US" sz="1800" dirty="0" err="1"/>
                  <a:t>định</a:t>
                </a:r>
                <a:r>
                  <a:rPr lang="en-US" sz="1800" dirty="0"/>
                  <a:t> </a:t>
                </a:r>
                <a:r>
                  <a:rPr lang="en-US" sz="1800" dirty="0" err="1"/>
                  <a:t>lí</a:t>
                </a:r>
                <a:r>
                  <a:rPr lang="en-US" sz="1800" dirty="0"/>
                  <a:t> sin </a:t>
                </a:r>
                <a:r>
                  <a:rPr lang="en-US" sz="1800" dirty="0" err="1"/>
                  <a:t>trong</a:t>
                </a:r>
                <a:r>
                  <a:rPr lang="en-US" sz="1800" dirty="0"/>
                  <a:t> tam </a:t>
                </a:r>
                <a:r>
                  <a:rPr lang="en-US" sz="1800" dirty="0" err="1"/>
                  <a:t>giác</a:t>
                </a:r>
                <a:r>
                  <a:rPr lang="en-US" sz="1800" dirty="0"/>
                  <a:t> </a:t>
                </a:r>
                <a14:m>
                  <m:oMath xmlns:m="http://schemas.openxmlformats.org/officeDocument/2006/math">
                    <m:r>
                      <a:rPr lang="en-US" sz="1800" i="1" dirty="0" smtClean="0">
                        <a:latin typeface="Cambria Math" panose="02040503050406030204" pitchFamily="18" charset="0"/>
                      </a:rPr>
                      <m:t>𝐴𝐵𝐶</m:t>
                    </m:r>
                  </m:oMath>
                </a14:m>
                <a:r>
                  <a:rPr lang="en-US" sz="1800" dirty="0"/>
                  <a:t>, ta </a:t>
                </a:r>
                <a:r>
                  <a:rPr lang="en-US" sz="1800" dirty="0" err="1"/>
                  <a:t>có</a:t>
                </a:r>
                <a:r>
                  <a:rPr lang="en-US" sz="1800" dirty="0"/>
                  <a:t>:</a:t>
                </a:r>
              </a:p>
            </p:txBody>
          </p:sp>
        </mc:Choice>
        <mc:Fallback xmlns="">
          <p:sp>
            <p:nvSpPr>
              <p:cNvPr id="7" name="Hộp Văn bản 6">
                <a:extLst>
                  <a:ext uri="{FF2B5EF4-FFF2-40B4-BE49-F238E27FC236}">
                    <a16:creationId xmlns:a16="http://schemas.microsoft.com/office/drawing/2014/main" id="{18D355C8-D2ED-D94A-FDEA-D67FE928B775}"/>
                  </a:ext>
                </a:extLst>
              </p:cNvPr>
              <p:cNvSpPr txBox="1">
                <a:spLocks noRot="1" noChangeAspect="1" noMove="1" noResize="1" noEditPoints="1" noAdjustHandles="1" noChangeArrowheads="1" noChangeShapeType="1" noTextEdit="1"/>
              </p:cNvSpPr>
              <p:nvPr/>
            </p:nvSpPr>
            <p:spPr>
              <a:xfrm>
                <a:off x="1035844" y="3193256"/>
                <a:ext cx="4900612" cy="369332"/>
              </a:xfrm>
              <a:prstGeom prst="rect">
                <a:avLst/>
              </a:prstGeom>
              <a:blipFill>
                <a:blip r:embed="rId3"/>
                <a:stretch>
                  <a:fillRect l="-1119"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D8AAB0C9-8AC6-A2F7-84C0-EB8D9CB4BB47}"/>
                  </a:ext>
                </a:extLst>
              </p:cNvPr>
              <p:cNvSpPr txBox="1"/>
              <p:nvPr/>
            </p:nvSpPr>
            <p:spPr>
              <a:xfrm>
                <a:off x="1752474" y="3781672"/>
                <a:ext cx="3295902" cy="5260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2</m:t>
                      </m:r>
                      <m:r>
                        <a:rPr lang="en-US" sz="1800" b="0" i="1" smtClean="0">
                          <a:latin typeface="Cambria Math" panose="02040503050406030204" pitchFamily="18" charset="0"/>
                        </a:rPr>
                        <m:t>𝑅</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𝐵𝐶</m:t>
                          </m:r>
                        </m:num>
                        <m:den>
                          <m:r>
                            <a:rPr lang="en-US" sz="1800" b="0" i="1" smtClean="0">
                              <a:latin typeface="Cambria Math" panose="02040503050406030204" pitchFamily="18" charset="0"/>
                            </a:rPr>
                            <m:t>𝑠𝑖𝑛𝐴</m:t>
                          </m:r>
                        </m:den>
                      </m:f>
                      <m:r>
                        <a:rPr lang="en-US" sz="1800" b="0" i="1" smtClean="0">
                          <a:latin typeface="Cambria Math" panose="02040503050406030204" pitchFamily="18" charset="0"/>
                          <a:ea typeface="Cambria Math" panose="02040503050406030204" pitchFamily="18" charset="0"/>
                        </a:rPr>
                        <m:t>≈</m:t>
                      </m:r>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28,5</m:t>
                          </m:r>
                        </m:num>
                        <m:den>
                          <m:r>
                            <a:rPr lang="en-US" sz="1800" b="0" i="1" smtClean="0">
                              <a:latin typeface="Cambria Math" panose="02040503050406030204" pitchFamily="18" charset="0"/>
                              <a:ea typeface="Cambria Math" panose="02040503050406030204" pitchFamily="18" charset="0"/>
                            </a:rPr>
                            <m:t>𝑠𝑖𝑛</m:t>
                          </m:r>
                          <m:r>
                            <a:rPr lang="en-US" sz="1800" b="0" i="1" smtClean="0">
                              <a:latin typeface="Cambria Math" panose="02040503050406030204" pitchFamily="18" charset="0"/>
                              <a:ea typeface="Cambria Math" panose="02040503050406030204" pitchFamily="18" charset="0"/>
                            </a:rPr>
                            <m:t>120°</m:t>
                          </m:r>
                        </m:den>
                      </m:f>
                      <m:r>
                        <a:rPr lang="en-US" sz="1800" b="0" i="1" smtClean="0">
                          <a:latin typeface="Cambria Math" panose="02040503050406030204" pitchFamily="18" charset="0"/>
                          <a:ea typeface="Cambria Math" panose="02040503050406030204" pitchFamily="18" charset="0"/>
                        </a:rPr>
                        <m:t>≈33 (</m:t>
                      </m:r>
                      <m:r>
                        <m:rPr>
                          <m:sty m:val="p"/>
                        </m:rPr>
                        <a:rPr lang="en-US" sz="1800" b="0" i="0" smtClean="0">
                          <a:latin typeface="Cambria Math" panose="02040503050406030204" pitchFamily="18" charset="0"/>
                          <a:ea typeface="Cambria Math" panose="02040503050406030204" pitchFamily="18" charset="0"/>
                        </a:rPr>
                        <m:t>cm</m:t>
                      </m:r>
                      <m:r>
                        <a:rPr lang="en-US" sz="1800" b="0" i="1" smtClean="0">
                          <a:latin typeface="Cambria Math" panose="02040503050406030204" pitchFamily="18" charset="0"/>
                          <a:ea typeface="Cambria Math" panose="02040503050406030204" pitchFamily="18" charset="0"/>
                        </a:rPr>
                        <m:t>)</m:t>
                      </m:r>
                    </m:oMath>
                  </m:oMathPara>
                </a14:m>
                <a:endParaRPr lang="en-US" sz="1800" dirty="0"/>
              </a:p>
            </p:txBody>
          </p:sp>
        </mc:Choice>
        <mc:Fallback xmlns="">
          <p:sp>
            <p:nvSpPr>
              <p:cNvPr id="8" name="Hộp Văn bản 7">
                <a:extLst>
                  <a:ext uri="{FF2B5EF4-FFF2-40B4-BE49-F238E27FC236}">
                    <a16:creationId xmlns:a16="http://schemas.microsoft.com/office/drawing/2014/main" id="{D8AAB0C9-8AC6-A2F7-84C0-EB8D9CB4BB47}"/>
                  </a:ext>
                </a:extLst>
              </p:cNvPr>
              <p:cNvSpPr txBox="1">
                <a:spLocks noRot="1" noChangeAspect="1" noMove="1" noResize="1" noEditPoints="1" noAdjustHandles="1" noChangeArrowheads="1" noChangeShapeType="1" noTextEdit="1"/>
              </p:cNvSpPr>
              <p:nvPr/>
            </p:nvSpPr>
            <p:spPr>
              <a:xfrm>
                <a:off x="1752474" y="3781672"/>
                <a:ext cx="3295902" cy="52604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64E68FC6-9E5B-2CA5-795E-E8A3DD0415CE}"/>
                  </a:ext>
                </a:extLst>
              </p:cNvPr>
              <p:cNvSpPr txBox="1"/>
              <p:nvPr/>
            </p:nvSpPr>
            <p:spPr>
              <a:xfrm>
                <a:off x="1035844" y="4567058"/>
                <a:ext cx="4729163" cy="369332"/>
              </a:xfrm>
              <a:prstGeom prst="rect">
                <a:avLst/>
              </a:prstGeom>
              <a:noFill/>
            </p:spPr>
            <p:txBody>
              <a:bodyPr wrap="square" rtlCol="0">
                <a:spAutoFit/>
              </a:bodyPr>
              <a:lstStyle/>
              <a:p>
                <a:r>
                  <a:rPr lang="en-US" sz="1800" dirty="0" err="1"/>
                  <a:t>Vậy</a:t>
                </a:r>
                <a:r>
                  <a:rPr lang="en-US" sz="1800" dirty="0"/>
                  <a:t> </a:t>
                </a:r>
                <a:r>
                  <a:rPr lang="en-US" sz="1800" dirty="0" err="1"/>
                  <a:t>đường</a:t>
                </a:r>
                <a:r>
                  <a:rPr lang="en-US" sz="1800" dirty="0"/>
                  <a:t> </a:t>
                </a:r>
                <a:r>
                  <a:rPr lang="en-US" sz="1800" dirty="0" err="1"/>
                  <a:t>kính</a:t>
                </a:r>
                <a:r>
                  <a:rPr lang="en-US" sz="1800" dirty="0"/>
                  <a:t> </a:t>
                </a:r>
                <a:r>
                  <a:rPr lang="en-US" sz="1800" dirty="0" err="1"/>
                  <a:t>của</a:t>
                </a:r>
                <a:r>
                  <a:rPr lang="en-US" sz="1800" dirty="0"/>
                  <a:t> </a:t>
                </a:r>
                <a:r>
                  <a:rPr lang="en-US" sz="1800" dirty="0" err="1"/>
                  <a:t>chiếc</a:t>
                </a:r>
                <a:r>
                  <a:rPr lang="en-US" sz="1800" dirty="0"/>
                  <a:t> </a:t>
                </a:r>
                <a:r>
                  <a:rPr lang="en-US" sz="1800" dirty="0" err="1"/>
                  <a:t>đĩa</a:t>
                </a:r>
                <a:r>
                  <a:rPr lang="en-US" sz="1800" dirty="0"/>
                  <a:t> </a:t>
                </a:r>
                <a:r>
                  <a:rPr lang="en-US" sz="1800" dirty="0" err="1"/>
                  <a:t>khoảng</a:t>
                </a:r>
                <a:r>
                  <a:rPr lang="en-US" sz="1800" dirty="0"/>
                  <a:t> </a:t>
                </a:r>
                <a14:m>
                  <m:oMath xmlns:m="http://schemas.openxmlformats.org/officeDocument/2006/math">
                    <m:r>
                      <a:rPr lang="en-US" sz="1800" i="1" dirty="0" smtClean="0">
                        <a:latin typeface="Cambria Math" panose="02040503050406030204" pitchFamily="18" charset="0"/>
                      </a:rPr>
                      <m:t>33 </m:t>
                    </m:r>
                    <m:r>
                      <m:rPr>
                        <m:sty m:val="p"/>
                      </m:rPr>
                      <a:rPr lang="en-US" sz="1800" i="0" dirty="0" smtClean="0">
                        <a:latin typeface="Cambria Math" panose="02040503050406030204" pitchFamily="18" charset="0"/>
                      </a:rPr>
                      <m:t>cm</m:t>
                    </m:r>
                  </m:oMath>
                </a14:m>
                <a:endParaRPr lang="en-US" sz="1800" dirty="0"/>
              </a:p>
            </p:txBody>
          </p:sp>
        </mc:Choice>
        <mc:Fallback xmlns="">
          <p:sp>
            <p:nvSpPr>
              <p:cNvPr id="9" name="Hộp Văn bản 8">
                <a:extLst>
                  <a:ext uri="{FF2B5EF4-FFF2-40B4-BE49-F238E27FC236}">
                    <a16:creationId xmlns:a16="http://schemas.microsoft.com/office/drawing/2014/main" id="{64E68FC6-9E5B-2CA5-795E-E8A3DD0415CE}"/>
                  </a:ext>
                </a:extLst>
              </p:cNvPr>
              <p:cNvSpPr txBox="1">
                <a:spLocks noRot="1" noChangeAspect="1" noMove="1" noResize="1" noEditPoints="1" noAdjustHandles="1" noChangeArrowheads="1" noChangeShapeType="1" noTextEdit="1"/>
              </p:cNvSpPr>
              <p:nvPr/>
            </p:nvSpPr>
            <p:spPr>
              <a:xfrm>
                <a:off x="1035844" y="4567058"/>
                <a:ext cx="4729163" cy="369332"/>
              </a:xfrm>
              <a:prstGeom prst="rect">
                <a:avLst/>
              </a:prstGeom>
              <a:blipFill>
                <a:blip r:embed="rId5"/>
                <a:stretch>
                  <a:fillRect l="-1160" t="-8197" b="-24590"/>
                </a:stretch>
              </a:blipFill>
            </p:spPr>
            <p:txBody>
              <a:bodyPr/>
              <a:lstStyle/>
              <a:p>
                <a:r>
                  <a:rPr lang="en-US">
                    <a:noFill/>
                  </a:rPr>
                  <a:t> </a:t>
                </a:r>
              </a:p>
            </p:txBody>
          </p:sp>
        </mc:Fallback>
      </mc:AlternateContent>
      <p:pic>
        <p:nvPicPr>
          <p:cNvPr id="10" name="Hình ảnh 9">
            <a:extLst>
              <a:ext uri="{FF2B5EF4-FFF2-40B4-BE49-F238E27FC236}">
                <a16:creationId xmlns:a16="http://schemas.microsoft.com/office/drawing/2014/main" id="{34F37AF3-1EBF-C922-BB3E-95540E965E09}"/>
              </a:ext>
            </a:extLst>
          </p:cNvPr>
          <p:cNvPicPr>
            <a:picLocks noChangeAspect="1"/>
          </p:cNvPicPr>
          <p:nvPr/>
        </p:nvPicPr>
        <p:blipFill>
          <a:blip r:embed="rId6"/>
          <a:stretch>
            <a:fillRect/>
          </a:stretch>
        </p:blipFill>
        <p:spPr>
          <a:xfrm>
            <a:off x="5822452" y="2986087"/>
            <a:ext cx="2585216" cy="1828801"/>
          </a:xfrm>
          <a:prstGeom prst="rect">
            <a:avLst/>
          </a:prstGeom>
        </p:spPr>
      </p:pic>
    </p:spTree>
    <p:extLst>
      <p:ext uri="{BB962C8B-B14F-4D97-AF65-F5344CB8AC3E}">
        <p14:creationId xmlns:p14="http://schemas.microsoft.com/office/powerpoint/2010/main" val="215092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9877523C-BBA8-C715-3A64-D3B52B30FA3E}"/>
                  </a:ext>
                </a:extLst>
              </p:cNvPr>
              <p:cNvSpPr txBox="1"/>
              <p:nvPr/>
            </p:nvSpPr>
            <p:spPr>
              <a:xfrm>
                <a:off x="2264568" y="1936123"/>
                <a:ext cx="4979195" cy="3055965"/>
              </a:xfrm>
              <a:prstGeom prst="rect">
                <a:avLst/>
              </a:prstGeom>
              <a:noFill/>
            </p:spPr>
            <p:txBody>
              <a:bodyPr wrap="square">
                <a:spAutoFit/>
              </a:bodyPr>
              <a:lstStyle/>
              <a:p>
                <a:pPr marL="0" marR="0">
                  <a:lnSpc>
                    <a:spcPct val="150000"/>
                  </a:lnSpc>
                  <a:spcBef>
                    <a:spcPts val="0"/>
                  </a:spcBef>
                  <a:spcAft>
                    <a:spcPts val="0"/>
                  </a:spcAft>
                </a:pPr>
                <a:r>
                  <a:rPr lang="fr-FR" sz="1800" dirty="0">
                    <a:solidFill>
                      <a:srgbClr val="000000"/>
                    </a:solidFill>
                    <a:effectLst/>
                    <a:latin typeface="+mj-lt"/>
                    <a:ea typeface="Times New Roman" panose="02020603050405020304" pitchFamily="18" charset="0"/>
                    <a:cs typeface="Times New Roman" panose="02020603050405020304" pitchFamily="18" charset="0"/>
                  </a:rPr>
                  <a:t>Áp </a:t>
                </a:r>
                <a:r>
                  <a:rPr lang="fr-FR" sz="1800" dirty="0" err="1">
                    <a:solidFill>
                      <a:srgbClr val="000000"/>
                    </a:solidFill>
                    <a:effectLst/>
                    <a:latin typeface="+mj-lt"/>
                    <a:ea typeface="Times New Roman" panose="02020603050405020304" pitchFamily="18" charset="0"/>
                    <a:cs typeface="Times New Roman" panose="02020603050405020304" pitchFamily="18" charset="0"/>
                  </a:rPr>
                  <a:t>dụng</a:t>
                </a:r>
                <a:r>
                  <a:rPr lang="fr-FR" sz="1800" dirty="0">
                    <a:solidFill>
                      <a:srgbClr val="000000"/>
                    </a:solidFill>
                    <a:effectLst/>
                    <a:latin typeface="+mj-lt"/>
                    <a:ea typeface="Times New Roman" panose="02020603050405020304" pitchFamily="18" charset="0"/>
                    <a:cs typeface="Times New Roman" panose="02020603050405020304" pitchFamily="18" charset="0"/>
                  </a:rPr>
                  <a:t> </a:t>
                </a:r>
                <a:r>
                  <a:rPr lang="fr-FR" sz="1800" dirty="0" err="1">
                    <a:solidFill>
                      <a:srgbClr val="000000"/>
                    </a:solidFill>
                    <a:effectLst/>
                    <a:latin typeface="+mj-lt"/>
                    <a:ea typeface="Times New Roman" panose="02020603050405020304" pitchFamily="18" charset="0"/>
                    <a:cs typeface="Times New Roman" panose="02020603050405020304" pitchFamily="18" charset="0"/>
                  </a:rPr>
                  <a:t>định</a:t>
                </a:r>
                <a:r>
                  <a:rPr lang="fr-FR" sz="1800" dirty="0">
                    <a:solidFill>
                      <a:srgbClr val="000000"/>
                    </a:solidFill>
                    <a:effectLst/>
                    <a:latin typeface="+mj-lt"/>
                    <a:ea typeface="Times New Roman" panose="02020603050405020304" pitchFamily="18" charset="0"/>
                    <a:cs typeface="Times New Roman" panose="02020603050405020304" pitchFamily="18" charset="0"/>
                  </a:rPr>
                  <a:t> </a:t>
                </a:r>
                <a:r>
                  <a:rPr lang="fr-FR" sz="1800" dirty="0" err="1">
                    <a:solidFill>
                      <a:srgbClr val="000000"/>
                    </a:solidFill>
                    <a:effectLst/>
                    <a:latin typeface="+mj-lt"/>
                    <a:ea typeface="Times New Roman" panose="02020603050405020304" pitchFamily="18" charset="0"/>
                    <a:cs typeface="Times New Roman" panose="02020603050405020304" pitchFamily="18" charset="0"/>
                  </a:rPr>
                  <a:t>lí</a:t>
                </a:r>
                <a:r>
                  <a:rPr lang="fr-FR" sz="1800" dirty="0">
                    <a:solidFill>
                      <a:srgbClr val="000000"/>
                    </a:solidFill>
                    <a:effectLst/>
                    <a:latin typeface="+mj-lt"/>
                    <a:ea typeface="Times New Roman" panose="02020603050405020304" pitchFamily="18" charset="0"/>
                    <a:cs typeface="Times New Roman" panose="02020603050405020304" pitchFamily="18" charset="0"/>
                  </a:rPr>
                  <a:t> </a:t>
                </a:r>
                <a:r>
                  <a:rPr lang="fr-FR" sz="1800" dirty="0" err="1">
                    <a:solidFill>
                      <a:srgbClr val="000000"/>
                    </a:solidFill>
                    <a:effectLst/>
                    <a:latin typeface="+mj-lt"/>
                    <a:ea typeface="Times New Roman" panose="02020603050405020304" pitchFamily="18" charset="0"/>
                    <a:cs typeface="Times New Roman" panose="02020603050405020304" pitchFamily="18" charset="0"/>
                  </a:rPr>
                  <a:t>côsin</a:t>
                </a:r>
                <a:r>
                  <a:rPr lang="fr-FR" sz="1800" dirty="0">
                    <a:solidFill>
                      <a:srgbClr val="000000"/>
                    </a:solidFill>
                    <a:effectLst/>
                    <a:latin typeface="+mj-lt"/>
                    <a:ea typeface="Times New Roman" panose="02020603050405020304" pitchFamily="18" charset="0"/>
                    <a:cs typeface="Times New Roman" panose="02020603050405020304" pitchFamily="18" charset="0"/>
                  </a:rPr>
                  <a:t> </a:t>
                </a:r>
                <a:r>
                  <a:rPr lang="fr-FR" sz="1800" dirty="0" err="1">
                    <a:solidFill>
                      <a:srgbClr val="000000"/>
                    </a:solidFill>
                    <a:effectLst/>
                    <a:latin typeface="+mj-lt"/>
                    <a:ea typeface="Times New Roman" panose="02020603050405020304" pitchFamily="18" charset="0"/>
                    <a:cs typeface="Times New Roman" panose="02020603050405020304" pitchFamily="18" charset="0"/>
                  </a:rPr>
                  <a:t>trong</a:t>
                </a:r>
                <a:r>
                  <a:rPr lang="fr-FR" sz="1800" dirty="0">
                    <a:solidFill>
                      <a:srgbClr val="000000"/>
                    </a:solidFill>
                    <a:effectLst/>
                    <a:latin typeface="+mj-lt"/>
                    <a:ea typeface="Times New Roman" panose="02020603050405020304" pitchFamily="18" charset="0"/>
                    <a:cs typeface="Times New Roman" panose="02020603050405020304" pitchFamily="18" charset="0"/>
                  </a:rPr>
                  <a:t> </a:t>
                </a:r>
                <a:r>
                  <a:rPr lang="fr-FR" sz="1800" dirty="0" err="1">
                    <a:solidFill>
                      <a:srgbClr val="000000"/>
                    </a:solidFill>
                    <a:effectLst/>
                    <a:latin typeface="+mj-lt"/>
                    <a:ea typeface="Times New Roman" panose="02020603050405020304" pitchFamily="18" charset="0"/>
                    <a:cs typeface="Times New Roman" panose="02020603050405020304" pitchFamily="18" charset="0"/>
                  </a:rPr>
                  <a:t>tam</a:t>
                </a:r>
                <a:r>
                  <a:rPr lang="fr-FR" sz="1800" dirty="0">
                    <a:solidFill>
                      <a:srgbClr val="000000"/>
                    </a:solidFill>
                    <a:effectLst/>
                    <a:latin typeface="+mj-lt"/>
                    <a:ea typeface="Times New Roman" panose="02020603050405020304" pitchFamily="18" charset="0"/>
                    <a:cs typeface="Times New Roman" panose="02020603050405020304" pitchFamily="18" charset="0"/>
                  </a:rPr>
                  <a:t> </a:t>
                </a:r>
                <a:r>
                  <a:rPr lang="fr-FR" sz="1800" dirty="0" err="1">
                    <a:solidFill>
                      <a:srgbClr val="000000"/>
                    </a:solidFill>
                    <a:effectLst/>
                    <a:latin typeface="+mj-lt"/>
                    <a:ea typeface="Times New Roman" panose="02020603050405020304" pitchFamily="18" charset="0"/>
                    <a:cs typeface="Times New Roman" panose="02020603050405020304" pitchFamily="18" charset="0"/>
                  </a:rPr>
                  <a:t>giác</a:t>
                </a:r>
                <a:r>
                  <a:rPr lang="fr-FR" sz="1800" dirty="0">
                    <a:solidFill>
                      <a:srgbClr val="000000"/>
                    </a:solidFill>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fr-FR" sz="1800" i="1" dirty="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𝐴𝐵𝐶</m:t>
                    </m:r>
                  </m:oMath>
                </a14:m>
                <a:r>
                  <a:rPr lang="fr-FR" sz="1800" dirty="0">
                    <a:solidFill>
                      <a:srgbClr val="000000"/>
                    </a:solidFill>
                    <a:effectLst/>
                    <a:latin typeface="+mj-lt"/>
                    <a:ea typeface="Times New Roman" panose="02020603050405020304" pitchFamily="18" charset="0"/>
                    <a:cs typeface="Times New Roman" panose="02020603050405020304" pitchFamily="18" charset="0"/>
                  </a:rPr>
                  <a:t>:</a:t>
                </a:r>
                <a:endParaRPr lang="en-US" sz="1800" dirty="0">
                  <a:solidFill>
                    <a:srgbClr val="000000"/>
                  </a:solidFill>
                  <a:effectLst/>
                  <a:latin typeface="+mj-lt"/>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sSup>
                        <m:sSup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e>
                        <m: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e>
                        <m: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e>
                        <m: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en-US" sz="18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en-US" sz="18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𝑐𝑜𝑠</m:t>
                          </m:r>
                        </m:fName>
                        <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func>
                    </m:oMath>
                  </m:oMathPara>
                </a14:m>
                <a:endParaRPr lang="en-US" sz="1800" dirty="0">
                  <a:solidFill>
                    <a:srgbClr val="000000"/>
                  </a:solidFill>
                  <a:effectLst/>
                  <a:latin typeface="+mj-lt"/>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14:m>
                  <m:oMathPara xmlns:m="http://schemas.openxmlformats.org/officeDocument/2006/math">
                    <m:oMathParaPr>
                      <m:jc m:val="left"/>
                    </m:oMathParaPr>
                    <m:oMath xmlns:m="http://schemas.openxmlformats.org/officeDocument/2006/math">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sSup>
                        <m:sSup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e>
                        <m: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m:t>
                      </m:r>
                      <m:sSup>
                        <m:sSup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e>
                        <m: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e>
                        <m: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18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7,5</m:t>
                      </m:r>
                      <m:r>
                        <a:rPr lang="en-US" sz="18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3,5</m:t>
                      </m:r>
                      <m:r>
                        <a:rPr lang="en-US" sz="18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18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18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a:rPr lang="en-US" sz="1800" b="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1800" i="1" dirty="0">
                  <a:solidFill>
                    <a:srgbClr val="000000"/>
                  </a:solidFill>
                  <a:effectLst/>
                  <a:latin typeface="+mj-lt"/>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14:m>
                  <m:oMathPara xmlns:m="http://schemas.openxmlformats.org/officeDocument/2006/math">
                    <m:oMathParaPr>
                      <m:jc m:val="left"/>
                    </m:oMathParaPr>
                    <m:oMath xmlns:m="http://schemas.openxmlformats.org/officeDocument/2006/math">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sSup>
                        <m:sSup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e>
                        <m: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≈105,6⇔</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≈10,3</m:t>
                      </m:r>
                    </m:oMath>
                  </m:oMathPara>
                </a14:m>
                <a:endParaRPr lang="en-US" sz="1800" dirty="0">
                  <a:solidFill>
                    <a:srgbClr val="000000"/>
                  </a:solidFill>
                  <a:effectLst/>
                  <a:latin typeface="+mj-lt"/>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dirty="0" err="1">
                    <a:solidFill>
                      <a:srgbClr val="000000"/>
                    </a:solidFill>
                    <a:effectLst/>
                    <a:latin typeface="+mj-lt"/>
                    <a:ea typeface="Times New Roman" panose="02020603050405020304" pitchFamily="18" charset="0"/>
                    <a:cs typeface="Times New Roman" panose="02020603050405020304" pitchFamily="18" charset="0"/>
                  </a:rPr>
                  <a:t>Áp</a:t>
                </a:r>
                <a:r>
                  <a:rPr lang="en-US" sz="1800" dirty="0">
                    <a:solidFill>
                      <a:srgbClr val="000000"/>
                    </a:solidFill>
                    <a:effectLst/>
                    <a:latin typeface="+mj-lt"/>
                    <a:ea typeface="Times New Roman" panose="02020603050405020304" pitchFamily="18" charset="0"/>
                    <a:cs typeface="Times New Roman" panose="02020603050405020304" pitchFamily="18" charset="0"/>
                  </a:rPr>
                  <a:t> </a:t>
                </a:r>
                <a:r>
                  <a:rPr lang="en-US" sz="1800" dirty="0" err="1">
                    <a:solidFill>
                      <a:srgbClr val="000000"/>
                    </a:solidFill>
                    <a:effectLst/>
                    <a:latin typeface="+mj-lt"/>
                    <a:ea typeface="Times New Roman" panose="02020603050405020304" pitchFamily="18" charset="0"/>
                    <a:cs typeface="Times New Roman" panose="02020603050405020304" pitchFamily="18" charset="0"/>
                  </a:rPr>
                  <a:t>dụng</a:t>
                </a:r>
                <a:r>
                  <a:rPr lang="en-US" sz="1800" dirty="0">
                    <a:solidFill>
                      <a:srgbClr val="000000"/>
                    </a:solidFill>
                    <a:effectLst/>
                    <a:latin typeface="+mj-lt"/>
                    <a:ea typeface="Times New Roman" panose="02020603050405020304" pitchFamily="18" charset="0"/>
                    <a:cs typeface="Times New Roman" panose="02020603050405020304" pitchFamily="18" charset="0"/>
                  </a:rPr>
                  <a:t> </a:t>
                </a:r>
                <a:r>
                  <a:rPr lang="en-US" sz="1800" dirty="0" err="1">
                    <a:solidFill>
                      <a:srgbClr val="000000"/>
                    </a:solidFill>
                    <a:effectLst/>
                    <a:latin typeface="+mj-lt"/>
                    <a:ea typeface="Times New Roman" panose="02020603050405020304" pitchFamily="18" charset="0"/>
                    <a:cs typeface="Times New Roman" panose="02020603050405020304" pitchFamily="18" charset="0"/>
                  </a:rPr>
                  <a:t>định</a:t>
                </a:r>
                <a:r>
                  <a:rPr lang="en-US" sz="1800" dirty="0">
                    <a:solidFill>
                      <a:srgbClr val="000000"/>
                    </a:solidFill>
                    <a:effectLst/>
                    <a:latin typeface="+mj-lt"/>
                    <a:ea typeface="Times New Roman" panose="02020603050405020304" pitchFamily="18" charset="0"/>
                    <a:cs typeface="Times New Roman" panose="02020603050405020304" pitchFamily="18" charset="0"/>
                  </a:rPr>
                  <a:t> </a:t>
                </a:r>
                <a:r>
                  <a:rPr lang="en-US" sz="1800" dirty="0" err="1">
                    <a:solidFill>
                      <a:srgbClr val="000000"/>
                    </a:solidFill>
                    <a:effectLst/>
                    <a:latin typeface="+mj-lt"/>
                    <a:ea typeface="Times New Roman" panose="02020603050405020304" pitchFamily="18" charset="0"/>
                    <a:cs typeface="Times New Roman" panose="02020603050405020304" pitchFamily="18" charset="0"/>
                  </a:rPr>
                  <a:t>lí</a:t>
                </a:r>
                <a:r>
                  <a:rPr lang="en-US" sz="1800" dirty="0">
                    <a:solidFill>
                      <a:srgbClr val="000000"/>
                    </a:solidFill>
                    <a:latin typeface="+mj-lt"/>
                    <a:ea typeface="Times New Roman" panose="02020603050405020304" pitchFamily="18" charset="0"/>
                    <a:cs typeface="Times New Roman" panose="02020603050405020304" pitchFamily="18" charset="0"/>
                  </a:rPr>
                  <a:t> </a:t>
                </a:r>
                <a:r>
                  <a:rPr lang="en-US" sz="1800" dirty="0">
                    <a:solidFill>
                      <a:srgbClr val="000000"/>
                    </a:solidFill>
                    <a:effectLst/>
                    <a:latin typeface="+mj-lt"/>
                    <a:ea typeface="Times New Roman" panose="02020603050405020304" pitchFamily="18" charset="0"/>
                    <a:cs typeface="Times New Roman" panose="02020603050405020304" pitchFamily="18" charset="0"/>
                  </a:rPr>
                  <a:t>sin </a:t>
                </a:r>
                <a:r>
                  <a:rPr lang="en-US" sz="1800" dirty="0" err="1">
                    <a:solidFill>
                      <a:srgbClr val="000000"/>
                    </a:solidFill>
                    <a:effectLst/>
                    <a:latin typeface="+mj-lt"/>
                    <a:ea typeface="Times New Roman" panose="02020603050405020304" pitchFamily="18" charset="0"/>
                    <a:cs typeface="Times New Roman" panose="02020603050405020304" pitchFamily="18" charset="0"/>
                  </a:rPr>
                  <a:t>trong</a:t>
                </a:r>
                <a:r>
                  <a:rPr lang="en-US" sz="1800" dirty="0">
                    <a:solidFill>
                      <a:srgbClr val="000000"/>
                    </a:solidFill>
                    <a:effectLst/>
                    <a:latin typeface="+mj-lt"/>
                    <a:ea typeface="Times New Roman" panose="02020603050405020304" pitchFamily="18" charset="0"/>
                    <a:cs typeface="Times New Roman" panose="02020603050405020304" pitchFamily="18" charset="0"/>
                  </a:rPr>
                  <a:t> tam </a:t>
                </a:r>
                <a:r>
                  <a:rPr lang="en-US" sz="1800" dirty="0" err="1">
                    <a:solidFill>
                      <a:srgbClr val="000000"/>
                    </a:solidFill>
                    <a:effectLst/>
                    <a:latin typeface="+mj-lt"/>
                    <a:ea typeface="Times New Roman" panose="02020603050405020304" pitchFamily="18" charset="0"/>
                    <a:cs typeface="Times New Roman" panose="02020603050405020304" pitchFamily="18" charset="0"/>
                  </a:rPr>
                  <a:t>giác</a:t>
                </a:r>
                <a:r>
                  <a:rPr lang="en-US" sz="1800" dirty="0">
                    <a:solidFill>
                      <a:srgbClr val="000000"/>
                    </a:solidFill>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18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en-US" sz="1800" dirty="0">
                    <a:solidFill>
                      <a:srgbClr val="000000"/>
                    </a:solidFill>
                    <a:effectLst/>
                    <a:latin typeface="+mj-lt"/>
                    <a:ea typeface="Times New Roman" panose="02020603050405020304" pitchFamily="18" charset="0"/>
                    <a:cs typeface="Times New Roman" panose="02020603050405020304" pitchFamily="18" charset="0"/>
                  </a:rPr>
                  <a:t>:</a:t>
                </a:r>
                <a:endParaRPr lang="en-US" sz="1800" dirty="0">
                  <a:solidFill>
                    <a:srgbClr val="000000"/>
                  </a:solidFill>
                  <a:effectLst/>
                  <a:latin typeface="+mj-lt"/>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14:m>
                  <m:oMath xmlns:m="http://schemas.openxmlformats.org/officeDocument/2006/math">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𝑅</m:t>
                    </m:r>
                    <m:func>
                      <m:func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sin</m:t>
                        </m:r>
                      </m:fName>
                      <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func>
                  </m:oMath>
                </a14:m>
                <a:r>
                  <a:rPr lang="en-US" sz="1800" dirty="0">
                    <a:solidFill>
                      <a:srgbClr val="000000"/>
                    </a:solidFill>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𝑅</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num>
                      <m:den>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18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sin</m:t>
                            </m:r>
                          </m:fName>
                          <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func>
                      </m:den>
                    </m:f>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10,3</m:t>
                        </m:r>
                      </m:num>
                      <m:den>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18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sin</m:t>
                            </m:r>
                          </m:fName>
                          <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e>
                        </m:func>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18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a:rPr lang="en-US" sz="1800" b="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den>
                    </m:f>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≈7,3</m:t>
                    </m:r>
                  </m:oMath>
                </a14:m>
                <a:endParaRPr lang="en-US" sz="1800" dirty="0">
                  <a:solidFill>
                    <a:srgbClr val="000000"/>
                  </a:solidFill>
                  <a:effectLst/>
                  <a:latin typeface="+mj-lt"/>
                  <a:ea typeface="Calibri" panose="020F0502020204030204" pitchFamily="34" charset="0"/>
                  <a:cs typeface="Times New Roman" panose="02020603050405020304" pitchFamily="18" charset="0"/>
                </a:endParaRPr>
              </a:p>
            </p:txBody>
          </p:sp>
        </mc:Choice>
        <mc:Fallback xmlns="">
          <p:sp>
            <p:nvSpPr>
              <p:cNvPr id="6" name="Hộp Văn bản 5">
                <a:extLst>
                  <a:ext uri="{FF2B5EF4-FFF2-40B4-BE49-F238E27FC236}">
                    <a16:creationId xmlns:a16="http://schemas.microsoft.com/office/drawing/2014/main" id="{9877523C-BBA8-C715-3A64-D3B52B30FA3E}"/>
                  </a:ext>
                </a:extLst>
              </p:cNvPr>
              <p:cNvSpPr txBox="1">
                <a:spLocks noRot="1" noChangeAspect="1" noMove="1" noResize="1" noEditPoints="1" noAdjustHandles="1" noChangeArrowheads="1" noChangeShapeType="1" noTextEdit="1"/>
              </p:cNvSpPr>
              <p:nvPr/>
            </p:nvSpPr>
            <p:spPr>
              <a:xfrm>
                <a:off x="2264568" y="1936123"/>
                <a:ext cx="4979195" cy="3055965"/>
              </a:xfrm>
              <a:prstGeom prst="rect">
                <a:avLst/>
              </a:prstGeom>
              <a:blipFill>
                <a:blip r:embed="rId2"/>
                <a:stretch>
                  <a:fillRect l="-9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6BB0C6BB-164D-2D14-144A-27028CF71FA0}"/>
                  </a:ext>
                </a:extLst>
              </p:cNvPr>
              <p:cNvSpPr txBox="1"/>
              <p:nvPr/>
            </p:nvSpPr>
            <p:spPr>
              <a:xfrm>
                <a:off x="850105" y="151412"/>
                <a:ext cx="7443788" cy="1301703"/>
              </a:xfrm>
              <a:prstGeom prst="rect">
                <a:avLst/>
              </a:prstGeom>
              <a:noFill/>
            </p:spPr>
            <p:txBody>
              <a:bodyPr wrap="square" rtlCol="0">
                <a:spAutoFit/>
              </a:bodyPr>
              <a:lstStyle/>
              <a:p>
                <a:pPr>
                  <a:lnSpc>
                    <a:spcPct val="150000"/>
                  </a:lnSpc>
                </a:pPr>
                <a:r>
                  <a:rPr lang="en-US" sz="1800" b="1" dirty="0"/>
                  <a:t>Bài 1 (SGK-tr.71) </a:t>
                </a:r>
                <a:r>
                  <a:rPr lang="en-US" sz="1800" dirty="0"/>
                  <a:t>Cho tam </a:t>
                </a:r>
                <a:r>
                  <a:rPr lang="en-US" sz="1800" dirty="0" err="1"/>
                  <a:t>giác</a:t>
                </a:r>
                <a:r>
                  <a:rPr lang="en-US" sz="1800" dirty="0"/>
                  <a:t> </a:t>
                </a:r>
                <a14:m>
                  <m:oMath xmlns:m="http://schemas.openxmlformats.org/officeDocument/2006/math">
                    <m:r>
                      <a:rPr lang="en-US" sz="1800" i="1" dirty="0" smtClean="0">
                        <a:latin typeface="Cambria Math" panose="02040503050406030204" pitchFamily="18" charset="0"/>
                      </a:rPr>
                      <m:t>𝐴𝐵𝐶</m:t>
                    </m:r>
                  </m:oMath>
                </a14:m>
                <a:r>
                  <a:rPr lang="en-US" sz="1800" dirty="0"/>
                  <a:t> </a:t>
                </a:r>
                <a:r>
                  <a:rPr lang="en-US" sz="1800" dirty="0" err="1"/>
                  <a:t>có</a:t>
                </a:r>
                <a:r>
                  <a:rPr lang="en-US" sz="1800" dirty="0"/>
                  <a:t> </a:t>
                </a:r>
                <a14:m>
                  <m:oMath xmlns:m="http://schemas.openxmlformats.org/officeDocument/2006/math">
                    <m:r>
                      <a:rPr lang="en-US" sz="1800" i="1" dirty="0" smtClean="0">
                        <a:latin typeface="Cambria Math" panose="02040503050406030204" pitchFamily="18" charset="0"/>
                      </a:rPr>
                      <m:t>𝐴𝐵</m:t>
                    </m:r>
                    <m:r>
                      <a:rPr lang="en-US" sz="1800" i="1" dirty="0" smtClean="0">
                        <a:latin typeface="Cambria Math" panose="02040503050406030204" pitchFamily="18" charset="0"/>
                      </a:rPr>
                      <m:t>=3,5; </m:t>
                    </m:r>
                    <m:r>
                      <a:rPr lang="en-US" sz="1800" i="1" dirty="0" smtClean="0">
                        <a:latin typeface="Cambria Math" panose="02040503050406030204" pitchFamily="18" charset="0"/>
                      </a:rPr>
                      <m:t>𝐴𝐶</m:t>
                    </m:r>
                    <m:r>
                      <a:rPr lang="en-US" sz="1800" i="1" dirty="0" smtClean="0">
                        <a:latin typeface="Cambria Math" panose="02040503050406030204" pitchFamily="18" charset="0"/>
                      </a:rPr>
                      <m:t>=7,5; </m:t>
                    </m:r>
                    <m:acc>
                      <m:accPr>
                        <m:chr m:val="̂"/>
                        <m:ctrlPr>
                          <a:rPr lang="en-US" sz="1800" i="1" smtClean="0">
                            <a:latin typeface="Cambria Math" panose="02040503050406030204" pitchFamily="18" charset="0"/>
                          </a:rPr>
                        </m:ctrlPr>
                      </m:accPr>
                      <m:e>
                        <m:r>
                          <a:rPr lang="en-US" sz="1800" b="0" i="1" smtClean="0">
                            <a:latin typeface="Cambria Math" panose="02040503050406030204" pitchFamily="18" charset="0"/>
                          </a:rPr>
                          <m:t>𝐴</m:t>
                        </m:r>
                      </m:e>
                    </m:acc>
                    <m:r>
                      <a:rPr lang="en-US" sz="1800" b="0" i="1" smtClean="0">
                        <a:latin typeface="Cambria Math" panose="02040503050406030204" pitchFamily="18" charset="0"/>
                      </a:rPr>
                      <m:t>=135</m:t>
                    </m:r>
                    <m:r>
                      <a:rPr lang="en-US" sz="1800" b="0" i="1" smtClean="0">
                        <a:latin typeface="Cambria Math" panose="02040503050406030204" pitchFamily="18" charset="0"/>
                        <a:ea typeface="Cambria Math" panose="02040503050406030204" pitchFamily="18" charset="0"/>
                      </a:rPr>
                      <m:t>°</m:t>
                    </m:r>
                  </m:oMath>
                </a14:m>
                <a:r>
                  <a:rPr lang="en-US" sz="1800" dirty="0"/>
                  <a:t>. </a:t>
                </a:r>
                <a:r>
                  <a:rPr lang="en-US" sz="1800" dirty="0" err="1"/>
                  <a:t>Tính</a:t>
                </a:r>
                <a:r>
                  <a:rPr lang="en-US" sz="1800" dirty="0"/>
                  <a:t> </a:t>
                </a:r>
                <a:r>
                  <a:rPr lang="en-US" sz="1800" dirty="0" err="1"/>
                  <a:t>độ</a:t>
                </a:r>
                <a:r>
                  <a:rPr lang="en-US" sz="1800" dirty="0"/>
                  <a:t> </a:t>
                </a:r>
                <a:r>
                  <a:rPr lang="en-US" sz="1800" dirty="0" err="1"/>
                  <a:t>dài</a:t>
                </a:r>
                <a:r>
                  <a:rPr lang="en-US" sz="1800" dirty="0"/>
                  <a:t> </a:t>
                </a:r>
                <a:r>
                  <a:rPr lang="en-US" sz="1800" dirty="0" err="1"/>
                  <a:t>cạnh</a:t>
                </a:r>
                <a:r>
                  <a:rPr lang="en-US" sz="1800" dirty="0"/>
                  <a:t> </a:t>
                </a:r>
                <a14:m>
                  <m:oMath xmlns:m="http://schemas.openxmlformats.org/officeDocument/2006/math">
                    <m:r>
                      <a:rPr lang="en-US" sz="1800" i="1" dirty="0" smtClean="0">
                        <a:latin typeface="Cambria Math" panose="02040503050406030204" pitchFamily="18" charset="0"/>
                      </a:rPr>
                      <m:t>𝐵𝐶</m:t>
                    </m:r>
                  </m:oMath>
                </a14:m>
                <a:r>
                  <a:rPr lang="en-US" sz="1800" dirty="0"/>
                  <a:t> </a:t>
                </a:r>
                <a:r>
                  <a:rPr lang="en-US" sz="1800" dirty="0" err="1"/>
                  <a:t>và</a:t>
                </a:r>
                <a:r>
                  <a:rPr lang="en-US" sz="1800" dirty="0"/>
                  <a:t> </a:t>
                </a:r>
                <a:r>
                  <a:rPr lang="en-US" sz="1800" dirty="0" err="1"/>
                  <a:t>bán</a:t>
                </a:r>
                <a:r>
                  <a:rPr lang="en-US" sz="1800" dirty="0"/>
                  <a:t> </a:t>
                </a:r>
                <a:r>
                  <a:rPr lang="en-US" sz="1800" dirty="0" err="1"/>
                  <a:t>kính</a:t>
                </a:r>
                <a:r>
                  <a:rPr lang="en-US" sz="1800" dirty="0"/>
                  <a:t> </a:t>
                </a:r>
                <a14:m>
                  <m:oMath xmlns:m="http://schemas.openxmlformats.org/officeDocument/2006/math">
                    <m:r>
                      <a:rPr lang="en-US" sz="1800" i="1" dirty="0" smtClean="0">
                        <a:latin typeface="Cambria Math" panose="02040503050406030204" pitchFamily="18" charset="0"/>
                      </a:rPr>
                      <m:t>𝑅</m:t>
                    </m:r>
                  </m:oMath>
                </a14:m>
                <a:r>
                  <a:rPr lang="en-US" sz="1800" dirty="0"/>
                  <a:t> </a:t>
                </a:r>
                <a:r>
                  <a:rPr lang="en-US" sz="1800" dirty="0" err="1"/>
                  <a:t>của</a:t>
                </a:r>
                <a:r>
                  <a:rPr lang="en-US" sz="1800" dirty="0"/>
                  <a:t> </a:t>
                </a:r>
                <a:r>
                  <a:rPr lang="en-US" sz="1800" dirty="0" err="1"/>
                  <a:t>đường</a:t>
                </a:r>
                <a:r>
                  <a:rPr lang="en-US" sz="1800" dirty="0"/>
                  <a:t> </a:t>
                </a:r>
                <a:r>
                  <a:rPr lang="en-US" sz="1800" dirty="0" err="1"/>
                  <a:t>tròn</a:t>
                </a:r>
                <a:r>
                  <a:rPr lang="en-US" sz="1800" dirty="0"/>
                  <a:t> </a:t>
                </a:r>
                <a:r>
                  <a:rPr lang="en-US" sz="1800" dirty="0" err="1"/>
                  <a:t>ngoại</a:t>
                </a:r>
                <a:r>
                  <a:rPr lang="en-US" sz="1800" dirty="0"/>
                  <a:t> </a:t>
                </a:r>
                <a:r>
                  <a:rPr lang="en-US" sz="1800" dirty="0" err="1"/>
                  <a:t>tiếp</a:t>
                </a:r>
                <a:r>
                  <a:rPr lang="en-US" sz="1800" dirty="0"/>
                  <a:t> tam </a:t>
                </a:r>
                <a:r>
                  <a:rPr lang="en-US" sz="1800" dirty="0" err="1"/>
                  <a:t>giác</a:t>
                </a:r>
                <a:r>
                  <a:rPr lang="en-US" sz="1800" dirty="0"/>
                  <a:t> (</a:t>
                </a:r>
                <a:r>
                  <a:rPr lang="en-US" sz="1800" dirty="0" err="1"/>
                  <a:t>làm</a:t>
                </a:r>
                <a:r>
                  <a:rPr lang="en-US" sz="1800" dirty="0"/>
                  <a:t> </a:t>
                </a:r>
                <a:r>
                  <a:rPr lang="en-US" sz="1800" dirty="0" err="1"/>
                  <a:t>tròn</a:t>
                </a:r>
                <a:r>
                  <a:rPr lang="en-US" sz="1800" dirty="0"/>
                  <a:t> </a:t>
                </a:r>
                <a:r>
                  <a:rPr lang="en-US" sz="1800" dirty="0" err="1"/>
                  <a:t>kết</a:t>
                </a:r>
                <a:r>
                  <a:rPr lang="en-US" sz="1800" dirty="0"/>
                  <a:t> </a:t>
                </a:r>
                <a:r>
                  <a:rPr lang="en-US" sz="1800" dirty="0" err="1"/>
                  <a:t>quả</a:t>
                </a:r>
                <a:r>
                  <a:rPr lang="en-US" sz="1800" dirty="0"/>
                  <a:t> </a:t>
                </a:r>
                <a:r>
                  <a:rPr lang="en-US" sz="1800" dirty="0" err="1"/>
                  <a:t>đến</a:t>
                </a:r>
                <a:r>
                  <a:rPr lang="en-US" sz="1800" dirty="0"/>
                  <a:t> </a:t>
                </a:r>
                <a:r>
                  <a:rPr lang="en-US" sz="1800" dirty="0" err="1"/>
                  <a:t>hàng</a:t>
                </a:r>
                <a:r>
                  <a:rPr lang="en-US" sz="1800" dirty="0"/>
                  <a:t> </a:t>
                </a:r>
                <a:r>
                  <a:rPr lang="en-US" sz="1800" dirty="0" err="1"/>
                  <a:t>phần</a:t>
                </a:r>
                <a:r>
                  <a:rPr lang="en-US" sz="1800" dirty="0"/>
                  <a:t> </a:t>
                </a:r>
                <a:r>
                  <a:rPr lang="en-US" sz="1800" dirty="0" err="1"/>
                  <a:t>mười</a:t>
                </a:r>
                <a:r>
                  <a:rPr lang="en-US" sz="1800" dirty="0"/>
                  <a:t>).</a:t>
                </a:r>
              </a:p>
            </p:txBody>
          </p:sp>
        </mc:Choice>
        <mc:Fallback xmlns="">
          <p:sp>
            <p:nvSpPr>
              <p:cNvPr id="7" name="Hộp Văn bản 6">
                <a:extLst>
                  <a:ext uri="{FF2B5EF4-FFF2-40B4-BE49-F238E27FC236}">
                    <a16:creationId xmlns:a16="http://schemas.microsoft.com/office/drawing/2014/main" id="{6BB0C6BB-164D-2D14-144A-27028CF71FA0}"/>
                  </a:ext>
                </a:extLst>
              </p:cNvPr>
              <p:cNvSpPr txBox="1">
                <a:spLocks noRot="1" noChangeAspect="1" noMove="1" noResize="1" noEditPoints="1" noAdjustHandles="1" noChangeArrowheads="1" noChangeShapeType="1" noTextEdit="1"/>
              </p:cNvSpPr>
              <p:nvPr/>
            </p:nvSpPr>
            <p:spPr>
              <a:xfrm>
                <a:off x="850105" y="151412"/>
                <a:ext cx="7443788" cy="1301703"/>
              </a:xfrm>
              <a:prstGeom prst="rect">
                <a:avLst/>
              </a:prstGeom>
              <a:blipFill>
                <a:blip r:embed="rId3"/>
                <a:stretch>
                  <a:fillRect l="-655" r="-245" b="-7042"/>
                </a:stretch>
              </a:blipFill>
            </p:spPr>
            <p:txBody>
              <a:bodyPr/>
              <a:lstStyle/>
              <a:p>
                <a:r>
                  <a:rPr lang="en-US">
                    <a:noFill/>
                  </a:rPr>
                  <a:t> </a:t>
                </a:r>
              </a:p>
            </p:txBody>
          </p:sp>
        </mc:Fallback>
      </mc:AlternateContent>
      <p:sp>
        <p:nvSpPr>
          <p:cNvPr id="8" name="Hộp Văn bản 7">
            <a:extLst>
              <a:ext uri="{FF2B5EF4-FFF2-40B4-BE49-F238E27FC236}">
                <a16:creationId xmlns:a16="http://schemas.microsoft.com/office/drawing/2014/main" id="{7158F794-C40E-FB6B-DD3F-34994EFB13E7}"/>
              </a:ext>
            </a:extLst>
          </p:cNvPr>
          <p:cNvSpPr txBox="1"/>
          <p:nvPr/>
        </p:nvSpPr>
        <p:spPr>
          <a:xfrm>
            <a:off x="4221955" y="1536013"/>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872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500"/>
                                        <p:tgtEl>
                                          <p:spTgt spid="6">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Effect transition="in" filter="fade">
                                      <p:cBhvr>
                                        <p:cTn id="40"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C3D8D6E8-7295-A67C-4219-29F4A6690328}"/>
                  </a:ext>
                </a:extLst>
              </p:cNvPr>
              <p:cNvSpPr txBox="1"/>
              <p:nvPr/>
            </p:nvSpPr>
            <p:spPr>
              <a:xfrm>
                <a:off x="2021681" y="2191632"/>
                <a:ext cx="4263033" cy="886205"/>
              </a:xfrm>
              <a:prstGeom prst="rect">
                <a:avLst/>
              </a:prstGeom>
              <a:noFill/>
            </p:spPr>
            <p:txBody>
              <a:bodyPr wrap="square">
                <a:spAutoFit/>
              </a:bodyPr>
              <a:lstStyle/>
              <a:p>
                <a:pPr marL="0" marR="0">
                  <a:lnSpc>
                    <a:spcPct val="150000"/>
                  </a:lnSpc>
                  <a:spcBef>
                    <a:spcPts val="0"/>
                  </a:spcBef>
                </a:pPr>
                <a:r>
                  <a:rPr lang="en-US" sz="1800" dirty="0">
                    <a:solidFill>
                      <a:srgbClr val="000000"/>
                    </a:solidFill>
                    <a:effectLst/>
                    <a:latin typeface="+mn-lt"/>
                    <a:ea typeface="Times New Roman" panose="02020603050405020304" pitchFamily="18" charset="0"/>
                  </a:rPr>
                  <a:t>Ta </a:t>
                </a:r>
                <a:r>
                  <a:rPr lang="en-US" sz="1800" dirty="0" err="1">
                    <a:solidFill>
                      <a:srgbClr val="000000"/>
                    </a:solidFill>
                    <a:effectLst/>
                    <a:latin typeface="+mn-lt"/>
                    <a:ea typeface="Times New Roman" panose="02020603050405020304" pitchFamily="18" charset="0"/>
                  </a:rPr>
                  <a:t>có</a:t>
                </a:r>
                <a:r>
                  <a:rPr lang="en-US" sz="18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1800" i="1">
                            <a:solidFill>
                              <a:srgbClr val="000000"/>
                            </a:solidFill>
                            <a:effectLst/>
                            <a:latin typeface="Cambria Math" panose="02040503050406030204" pitchFamily="18" charset="0"/>
                            <a:ea typeface="Times New Roman" panose="02020603050405020304" pitchFamily="18" charset="0"/>
                          </a:rPr>
                        </m:ctrlPr>
                      </m:accPr>
                      <m:e>
                        <m:r>
                          <a:rPr lang="en-US" sz="1800" i="1">
                            <a:solidFill>
                              <a:srgbClr val="000000"/>
                            </a:solidFill>
                            <a:effectLst/>
                            <a:latin typeface="Cambria Math" panose="02040503050406030204" pitchFamily="18" charset="0"/>
                            <a:ea typeface="Times New Roman" panose="02020603050405020304" pitchFamily="18" charset="0"/>
                          </a:rPr>
                          <m:t>𝐴</m:t>
                        </m:r>
                      </m:e>
                    </m:acc>
                    <m:r>
                      <a:rPr lang="en-US" sz="1800" i="1">
                        <a:solidFill>
                          <a:srgbClr val="000000"/>
                        </a:solidFill>
                        <a:effectLst/>
                        <a:latin typeface="Cambria Math" panose="02040503050406030204" pitchFamily="18" charset="0"/>
                        <a:ea typeface="Times New Roman" panose="02020603050405020304" pitchFamily="18" charset="0"/>
                      </a:rPr>
                      <m:t>=18</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1">
                            <a:solidFill>
                              <a:srgbClr val="000000"/>
                            </a:solidFill>
                            <a:effectLst/>
                            <a:latin typeface="Cambria Math" panose="02040503050406030204" pitchFamily="18" charset="0"/>
                            <a:ea typeface="Times New Roman" panose="02020603050405020304" pitchFamily="18" charset="0"/>
                          </a:rPr>
                          <m:t>0</m:t>
                        </m:r>
                      </m:e>
                      <m:sup>
                        <m:r>
                          <a:rPr lang="en-US" sz="1800" i="1">
                            <a:solidFill>
                              <a:srgbClr val="000000"/>
                            </a:solidFill>
                            <a:effectLst/>
                            <a:latin typeface="Cambria Math" panose="02040503050406030204" pitchFamily="18" charset="0"/>
                            <a:ea typeface="Times New Roman" panose="02020603050405020304" pitchFamily="18" charset="0"/>
                          </a:rPr>
                          <m:t>°</m:t>
                        </m:r>
                      </m:sup>
                    </m:sSup>
                    <m:r>
                      <a:rPr lang="en-US" sz="1800" i="1">
                        <a:solidFill>
                          <a:srgbClr val="000000"/>
                        </a:solidFill>
                        <a:effectLst/>
                        <a:latin typeface="Cambria Math" panose="02040503050406030204" pitchFamily="18" charset="0"/>
                        <a:ea typeface="Times New Roman" panose="02020603050405020304" pitchFamily="18" charset="0"/>
                      </a:rPr>
                      <m:t>−</m:t>
                    </m:r>
                    <m:acc>
                      <m:accPr>
                        <m:chr m:val="̂"/>
                        <m:ctrlPr>
                          <a:rPr lang="en-US" sz="1800" i="1">
                            <a:solidFill>
                              <a:srgbClr val="000000"/>
                            </a:solidFill>
                            <a:effectLst/>
                            <a:latin typeface="Cambria Math" panose="02040503050406030204" pitchFamily="18" charset="0"/>
                            <a:ea typeface="Times New Roman" panose="02020603050405020304" pitchFamily="18" charset="0"/>
                          </a:rPr>
                        </m:ctrlPr>
                      </m:accPr>
                      <m:e>
                        <m:r>
                          <a:rPr lang="en-US" sz="1800" i="1">
                            <a:solidFill>
                              <a:srgbClr val="000000"/>
                            </a:solidFill>
                            <a:effectLst/>
                            <a:latin typeface="Cambria Math" panose="02040503050406030204" pitchFamily="18" charset="0"/>
                            <a:ea typeface="Times New Roman" panose="02020603050405020304" pitchFamily="18" charset="0"/>
                          </a:rPr>
                          <m:t>𝐵</m:t>
                        </m:r>
                      </m:e>
                    </m:acc>
                    <m:r>
                      <a:rPr lang="en-US" sz="1800" i="1">
                        <a:solidFill>
                          <a:srgbClr val="000000"/>
                        </a:solidFill>
                        <a:effectLst/>
                        <a:latin typeface="Cambria Math" panose="02040503050406030204" pitchFamily="18" charset="0"/>
                        <a:ea typeface="Times New Roman" panose="02020603050405020304" pitchFamily="18" charset="0"/>
                      </a:rPr>
                      <m:t>−</m:t>
                    </m:r>
                    <m:acc>
                      <m:accPr>
                        <m:chr m:val="̂"/>
                        <m:ctrlPr>
                          <a:rPr lang="en-US" sz="1800" i="1">
                            <a:solidFill>
                              <a:srgbClr val="000000"/>
                            </a:solidFill>
                            <a:effectLst/>
                            <a:latin typeface="Cambria Math" panose="02040503050406030204" pitchFamily="18" charset="0"/>
                            <a:ea typeface="Times New Roman" panose="02020603050405020304" pitchFamily="18" charset="0"/>
                          </a:rPr>
                        </m:ctrlPr>
                      </m:accPr>
                      <m:e>
                        <m:r>
                          <a:rPr lang="en-US" sz="1800" i="1">
                            <a:solidFill>
                              <a:srgbClr val="000000"/>
                            </a:solidFill>
                            <a:effectLst/>
                            <a:latin typeface="Cambria Math" panose="02040503050406030204" pitchFamily="18" charset="0"/>
                            <a:ea typeface="Times New Roman" panose="02020603050405020304" pitchFamily="18" charset="0"/>
                          </a:rPr>
                          <m:t>𝐶</m:t>
                        </m:r>
                      </m:e>
                    </m:acc>
                    <m:r>
                      <a:rPr lang="en-US" sz="1800" i="1">
                        <a:solidFill>
                          <a:srgbClr val="000000"/>
                        </a:solidFill>
                        <a:effectLst/>
                        <a:latin typeface="Cambria Math" panose="02040503050406030204" pitchFamily="18" charset="0"/>
                        <a:ea typeface="Times New Roman" panose="02020603050405020304" pitchFamily="18" charset="0"/>
                      </a:rPr>
                      <m:t>=6</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1">
                            <a:solidFill>
                              <a:srgbClr val="000000"/>
                            </a:solidFill>
                            <a:effectLst/>
                            <a:latin typeface="Cambria Math" panose="02040503050406030204" pitchFamily="18" charset="0"/>
                            <a:ea typeface="Times New Roman" panose="02020603050405020304" pitchFamily="18" charset="0"/>
                          </a:rPr>
                          <m:t>0</m:t>
                        </m:r>
                      </m:e>
                      <m:sup>
                        <m:r>
                          <a:rPr lang="en-US" sz="1800" i="1">
                            <a:solidFill>
                              <a:srgbClr val="000000"/>
                            </a:solidFill>
                            <a:effectLst/>
                            <a:latin typeface="Cambria Math" panose="02040503050406030204" pitchFamily="18" charset="0"/>
                            <a:ea typeface="Times New Roman" panose="02020603050405020304" pitchFamily="18" charset="0"/>
                          </a:rPr>
                          <m:t>𝑜</m:t>
                        </m:r>
                      </m:sup>
                    </m:sSup>
                  </m:oMath>
                </a14:m>
                <a:endParaRPr lang="en-US" sz="1800" dirty="0">
                  <a:solidFill>
                    <a:srgbClr val="000000"/>
                  </a:solidFill>
                  <a:effectLst/>
                  <a:latin typeface="+mn-lt"/>
                  <a:ea typeface="Times New Roman" panose="02020603050405020304" pitchFamily="18" charset="0"/>
                </a:endParaRPr>
              </a:p>
              <a:p>
                <a:pPr marL="0" marR="0">
                  <a:lnSpc>
                    <a:spcPct val="150000"/>
                  </a:lnSpc>
                  <a:spcBef>
                    <a:spcPts val="0"/>
                  </a:spcBef>
                </a:pPr>
                <a:r>
                  <a:rPr lang="en-US" sz="1800" dirty="0" err="1">
                    <a:solidFill>
                      <a:srgbClr val="000000"/>
                    </a:solidFill>
                    <a:effectLst/>
                    <a:latin typeface="+mn-lt"/>
                    <a:ea typeface="Times New Roman" panose="02020603050405020304" pitchFamily="18" charset="0"/>
                  </a:rPr>
                  <a:t>Áp</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dụng</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định</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lí</a:t>
                </a:r>
                <a:r>
                  <a:rPr lang="en-US" sz="1800" dirty="0">
                    <a:solidFill>
                      <a:srgbClr val="000000"/>
                    </a:solidFill>
                    <a:effectLst/>
                    <a:latin typeface="+mn-lt"/>
                    <a:ea typeface="Times New Roman" panose="02020603050405020304" pitchFamily="18" charset="0"/>
                  </a:rPr>
                  <a:t> sin </a:t>
                </a:r>
                <a:r>
                  <a:rPr lang="en-US" sz="1800" dirty="0" err="1">
                    <a:solidFill>
                      <a:srgbClr val="000000"/>
                    </a:solidFill>
                    <a:effectLst/>
                    <a:latin typeface="+mn-lt"/>
                    <a:ea typeface="Times New Roman" panose="02020603050405020304" pitchFamily="18" charset="0"/>
                  </a:rPr>
                  <a:t>trong</a:t>
                </a:r>
                <a:r>
                  <a:rPr lang="en-US" sz="1800" dirty="0">
                    <a:solidFill>
                      <a:srgbClr val="000000"/>
                    </a:solidFill>
                    <a:effectLst/>
                    <a:latin typeface="+mn-lt"/>
                    <a:ea typeface="Times New Roman" panose="02020603050405020304" pitchFamily="18" charset="0"/>
                  </a:rPr>
                  <a:t> tam </a:t>
                </a:r>
                <a:r>
                  <a:rPr lang="en-US" sz="1800" dirty="0" err="1">
                    <a:solidFill>
                      <a:srgbClr val="000000"/>
                    </a:solidFill>
                    <a:effectLst/>
                    <a:latin typeface="+mn-lt"/>
                    <a:ea typeface="Times New Roman" panose="02020603050405020304" pitchFamily="18" charset="0"/>
                  </a:rPr>
                  <a:t>giác</a:t>
                </a:r>
                <a:r>
                  <a:rPr lang="en-US" sz="1800" dirty="0">
                    <a:solidFill>
                      <a:srgbClr val="000000"/>
                    </a:solidFill>
                    <a:effectLst/>
                    <a:latin typeface="+mn-lt"/>
                    <a:ea typeface="Times New Roman" panose="02020603050405020304" pitchFamily="18" charset="0"/>
                  </a:rPr>
                  <a:t> </a:t>
                </a:r>
                <a14:m>
                  <m:oMath xmlns:m="http://schemas.openxmlformats.org/officeDocument/2006/math">
                    <m:r>
                      <a:rPr lang="en-US" sz="1800" i="1" dirty="0" smtClean="0">
                        <a:solidFill>
                          <a:srgbClr val="000000"/>
                        </a:solidFill>
                        <a:effectLst/>
                        <a:latin typeface="Cambria Math" panose="02040503050406030204" pitchFamily="18" charset="0"/>
                        <a:ea typeface="Times New Roman" panose="02020603050405020304" pitchFamily="18" charset="0"/>
                      </a:rPr>
                      <m:t>𝐴𝐵𝐶</m:t>
                    </m:r>
                  </m:oMath>
                </a14:m>
                <a:r>
                  <a:rPr lang="en-US" sz="1800" dirty="0">
                    <a:solidFill>
                      <a:srgbClr val="000000"/>
                    </a:solidFill>
                    <a:effectLst/>
                    <a:latin typeface="+mn-lt"/>
                    <a:ea typeface="Times New Roman" panose="02020603050405020304" pitchFamily="18" charset="0"/>
                  </a:rPr>
                  <a:t>: </a:t>
                </a:r>
              </a:p>
            </p:txBody>
          </p:sp>
        </mc:Choice>
        <mc:Fallback xmlns="">
          <p:sp>
            <p:nvSpPr>
              <p:cNvPr id="6" name="Hộp Văn bản 5">
                <a:extLst>
                  <a:ext uri="{FF2B5EF4-FFF2-40B4-BE49-F238E27FC236}">
                    <a16:creationId xmlns:a16="http://schemas.microsoft.com/office/drawing/2014/main" id="{C3D8D6E8-7295-A67C-4219-29F4A6690328}"/>
                  </a:ext>
                </a:extLst>
              </p:cNvPr>
              <p:cNvSpPr txBox="1">
                <a:spLocks noRot="1" noChangeAspect="1" noMove="1" noResize="1" noEditPoints="1" noAdjustHandles="1" noChangeArrowheads="1" noChangeShapeType="1" noTextEdit="1"/>
              </p:cNvSpPr>
              <p:nvPr/>
            </p:nvSpPr>
            <p:spPr>
              <a:xfrm>
                <a:off x="2021681" y="2191632"/>
                <a:ext cx="4263033" cy="886205"/>
              </a:xfrm>
              <a:prstGeom prst="rect">
                <a:avLst/>
              </a:prstGeom>
              <a:blipFill>
                <a:blip r:embed="rId2"/>
                <a:stretch>
                  <a:fillRect l="-1288" b="-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6F1A3F3A-678D-D6B9-79D7-3145530C2A12}"/>
                  </a:ext>
                </a:extLst>
              </p:cNvPr>
              <p:cNvSpPr txBox="1"/>
              <p:nvPr/>
            </p:nvSpPr>
            <p:spPr>
              <a:xfrm>
                <a:off x="960833" y="396072"/>
                <a:ext cx="7222332" cy="886205"/>
              </a:xfrm>
              <a:prstGeom prst="rect">
                <a:avLst/>
              </a:prstGeom>
              <a:noFill/>
            </p:spPr>
            <p:txBody>
              <a:bodyPr wrap="square" rtlCol="0">
                <a:spAutoFit/>
              </a:bodyPr>
              <a:lstStyle/>
              <a:p>
                <a:pPr>
                  <a:lnSpc>
                    <a:spcPct val="150000"/>
                  </a:lnSpc>
                </a:pPr>
                <a:r>
                  <a:rPr lang="en-US" sz="1800" b="1" dirty="0"/>
                  <a:t>Bài 2 (SGK-tr.71) </a:t>
                </a:r>
                <a:r>
                  <a:rPr lang="en-US" sz="1800" dirty="0"/>
                  <a:t>Cho tam </a:t>
                </a:r>
                <a:r>
                  <a:rPr lang="en-US" sz="1800" dirty="0" err="1"/>
                  <a:t>giác</a:t>
                </a:r>
                <a:r>
                  <a:rPr lang="en-US" sz="1800" dirty="0"/>
                  <a:t> </a:t>
                </a:r>
                <a14:m>
                  <m:oMath xmlns:m="http://schemas.openxmlformats.org/officeDocument/2006/math">
                    <m:r>
                      <a:rPr lang="en-US" sz="1800" i="1" dirty="0" smtClean="0">
                        <a:latin typeface="Cambria Math" panose="02040503050406030204" pitchFamily="18" charset="0"/>
                      </a:rPr>
                      <m:t>𝐴𝐵𝐶</m:t>
                    </m:r>
                  </m:oMath>
                </a14:m>
                <a:r>
                  <a:rPr lang="en-US" sz="1800" dirty="0"/>
                  <a:t> có </a:t>
                </a:r>
                <a14:m>
                  <m:oMath xmlns:m="http://schemas.openxmlformats.org/officeDocument/2006/math">
                    <m:acc>
                      <m:accPr>
                        <m:chr m:val="̂"/>
                        <m:ctrlPr>
                          <a:rPr lang="en-US" sz="1800" i="1">
                            <a:latin typeface="Cambria Math" panose="02040503050406030204" pitchFamily="18" charset="0"/>
                          </a:rPr>
                        </m:ctrlPr>
                      </m:accPr>
                      <m:e>
                        <m:r>
                          <a:rPr lang="en-US" sz="1800" b="0" i="1" smtClean="0">
                            <a:latin typeface="Cambria Math" panose="02040503050406030204" pitchFamily="18" charset="0"/>
                          </a:rPr>
                          <m:t>𝐵</m:t>
                        </m:r>
                      </m:e>
                    </m:acc>
                    <m:r>
                      <a:rPr lang="en-US" sz="1800" i="1">
                        <a:latin typeface="Cambria Math" panose="02040503050406030204" pitchFamily="18" charset="0"/>
                      </a:rPr>
                      <m:t>=</m:t>
                    </m:r>
                    <m:r>
                      <a:rPr lang="en-US" sz="1800" b="0" i="1" smtClean="0">
                        <a:latin typeface="Cambria Math" panose="02040503050406030204" pitchFamily="18" charset="0"/>
                      </a:rPr>
                      <m:t>7</m:t>
                    </m:r>
                    <m:r>
                      <a:rPr lang="en-US" sz="1800" i="1">
                        <a:latin typeface="Cambria Math" panose="02040503050406030204" pitchFamily="18" charset="0"/>
                      </a:rPr>
                      <m:t>5</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m:t>
                    </m:r>
                    <m:acc>
                      <m:accPr>
                        <m:chr m:val="̂"/>
                        <m:ctrlPr>
                          <a:rPr lang="en-US" sz="1800" i="1">
                            <a:latin typeface="Cambria Math" panose="02040503050406030204" pitchFamily="18" charset="0"/>
                          </a:rPr>
                        </m:ctrlPr>
                      </m:accPr>
                      <m:e>
                        <m:r>
                          <a:rPr lang="en-US" sz="1800" b="0" i="1" smtClean="0">
                            <a:latin typeface="Cambria Math" panose="02040503050406030204" pitchFamily="18" charset="0"/>
                          </a:rPr>
                          <m:t>𝐶</m:t>
                        </m:r>
                      </m:e>
                    </m:acc>
                    <m:r>
                      <a:rPr lang="en-US" sz="1800" i="1">
                        <a:latin typeface="Cambria Math" panose="02040503050406030204" pitchFamily="18" charset="0"/>
                      </a:rPr>
                      <m:t>=</m:t>
                    </m:r>
                    <m:r>
                      <a:rPr lang="en-US" sz="1800" b="0" i="1" smtClean="0">
                        <a:latin typeface="Cambria Math" panose="02040503050406030204" pitchFamily="18" charset="0"/>
                      </a:rPr>
                      <m:t>4</m:t>
                    </m:r>
                    <m:r>
                      <a:rPr lang="en-US" sz="1800" i="1">
                        <a:latin typeface="Cambria Math" panose="02040503050406030204" pitchFamily="18" charset="0"/>
                      </a:rPr>
                      <m:t>5</m:t>
                    </m:r>
                    <m:r>
                      <a:rPr lang="en-US" sz="1800" i="1">
                        <a:latin typeface="Cambria Math" panose="02040503050406030204" pitchFamily="18" charset="0"/>
                        <a:ea typeface="Cambria Math" panose="02040503050406030204" pitchFamily="18" charset="0"/>
                      </a:rPr>
                      <m:t>°</m:t>
                    </m:r>
                  </m:oMath>
                </a14:m>
                <a:r>
                  <a:rPr lang="en-US" sz="1800" dirty="0"/>
                  <a:t> và </a:t>
                </a:r>
                <a14:m>
                  <m:oMath xmlns:m="http://schemas.openxmlformats.org/officeDocument/2006/math">
                    <m:r>
                      <a:rPr lang="en-US" sz="1800" i="1" dirty="0" smtClean="0">
                        <a:latin typeface="Cambria Math" panose="02040503050406030204" pitchFamily="18" charset="0"/>
                      </a:rPr>
                      <m:t>𝐵</m:t>
                    </m:r>
                    <m:r>
                      <a:rPr lang="en-US" sz="1800" b="0" i="1" dirty="0" smtClean="0">
                        <a:latin typeface="Cambria Math" panose="02040503050406030204" pitchFamily="18" charset="0"/>
                      </a:rPr>
                      <m:t>𝐶</m:t>
                    </m:r>
                    <m:r>
                      <a:rPr lang="en-US" sz="1800" i="1" dirty="0" smtClean="0">
                        <a:latin typeface="Cambria Math" panose="02040503050406030204" pitchFamily="18" charset="0"/>
                      </a:rPr>
                      <m:t>=</m:t>
                    </m:r>
                    <m:r>
                      <a:rPr lang="en-US" sz="1800" b="0" i="1" dirty="0" smtClean="0">
                        <a:latin typeface="Cambria Math" panose="02040503050406030204" pitchFamily="18" charset="0"/>
                      </a:rPr>
                      <m:t>50.</m:t>
                    </m:r>
                  </m:oMath>
                </a14:m>
                <a:r>
                  <a:rPr lang="en-US" sz="1800" dirty="0"/>
                  <a:t> </a:t>
                </a:r>
                <a:r>
                  <a:rPr lang="en-US" sz="1800" dirty="0" err="1"/>
                  <a:t>Tính</a:t>
                </a:r>
                <a:r>
                  <a:rPr lang="en-US" sz="1800" dirty="0"/>
                  <a:t> </a:t>
                </a:r>
                <a:r>
                  <a:rPr lang="en-US" sz="1800" dirty="0" err="1"/>
                  <a:t>độ</a:t>
                </a:r>
                <a:r>
                  <a:rPr lang="en-US" sz="1800" dirty="0"/>
                  <a:t> </a:t>
                </a:r>
                <a:r>
                  <a:rPr lang="en-US" sz="1800" dirty="0" err="1"/>
                  <a:t>dài</a:t>
                </a:r>
                <a:r>
                  <a:rPr lang="en-US" sz="1800" dirty="0"/>
                  <a:t> </a:t>
                </a:r>
                <a:r>
                  <a:rPr lang="en-US" sz="1800" dirty="0" err="1"/>
                  <a:t>cạnh</a:t>
                </a:r>
                <a:r>
                  <a:rPr lang="en-US" sz="1800" dirty="0"/>
                  <a:t> </a:t>
                </a:r>
                <a14:m>
                  <m:oMath xmlns:m="http://schemas.openxmlformats.org/officeDocument/2006/math">
                    <m:r>
                      <a:rPr lang="en-US" sz="1800" i="1" dirty="0" smtClean="0">
                        <a:latin typeface="Cambria Math" panose="02040503050406030204" pitchFamily="18" charset="0"/>
                      </a:rPr>
                      <m:t>𝐴𝐵</m:t>
                    </m:r>
                  </m:oMath>
                </a14:m>
                <a:r>
                  <a:rPr lang="en-US" sz="1800" dirty="0"/>
                  <a:t>.</a:t>
                </a:r>
              </a:p>
            </p:txBody>
          </p:sp>
        </mc:Choice>
        <mc:Fallback xmlns="">
          <p:sp>
            <p:nvSpPr>
              <p:cNvPr id="7" name="Hộp Văn bản 6">
                <a:extLst>
                  <a:ext uri="{FF2B5EF4-FFF2-40B4-BE49-F238E27FC236}">
                    <a16:creationId xmlns:a16="http://schemas.microsoft.com/office/drawing/2014/main" id="{6F1A3F3A-678D-D6B9-79D7-3145530C2A12}"/>
                  </a:ext>
                </a:extLst>
              </p:cNvPr>
              <p:cNvSpPr txBox="1">
                <a:spLocks noRot="1" noChangeAspect="1" noMove="1" noResize="1" noEditPoints="1" noAdjustHandles="1" noChangeArrowheads="1" noChangeShapeType="1" noTextEdit="1"/>
              </p:cNvSpPr>
              <p:nvPr/>
            </p:nvSpPr>
            <p:spPr>
              <a:xfrm>
                <a:off x="960833" y="396072"/>
                <a:ext cx="7222332" cy="886205"/>
              </a:xfrm>
              <a:prstGeom prst="rect">
                <a:avLst/>
              </a:prstGeom>
              <a:blipFill>
                <a:blip r:embed="rId3"/>
                <a:stretch>
                  <a:fillRect l="-760" b="-10345"/>
                </a:stretch>
              </a:blipFill>
            </p:spPr>
            <p:txBody>
              <a:bodyPr/>
              <a:lstStyle/>
              <a:p>
                <a:r>
                  <a:rPr lang="en-US">
                    <a:noFill/>
                  </a:rPr>
                  <a:t> </a:t>
                </a:r>
              </a:p>
            </p:txBody>
          </p:sp>
        </mc:Fallback>
      </mc:AlternateContent>
      <p:sp>
        <p:nvSpPr>
          <p:cNvPr id="8" name="Hộp Văn bản 7">
            <a:extLst>
              <a:ext uri="{FF2B5EF4-FFF2-40B4-BE49-F238E27FC236}">
                <a16:creationId xmlns:a16="http://schemas.microsoft.com/office/drawing/2014/main" id="{460BD78B-82E1-2377-B6D5-9D201461CFE2}"/>
              </a:ext>
            </a:extLst>
          </p:cNvPr>
          <p:cNvSpPr txBox="1"/>
          <p:nvPr/>
        </p:nvSpPr>
        <p:spPr>
          <a:xfrm>
            <a:off x="4221955" y="1536013"/>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EF47CDD9-601E-BB8F-CCB8-9082D5244042}"/>
                  </a:ext>
                </a:extLst>
              </p:cNvPr>
              <p:cNvSpPr txBox="1"/>
              <p:nvPr/>
            </p:nvSpPr>
            <p:spPr>
              <a:xfrm>
                <a:off x="1950243" y="3002622"/>
                <a:ext cx="4105870" cy="1330749"/>
              </a:xfrm>
              <a:prstGeom prst="rect">
                <a:avLst/>
              </a:prstGeom>
              <a:no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f>
                        <m:f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sym typeface="Arial"/>
                            </a:rPr>
                          </m:ctrlPr>
                        </m:fPr>
                        <m:num>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𝐴𝐵</m:t>
                          </m:r>
                        </m:num>
                        <m:den>
                          <m:r>
                            <m:rPr>
                              <m:sty m:val="p"/>
                            </m:rP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sin</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𝐶</m:t>
                          </m:r>
                        </m:den>
                      </m:f>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fPr>
                        <m:num>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𝐵𝐶</m:t>
                          </m:r>
                        </m:num>
                        <m:den>
                          <m:r>
                            <m:rPr>
                              <m:sty m:val="p"/>
                            </m:rP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sin</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𝐴</m:t>
                          </m:r>
                        </m:den>
                      </m:f>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𝐴𝐵</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fPr>
                        <m:num>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𝐵𝐶</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r>
                            <m:rPr>
                              <m:sty m:val="p"/>
                            </m:rP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sin</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𝐶</m:t>
                          </m:r>
                        </m:num>
                        <m:den>
                          <m:r>
                            <m:rPr>
                              <m:sty m:val="p"/>
                            </m:rP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sin</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𝐴</m:t>
                          </m:r>
                        </m:den>
                      </m:f>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fPr>
                        <m:num>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50</m:t>
                          </m:r>
                          <m:rad>
                            <m:radPr>
                              <m:degHide m:val="on"/>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radPr>
                            <m:deg/>
                            <m:e>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6</m:t>
                              </m:r>
                            </m:e>
                          </m:rad>
                        </m:num>
                        <m:den>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3</m:t>
                          </m:r>
                        </m:den>
                      </m:f>
                    </m:oMath>
                  </m:oMathPara>
                </a14:m>
                <a:endParaRPr kumimoji="0" lang="en-US" sz="1800" b="0" i="1" u="none" strike="noStrike" kern="0" cap="none" spc="0" normalizeH="0" baseline="0" noProof="0" dirty="0">
                  <a:ln>
                    <a:noFill/>
                  </a:ln>
                  <a:solidFill>
                    <a:srgbClr val="000000"/>
                  </a:solidFill>
                  <a:effectLst/>
                  <a:uLnTx/>
                  <a:uFillTx/>
                  <a:latin typeface="Cambria Math" panose="02040503050406030204" pitchFamily="18" charset="0"/>
                  <a:ea typeface="Times New Roman" panose="02020603050405020304" pitchFamily="18" charset="0"/>
                  <a:sym typeface="Arial"/>
                </a:endParaRPr>
              </a:p>
              <a:p>
                <a:pPr>
                  <a:lnSpc>
                    <a:spcPct val="150000"/>
                  </a:lnSpc>
                </a:pPr>
                <a14:m>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sym typeface="Arial"/>
                      </a:rPr>
                      <m:t>𝐴𝐵</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≈40,82</m:t>
                    </m:r>
                  </m:oMath>
                </a14:m>
                <a:r>
                  <a:rPr kumimoji="0" lang="en-US" sz="1800" b="0" i="0" u="none" strike="noStrike" kern="0" cap="none" spc="0" normalizeH="0" baseline="0" noProof="0" dirty="0">
                    <a:ln>
                      <a:noFill/>
                    </a:ln>
                    <a:solidFill>
                      <a:srgbClr val="000000"/>
                    </a:solidFill>
                    <a:effectLst/>
                    <a:uLnTx/>
                    <a:uFillTx/>
                    <a:ea typeface="Times New Roman" panose="02020603050405020304" pitchFamily="18" charset="0"/>
                    <a:sym typeface="Arial"/>
                  </a:rPr>
                  <a:t>.</a:t>
                </a:r>
                <a:endParaRPr lang="en-US" sz="1800" dirty="0">
                  <a:solidFill>
                    <a:srgbClr val="000000"/>
                  </a:solidFill>
                </a:endParaRPr>
              </a:p>
            </p:txBody>
          </p:sp>
        </mc:Choice>
        <mc:Fallback xmlns="">
          <p:sp>
            <p:nvSpPr>
              <p:cNvPr id="5" name="Hộp Văn bản 4">
                <a:extLst>
                  <a:ext uri="{FF2B5EF4-FFF2-40B4-BE49-F238E27FC236}">
                    <a16:creationId xmlns:a16="http://schemas.microsoft.com/office/drawing/2014/main" id="{EF47CDD9-601E-BB8F-CCB8-9082D5244042}"/>
                  </a:ext>
                </a:extLst>
              </p:cNvPr>
              <p:cNvSpPr txBox="1">
                <a:spLocks noRot="1" noChangeAspect="1" noMove="1" noResize="1" noEditPoints="1" noAdjustHandles="1" noChangeArrowheads="1" noChangeShapeType="1" noTextEdit="1"/>
              </p:cNvSpPr>
              <p:nvPr/>
            </p:nvSpPr>
            <p:spPr>
              <a:xfrm>
                <a:off x="1950243" y="3002622"/>
                <a:ext cx="4105870" cy="1330749"/>
              </a:xfrm>
              <a:prstGeom prst="rect">
                <a:avLst/>
              </a:prstGeom>
              <a:blipFill>
                <a:blip r:embed="rId4"/>
                <a:stretch>
                  <a:fillRect b="-6881"/>
                </a:stretch>
              </a:blipFill>
            </p:spPr>
            <p:txBody>
              <a:bodyPr/>
              <a:lstStyle/>
              <a:p>
                <a:r>
                  <a:rPr lang="en-US">
                    <a:noFill/>
                  </a:rPr>
                  <a:t> </a:t>
                </a:r>
              </a:p>
            </p:txBody>
          </p:sp>
        </mc:Fallback>
      </mc:AlternateContent>
    </p:spTree>
    <p:extLst>
      <p:ext uri="{BB962C8B-B14F-4D97-AF65-F5344CB8AC3E}">
        <p14:creationId xmlns:p14="http://schemas.microsoft.com/office/powerpoint/2010/main" val="206391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8"/>
        <p:cNvGrpSpPr/>
        <p:nvPr/>
      </p:nvGrpSpPr>
      <p:grpSpPr>
        <a:xfrm>
          <a:off x="0" y="0"/>
          <a:ext cx="0" cy="0"/>
          <a:chOff x="0" y="0"/>
          <a:chExt cx="0" cy="0"/>
        </a:xfrm>
      </p:grpSpPr>
      <p:grpSp>
        <p:nvGrpSpPr>
          <p:cNvPr id="1459" name="Google Shape;1459;p29"/>
          <p:cNvGrpSpPr/>
          <p:nvPr/>
        </p:nvGrpSpPr>
        <p:grpSpPr>
          <a:xfrm>
            <a:off x="8502703" y="3341832"/>
            <a:ext cx="1011711" cy="1175022"/>
            <a:chOff x="7669782" y="2869532"/>
            <a:chExt cx="1011711" cy="1175022"/>
          </a:xfrm>
        </p:grpSpPr>
        <p:sp>
          <p:nvSpPr>
            <p:cNvPr id="1460" name="Google Shape;1460;p29"/>
            <p:cNvSpPr/>
            <p:nvPr/>
          </p:nvSpPr>
          <p:spPr>
            <a:xfrm>
              <a:off x="7702860" y="2944300"/>
              <a:ext cx="888239" cy="1056832"/>
            </a:xfrm>
            <a:custGeom>
              <a:avLst/>
              <a:gdLst/>
              <a:ahLst/>
              <a:cxnLst/>
              <a:rect l="l" t="t" r="r" b="b"/>
              <a:pathLst>
                <a:path w="11654" h="13866" extrusionOk="0">
                  <a:moveTo>
                    <a:pt x="4082" y="1"/>
                  </a:moveTo>
                  <a:lnTo>
                    <a:pt x="0" y="10901"/>
                  </a:lnTo>
                  <a:lnTo>
                    <a:pt x="8141" y="13866"/>
                  </a:lnTo>
                  <a:lnTo>
                    <a:pt x="11653" y="3011"/>
                  </a:lnTo>
                  <a:lnTo>
                    <a:pt x="4082"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9"/>
            <p:cNvSpPr/>
            <p:nvPr/>
          </p:nvSpPr>
          <p:spPr>
            <a:xfrm>
              <a:off x="7723666" y="2873038"/>
              <a:ext cx="954319" cy="1037701"/>
            </a:xfrm>
            <a:custGeom>
              <a:avLst/>
              <a:gdLst/>
              <a:ahLst/>
              <a:cxnLst/>
              <a:rect l="l" t="t" r="r" b="b"/>
              <a:pathLst>
                <a:path w="12521" h="13615" extrusionOk="0">
                  <a:moveTo>
                    <a:pt x="3444" y="1"/>
                  </a:moveTo>
                  <a:lnTo>
                    <a:pt x="1" y="9236"/>
                  </a:lnTo>
                  <a:lnTo>
                    <a:pt x="9009" y="13615"/>
                  </a:lnTo>
                  <a:lnTo>
                    <a:pt x="12452" y="4379"/>
                  </a:lnTo>
                  <a:lnTo>
                    <a:pt x="12498" y="4174"/>
                  </a:lnTo>
                  <a:lnTo>
                    <a:pt x="12521" y="3991"/>
                  </a:lnTo>
                  <a:lnTo>
                    <a:pt x="12475" y="3809"/>
                  </a:lnTo>
                  <a:lnTo>
                    <a:pt x="12429" y="3627"/>
                  </a:lnTo>
                  <a:lnTo>
                    <a:pt x="12338" y="3467"/>
                  </a:lnTo>
                  <a:lnTo>
                    <a:pt x="12201" y="3330"/>
                  </a:lnTo>
                  <a:lnTo>
                    <a:pt x="12064" y="3216"/>
                  </a:lnTo>
                  <a:lnTo>
                    <a:pt x="11882" y="3125"/>
                  </a:lnTo>
                  <a:lnTo>
                    <a:pt x="3444"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9"/>
            <p:cNvSpPr/>
            <p:nvPr/>
          </p:nvSpPr>
          <p:spPr>
            <a:xfrm>
              <a:off x="7940956" y="3328426"/>
              <a:ext cx="483295" cy="307690"/>
            </a:xfrm>
            <a:custGeom>
              <a:avLst/>
              <a:gdLst/>
              <a:ahLst/>
              <a:cxnLst/>
              <a:rect l="l" t="t" r="r" b="b"/>
              <a:pathLst>
                <a:path w="6341" h="4037" extrusionOk="0">
                  <a:moveTo>
                    <a:pt x="730" y="0"/>
                  </a:moveTo>
                  <a:lnTo>
                    <a:pt x="0" y="1962"/>
                  </a:lnTo>
                  <a:lnTo>
                    <a:pt x="5610" y="4037"/>
                  </a:lnTo>
                  <a:lnTo>
                    <a:pt x="6340" y="2076"/>
                  </a:lnTo>
                  <a:lnTo>
                    <a:pt x="7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9"/>
            <p:cNvSpPr/>
            <p:nvPr/>
          </p:nvSpPr>
          <p:spPr>
            <a:xfrm>
              <a:off x="7676794" y="3587406"/>
              <a:ext cx="719646" cy="358070"/>
            </a:xfrm>
            <a:custGeom>
              <a:avLst/>
              <a:gdLst/>
              <a:ahLst/>
              <a:cxnLst/>
              <a:rect l="l" t="t" r="r" b="b"/>
              <a:pathLst>
                <a:path w="9442" h="4698" extrusionOk="0">
                  <a:moveTo>
                    <a:pt x="570" y="0"/>
                  </a:moveTo>
                  <a:lnTo>
                    <a:pt x="525" y="137"/>
                  </a:lnTo>
                  <a:lnTo>
                    <a:pt x="639" y="183"/>
                  </a:lnTo>
                  <a:lnTo>
                    <a:pt x="753" y="274"/>
                  </a:lnTo>
                  <a:lnTo>
                    <a:pt x="844" y="365"/>
                  </a:lnTo>
                  <a:lnTo>
                    <a:pt x="890" y="479"/>
                  </a:lnTo>
                  <a:lnTo>
                    <a:pt x="935" y="616"/>
                  </a:lnTo>
                  <a:lnTo>
                    <a:pt x="958" y="730"/>
                  </a:lnTo>
                  <a:lnTo>
                    <a:pt x="958" y="867"/>
                  </a:lnTo>
                  <a:lnTo>
                    <a:pt x="912" y="1004"/>
                  </a:lnTo>
                  <a:lnTo>
                    <a:pt x="867" y="1118"/>
                  </a:lnTo>
                  <a:lnTo>
                    <a:pt x="776" y="1232"/>
                  </a:lnTo>
                  <a:lnTo>
                    <a:pt x="684" y="1323"/>
                  </a:lnTo>
                  <a:lnTo>
                    <a:pt x="570" y="1391"/>
                  </a:lnTo>
                  <a:lnTo>
                    <a:pt x="433" y="1437"/>
                  </a:lnTo>
                  <a:lnTo>
                    <a:pt x="183" y="1437"/>
                  </a:lnTo>
                  <a:lnTo>
                    <a:pt x="46" y="1414"/>
                  </a:lnTo>
                  <a:lnTo>
                    <a:pt x="0" y="1528"/>
                  </a:lnTo>
                  <a:lnTo>
                    <a:pt x="8347" y="4630"/>
                  </a:lnTo>
                  <a:lnTo>
                    <a:pt x="8506" y="4675"/>
                  </a:lnTo>
                  <a:lnTo>
                    <a:pt x="8666" y="4698"/>
                  </a:lnTo>
                  <a:lnTo>
                    <a:pt x="8826" y="4675"/>
                  </a:lnTo>
                  <a:lnTo>
                    <a:pt x="8962" y="4607"/>
                  </a:lnTo>
                  <a:lnTo>
                    <a:pt x="9099" y="4538"/>
                  </a:lnTo>
                  <a:lnTo>
                    <a:pt x="9213" y="4424"/>
                  </a:lnTo>
                  <a:lnTo>
                    <a:pt x="9327" y="4310"/>
                  </a:lnTo>
                  <a:lnTo>
                    <a:pt x="9396" y="4151"/>
                  </a:lnTo>
                  <a:lnTo>
                    <a:pt x="9441" y="3991"/>
                  </a:lnTo>
                  <a:lnTo>
                    <a:pt x="9441" y="3831"/>
                  </a:lnTo>
                  <a:lnTo>
                    <a:pt x="9418" y="3672"/>
                  </a:lnTo>
                  <a:lnTo>
                    <a:pt x="9373" y="3535"/>
                  </a:lnTo>
                  <a:lnTo>
                    <a:pt x="9282" y="3398"/>
                  </a:lnTo>
                  <a:lnTo>
                    <a:pt x="9190" y="3284"/>
                  </a:lnTo>
                  <a:lnTo>
                    <a:pt x="9054" y="3170"/>
                  </a:lnTo>
                  <a:lnTo>
                    <a:pt x="8917" y="3102"/>
                  </a:lnTo>
                  <a:lnTo>
                    <a:pt x="5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9"/>
            <p:cNvSpPr/>
            <p:nvPr/>
          </p:nvSpPr>
          <p:spPr>
            <a:xfrm>
              <a:off x="7671535" y="3576965"/>
              <a:ext cx="744035" cy="382459"/>
            </a:xfrm>
            <a:custGeom>
              <a:avLst/>
              <a:gdLst/>
              <a:ahLst/>
              <a:cxnLst/>
              <a:rect l="l" t="t" r="r" b="b"/>
              <a:pathLst>
                <a:path w="9762" h="5018" extrusionOk="0">
                  <a:moveTo>
                    <a:pt x="685" y="0"/>
                  </a:moveTo>
                  <a:lnTo>
                    <a:pt x="594" y="274"/>
                  </a:lnTo>
                  <a:lnTo>
                    <a:pt x="2692" y="1049"/>
                  </a:lnTo>
                  <a:lnTo>
                    <a:pt x="9031" y="3398"/>
                  </a:lnTo>
                  <a:lnTo>
                    <a:pt x="9145" y="3467"/>
                  </a:lnTo>
                  <a:lnTo>
                    <a:pt x="9259" y="3558"/>
                  </a:lnTo>
                  <a:lnTo>
                    <a:pt x="9351" y="3649"/>
                  </a:lnTo>
                  <a:lnTo>
                    <a:pt x="9419" y="3763"/>
                  </a:lnTo>
                  <a:lnTo>
                    <a:pt x="9465" y="3877"/>
                  </a:lnTo>
                  <a:lnTo>
                    <a:pt x="9465" y="4014"/>
                  </a:lnTo>
                  <a:lnTo>
                    <a:pt x="9465" y="4151"/>
                  </a:lnTo>
                  <a:lnTo>
                    <a:pt x="9419" y="4288"/>
                  </a:lnTo>
                  <a:lnTo>
                    <a:pt x="9373" y="4402"/>
                  </a:lnTo>
                  <a:lnTo>
                    <a:pt x="9282" y="4516"/>
                  </a:lnTo>
                  <a:lnTo>
                    <a:pt x="9191" y="4607"/>
                  </a:lnTo>
                  <a:lnTo>
                    <a:pt x="9077" y="4653"/>
                  </a:lnTo>
                  <a:lnTo>
                    <a:pt x="8963" y="4698"/>
                  </a:lnTo>
                  <a:lnTo>
                    <a:pt x="8826" y="4721"/>
                  </a:lnTo>
                  <a:lnTo>
                    <a:pt x="8689" y="4721"/>
                  </a:lnTo>
                  <a:lnTo>
                    <a:pt x="8552" y="4675"/>
                  </a:lnTo>
                  <a:lnTo>
                    <a:pt x="2213" y="2326"/>
                  </a:lnTo>
                  <a:lnTo>
                    <a:pt x="115" y="1551"/>
                  </a:lnTo>
                  <a:lnTo>
                    <a:pt x="1" y="1802"/>
                  </a:lnTo>
                  <a:lnTo>
                    <a:pt x="8461" y="4949"/>
                  </a:lnTo>
                  <a:lnTo>
                    <a:pt x="8644" y="4995"/>
                  </a:lnTo>
                  <a:lnTo>
                    <a:pt x="8826" y="5017"/>
                  </a:lnTo>
                  <a:lnTo>
                    <a:pt x="9009" y="4972"/>
                  </a:lnTo>
                  <a:lnTo>
                    <a:pt x="9191" y="4926"/>
                  </a:lnTo>
                  <a:lnTo>
                    <a:pt x="9351" y="4835"/>
                  </a:lnTo>
                  <a:lnTo>
                    <a:pt x="9487" y="4698"/>
                  </a:lnTo>
                  <a:lnTo>
                    <a:pt x="9601" y="4561"/>
                  </a:lnTo>
                  <a:lnTo>
                    <a:pt x="9693" y="4379"/>
                  </a:lnTo>
                  <a:lnTo>
                    <a:pt x="9738" y="4196"/>
                  </a:lnTo>
                  <a:lnTo>
                    <a:pt x="9761" y="3991"/>
                  </a:lnTo>
                  <a:lnTo>
                    <a:pt x="9738" y="3809"/>
                  </a:lnTo>
                  <a:lnTo>
                    <a:pt x="9670" y="3649"/>
                  </a:lnTo>
                  <a:lnTo>
                    <a:pt x="9579" y="3489"/>
                  </a:lnTo>
                  <a:lnTo>
                    <a:pt x="9465" y="3330"/>
                  </a:lnTo>
                  <a:lnTo>
                    <a:pt x="9305" y="3216"/>
                  </a:lnTo>
                  <a:lnTo>
                    <a:pt x="9123" y="3147"/>
                  </a:lnTo>
                  <a:lnTo>
                    <a:pt x="685" y="0"/>
                  </a:lnTo>
                  <a:close/>
                </a:path>
              </a:pathLst>
            </a:custGeom>
            <a:solidFill>
              <a:srgbClr val="CC3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9"/>
            <p:cNvSpPr/>
            <p:nvPr/>
          </p:nvSpPr>
          <p:spPr>
            <a:xfrm>
              <a:off x="7669782" y="2869532"/>
              <a:ext cx="1011711" cy="1093340"/>
            </a:xfrm>
            <a:custGeom>
              <a:avLst/>
              <a:gdLst/>
              <a:ahLst/>
              <a:cxnLst/>
              <a:rect l="l" t="t" r="r" b="b"/>
              <a:pathLst>
                <a:path w="13274" h="14345" extrusionOk="0">
                  <a:moveTo>
                    <a:pt x="4174" y="92"/>
                  </a:moveTo>
                  <a:lnTo>
                    <a:pt x="12566" y="3216"/>
                  </a:lnTo>
                  <a:lnTo>
                    <a:pt x="12703" y="3285"/>
                  </a:lnTo>
                  <a:lnTo>
                    <a:pt x="12817" y="3353"/>
                  </a:lnTo>
                  <a:lnTo>
                    <a:pt x="12931" y="3467"/>
                  </a:lnTo>
                  <a:lnTo>
                    <a:pt x="13022" y="3558"/>
                  </a:lnTo>
                  <a:lnTo>
                    <a:pt x="13091" y="3673"/>
                  </a:lnTo>
                  <a:lnTo>
                    <a:pt x="13136" y="3809"/>
                  </a:lnTo>
                  <a:lnTo>
                    <a:pt x="13159" y="3946"/>
                  </a:lnTo>
                  <a:lnTo>
                    <a:pt x="13182" y="4083"/>
                  </a:lnTo>
                  <a:lnTo>
                    <a:pt x="13159" y="4243"/>
                  </a:lnTo>
                  <a:lnTo>
                    <a:pt x="13114" y="4402"/>
                  </a:lnTo>
                  <a:lnTo>
                    <a:pt x="9670" y="13638"/>
                  </a:lnTo>
                  <a:lnTo>
                    <a:pt x="9624" y="13775"/>
                  </a:lnTo>
                  <a:lnTo>
                    <a:pt x="9533" y="13889"/>
                  </a:lnTo>
                  <a:lnTo>
                    <a:pt x="9442" y="14003"/>
                  </a:lnTo>
                  <a:lnTo>
                    <a:pt x="9328" y="14094"/>
                  </a:lnTo>
                  <a:lnTo>
                    <a:pt x="9214" y="14163"/>
                  </a:lnTo>
                  <a:lnTo>
                    <a:pt x="9077" y="14208"/>
                  </a:lnTo>
                  <a:lnTo>
                    <a:pt x="8963" y="14231"/>
                  </a:lnTo>
                  <a:lnTo>
                    <a:pt x="8826" y="14254"/>
                  </a:lnTo>
                  <a:lnTo>
                    <a:pt x="8644" y="14231"/>
                  </a:lnTo>
                  <a:lnTo>
                    <a:pt x="8484" y="14185"/>
                  </a:lnTo>
                  <a:lnTo>
                    <a:pt x="92" y="11061"/>
                  </a:lnTo>
                  <a:lnTo>
                    <a:pt x="138" y="10970"/>
                  </a:lnTo>
                  <a:lnTo>
                    <a:pt x="170" y="10874"/>
                  </a:lnTo>
                  <a:lnTo>
                    <a:pt x="252" y="10902"/>
                  </a:lnTo>
                  <a:lnTo>
                    <a:pt x="480" y="10902"/>
                  </a:lnTo>
                  <a:lnTo>
                    <a:pt x="594" y="10879"/>
                  </a:lnTo>
                  <a:lnTo>
                    <a:pt x="685" y="10833"/>
                  </a:lnTo>
                  <a:lnTo>
                    <a:pt x="776" y="10787"/>
                  </a:lnTo>
                  <a:lnTo>
                    <a:pt x="868" y="10719"/>
                  </a:lnTo>
                  <a:lnTo>
                    <a:pt x="936" y="10628"/>
                  </a:lnTo>
                  <a:lnTo>
                    <a:pt x="1004" y="10537"/>
                  </a:lnTo>
                  <a:lnTo>
                    <a:pt x="1050" y="10445"/>
                  </a:lnTo>
                  <a:lnTo>
                    <a:pt x="1096" y="10309"/>
                  </a:lnTo>
                  <a:lnTo>
                    <a:pt x="1096" y="10195"/>
                  </a:lnTo>
                  <a:lnTo>
                    <a:pt x="1096" y="10081"/>
                  </a:lnTo>
                  <a:lnTo>
                    <a:pt x="1073" y="9967"/>
                  </a:lnTo>
                  <a:lnTo>
                    <a:pt x="1027" y="9875"/>
                  </a:lnTo>
                  <a:lnTo>
                    <a:pt x="982" y="9784"/>
                  </a:lnTo>
                  <a:lnTo>
                    <a:pt x="913" y="9693"/>
                  </a:lnTo>
                  <a:lnTo>
                    <a:pt x="822" y="9624"/>
                  </a:lnTo>
                  <a:lnTo>
                    <a:pt x="731" y="9556"/>
                  </a:lnTo>
                  <a:lnTo>
                    <a:pt x="672" y="9532"/>
                  </a:lnTo>
                  <a:lnTo>
                    <a:pt x="708" y="9442"/>
                  </a:lnTo>
                  <a:lnTo>
                    <a:pt x="754" y="9305"/>
                  </a:lnTo>
                  <a:lnTo>
                    <a:pt x="4174" y="92"/>
                  </a:lnTo>
                  <a:close/>
                  <a:moveTo>
                    <a:pt x="4129" y="1"/>
                  </a:moveTo>
                  <a:lnTo>
                    <a:pt x="4106" y="24"/>
                  </a:lnTo>
                  <a:lnTo>
                    <a:pt x="662" y="9260"/>
                  </a:lnTo>
                  <a:lnTo>
                    <a:pt x="617" y="9396"/>
                  </a:lnTo>
                  <a:lnTo>
                    <a:pt x="571" y="9533"/>
                  </a:lnTo>
                  <a:lnTo>
                    <a:pt x="571" y="9556"/>
                  </a:lnTo>
                  <a:lnTo>
                    <a:pt x="594" y="9579"/>
                  </a:lnTo>
                  <a:lnTo>
                    <a:pt x="685" y="9624"/>
                  </a:lnTo>
                  <a:lnTo>
                    <a:pt x="776" y="9693"/>
                  </a:lnTo>
                  <a:lnTo>
                    <a:pt x="845" y="9761"/>
                  </a:lnTo>
                  <a:lnTo>
                    <a:pt x="890" y="9830"/>
                  </a:lnTo>
                  <a:lnTo>
                    <a:pt x="936" y="9898"/>
                  </a:lnTo>
                  <a:lnTo>
                    <a:pt x="982" y="9989"/>
                  </a:lnTo>
                  <a:lnTo>
                    <a:pt x="1004" y="10081"/>
                  </a:lnTo>
                  <a:lnTo>
                    <a:pt x="1004" y="10195"/>
                  </a:lnTo>
                  <a:lnTo>
                    <a:pt x="1004" y="10286"/>
                  </a:lnTo>
                  <a:lnTo>
                    <a:pt x="959" y="10400"/>
                  </a:lnTo>
                  <a:lnTo>
                    <a:pt x="936" y="10491"/>
                  </a:lnTo>
                  <a:lnTo>
                    <a:pt x="868" y="10582"/>
                  </a:lnTo>
                  <a:lnTo>
                    <a:pt x="799" y="10651"/>
                  </a:lnTo>
                  <a:lnTo>
                    <a:pt x="731" y="10719"/>
                  </a:lnTo>
                  <a:lnTo>
                    <a:pt x="640" y="10765"/>
                  </a:lnTo>
                  <a:lnTo>
                    <a:pt x="571" y="10787"/>
                  </a:lnTo>
                  <a:lnTo>
                    <a:pt x="457" y="10810"/>
                  </a:lnTo>
                  <a:lnTo>
                    <a:pt x="252" y="10810"/>
                  </a:lnTo>
                  <a:lnTo>
                    <a:pt x="161" y="10787"/>
                  </a:lnTo>
                  <a:lnTo>
                    <a:pt x="115" y="10787"/>
                  </a:lnTo>
                  <a:lnTo>
                    <a:pt x="92" y="10810"/>
                  </a:lnTo>
                  <a:lnTo>
                    <a:pt x="47" y="10924"/>
                  </a:lnTo>
                  <a:lnTo>
                    <a:pt x="1" y="11084"/>
                  </a:lnTo>
                  <a:lnTo>
                    <a:pt x="1" y="11107"/>
                  </a:lnTo>
                  <a:lnTo>
                    <a:pt x="24" y="11130"/>
                  </a:lnTo>
                  <a:lnTo>
                    <a:pt x="8461" y="14277"/>
                  </a:lnTo>
                  <a:lnTo>
                    <a:pt x="8644" y="14322"/>
                  </a:lnTo>
                  <a:lnTo>
                    <a:pt x="8826" y="14345"/>
                  </a:lnTo>
                  <a:lnTo>
                    <a:pt x="8963" y="14322"/>
                  </a:lnTo>
                  <a:lnTo>
                    <a:pt x="9123" y="14299"/>
                  </a:lnTo>
                  <a:lnTo>
                    <a:pt x="9260" y="14231"/>
                  </a:lnTo>
                  <a:lnTo>
                    <a:pt x="9396" y="14163"/>
                  </a:lnTo>
                  <a:lnTo>
                    <a:pt x="9510" y="14071"/>
                  </a:lnTo>
                  <a:lnTo>
                    <a:pt x="9602" y="13957"/>
                  </a:lnTo>
                  <a:lnTo>
                    <a:pt x="9693" y="13820"/>
                  </a:lnTo>
                  <a:lnTo>
                    <a:pt x="9761" y="13684"/>
                  </a:lnTo>
                  <a:lnTo>
                    <a:pt x="13205" y="4425"/>
                  </a:lnTo>
                  <a:lnTo>
                    <a:pt x="13250" y="4265"/>
                  </a:lnTo>
                  <a:lnTo>
                    <a:pt x="13273" y="4083"/>
                  </a:lnTo>
                  <a:lnTo>
                    <a:pt x="13250" y="3923"/>
                  </a:lnTo>
                  <a:lnTo>
                    <a:pt x="13228" y="3787"/>
                  </a:lnTo>
                  <a:lnTo>
                    <a:pt x="13159" y="3650"/>
                  </a:lnTo>
                  <a:lnTo>
                    <a:pt x="13091" y="3513"/>
                  </a:lnTo>
                  <a:lnTo>
                    <a:pt x="12999" y="3399"/>
                  </a:lnTo>
                  <a:lnTo>
                    <a:pt x="12885" y="3285"/>
                  </a:lnTo>
                  <a:lnTo>
                    <a:pt x="12749" y="3194"/>
                  </a:lnTo>
                  <a:lnTo>
                    <a:pt x="12612" y="3125"/>
                  </a:lnTo>
                  <a:lnTo>
                    <a:pt x="415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9"/>
            <p:cNvSpPr/>
            <p:nvPr/>
          </p:nvSpPr>
          <p:spPr>
            <a:xfrm>
              <a:off x="7669782" y="3573459"/>
              <a:ext cx="749218" cy="389395"/>
            </a:xfrm>
            <a:custGeom>
              <a:avLst/>
              <a:gdLst/>
              <a:ahLst/>
              <a:cxnLst/>
              <a:rect l="l" t="t" r="r" b="b"/>
              <a:pathLst>
                <a:path w="9830" h="5109" extrusionOk="0">
                  <a:moveTo>
                    <a:pt x="738" y="112"/>
                  </a:moveTo>
                  <a:lnTo>
                    <a:pt x="9146" y="3216"/>
                  </a:lnTo>
                  <a:lnTo>
                    <a:pt x="9260" y="3285"/>
                  </a:lnTo>
                  <a:lnTo>
                    <a:pt x="9396" y="3376"/>
                  </a:lnTo>
                  <a:lnTo>
                    <a:pt x="9488" y="3467"/>
                  </a:lnTo>
                  <a:lnTo>
                    <a:pt x="9579" y="3581"/>
                  </a:lnTo>
                  <a:lnTo>
                    <a:pt x="9647" y="3695"/>
                  </a:lnTo>
                  <a:lnTo>
                    <a:pt x="9693" y="3809"/>
                  </a:lnTo>
                  <a:lnTo>
                    <a:pt x="9716" y="3946"/>
                  </a:lnTo>
                  <a:lnTo>
                    <a:pt x="9738" y="4083"/>
                  </a:lnTo>
                  <a:lnTo>
                    <a:pt x="9716" y="4242"/>
                  </a:lnTo>
                  <a:lnTo>
                    <a:pt x="9670" y="4402"/>
                  </a:lnTo>
                  <a:lnTo>
                    <a:pt x="9624" y="4539"/>
                  </a:lnTo>
                  <a:lnTo>
                    <a:pt x="9533" y="4653"/>
                  </a:lnTo>
                  <a:lnTo>
                    <a:pt x="9442" y="4767"/>
                  </a:lnTo>
                  <a:lnTo>
                    <a:pt x="9328" y="4858"/>
                  </a:lnTo>
                  <a:lnTo>
                    <a:pt x="9214" y="4927"/>
                  </a:lnTo>
                  <a:lnTo>
                    <a:pt x="9077" y="4972"/>
                  </a:lnTo>
                  <a:lnTo>
                    <a:pt x="8963" y="4995"/>
                  </a:lnTo>
                  <a:lnTo>
                    <a:pt x="8826" y="5018"/>
                  </a:lnTo>
                  <a:lnTo>
                    <a:pt x="8644" y="4995"/>
                  </a:lnTo>
                  <a:lnTo>
                    <a:pt x="8484" y="4949"/>
                  </a:lnTo>
                  <a:lnTo>
                    <a:pt x="92" y="1825"/>
                  </a:lnTo>
                  <a:lnTo>
                    <a:pt x="161" y="1643"/>
                  </a:lnTo>
                  <a:lnTo>
                    <a:pt x="2236" y="2418"/>
                  </a:lnTo>
                  <a:lnTo>
                    <a:pt x="8553" y="4767"/>
                  </a:lnTo>
                  <a:lnTo>
                    <a:pt x="8689" y="4813"/>
                  </a:lnTo>
                  <a:lnTo>
                    <a:pt x="8918" y="4813"/>
                  </a:lnTo>
                  <a:lnTo>
                    <a:pt x="9032" y="4790"/>
                  </a:lnTo>
                  <a:lnTo>
                    <a:pt x="9123" y="4744"/>
                  </a:lnTo>
                  <a:lnTo>
                    <a:pt x="9214" y="4699"/>
                  </a:lnTo>
                  <a:lnTo>
                    <a:pt x="9305" y="4630"/>
                  </a:lnTo>
                  <a:lnTo>
                    <a:pt x="9374" y="4539"/>
                  </a:lnTo>
                  <a:lnTo>
                    <a:pt x="9442" y="4448"/>
                  </a:lnTo>
                  <a:lnTo>
                    <a:pt x="9488" y="4334"/>
                  </a:lnTo>
                  <a:lnTo>
                    <a:pt x="9533" y="4220"/>
                  </a:lnTo>
                  <a:lnTo>
                    <a:pt x="9533" y="4083"/>
                  </a:lnTo>
                  <a:lnTo>
                    <a:pt x="9533" y="3992"/>
                  </a:lnTo>
                  <a:lnTo>
                    <a:pt x="9510" y="3878"/>
                  </a:lnTo>
                  <a:lnTo>
                    <a:pt x="9465" y="3764"/>
                  </a:lnTo>
                  <a:lnTo>
                    <a:pt x="9419" y="3672"/>
                  </a:lnTo>
                  <a:lnTo>
                    <a:pt x="9351" y="3604"/>
                  </a:lnTo>
                  <a:lnTo>
                    <a:pt x="9260" y="3513"/>
                  </a:lnTo>
                  <a:lnTo>
                    <a:pt x="9168" y="3467"/>
                  </a:lnTo>
                  <a:lnTo>
                    <a:pt x="9077" y="3399"/>
                  </a:lnTo>
                  <a:lnTo>
                    <a:pt x="2738" y="1050"/>
                  </a:lnTo>
                  <a:lnTo>
                    <a:pt x="672" y="295"/>
                  </a:lnTo>
                  <a:lnTo>
                    <a:pt x="672" y="295"/>
                  </a:lnTo>
                  <a:lnTo>
                    <a:pt x="738" y="112"/>
                  </a:lnTo>
                  <a:close/>
                  <a:moveTo>
                    <a:pt x="685" y="1"/>
                  </a:moveTo>
                  <a:lnTo>
                    <a:pt x="671" y="28"/>
                  </a:lnTo>
                  <a:lnTo>
                    <a:pt x="662" y="24"/>
                  </a:lnTo>
                  <a:lnTo>
                    <a:pt x="571" y="297"/>
                  </a:lnTo>
                  <a:lnTo>
                    <a:pt x="571" y="320"/>
                  </a:lnTo>
                  <a:lnTo>
                    <a:pt x="594" y="343"/>
                  </a:lnTo>
                  <a:lnTo>
                    <a:pt x="2715" y="1141"/>
                  </a:lnTo>
                  <a:lnTo>
                    <a:pt x="9032" y="3490"/>
                  </a:lnTo>
                  <a:lnTo>
                    <a:pt x="9123" y="3535"/>
                  </a:lnTo>
                  <a:lnTo>
                    <a:pt x="9214" y="3581"/>
                  </a:lnTo>
                  <a:lnTo>
                    <a:pt x="9282" y="3650"/>
                  </a:lnTo>
                  <a:lnTo>
                    <a:pt x="9328" y="3741"/>
                  </a:lnTo>
                  <a:lnTo>
                    <a:pt x="9396" y="3809"/>
                  </a:lnTo>
                  <a:lnTo>
                    <a:pt x="9419" y="3900"/>
                  </a:lnTo>
                  <a:lnTo>
                    <a:pt x="9442" y="3992"/>
                  </a:lnTo>
                  <a:lnTo>
                    <a:pt x="9442" y="4083"/>
                  </a:lnTo>
                  <a:lnTo>
                    <a:pt x="9442" y="4197"/>
                  </a:lnTo>
                  <a:lnTo>
                    <a:pt x="9419" y="4311"/>
                  </a:lnTo>
                  <a:lnTo>
                    <a:pt x="9374" y="4402"/>
                  </a:lnTo>
                  <a:lnTo>
                    <a:pt x="9305" y="4493"/>
                  </a:lnTo>
                  <a:lnTo>
                    <a:pt x="9237" y="4562"/>
                  </a:lnTo>
                  <a:lnTo>
                    <a:pt x="9168" y="4607"/>
                  </a:lnTo>
                  <a:lnTo>
                    <a:pt x="9100" y="4653"/>
                  </a:lnTo>
                  <a:lnTo>
                    <a:pt x="9009" y="4699"/>
                  </a:lnTo>
                  <a:lnTo>
                    <a:pt x="8918" y="4721"/>
                  </a:lnTo>
                  <a:lnTo>
                    <a:pt x="8712" y="4721"/>
                  </a:lnTo>
                  <a:lnTo>
                    <a:pt x="8598" y="4676"/>
                  </a:lnTo>
                  <a:lnTo>
                    <a:pt x="2259" y="2327"/>
                  </a:lnTo>
                  <a:lnTo>
                    <a:pt x="161" y="1551"/>
                  </a:lnTo>
                  <a:lnTo>
                    <a:pt x="115" y="1551"/>
                  </a:lnTo>
                  <a:lnTo>
                    <a:pt x="92" y="1574"/>
                  </a:lnTo>
                  <a:lnTo>
                    <a:pt x="1" y="1848"/>
                  </a:lnTo>
                  <a:lnTo>
                    <a:pt x="1" y="1871"/>
                  </a:lnTo>
                  <a:lnTo>
                    <a:pt x="24" y="1894"/>
                  </a:lnTo>
                  <a:lnTo>
                    <a:pt x="8461" y="5041"/>
                  </a:lnTo>
                  <a:lnTo>
                    <a:pt x="8644" y="5086"/>
                  </a:lnTo>
                  <a:lnTo>
                    <a:pt x="8826" y="5109"/>
                  </a:lnTo>
                  <a:lnTo>
                    <a:pt x="8963" y="5086"/>
                  </a:lnTo>
                  <a:lnTo>
                    <a:pt x="9123" y="5063"/>
                  </a:lnTo>
                  <a:lnTo>
                    <a:pt x="9260" y="4995"/>
                  </a:lnTo>
                  <a:lnTo>
                    <a:pt x="9396" y="4927"/>
                  </a:lnTo>
                  <a:lnTo>
                    <a:pt x="9510" y="4835"/>
                  </a:lnTo>
                  <a:lnTo>
                    <a:pt x="9602" y="4721"/>
                  </a:lnTo>
                  <a:lnTo>
                    <a:pt x="9693" y="4584"/>
                  </a:lnTo>
                  <a:lnTo>
                    <a:pt x="9761" y="4448"/>
                  </a:lnTo>
                  <a:lnTo>
                    <a:pt x="9807" y="4265"/>
                  </a:lnTo>
                  <a:lnTo>
                    <a:pt x="9830" y="4083"/>
                  </a:lnTo>
                  <a:lnTo>
                    <a:pt x="9807" y="3946"/>
                  </a:lnTo>
                  <a:lnTo>
                    <a:pt x="9784" y="3786"/>
                  </a:lnTo>
                  <a:lnTo>
                    <a:pt x="9716" y="3650"/>
                  </a:lnTo>
                  <a:lnTo>
                    <a:pt x="9647" y="3513"/>
                  </a:lnTo>
                  <a:lnTo>
                    <a:pt x="9556" y="3399"/>
                  </a:lnTo>
                  <a:lnTo>
                    <a:pt x="9442" y="3307"/>
                  </a:lnTo>
                  <a:lnTo>
                    <a:pt x="9305" y="3216"/>
                  </a:lnTo>
                  <a:lnTo>
                    <a:pt x="9168" y="3148"/>
                  </a:lnTo>
                  <a:lnTo>
                    <a:pt x="73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9"/>
            <p:cNvSpPr/>
            <p:nvPr/>
          </p:nvSpPr>
          <p:spPr>
            <a:xfrm>
              <a:off x="7951398" y="3775125"/>
              <a:ext cx="192983" cy="269429"/>
            </a:xfrm>
            <a:custGeom>
              <a:avLst/>
              <a:gdLst/>
              <a:ahLst/>
              <a:cxnLst/>
              <a:rect l="l" t="t" r="r" b="b"/>
              <a:pathLst>
                <a:path w="2532" h="3535" extrusionOk="0">
                  <a:moveTo>
                    <a:pt x="1118" y="0"/>
                  </a:moveTo>
                  <a:lnTo>
                    <a:pt x="0" y="3010"/>
                  </a:lnTo>
                  <a:lnTo>
                    <a:pt x="0" y="3010"/>
                  </a:lnTo>
                  <a:lnTo>
                    <a:pt x="844" y="2714"/>
                  </a:lnTo>
                  <a:lnTo>
                    <a:pt x="1391" y="3535"/>
                  </a:lnTo>
                  <a:lnTo>
                    <a:pt x="2532" y="502"/>
                  </a:lnTo>
                  <a:lnTo>
                    <a:pt x="1118" y="0"/>
                  </a:lnTo>
                  <a:close/>
                </a:path>
              </a:pathLst>
            </a:custGeom>
            <a:solidFill>
              <a:srgbClr val="FDC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9"/>
            <p:cNvSpPr/>
            <p:nvPr/>
          </p:nvSpPr>
          <p:spPr>
            <a:xfrm>
              <a:off x="8010465" y="3762931"/>
              <a:ext cx="159981" cy="62651"/>
            </a:xfrm>
            <a:custGeom>
              <a:avLst/>
              <a:gdLst/>
              <a:ahLst/>
              <a:cxnLst/>
              <a:rect l="l" t="t" r="r" b="b"/>
              <a:pathLst>
                <a:path w="2099" h="822" extrusionOk="0">
                  <a:moveTo>
                    <a:pt x="23" y="0"/>
                  </a:moveTo>
                  <a:lnTo>
                    <a:pt x="1" y="23"/>
                  </a:lnTo>
                  <a:lnTo>
                    <a:pt x="1" y="69"/>
                  </a:lnTo>
                  <a:lnTo>
                    <a:pt x="23" y="92"/>
                  </a:lnTo>
                  <a:lnTo>
                    <a:pt x="2053" y="821"/>
                  </a:lnTo>
                  <a:lnTo>
                    <a:pt x="2076" y="821"/>
                  </a:lnTo>
                  <a:lnTo>
                    <a:pt x="2099" y="799"/>
                  </a:lnTo>
                  <a:lnTo>
                    <a:pt x="2099" y="776"/>
                  </a:lnTo>
                  <a:lnTo>
                    <a:pt x="2076" y="753"/>
                  </a:lnTo>
                  <a:lnTo>
                    <a:pt x="6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9"/>
            <p:cNvSpPr/>
            <p:nvPr/>
          </p:nvSpPr>
          <p:spPr>
            <a:xfrm>
              <a:off x="8010465" y="3762931"/>
              <a:ext cx="159981" cy="62651"/>
            </a:xfrm>
            <a:custGeom>
              <a:avLst/>
              <a:gdLst/>
              <a:ahLst/>
              <a:cxnLst/>
              <a:rect l="l" t="t" r="r" b="b"/>
              <a:pathLst>
                <a:path w="2099" h="822" fill="none" extrusionOk="0">
                  <a:moveTo>
                    <a:pt x="23" y="92"/>
                  </a:moveTo>
                  <a:lnTo>
                    <a:pt x="2053" y="821"/>
                  </a:lnTo>
                  <a:lnTo>
                    <a:pt x="2053" y="821"/>
                  </a:lnTo>
                  <a:lnTo>
                    <a:pt x="2076" y="821"/>
                  </a:lnTo>
                  <a:lnTo>
                    <a:pt x="2099" y="799"/>
                  </a:lnTo>
                  <a:lnTo>
                    <a:pt x="2099" y="799"/>
                  </a:lnTo>
                  <a:lnTo>
                    <a:pt x="2099" y="776"/>
                  </a:lnTo>
                  <a:lnTo>
                    <a:pt x="2076" y="753"/>
                  </a:lnTo>
                  <a:lnTo>
                    <a:pt x="69" y="0"/>
                  </a:lnTo>
                  <a:lnTo>
                    <a:pt x="69" y="0"/>
                  </a:lnTo>
                  <a:lnTo>
                    <a:pt x="23" y="0"/>
                  </a:lnTo>
                  <a:lnTo>
                    <a:pt x="1" y="23"/>
                  </a:lnTo>
                  <a:lnTo>
                    <a:pt x="1" y="23"/>
                  </a:lnTo>
                  <a:lnTo>
                    <a:pt x="1" y="69"/>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0" name="Google Shape;1470;p29"/>
          <p:cNvGrpSpPr/>
          <p:nvPr/>
        </p:nvGrpSpPr>
        <p:grpSpPr>
          <a:xfrm>
            <a:off x="8323749" y="2113086"/>
            <a:ext cx="926423" cy="1192419"/>
            <a:chOff x="7490828" y="1640786"/>
            <a:chExt cx="926423" cy="1192419"/>
          </a:xfrm>
        </p:grpSpPr>
        <p:sp>
          <p:nvSpPr>
            <p:cNvPr id="1471" name="Google Shape;1471;p29"/>
            <p:cNvSpPr/>
            <p:nvPr/>
          </p:nvSpPr>
          <p:spPr>
            <a:xfrm>
              <a:off x="7506453" y="1772867"/>
              <a:ext cx="910799" cy="1060338"/>
            </a:xfrm>
            <a:custGeom>
              <a:avLst/>
              <a:gdLst/>
              <a:ahLst/>
              <a:cxnLst/>
              <a:rect l="l" t="t" r="r" b="b"/>
              <a:pathLst>
                <a:path w="11950" h="13912" extrusionOk="0">
                  <a:moveTo>
                    <a:pt x="10376" y="0"/>
                  </a:moveTo>
                  <a:lnTo>
                    <a:pt x="10513" y="251"/>
                  </a:lnTo>
                  <a:lnTo>
                    <a:pt x="10650" y="502"/>
                  </a:lnTo>
                  <a:lnTo>
                    <a:pt x="10764" y="753"/>
                  </a:lnTo>
                  <a:lnTo>
                    <a:pt x="10855" y="1004"/>
                  </a:lnTo>
                  <a:lnTo>
                    <a:pt x="10924" y="1277"/>
                  </a:lnTo>
                  <a:lnTo>
                    <a:pt x="10992" y="1551"/>
                  </a:lnTo>
                  <a:lnTo>
                    <a:pt x="11015" y="1825"/>
                  </a:lnTo>
                  <a:lnTo>
                    <a:pt x="11038" y="2098"/>
                  </a:lnTo>
                  <a:lnTo>
                    <a:pt x="11038" y="2372"/>
                  </a:lnTo>
                  <a:lnTo>
                    <a:pt x="11015" y="2646"/>
                  </a:lnTo>
                  <a:lnTo>
                    <a:pt x="10969" y="2919"/>
                  </a:lnTo>
                  <a:lnTo>
                    <a:pt x="10901" y="3193"/>
                  </a:lnTo>
                  <a:lnTo>
                    <a:pt x="10810" y="3467"/>
                  </a:lnTo>
                  <a:lnTo>
                    <a:pt x="10718" y="3740"/>
                  </a:lnTo>
                  <a:lnTo>
                    <a:pt x="10582" y="3991"/>
                  </a:lnTo>
                  <a:lnTo>
                    <a:pt x="10445" y="4265"/>
                  </a:lnTo>
                  <a:lnTo>
                    <a:pt x="10285" y="4470"/>
                  </a:lnTo>
                  <a:lnTo>
                    <a:pt x="10126" y="4675"/>
                  </a:lnTo>
                  <a:lnTo>
                    <a:pt x="9966" y="4858"/>
                  </a:lnTo>
                  <a:lnTo>
                    <a:pt x="9783" y="5017"/>
                  </a:lnTo>
                  <a:lnTo>
                    <a:pt x="9601" y="5200"/>
                  </a:lnTo>
                  <a:lnTo>
                    <a:pt x="9419" y="5337"/>
                  </a:lnTo>
                  <a:lnTo>
                    <a:pt x="9213" y="5473"/>
                  </a:lnTo>
                  <a:lnTo>
                    <a:pt x="9008" y="5587"/>
                  </a:lnTo>
                  <a:lnTo>
                    <a:pt x="8780" y="5701"/>
                  </a:lnTo>
                  <a:lnTo>
                    <a:pt x="8575" y="5793"/>
                  </a:lnTo>
                  <a:lnTo>
                    <a:pt x="8347" y="5884"/>
                  </a:lnTo>
                  <a:lnTo>
                    <a:pt x="8119" y="5930"/>
                  </a:lnTo>
                  <a:lnTo>
                    <a:pt x="7868" y="5998"/>
                  </a:lnTo>
                  <a:lnTo>
                    <a:pt x="7640" y="6021"/>
                  </a:lnTo>
                  <a:lnTo>
                    <a:pt x="7412" y="6044"/>
                  </a:lnTo>
                  <a:lnTo>
                    <a:pt x="7161" y="6066"/>
                  </a:lnTo>
                  <a:lnTo>
                    <a:pt x="6887" y="6044"/>
                  </a:lnTo>
                  <a:lnTo>
                    <a:pt x="6636" y="6021"/>
                  </a:lnTo>
                  <a:lnTo>
                    <a:pt x="6363" y="5975"/>
                  </a:lnTo>
                  <a:lnTo>
                    <a:pt x="6112" y="5907"/>
                  </a:lnTo>
                  <a:lnTo>
                    <a:pt x="5838" y="5816"/>
                  </a:lnTo>
                  <a:lnTo>
                    <a:pt x="5587" y="5724"/>
                  </a:lnTo>
                  <a:lnTo>
                    <a:pt x="5337" y="5587"/>
                  </a:lnTo>
                  <a:lnTo>
                    <a:pt x="5086" y="5451"/>
                  </a:lnTo>
                  <a:lnTo>
                    <a:pt x="4881" y="5314"/>
                  </a:lnTo>
                  <a:lnTo>
                    <a:pt x="5131" y="5633"/>
                  </a:lnTo>
                  <a:lnTo>
                    <a:pt x="5405" y="5930"/>
                  </a:lnTo>
                  <a:lnTo>
                    <a:pt x="92" y="13136"/>
                  </a:lnTo>
                  <a:lnTo>
                    <a:pt x="46" y="13227"/>
                  </a:lnTo>
                  <a:lnTo>
                    <a:pt x="0" y="13295"/>
                  </a:lnTo>
                  <a:lnTo>
                    <a:pt x="0" y="13409"/>
                  </a:lnTo>
                  <a:lnTo>
                    <a:pt x="0" y="13501"/>
                  </a:lnTo>
                  <a:lnTo>
                    <a:pt x="23" y="13569"/>
                  </a:lnTo>
                  <a:lnTo>
                    <a:pt x="69" y="13660"/>
                  </a:lnTo>
                  <a:lnTo>
                    <a:pt x="114" y="13751"/>
                  </a:lnTo>
                  <a:lnTo>
                    <a:pt x="183" y="13797"/>
                  </a:lnTo>
                  <a:lnTo>
                    <a:pt x="320" y="13865"/>
                  </a:lnTo>
                  <a:lnTo>
                    <a:pt x="479" y="13911"/>
                  </a:lnTo>
                  <a:lnTo>
                    <a:pt x="593" y="13888"/>
                  </a:lnTo>
                  <a:lnTo>
                    <a:pt x="685" y="13843"/>
                  </a:lnTo>
                  <a:lnTo>
                    <a:pt x="776" y="13797"/>
                  </a:lnTo>
                  <a:lnTo>
                    <a:pt x="867" y="13706"/>
                  </a:lnTo>
                  <a:lnTo>
                    <a:pt x="6180" y="6500"/>
                  </a:lnTo>
                  <a:lnTo>
                    <a:pt x="6408" y="6614"/>
                  </a:lnTo>
                  <a:lnTo>
                    <a:pt x="6636" y="6728"/>
                  </a:lnTo>
                  <a:lnTo>
                    <a:pt x="6865" y="6796"/>
                  </a:lnTo>
                  <a:lnTo>
                    <a:pt x="7115" y="6865"/>
                  </a:lnTo>
                  <a:lnTo>
                    <a:pt x="7343" y="6933"/>
                  </a:lnTo>
                  <a:lnTo>
                    <a:pt x="7594" y="6956"/>
                  </a:lnTo>
                  <a:lnTo>
                    <a:pt x="7822" y="6979"/>
                  </a:lnTo>
                  <a:lnTo>
                    <a:pt x="8073" y="7001"/>
                  </a:lnTo>
                  <a:lnTo>
                    <a:pt x="8506" y="6979"/>
                  </a:lnTo>
                  <a:lnTo>
                    <a:pt x="8963" y="6887"/>
                  </a:lnTo>
                  <a:lnTo>
                    <a:pt x="9373" y="6773"/>
                  </a:lnTo>
                  <a:lnTo>
                    <a:pt x="9783" y="6591"/>
                  </a:lnTo>
                  <a:lnTo>
                    <a:pt x="10171" y="6363"/>
                  </a:lnTo>
                  <a:lnTo>
                    <a:pt x="10536" y="6112"/>
                  </a:lnTo>
                  <a:lnTo>
                    <a:pt x="10718" y="5952"/>
                  </a:lnTo>
                  <a:lnTo>
                    <a:pt x="10878" y="5793"/>
                  </a:lnTo>
                  <a:lnTo>
                    <a:pt x="11038" y="5610"/>
                  </a:lnTo>
                  <a:lnTo>
                    <a:pt x="11197" y="5428"/>
                  </a:lnTo>
                  <a:lnTo>
                    <a:pt x="11403" y="5086"/>
                  </a:lnTo>
                  <a:lnTo>
                    <a:pt x="11585" y="4744"/>
                  </a:lnTo>
                  <a:lnTo>
                    <a:pt x="11722" y="4402"/>
                  </a:lnTo>
                  <a:lnTo>
                    <a:pt x="11836" y="4037"/>
                  </a:lnTo>
                  <a:lnTo>
                    <a:pt x="11904" y="3672"/>
                  </a:lnTo>
                  <a:lnTo>
                    <a:pt x="11950" y="3284"/>
                  </a:lnTo>
                  <a:lnTo>
                    <a:pt x="11927" y="2919"/>
                  </a:lnTo>
                  <a:lnTo>
                    <a:pt x="11904" y="2554"/>
                  </a:lnTo>
                  <a:lnTo>
                    <a:pt x="11836" y="2190"/>
                  </a:lnTo>
                  <a:lnTo>
                    <a:pt x="11722" y="1825"/>
                  </a:lnTo>
                  <a:lnTo>
                    <a:pt x="11585" y="1483"/>
                  </a:lnTo>
                  <a:lnTo>
                    <a:pt x="11403" y="1141"/>
                  </a:lnTo>
                  <a:lnTo>
                    <a:pt x="11197" y="844"/>
                  </a:lnTo>
                  <a:lnTo>
                    <a:pt x="10946" y="548"/>
                  </a:lnTo>
                  <a:lnTo>
                    <a:pt x="10673" y="251"/>
                  </a:lnTo>
                  <a:lnTo>
                    <a:pt x="10376" y="0"/>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9"/>
            <p:cNvSpPr/>
            <p:nvPr/>
          </p:nvSpPr>
          <p:spPr>
            <a:xfrm>
              <a:off x="8052154" y="2183059"/>
              <a:ext cx="76" cy="76"/>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9"/>
            <p:cNvSpPr/>
            <p:nvPr/>
          </p:nvSpPr>
          <p:spPr>
            <a:xfrm>
              <a:off x="7980893" y="2170865"/>
              <a:ext cx="71340" cy="12271"/>
            </a:xfrm>
            <a:custGeom>
              <a:avLst/>
              <a:gdLst/>
              <a:ahLst/>
              <a:cxnLst/>
              <a:rect l="l" t="t" r="r" b="b"/>
              <a:pathLst>
                <a:path w="936" h="161" fill="none" extrusionOk="0">
                  <a:moveTo>
                    <a:pt x="1" y="1"/>
                  </a:moveTo>
                  <a:lnTo>
                    <a:pt x="1" y="1"/>
                  </a:lnTo>
                  <a:lnTo>
                    <a:pt x="229" y="69"/>
                  </a:lnTo>
                  <a:lnTo>
                    <a:pt x="480" y="115"/>
                  </a:lnTo>
                  <a:lnTo>
                    <a:pt x="708" y="137"/>
                  </a:lnTo>
                  <a:lnTo>
                    <a:pt x="936" y="160"/>
                  </a:lnTo>
                  <a:lnTo>
                    <a:pt x="936" y="160"/>
                  </a:lnTo>
                  <a:lnTo>
                    <a:pt x="708" y="137"/>
                  </a:lnTo>
                  <a:lnTo>
                    <a:pt x="480" y="115"/>
                  </a:lnTo>
                  <a:lnTo>
                    <a:pt x="229" y="6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9"/>
            <p:cNvSpPr/>
            <p:nvPr/>
          </p:nvSpPr>
          <p:spPr>
            <a:xfrm>
              <a:off x="7494258" y="2144799"/>
              <a:ext cx="446787" cy="655318"/>
            </a:xfrm>
            <a:custGeom>
              <a:avLst/>
              <a:gdLst/>
              <a:ahLst/>
              <a:cxnLst/>
              <a:rect l="l" t="t" r="r" b="b"/>
              <a:pathLst>
                <a:path w="5862" h="8598" extrusionOk="0">
                  <a:moveTo>
                    <a:pt x="5041" y="1"/>
                  </a:moveTo>
                  <a:lnTo>
                    <a:pt x="69" y="7845"/>
                  </a:lnTo>
                  <a:lnTo>
                    <a:pt x="24" y="7936"/>
                  </a:lnTo>
                  <a:lnTo>
                    <a:pt x="1" y="8028"/>
                  </a:lnTo>
                  <a:lnTo>
                    <a:pt x="1" y="8119"/>
                  </a:lnTo>
                  <a:lnTo>
                    <a:pt x="1" y="8210"/>
                  </a:lnTo>
                  <a:lnTo>
                    <a:pt x="46" y="8301"/>
                  </a:lnTo>
                  <a:lnTo>
                    <a:pt x="92" y="8393"/>
                  </a:lnTo>
                  <a:lnTo>
                    <a:pt x="138" y="8461"/>
                  </a:lnTo>
                  <a:lnTo>
                    <a:pt x="229" y="8507"/>
                  </a:lnTo>
                  <a:lnTo>
                    <a:pt x="297" y="8552"/>
                  </a:lnTo>
                  <a:lnTo>
                    <a:pt x="388" y="8575"/>
                  </a:lnTo>
                  <a:lnTo>
                    <a:pt x="502" y="8598"/>
                  </a:lnTo>
                  <a:lnTo>
                    <a:pt x="594" y="8575"/>
                  </a:lnTo>
                  <a:lnTo>
                    <a:pt x="662" y="8552"/>
                  </a:lnTo>
                  <a:lnTo>
                    <a:pt x="753" y="8507"/>
                  </a:lnTo>
                  <a:lnTo>
                    <a:pt x="822" y="8438"/>
                  </a:lnTo>
                  <a:lnTo>
                    <a:pt x="890" y="8370"/>
                  </a:lnTo>
                  <a:lnTo>
                    <a:pt x="5861" y="525"/>
                  </a:lnTo>
                  <a:lnTo>
                    <a:pt x="5041" y="1"/>
                  </a:lnTo>
                  <a:close/>
                </a:path>
              </a:pathLst>
            </a:custGeom>
            <a:solidFill>
              <a:srgbClr val="D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9"/>
            <p:cNvSpPr/>
            <p:nvPr/>
          </p:nvSpPr>
          <p:spPr>
            <a:xfrm>
              <a:off x="7490828" y="2141293"/>
              <a:ext cx="453723" cy="662330"/>
            </a:xfrm>
            <a:custGeom>
              <a:avLst/>
              <a:gdLst/>
              <a:ahLst/>
              <a:cxnLst/>
              <a:rect l="l" t="t" r="r" b="b"/>
              <a:pathLst>
                <a:path w="5953" h="8690" extrusionOk="0">
                  <a:moveTo>
                    <a:pt x="5108" y="115"/>
                  </a:moveTo>
                  <a:lnTo>
                    <a:pt x="5838" y="571"/>
                  </a:lnTo>
                  <a:lnTo>
                    <a:pt x="890" y="8393"/>
                  </a:lnTo>
                  <a:lnTo>
                    <a:pt x="821" y="8484"/>
                  </a:lnTo>
                  <a:lnTo>
                    <a:pt x="730" y="8530"/>
                  </a:lnTo>
                  <a:lnTo>
                    <a:pt x="639" y="8575"/>
                  </a:lnTo>
                  <a:lnTo>
                    <a:pt x="525" y="8598"/>
                  </a:lnTo>
                  <a:lnTo>
                    <a:pt x="411" y="8575"/>
                  </a:lnTo>
                  <a:lnTo>
                    <a:pt x="297" y="8530"/>
                  </a:lnTo>
                  <a:lnTo>
                    <a:pt x="205" y="8461"/>
                  </a:lnTo>
                  <a:lnTo>
                    <a:pt x="137" y="8370"/>
                  </a:lnTo>
                  <a:lnTo>
                    <a:pt x="91" y="8256"/>
                  </a:lnTo>
                  <a:lnTo>
                    <a:pt x="91" y="8165"/>
                  </a:lnTo>
                  <a:lnTo>
                    <a:pt x="114" y="8028"/>
                  </a:lnTo>
                  <a:lnTo>
                    <a:pt x="160" y="7914"/>
                  </a:lnTo>
                  <a:lnTo>
                    <a:pt x="5108" y="115"/>
                  </a:lnTo>
                  <a:close/>
                  <a:moveTo>
                    <a:pt x="5086" y="1"/>
                  </a:moveTo>
                  <a:lnTo>
                    <a:pt x="5063" y="24"/>
                  </a:lnTo>
                  <a:lnTo>
                    <a:pt x="69" y="7868"/>
                  </a:lnTo>
                  <a:lnTo>
                    <a:pt x="23" y="8005"/>
                  </a:lnTo>
                  <a:lnTo>
                    <a:pt x="0" y="8165"/>
                  </a:lnTo>
                  <a:lnTo>
                    <a:pt x="23" y="8279"/>
                  </a:lnTo>
                  <a:lnTo>
                    <a:pt x="69" y="8416"/>
                  </a:lnTo>
                  <a:lnTo>
                    <a:pt x="137" y="8507"/>
                  </a:lnTo>
                  <a:lnTo>
                    <a:pt x="251" y="8598"/>
                  </a:lnTo>
                  <a:lnTo>
                    <a:pt x="388" y="8667"/>
                  </a:lnTo>
                  <a:lnTo>
                    <a:pt x="525" y="8689"/>
                  </a:lnTo>
                  <a:lnTo>
                    <a:pt x="661" y="8667"/>
                  </a:lnTo>
                  <a:lnTo>
                    <a:pt x="775" y="8621"/>
                  </a:lnTo>
                  <a:lnTo>
                    <a:pt x="890" y="8553"/>
                  </a:lnTo>
                  <a:lnTo>
                    <a:pt x="958" y="8439"/>
                  </a:lnTo>
                  <a:lnTo>
                    <a:pt x="5952" y="594"/>
                  </a:lnTo>
                  <a:lnTo>
                    <a:pt x="5952" y="548"/>
                  </a:lnTo>
                  <a:lnTo>
                    <a:pt x="5929" y="525"/>
                  </a:lnTo>
                  <a:lnTo>
                    <a:pt x="510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9"/>
            <p:cNvSpPr/>
            <p:nvPr/>
          </p:nvSpPr>
          <p:spPr>
            <a:xfrm>
              <a:off x="7758497" y="1644216"/>
              <a:ext cx="589237" cy="589314"/>
            </a:xfrm>
            <a:custGeom>
              <a:avLst/>
              <a:gdLst/>
              <a:ahLst/>
              <a:cxnLst/>
              <a:rect l="l" t="t" r="r" b="b"/>
              <a:pathLst>
                <a:path w="7731" h="7732" extrusionOk="0">
                  <a:moveTo>
                    <a:pt x="3854" y="685"/>
                  </a:moveTo>
                  <a:lnTo>
                    <a:pt x="4173" y="708"/>
                  </a:lnTo>
                  <a:lnTo>
                    <a:pt x="4492" y="753"/>
                  </a:lnTo>
                  <a:lnTo>
                    <a:pt x="4812" y="822"/>
                  </a:lnTo>
                  <a:lnTo>
                    <a:pt x="5108" y="936"/>
                  </a:lnTo>
                  <a:lnTo>
                    <a:pt x="5405" y="1073"/>
                  </a:lnTo>
                  <a:lnTo>
                    <a:pt x="5678" y="1255"/>
                  </a:lnTo>
                  <a:lnTo>
                    <a:pt x="5929" y="1438"/>
                  </a:lnTo>
                  <a:lnTo>
                    <a:pt x="6157" y="1643"/>
                  </a:lnTo>
                  <a:lnTo>
                    <a:pt x="6340" y="1871"/>
                  </a:lnTo>
                  <a:lnTo>
                    <a:pt x="6522" y="2122"/>
                  </a:lnTo>
                  <a:lnTo>
                    <a:pt x="6682" y="2395"/>
                  </a:lnTo>
                  <a:lnTo>
                    <a:pt x="6819" y="2669"/>
                  </a:lnTo>
                  <a:lnTo>
                    <a:pt x="6910" y="2965"/>
                  </a:lnTo>
                  <a:lnTo>
                    <a:pt x="6978" y="3262"/>
                  </a:lnTo>
                  <a:lnTo>
                    <a:pt x="7024" y="3558"/>
                  </a:lnTo>
                  <a:lnTo>
                    <a:pt x="7047" y="3878"/>
                  </a:lnTo>
                  <a:lnTo>
                    <a:pt x="7024" y="4197"/>
                  </a:lnTo>
                  <a:lnTo>
                    <a:pt x="6978" y="4516"/>
                  </a:lnTo>
                  <a:lnTo>
                    <a:pt x="6910" y="4835"/>
                  </a:lnTo>
                  <a:lnTo>
                    <a:pt x="6796" y="5132"/>
                  </a:lnTo>
                  <a:lnTo>
                    <a:pt x="6659" y="5428"/>
                  </a:lnTo>
                  <a:lnTo>
                    <a:pt x="6476" y="5679"/>
                  </a:lnTo>
                  <a:lnTo>
                    <a:pt x="6294" y="5930"/>
                  </a:lnTo>
                  <a:lnTo>
                    <a:pt x="6089" y="6158"/>
                  </a:lnTo>
                  <a:lnTo>
                    <a:pt x="5861" y="6363"/>
                  </a:lnTo>
                  <a:lnTo>
                    <a:pt x="5610" y="6546"/>
                  </a:lnTo>
                  <a:lnTo>
                    <a:pt x="5336" y="6705"/>
                  </a:lnTo>
                  <a:lnTo>
                    <a:pt x="5063" y="6819"/>
                  </a:lnTo>
                  <a:lnTo>
                    <a:pt x="4766" y="6933"/>
                  </a:lnTo>
                  <a:lnTo>
                    <a:pt x="4470" y="7002"/>
                  </a:lnTo>
                  <a:lnTo>
                    <a:pt x="4173" y="7047"/>
                  </a:lnTo>
                  <a:lnTo>
                    <a:pt x="3854" y="7070"/>
                  </a:lnTo>
                  <a:lnTo>
                    <a:pt x="3535" y="7047"/>
                  </a:lnTo>
                  <a:lnTo>
                    <a:pt x="3215" y="7002"/>
                  </a:lnTo>
                  <a:lnTo>
                    <a:pt x="2896" y="6911"/>
                  </a:lnTo>
                  <a:lnTo>
                    <a:pt x="2600" y="6797"/>
                  </a:lnTo>
                  <a:lnTo>
                    <a:pt x="2303" y="6660"/>
                  </a:lnTo>
                  <a:lnTo>
                    <a:pt x="2052" y="6500"/>
                  </a:lnTo>
                  <a:lnTo>
                    <a:pt x="1802" y="6318"/>
                  </a:lnTo>
                  <a:lnTo>
                    <a:pt x="1574" y="6090"/>
                  </a:lnTo>
                  <a:lnTo>
                    <a:pt x="1368" y="5862"/>
                  </a:lnTo>
                  <a:lnTo>
                    <a:pt x="1186" y="5611"/>
                  </a:lnTo>
                  <a:lnTo>
                    <a:pt x="1026" y="5360"/>
                  </a:lnTo>
                  <a:lnTo>
                    <a:pt x="912" y="5063"/>
                  </a:lnTo>
                  <a:lnTo>
                    <a:pt x="798" y="4790"/>
                  </a:lnTo>
                  <a:lnTo>
                    <a:pt x="730" y="4493"/>
                  </a:lnTo>
                  <a:lnTo>
                    <a:pt x="684" y="4174"/>
                  </a:lnTo>
                  <a:lnTo>
                    <a:pt x="661" y="3878"/>
                  </a:lnTo>
                  <a:lnTo>
                    <a:pt x="684" y="3558"/>
                  </a:lnTo>
                  <a:lnTo>
                    <a:pt x="730" y="3239"/>
                  </a:lnTo>
                  <a:lnTo>
                    <a:pt x="821" y="2920"/>
                  </a:lnTo>
                  <a:lnTo>
                    <a:pt x="935" y="2623"/>
                  </a:lnTo>
                  <a:lnTo>
                    <a:pt x="1072" y="2327"/>
                  </a:lnTo>
                  <a:lnTo>
                    <a:pt x="1231" y="2053"/>
                  </a:lnTo>
                  <a:lnTo>
                    <a:pt x="1414" y="1802"/>
                  </a:lnTo>
                  <a:lnTo>
                    <a:pt x="1642" y="1574"/>
                  </a:lnTo>
                  <a:lnTo>
                    <a:pt x="1870" y="1392"/>
                  </a:lnTo>
                  <a:lnTo>
                    <a:pt x="2121" y="1209"/>
                  </a:lnTo>
                  <a:lnTo>
                    <a:pt x="2372" y="1050"/>
                  </a:lnTo>
                  <a:lnTo>
                    <a:pt x="2668" y="913"/>
                  </a:lnTo>
                  <a:lnTo>
                    <a:pt x="2942" y="822"/>
                  </a:lnTo>
                  <a:lnTo>
                    <a:pt x="3238" y="753"/>
                  </a:lnTo>
                  <a:lnTo>
                    <a:pt x="3558" y="708"/>
                  </a:lnTo>
                  <a:lnTo>
                    <a:pt x="3854" y="685"/>
                  </a:lnTo>
                  <a:close/>
                  <a:moveTo>
                    <a:pt x="3740" y="1"/>
                  </a:moveTo>
                  <a:lnTo>
                    <a:pt x="3375" y="24"/>
                  </a:lnTo>
                  <a:lnTo>
                    <a:pt x="3010" y="92"/>
                  </a:lnTo>
                  <a:lnTo>
                    <a:pt x="2645" y="183"/>
                  </a:lnTo>
                  <a:lnTo>
                    <a:pt x="2303" y="320"/>
                  </a:lnTo>
                  <a:lnTo>
                    <a:pt x="1961" y="503"/>
                  </a:lnTo>
                  <a:lnTo>
                    <a:pt x="1642" y="685"/>
                  </a:lnTo>
                  <a:lnTo>
                    <a:pt x="1345" y="913"/>
                  </a:lnTo>
                  <a:lnTo>
                    <a:pt x="1072" y="1187"/>
                  </a:lnTo>
                  <a:lnTo>
                    <a:pt x="821" y="1483"/>
                  </a:lnTo>
                  <a:lnTo>
                    <a:pt x="593" y="1802"/>
                  </a:lnTo>
                  <a:lnTo>
                    <a:pt x="388" y="2144"/>
                  </a:lnTo>
                  <a:lnTo>
                    <a:pt x="228" y="2509"/>
                  </a:lnTo>
                  <a:lnTo>
                    <a:pt x="114" y="2874"/>
                  </a:lnTo>
                  <a:lnTo>
                    <a:pt x="46" y="3239"/>
                  </a:lnTo>
                  <a:lnTo>
                    <a:pt x="0" y="3604"/>
                  </a:lnTo>
                  <a:lnTo>
                    <a:pt x="0" y="3992"/>
                  </a:lnTo>
                  <a:lnTo>
                    <a:pt x="23" y="4357"/>
                  </a:lnTo>
                  <a:lnTo>
                    <a:pt x="91" y="4721"/>
                  </a:lnTo>
                  <a:lnTo>
                    <a:pt x="182" y="5086"/>
                  </a:lnTo>
                  <a:lnTo>
                    <a:pt x="319" y="5428"/>
                  </a:lnTo>
                  <a:lnTo>
                    <a:pt x="479" y="5770"/>
                  </a:lnTo>
                  <a:lnTo>
                    <a:pt x="684" y="6090"/>
                  </a:lnTo>
                  <a:lnTo>
                    <a:pt x="912" y="6386"/>
                  </a:lnTo>
                  <a:lnTo>
                    <a:pt x="1163" y="6660"/>
                  </a:lnTo>
                  <a:lnTo>
                    <a:pt x="1459" y="6911"/>
                  </a:lnTo>
                  <a:lnTo>
                    <a:pt x="1779" y="7139"/>
                  </a:lnTo>
                  <a:lnTo>
                    <a:pt x="2121" y="7344"/>
                  </a:lnTo>
                  <a:lnTo>
                    <a:pt x="2486" y="7504"/>
                  </a:lnTo>
                  <a:lnTo>
                    <a:pt x="2851" y="7618"/>
                  </a:lnTo>
                  <a:lnTo>
                    <a:pt x="3215" y="7686"/>
                  </a:lnTo>
                  <a:lnTo>
                    <a:pt x="3603" y="7732"/>
                  </a:lnTo>
                  <a:lnTo>
                    <a:pt x="3968" y="7732"/>
                  </a:lnTo>
                  <a:lnTo>
                    <a:pt x="4333" y="7709"/>
                  </a:lnTo>
                  <a:lnTo>
                    <a:pt x="4698" y="7640"/>
                  </a:lnTo>
                  <a:lnTo>
                    <a:pt x="5063" y="7549"/>
                  </a:lnTo>
                  <a:lnTo>
                    <a:pt x="5405" y="7412"/>
                  </a:lnTo>
                  <a:lnTo>
                    <a:pt x="5747" y="7253"/>
                  </a:lnTo>
                  <a:lnTo>
                    <a:pt x="6066" y="7047"/>
                  </a:lnTo>
                  <a:lnTo>
                    <a:pt x="6362" y="6819"/>
                  </a:lnTo>
                  <a:lnTo>
                    <a:pt x="6636" y="6569"/>
                  </a:lnTo>
                  <a:lnTo>
                    <a:pt x="6910" y="6272"/>
                  </a:lnTo>
                  <a:lnTo>
                    <a:pt x="7138" y="5953"/>
                  </a:lnTo>
                  <a:lnTo>
                    <a:pt x="7320" y="5611"/>
                  </a:lnTo>
                  <a:lnTo>
                    <a:pt x="7480" y="5246"/>
                  </a:lnTo>
                  <a:lnTo>
                    <a:pt x="7594" y="4881"/>
                  </a:lnTo>
                  <a:lnTo>
                    <a:pt x="7685" y="4516"/>
                  </a:lnTo>
                  <a:lnTo>
                    <a:pt x="7731" y="4128"/>
                  </a:lnTo>
                  <a:lnTo>
                    <a:pt x="7731" y="3764"/>
                  </a:lnTo>
                  <a:lnTo>
                    <a:pt x="7708" y="3399"/>
                  </a:lnTo>
                  <a:lnTo>
                    <a:pt x="7639" y="3034"/>
                  </a:lnTo>
                  <a:lnTo>
                    <a:pt x="7548" y="2669"/>
                  </a:lnTo>
                  <a:lnTo>
                    <a:pt x="7411" y="2327"/>
                  </a:lnTo>
                  <a:lnTo>
                    <a:pt x="7229" y="1985"/>
                  </a:lnTo>
                  <a:lnTo>
                    <a:pt x="7047" y="1666"/>
                  </a:lnTo>
                  <a:lnTo>
                    <a:pt x="6819" y="1369"/>
                  </a:lnTo>
                  <a:lnTo>
                    <a:pt x="6545" y="1095"/>
                  </a:lnTo>
                  <a:lnTo>
                    <a:pt x="6248" y="822"/>
                  </a:lnTo>
                  <a:lnTo>
                    <a:pt x="5929" y="594"/>
                  </a:lnTo>
                  <a:lnTo>
                    <a:pt x="5587" y="411"/>
                  </a:lnTo>
                  <a:lnTo>
                    <a:pt x="5222" y="252"/>
                  </a:lnTo>
                  <a:lnTo>
                    <a:pt x="4857" y="138"/>
                  </a:lnTo>
                  <a:lnTo>
                    <a:pt x="4492" y="46"/>
                  </a:lnTo>
                  <a:lnTo>
                    <a:pt x="4128" y="1"/>
                  </a:lnTo>
                  <a:close/>
                </a:path>
              </a:pathLst>
            </a:custGeom>
            <a:solidFill>
              <a:srgbClr val="BC7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9"/>
            <p:cNvSpPr/>
            <p:nvPr/>
          </p:nvSpPr>
          <p:spPr>
            <a:xfrm>
              <a:off x="7758497" y="1644216"/>
              <a:ext cx="589237" cy="589314"/>
            </a:xfrm>
            <a:custGeom>
              <a:avLst/>
              <a:gdLst/>
              <a:ahLst/>
              <a:cxnLst/>
              <a:rect l="l" t="t" r="r" b="b"/>
              <a:pathLst>
                <a:path w="7731" h="7732" fill="none" extrusionOk="0">
                  <a:moveTo>
                    <a:pt x="5929" y="594"/>
                  </a:moveTo>
                  <a:lnTo>
                    <a:pt x="5929" y="594"/>
                  </a:lnTo>
                  <a:lnTo>
                    <a:pt x="5587" y="411"/>
                  </a:lnTo>
                  <a:lnTo>
                    <a:pt x="5222" y="252"/>
                  </a:lnTo>
                  <a:lnTo>
                    <a:pt x="4857" y="138"/>
                  </a:lnTo>
                  <a:lnTo>
                    <a:pt x="4492" y="46"/>
                  </a:lnTo>
                  <a:lnTo>
                    <a:pt x="4128" y="1"/>
                  </a:lnTo>
                  <a:lnTo>
                    <a:pt x="3740" y="1"/>
                  </a:lnTo>
                  <a:lnTo>
                    <a:pt x="3375" y="24"/>
                  </a:lnTo>
                  <a:lnTo>
                    <a:pt x="3010" y="92"/>
                  </a:lnTo>
                  <a:lnTo>
                    <a:pt x="2645" y="183"/>
                  </a:lnTo>
                  <a:lnTo>
                    <a:pt x="2303" y="320"/>
                  </a:lnTo>
                  <a:lnTo>
                    <a:pt x="1961" y="503"/>
                  </a:lnTo>
                  <a:lnTo>
                    <a:pt x="1642" y="685"/>
                  </a:lnTo>
                  <a:lnTo>
                    <a:pt x="1345" y="913"/>
                  </a:lnTo>
                  <a:lnTo>
                    <a:pt x="1072" y="1187"/>
                  </a:lnTo>
                  <a:lnTo>
                    <a:pt x="821" y="1483"/>
                  </a:lnTo>
                  <a:lnTo>
                    <a:pt x="593" y="1802"/>
                  </a:lnTo>
                  <a:lnTo>
                    <a:pt x="593" y="1802"/>
                  </a:lnTo>
                  <a:lnTo>
                    <a:pt x="388" y="2144"/>
                  </a:lnTo>
                  <a:lnTo>
                    <a:pt x="228" y="2509"/>
                  </a:lnTo>
                  <a:lnTo>
                    <a:pt x="114" y="2874"/>
                  </a:lnTo>
                  <a:lnTo>
                    <a:pt x="46" y="3239"/>
                  </a:lnTo>
                  <a:lnTo>
                    <a:pt x="0" y="3604"/>
                  </a:lnTo>
                  <a:lnTo>
                    <a:pt x="0" y="3992"/>
                  </a:lnTo>
                  <a:lnTo>
                    <a:pt x="23" y="4357"/>
                  </a:lnTo>
                  <a:lnTo>
                    <a:pt x="91" y="4721"/>
                  </a:lnTo>
                  <a:lnTo>
                    <a:pt x="182" y="5086"/>
                  </a:lnTo>
                  <a:lnTo>
                    <a:pt x="319" y="5428"/>
                  </a:lnTo>
                  <a:lnTo>
                    <a:pt x="479" y="5770"/>
                  </a:lnTo>
                  <a:lnTo>
                    <a:pt x="684" y="6090"/>
                  </a:lnTo>
                  <a:lnTo>
                    <a:pt x="912" y="6386"/>
                  </a:lnTo>
                  <a:lnTo>
                    <a:pt x="1163" y="6660"/>
                  </a:lnTo>
                  <a:lnTo>
                    <a:pt x="1459" y="6911"/>
                  </a:lnTo>
                  <a:lnTo>
                    <a:pt x="1779" y="7139"/>
                  </a:lnTo>
                  <a:lnTo>
                    <a:pt x="1779" y="7139"/>
                  </a:lnTo>
                  <a:lnTo>
                    <a:pt x="2121" y="7344"/>
                  </a:lnTo>
                  <a:lnTo>
                    <a:pt x="2486" y="7504"/>
                  </a:lnTo>
                  <a:lnTo>
                    <a:pt x="2851" y="7618"/>
                  </a:lnTo>
                  <a:lnTo>
                    <a:pt x="3215" y="7686"/>
                  </a:lnTo>
                  <a:lnTo>
                    <a:pt x="3603" y="7732"/>
                  </a:lnTo>
                  <a:lnTo>
                    <a:pt x="3968" y="7732"/>
                  </a:lnTo>
                  <a:lnTo>
                    <a:pt x="4333" y="7709"/>
                  </a:lnTo>
                  <a:lnTo>
                    <a:pt x="4698" y="7640"/>
                  </a:lnTo>
                  <a:lnTo>
                    <a:pt x="5063" y="7549"/>
                  </a:lnTo>
                  <a:lnTo>
                    <a:pt x="5405" y="7412"/>
                  </a:lnTo>
                  <a:lnTo>
                    <a:pt x="5747" y="7253"/>
                  </a:lnTo>
                  <a:lnTo>
                    <a:pt x="6066" y="7047"/>
                  </a:lnTo>
                  <a:lnTo>
                    <a:pt x="6362" y="6819"/>
                  </a:lnTo>
                  <a:lnTo>
                    <a:pt x="6636" y="6569"/>
                  </a:lnTo>
                  <a:lnTo>
                    <a:pt x="6910" y="6272"/>
                  </a:lnTo>
                  <a:lnTo>
                    <a:pt x="7138" y="5953"/>
                  </a:lnTo>
                  <a:lnTo>
                    <a:pt x="7138" y="5953"/>
                  </a:lnTo>
                  <a:lnTo>
                    <a:pt x="7320" y="5611"/>
                  </a:lnTo>
                  <a:lnTo>
                    <a:pt x="7480" y="5246"/>
                  </a:lnTo>
                  <a:lnTo>
                    <a:pt x="7594" y="4881"/>
                  </a:lnTo>
                  <a:lnTo>
                    <a:pt x="7685" y="4516"/>
                  </a:lnTo>
                  <a:lnTo>
                    <a:pt x="7731" y="4128"/>
                  </a:lnTo>
                  <a:lnTo>
                    <a:pt x="7731" y="3764"/>
                  </a:lnTo>
                  <a:lnTo>
                    <a:pt x="7708" y="3399"/>
                  </a:lnTo>
                  <a:lnTo>
                    <a:pt x="7639" y="3034"/>
                  </a:lnTo>
                  <a:lnTo>
                    <a:pt x="7548" y="2669"/>
                  </a:lnTo>
                  <a:lnTo>
                    <a:pt x="7411" y="2327"/>
                  </a:lnTo>
                  <a:lnTo>
                    <a:pt x="7229" y="1985"/>
                  </a:lnTo>
                  <a:lnTo>
                    <a:pt x="7047" y="1666"/>
                  </a:lnTo>
                  <a:lnTo>
                    <a:pt x="6819" y="1369"/>
                  </a:lnTo>
                  <a:lnTo>
                    <a:pt x="6545" y="1095"/>
                  </a:lnTo>
                  <a:lnTo>
                    <a:pt x="6248" y="822"/>
                  </a:lnTo>
                  <a:lnTo>
                    <a:pt x="5929" y="59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9"/>
            <p:cNvSpPr/>
            <p:nvPr/>
          </p:nvSpPr>
          <p:spPr>
            <a:xfrm>
              <a:off x="7808875" y="1696347"/>
              <a:ext cx="486725" cy="486801"/>
            </a:xfrm>
            <a:custGeom>
              <a:avLst/>
              <a:gdLst/>
              <a:ahLst/>
              <a:cxnLst/>
              <a:rect l="l" t="t" r="r" b="b"/>
              <a:pathLst>
                <a:path w="6386" h="6387" fill="none" extrusionOk="0">
                  <a:moveTo>
                    <a:pt x="6249" y="4151"/>
                  </a:moveTo>
                  <a:lnTo>
                    <a:pt x="6249" y="4151"/>
                  </a:lnTo>
                  <a:lnTo>
                    <a:pt x="6135" y="4448"/>
                  </a:lnTo>
                  <a:lnTo>
                    <a:pt x="5998" y="4744"/>
                  </a:lnTo>
                  <a:lnTo>
                    <a:pt x="5815" y="4995"/>
                  </a:lnTo>
                  <a:lnTo>
                    <a:pt x="5633" y="5246"/>
                  </a:lnTo>
                  <a:lnTo>
                    <a:pt x="5428" y="5474"/>
                  </a:lnTo>
                  <a:lnTo>
                    <a:pt x="5200" y="5679"/>
                  </a:lnTo>
                  <a:lnTo>
                    <a:pt x="4949" y="5862"/>
                  </a:lnTo>
                  <a:lnTo>
                    <a:pt x="4675" y="6021"/>
                  </a:lnTo>
                  <a:lnTo>
                    <a:pt x="4402" y="6135"/>
                  </a:lnTo>
                  <a:lnTo>
                    <a:pt x="4105" y="6249"/>
                  </a:lnTo>
                  <a:lnTo>
                    <a:pt x="3809" y="6318"/>
                  </a:lnTo>
                  <a:lnTo>
                    <a:pt x="3512" y="6363"/>
                  </a:lnTo>
                  <a:lnTo>
                    <a:pt x="3193" y="6386"/>
                  </a:lnTo>
                  <a:lnTo>
                    <a:pt x="2874" y="6363"/>
                  </a:lnTo>
                  <a:lnTo>
                    <a:pt x="2554" y="6318"/>
                  </a:lnTo>
                  <a:lnTo>
                    <a:pt x="2235" y="6227"/>
                  </a:lnTo>
                  <a:lnTo>
                    <a:pt x="2235" y="6227"/>
                  </a:lnTo>
                  <a:lnTo>
                    <a:pt x="1939" y="6113"/>
                  </a:lnTo>
                  <a:lnTo>
                    <a:pt x="1642" y="5976"/>
                  </a:lnTo>
                  <a:lnTo>
                    <a:pt x="1391" y="5816"/>
                  </a:lnTo>
                  <a:lnTo>
                    <a:pt x="1141" y="5634"/>
                  </a:lnTo>
                  <a:lnTo>
                    <a:pt x="913" y="5406"/>
                  </a:lnTo>
                  <a:lnTo>
                    <a:pt x="707" y="5178"/>
                  </a:lnTo>
                  <a:lnTo>
                    <a:pt x="525" y="4927"/>
                  </a:lnTo>
                  <a:lnTo>
                    <a:pt x="365" y="4676"/>
                  </a:lnTo>
                  <a:lnTo>
                    <a:pt x="251" y="4379"/>
                  </a:lnTo>
                  <a:lnTo>
                    <a:pt x="137" y="4106"/>
                  </a:lnTo>
                  <a:lnTo>
                    <a:pt x="69" y="3809"/>
                  </a:lnTo>
                  <a:lnTo>
                    <a:pt x="23" y="3490"/>
                  </a:lnTo>
                  <a:lnTo>
                    <a:pt x="0" y="3194"/>
                  </a:lnTo>
                  <a:lnTo>
                    <a:pt x="23" y="2874"/>
                  </a:lnTo>
                  <a:lnTo>
                    <a:pt x="69" y="2555"/>
                  </a:lnTo>
                  <a:lnTo>
                    <a:pt x="160" y="2236"/>
                  </a:lnTo>
                  <a:lnTo>
                    <a:pt x="160" y="2236"/>
                  </a:lnTo>
                  <a:lnTo>
                    <a:pt x="274" y="1939"/>
                  </a:lnTo>
                  <a:lnTo>
                    <a:pt x="411" y="1643"/>
                  </a:lnTo>
                  <a:lnTo>
                    <a:pt x="570" y="1369"/>
                  </a:lnTo>
                  <a:lnTo>
                    <a:pt x="753" y="1118"/>
                  </a:lnTo>
                  <a:lnTo>
                    <a:pt x="981" y="890"/>
                  </a:lnTo>
                  <a:lnTo>
                    <a:pt x="1209" y="708"/>
                  </a:lnTo>
                  <a:lnTo>
                    <a:pt x="1460" y="525"/>
                  </a:lnTo>
                  <a:lnTo>
                    <a:pt x="1711" y="366"/>
                  </a:lnTo>
                  <a:lnTo>
                    <a:pt x="2007" y="229"/>
                  </a:lnTo>
                  <a:lnTo>
                    <a:pt x="2281" y="138"/>
                  </a:lnTo>
                  <a:lnTo>
                    <a:pt x="2577" y="69"/>
                  </a:lnTo>
                  <a:lnTo>
                    <a:pt x="2897" y="24"/>
                  </a:lnTo>
                  <a:lnTo>
                    <a:pt x="3193" y="1"/>
                  </a:lnTo>
                  <a:lnTo>
                    <a:pt x="3512" y="24"/>
                  </a:lnTo>
                  <a:lnTo>
                    <a:pt x="3831" y="69"/>
                  </a:lnTo>
                  <a:lnTo>
                    <a:pt x="4151" y="138"/>
                  </a:lnTo>
                  <a:lnTo>
                    <a:pt x="4151" y="138"/>
                  </a:lnTo>
                  <a:lnTo>
                    <a:pt x="4447" y="252"/>
                  </a:lnTo>
                  <a:lnTo>
                    <a:pt x="4744" y="389"/>
                  </a:lnTo>
                  <a:lnTo>
                    <a:pt x="5017" y="571"/>
                  </a:lnTo>
                  <a:lnTo>
                    <a:pt x="5268" y="754"/>
                  </a:lnTo>
                  <a:lnTo>
                    <a:pt x="5496" y="959"/>
                  </a:lnTo>
                  <a:lnTo>
                    <a:pt x="5679" y="1187"/>
                  </a:lnTo>
                  <a:lnTo>
                    <a:pt x="5861" y="1438"/>
                  </a:lnTo>
                  <a:lnTo>
                    <a:pt x="6021" y="1711"/>
                  </a:lnTo>
                  <a:lnTo>
                    <a:pt x="6158" y="1985"/>
                  </a:lnTo>
                  <a:lnTo>
                    <a:pt x="6249" y="2281"/>
                  </a:lnTo>
                  <a:lnTo>
                    <a:pt x="6317" y="2578"/>
                  </a:lnTo>
                  <a:lnTo>
                    <a:pt x="6363" y="2874"/>
                  </a:lnTo>
                  <a:lnTo>
                    <a:pt x="6386" y="3194"/>
                  </a:lnTo>
                  <a:lnTo>
                    <a:pt x="6363" y="3513"/>
                  </a:lnTo>
                  <a:lnTo>
                    <a:pt x="6317" y="3832"/>
                  </a:lnTo>
                  <a:lnTo>
                    <a:pt x="6249" y="41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9"/>
            <p:cNvSpPr/>
            <p:nvPr/>
          </p:nvSpPr>
          <p:spPr>
            <a:xfrm>
              <a:off x="7808875" y="1696347"/>
              <a:ext cx="342445" cy="333833"/>
            </a:xfrm>
            <a:custGeom>
              <a:avLst/>
              <a:gdLst/>
              <a:ahLst/>
              <a:cxnLst/>
              <a:rect l="l" t="t" r="r" b="b"/>
              <a:pathLst>
                <a:path w="4493" h="4380" extrusionOk="0">
                  <a:moveTo>
                    <a:pt x="3398" y="1"/>
                  </a:moveTo>
                  <a:lnTo>
                    <a:pt x="3603" y="24"/>
                  </a:lnTo>
                  <a:lnTo>
                    <a:pt x="3831" y="69"/>
                  </a:lnTo>
                  <a:lnTo>
                    <a:pt x="4037" y="115"/>
                  </a:lnTo>
                  <a:lnTo>
                    <a:pt x="3991" y="252"/>
                  </a:lnTo>
                  <a:lnTo>
                    <a:pt x="4105" y="252"/>
                  </a:lnTo>
                  <a:lnTo>
                    <a:pt x="4493" y="275"/>
                  </a:lnTo>
                  <a:lnTo>
                    <a:pt x="4493" y="275"/>
                  </a:lnTo>
                  <a:lnTo>
                    <a:pt x="4151" y="138"/>
                  </a:lnTo>
                  <a:lnTo>
                    <a:pt x="4128" y="138"/>
                  </a:lnTo>
                  <a:lnTo>
                    <a:pt x="3900" y="69"/>
                  </a:lnTo>
                  <a:lnTo>
                    <a:pt x="3672" y="24"/>
                  </a:lnTo>
                  <a:lnTo>
                    <a:pt x="3421" y="1"/>
                  </a:lnTo>
                  <a:close/>
                  <a:moveTo>
                    <a:pt x="2053" y="206"/>
                  </a:moveTo>
                  <a:lnTo>
                    <a:pt x="1733" y="343"/>
                  </a:lnTo>
                  <a:lnTo>
                    <a:pt x="1437" y="525"/>
                  </a:lnTo>
                  <a:lnTo>
                    <a:pt x="1434" y="535"/>
                  </a:lnTo>
                  <a:lnTo>
                    <a:pt x="1434" y="535"/>
                  </a:lnTo>
                  <a:lnTo>
                    <a:pt x="1551" y="457"/>
                  </a:lnTo>
                  <a:lnTo>
                    <a:pt x="1756" y="343"/>
                  </a:lnTo>
                  <a:lnTo>
                    <a:pt x="1984" y="252"/>
                  </a:lnTo>
                  <a:lnTo>
                    <a:pt x="2046" y="227"/>
                  </a:lnTo>
                  <a:lnTo>
                    <a:pt x="2046" y="227"/>
                  </a:lnTo>
                  <a:lnTo>
                    <a:pt x="2053" y="206"/>
                  </a:lnTo>
                  <a:close/>
                  <a:moveTo>
                    <a:pt x="2942" y="1"/>
                  </a:moveTo>
                  <a:lnTo>
                    <a:pt x="2691" y="47"/>
                  </a:lnTo>
                  <a:lnTo>
                    <a:pt x="2440" y="92"/>
                  </a:lnTo>
                  <a:lnTo>
                    <a:pt x="2212" y="161"/>
                  </a:lnTo>
                  <a:lnTo>
                    <a:pt x="2046" y="227"/>
                  </a:lnTo>
                  <a:lnTo>
                    <a:pt x="2046" y="227"/>
                  </a:lnTo>
                  <a:lnTo>
                    <a:pt x="1802" y="1004"/>
                  </a:lnTo>
                  <a:lnTo>
                    <a:pt x="2098" y="822"/>
                  </a:lnTo>
                  <a:lnTo>
                    <a:pt x="2395" y="662"/>
                  </a:lnTo>
                  <a:lnTo>
                    <a:pt x="2714" y="525"/>
                  </a:lnTo>
                  <a:lnTo>
                    <a:pt x="3056" y="411"/>
                  </a:lnTo>
                  <a:lnTo>
                    <a:pt x="3170" y="1"/>
                  </a:lnTo>
                  <a:close/>
                  <a:moveTo>
                    <a:pt x="1434" y="535"/>
                  </a:moveTo>
                  <a:lnTo>
                    <a:pt x="1346" y="594"/>
                  </a:lnTo>
                  <a:lnTo>
                    <a:pt x="1141" y="754"/>
                  </a:lnTo>
                  <a:lnTo>
                    <a:pt x="958" y="913"/>
                  </a:lnTo>
                  <a:lnTo>
                    <a:pt x="776" y="1096"/>
                  </a:lnTo>
                  <a:lnTo>
                    <a:pt x="639" y="1301"/>
                  </a:lnTo>
                  <a:lnTo>
                    <a:pt x="479" y="1506"/>
                  </a:lnTo>
                  <a:lnTo>
                    <a:pt x="365" y="1734"/>
                  </a:lnTo>
                  <a:lnTo>
                    <a:pt x="251" y="1962"/>
                  </a:lnTo>
                  <a:lnTo>
                    <a:pt x="160" y="2213"/>
                  </a:lnTo>
                  <a:lnTo>
                    <a:pt x="160" y="2236"/>
                  </a:lnTo>
                  <a:lnTo>
                    <a:pt x="92" y="2464"/>
                  </a:lnTo>
                  <a:lnTo>
                    <a:pt x="46" y="2715"/>
                  </a:lnTo>
                  <a:lnTo>
                    <a:pt x="23" y="2943"/>
                  </a:lnTo>
                  <a:lnTo>
                    <a:pt x="0" y="3194"/>
                  </a:lnTo>
                  <a:lnTo>
                    <a:pt x="23" y="3490"/>
                  </a:lnTo>
                  <a:lnTo>
                    <a:pt x="69" y="3809"/>
                  </a:lnTo>
                  <a:lnTo>
                    <a:pt x="137" y="4106"/>
                  </a:lnTo>
                  <a:lnTo>
                    <a:pt x="244" y="4363"/>
                  </a:lnTo>
                  <a:lnTo>
                    <a:pt x="251" y="4357"/>
                  </a:lnTo>
                  <a:lnTo>
                    <a:pt x="228" y="4037"/>
                  </a:lnTo>
                  <a:lnTo>
                    <a:pt x="251" y="3695"/>
                  </a:lnTo>
                  <a:lnTo>
                    <a:pt x="297" y="3376"/>
                  </a:lnTo>
                  <a:lnTo>
                    <a:pt x="388" y="3057"/>
                  </a:lnTo>
                  <a:lnTo>
                    <a:pt x="502" y="2738"/>
                  </a:lnTo>
                  <a:lnTo>
                    <a:pt x="639" y="2418"/>
                  </a:lnTo>
                  <a:lnTo>
                    <a:pt x="798" y="2122"/>
                  </a:lnTo>
                  <a:lnTo>
                    <a:pt x="981" y="1825"/>
                  </a:lnTo>
                  <a:lnTo>
                    <a:pt x="1049" y="1734"/>
                  </a:lnTo>
                  <a:lnTo>
                    <a:pt x="1434" y="535"/>
                  </a:lnTo>
                  <a:close/>
                  <a:moveTo>
                    <a:pt x="244" y="4363"/>
                  </a:moveTo>
                  <a:lnTo>
                    <a:pt x="228" y="4379"/>
                  </a:lnTo>
                  <a:lnTo>
                    <a:pt x="251" y="4379"/>
                  </a:lnTo>
                  <a:lnTo>
                    <a:pt x="244" y="4363"/>
                  </a:lnTo>
                  <a:close/>
                </a:path>
              </a:pathLst>
            </a:custGeom>
            <a:solidFill>
              <a:srgbClr val="FB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9"/>
            <p:cNvSpPr/>
            <p:nvPr/>
          </p:nvSpPr>
          <p:spPr>
            <a:xfrm>
              <a:off x="7808875" y="1696347"/>
              <a:ext cx="342445" cy="333833"/>
            </a:xfrm>
            <a:custGeom>
              <a:avLst/>
              <a:gdLst/>
              <a:ahLst/>
              <a:cxnLst/>
              <a:rect l="l" t="t" r="r" b="b"/>
              <a:pathLst>
                <a:path w="4493" h="4380" fill="none" extrusionOk="0">
                  <a:moveTo>
                    <a:pt x="3193" y="1"/>
                  </a:moveTo>
                  <a:lnTo>
                    <a:pt x="3193" y="1"/>
                  </a:lnTo>
                  <a:lnTo>
                    <a:pt x="3193" y="1"/>
                  </a:lnTo>
                  <a:lnTo>
                    <a:pt x="3193" y="1"/>
                  </a:lnTo>
                  <a:lnTo>
                    <a:pt x="2942" y="1"/>
                  </a:lnTo>
                  <a:lnTo>
                    <a:pt x="2691" y="47"/>
                  </a:lnTo>
                  <a:lnTo>
                    <a:pt x="2440" y="92"/>
                  </a:lnTo>
                  <a:lnTo>
                    <a:pt x="2212" y="161"/>
                  </a:lnTo>
                  <a:lnTo>
                    <a:pt x="1984" y="252"/>
                  </a:lnTo>
                  <a:lnTo>
                    <a:pt x="1756" y="343"/>
                  </a:lnTo>
                  <a:lnTo>
                    <a:pt x="1551" y="457"/>
                  </a:lnTo>
                  <a:lnTo>
                    <a:pt x="1346" y="594"/>
                  </a:lnTo>
                  <a:lnTo>
                    <a:pt x="1141" y="754"/>
                  </a:lnTo>
                  <a:lnTo>
                    <a:pt x="958" y="913"/>
                  </a:lnTo>
                  <a:lnTo>
                    <a:pt x="776" y="1096"/>
                  </a:lnTo>
                  <a:lnTo>
                    <a:pt x="639" y="1301"/>
                  </a:lnTo>
                  <a:lnTo>
                    <a:pt x="479" y="1506"/>
                  </a:lnTo>
                  <a:lnTo>
                    <a:pt x="365" y="1734"/>
                  </a:lnTo>
                  <a:lnTo>
                    <a:pt x="251" y="1962"/>
                  </a:lnTo>
                  <a:lnTo>
                    <a:pt x="160" y="2213"/>
                  </a:lnTo>
                  <a:lnTo>
                    <a:pt x="160" y="2213"/>
                  </a:lnTo>
                  <a:lnTo>
                    <a:pt x="160" y="2213"/>
                  </a:lnTo>
                  <a:lnTo>
                    <a:pt x="160" y="2213"/>
                  </a:lnTo>
                  <a:lnTo>
                    <a:pt x="160" y="2236"/>
                  </a:lnTo>
                  <a:lnTo>
                    <a:pt x="160" y="2236"/>
                  </a:lnTo>
                  <a:lnTo>
                    <a:pt x="160" y="2236"/>
                  </a:lnTo>
                  <a:lnTo>
                    <a:pt x="160" y="2236"/>
                  </a:lnTo>
                  <a:lnTo>
                    <a:pt x="160" y="2236"/>
                  </a:lnTo>
                  <a:lnTo>
                    <a:pt x="92" y="2464"/>
                  </a:lnTo>
                  <a:lnTo>
                    <a:pt x="46" y="2715"/>
                  </a:lnTo>
                  <a:lnTo>
                    <a:pt x="23" y="2943"/>
                  </a:lnTo>
                  <a:lnTo>
                    <a:pt x="0" y="3194"/>
                  </a:lnTo>
                  <a:lnTo>
                    <a:pt x="0" y="3194"/>
                  </a:lnTo>
                  <a:lnTo>
                    <a:pt x="23" y="3490"/>
                  </a:lnTo>
                  <a:lnTo>
                    <a:pt x="69" y="3809"/>
                  </a:lnTo>
                  <a:lnTo>
                    <a:pt x="137" y="4106"/>
                  </a:lnTo>
                  <a:lnTo>
                    <a:pt x="251" y="4379"/>
                  </a:lnTo>
                  <a:lnTo>
                    <a:pt x="251" y="4379"/>
                  </a:lnTo>
                  <a:lnTo>
                    <a:pt x="251" y="4379"/>
                  </a:lnTo>
                  <a:lnTo>
                    <a:pt x="251" y="4379"/>
                  </a:lnTo>
                  <a:lnTo>
                    <a:pt x="228" y="4379"/>
                  </a:lnTo>
                  <a:lnTo>
                    <a:pt x="251" y="4357"/>
                  </a:lnTo>
                  <a:lnTo>
                    <a:pt x="251" y="4357"/>
                  </a:lnTo>
                  <a:lnTo>
                    <a:pt x="228" y="4037"/>
                  </a:lnTo>
                  <a:lnTo>
                    <a:pt x="251" y="3695"/>
                  </a:lnTo>
                  <a:lnTo>
                    <a:pt x="297" y="3376"/>
                  </a:lnTo>
                  <a:lnTo>
                    <a:pt x="388" y="3057"/>
                  </a:lnTo>
                  <a:lnTo>
                    <a:pt x="502" y="2738"/>
                  </a:lnTo>
                  <a:lnTo>
                    <a:pt x="639" y="2418"/>
                  </a:lnTo>
                  <a:lnTo>
                    <a:pt x="798" y="2122"/>
                  </a:lnTo>
                  <a:lnTo>
                    <a:pt x="981" y="1825"/>
                  </a:lnTo>
                  <a:lnTo>
                    <a:pt x="981" y="1825"/>
                  </a:lnTo>
                  <a:lnTo>
                    <a:pt x="1049" y="1734"/>
                  </a:lnTo>
                  <a:lnTo>
                    <a:pt x="1437" y="525"/>
                  </a:lnTo>
                  <a:lnTo>
                    <a:pt x="1437" y="525"/>
                  </a:lnTo>
                  <a:lnTo>
                    <a:pt x="1733" y="343"/>
                  </a:lnTo>
                  <a:lnTo>
                    <a:pt x="2053" y="206"/>
                  </a:lnTo>
                  <a:lnTo>
                    <a:pt x="2053" y="206"/>
                  </a:lnTo>
                  <a:lnTo>
                    <a:pt x="2053" y="206"/>
                  </a:lnTo>
                  <a:lnTo>
                    <a:pt x="1802" y="1004"/>
                  </a:lnTo>
                  <a:lnTo>
                    <a:pt x="1802" y="1004"/>
                  </a:lnTo>
                  <a:lnTo>
                    <a:pt x="2098" y="822"/>
                  </a:lnTo>
                  <a:lnTo>
                    <a:pt x="2395" y="662"/>
                  </a:lnTo>
                  <a:lnTo>
                    <a:pt x="2714" y="525"/>
                  </a:lnTo>
                  <a:lnTo>
                    <a:pt x="3056" y="411"/>
                  </a:lnTo>
                  <a:lnTo>
                    <a:pt x="3170" y="1"/>
                  </a:lnTo>
                  <a:lnTo>
                    <a:pt x="3170" y="1"/>
                  </a:lnTo>
                  <a:lnTo>
                    <a:pt x="3193" y="1"/>
                  </a:lnTo>
                  <a:lnTo>
                    <a:pt x="3193" y="1"/>
                  </a:lnTo>
                  <a:lnTo>
                    <a:pt x="3398" y="1"/>
                  </a:lnTo>
                  <a:lnTo>
                    <a:pt x="3603" y="24"/>
                  </a:lnTo>
                  <a:lnTo>
                    <a:pt x="3831" y="69"/>
                  </a:lnTo>
                  <a:lnTo>
                    <a:pt x="4037" y="115"/>
                  </a:lnTo>
                  <a:lnTo>
                    <a:pt x="3991" y="252"/>
                  </a:lnTo>
                  <a:lnTo>
                    <a:pt x="3991" y="252"/>
                  </a:lnTo>
                  <a:lnTo>
                    <a:pt x="4105" y="252"/>
                  </a:lnTo>
                  <a:lnTo>
                    <a:pt x="4105" y="252"/>
                  </a:lnTo>
                  <a:lnTo>
                    <a:pt x="4493" y="275"/>
                  </a:lnTo>
                  <a:lnTo>
                    <a:pt x="4493" y="275"/>
                  </a:lnTo>
                  <a:lnTo>
                    <a:pt x="4493" y="275"/>
                  </a:lnTo>
                  <a:lnTo>
                    <a:pt x="4493" y="275"/>
                  </a:lnTo>
                  <a:lnTo>
                    <a:pt x="4493" y="275"/>
                  </a:lnTo>
                  <a:lnTo>
                    <a:pt x="4493" y="275"/>
                  </a:lnTo>
                  <a:lnTo>
                    <a:pt x="4493" y="275"/>
                  </a:lnTo>
                  <a:lnTo>
                    <a:pt x="4151" y="138"/>
                  </a:lnTo>
                  <a:lnTo>
                    <a:pt x="4151" y="138"/>
                  </a:lnTo>
                  <a:lnTo>
                    <a:pt x="4151" y="138"/>
                  </a:lnTo>
                  <a:lnTo>
                    <a:pt x="4151" y="138"/>
                  </a:lnTo>
                  <a:lnTo>
                    <a:pt x="4151" y="138"/>
                  </a:lnTo>
                  <a:lnTo>
                    <a:pt x="4128" y="138"/>
                  </a:lnTo>
                  <a:lnTo>
                    <a:pt x="4128" y="138"/>
                  </a:lnTo>
                  <a:lnTo>
                    <a:pt x="3900" y="69"/>
                  </a:lnTo>
                  <a:lnTo>
                    <a:pt x="3672" y="24"/>
                  </a:lnTo>
                  <a:lnTo>
                    <a:pt x="3421" y="1"/>
                  </a:lnTo>
                  <a:lnTo>
                    <a:pt x="3193" y="1"/>
                  </a:lnTo>
                  <a:lnTo>
                    <a:pt x="3193" y="1"/>
                  </a:lnTo>
                  <a:lnTo>
                    <a:pt x="31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9"/>
            <p:cNvSpPr/>
            <p:nvPr/>
          </p:nvSpPr>
          <p:spPr>
            <a:xfrm>
              <a:off x="7826252" y="1715477"/>
              <a:ext cx="469347" cy="467671"/>
            </a:xfrm>
            <a:custGeom>
              <a:avLst/>
              <a:gdLst/>
              <a:ahLst/>
              <a:cxnLst/>
              <a:rect l="l" t="t" r="r" b="b"/>
              <a:pathLst>
                <a:path w="6158" h="6136" extrusionOk="0">
                  <a:moveTo>
                    <a:pt x="821" y="1483"/>
                  </a:moveTo>
                  <a:lnTo>
                    <a:pt x="753" y="1574"/>
                  </a:lnTo>
                  <a:lnTo>
                    <a:pt x="570" y="1871"/>
                  </a:lnTo>
                  <a:lnTo>
                    <a:pt x="411" y="2167"/>
                  </a:lnTo>
                  <a:lnTo>
                    <a:pt x="274" y="2487"/>
                  </a:lnTo>
                  <a:lnTo>
                    <a:pt x="160" y="2806"/>
                  </a:lnTo>
                  <a:lnTo>
                    <a:pt x="69" y="3125"/>
                  </a:lnTo>
                  <a:lnTo>
                    <a:pt x="23" y="3444"/>
                  </a:lnTo>
                  <a:lnTo>
                    <a:pt x="0" y="3786"/>
                  </a:lnTo>
                  <a:lnTo>
                    <a:pt x="23" y="4106"/>
                  </a:lnTo>
                  <a:lnTo>
                    <a:pt x="821" y="1483"/>
                  </a:lnTo>
                  <a:close/>
                  <a:moveTo>
                    <a:pt x="2828" y="160"/>
                  </a:moveTo>
                  <a:lnTo>
                    <a:pt x="2486" y="274"/>
                  </a:lnTo>
                  <a:lnTo>
                    <a:pt x="2167" y="411"/>
                  </a:lnTo>
                  <a:lnTo>
                    <a:pt x="1870" y="571"/>
                  </a:lnTo>
                  <a:lnTo>
                    <a:pt x="1574" y="753"/>
                  </a:lnTo>
                  <a:lnTo>
                    <a:pt x="342" y="4744"/>
                  </a:lnTo>
                  <a:lnTo>
                    <a:pt x="548" y="5018"/>
                  </a:lnTo>
                  <a:lnTo>
                    <a:pt x="799" y="5269"/>
                  </a:lnTo>
                  <a:lnTo>
                    <a:pt x="1049" y="5497"/>
                  </a:lnTo>
                  <a:lnTo>
                    <a:pt x="1247" y="5618"/>
                  </a:lnTo>
                  <a:lnTo>
                    <a:pt x="1141" y="5542"/>
                  </a:lnTo>
                  <a:lnTo>
                    <a:pt x="2828" y="160"/>
                  </a:lnTo>
                  <a:close/>
                  <a:moveTo>
                    <a:pt x="1247" y="5618"/>
                  </a:moveTo>
                  <a:lnTo>
                    <a:pt x="1300" y="5656"/>
                  </a:lnTo>
                  <a:lnTo>
                    <a:pt x="1505" y="5770"/>
                  </a:lnTo>
                  <a:lnTo>
                    <a:pt x="1346" y="5679"/>
                  </a:lnTo>
                  <a:lnTo>
                    <a:pt x="1247" y="5618"/>
                  </a:lnTo>
                  <a:close/>
                  <a:moveTo>
                    <a:pt x="3763" y="1"/>
                  </a:moveTo>
                  <a:lnTo>
                    <a:pt x="1893" y="5930"/>
                  </a:lnTo>
                  <a:lnTo>
                    <a:pt x="1688" y="5862"/>
                  </a:lnTo>
                  <a:lnTo>
                    <a:pt x="1505" y="5770"/>
                  </a:lnTo>
                  <a:lnTo>
                    <a:pt x="1665" y="5862"/>
                  </a:lnTo>
                  <a:lnTo>
                    <a:pt x="2007" y="5976"/>
                  </a:lnTo>
                  <a:lnTo>
                    <a:pt x="2030" y="5976"/>
                  </a:lnTo>
                  <a:lnTo>
                    <a:pt x="2258" y="6044"/>
                  </a:lnTo>
                  <a:lnTo>
                    <a:pt x="2373" y="6065"/>
                  </a:lnTo>
                  <a:lnTo>
                    <a:pt x="2373" y="6065"/>
                  </a:lnTo>
                  <a:lnTo>
                    <a:pt x="4265" y="24"/>
                  </a:lnTo>
                  <a:lnTo>
                    <a:pt x="3877" y="1"/>
                  </a:lnTo>
                  <a:close/>
                  <a:moveTo>
                    <a:pt x="2373" y="6065"/>
                  </a:moveTo>
                  <a:lnTo>
                    <a:pt x="2372" y="6067"/>
                  </a:lnTo>
                  <a:lnTo>
                    <a:pt x="2623" y="6112"/>
                  </a:lnTo>
                  <a:lnTo>
                    <a:pt x="2874" y="6135"/>
                  </a:lnTo>
                  <a:lnTo>
                    <a:pt x="2876" y="6126"/>
                  </a:lnTo>
                  <a:lnTo>
                    <a:pt x="2876" y="6126"/>
                  </a:lnTo>
                  <a:lnTo>
                    <a:pt x="2737" y="6112"/>
                  </a:lnTo>
                  <a:lnTo>
                    <a:pt x="2509" y="6090"/>
                  </a:lnTo>
                  <a:lnTo>
                    <a:pt x="2373" y="6065"/>
                  </a:lnTo>
                  <a:close/>
                  <a:moveTo>
                    <a:pt x="4698" y="252"/>
                  </a:moveTo>
                  <a:lnTo>
                    <a:pt x="2876" y="6126"/>
                  </a:lnTo>
                  <a:lnTo>
                    <a:pt x="2876" y="6126"/>
                  </a:lnTo>
                  <a:lnTo>
                    <a:pt x="2965" y="6135"/>
                  </a:lnTo>
                  <a:lnTo>
                    <a:pt x="3216" y="6112"/>
                  </a:lnTo>
                  <a:lnTo>
                    <a:pt x="3467" y="6090"/>
                  </a:lnTo>
                  <a:lnTo>
                    <a:pt x="3718" y="6044"/>
                  </a:lnTo>
                  <a:lnTo>
                    <a:pt x="3968" y="5976"/>
                  </a:lnTo>
                  <a:lnTo>
                    <a:pt x="4196" y="5884"/>
                  </a:lnTo>
                  <a:lnTo>
                    <a:pt x="4424" y="5770"/>
                  </a:lnTo>
                  <a:lnTo>
                    <a:pt x="4630" y="5656"/>
                  </a:lnTo>
                  <a:lnTo>
                    <a:pt x="4835" y="5520"/>
                  </a:lnTo>
                  <a:lnTo>
                    <a:pt x="5040" y="5360"/>
                  </a:lnTo>
                  <a:lnTo>
                    <a:pt x="5223" y="5200"/>
                  </a:lnTo>
                  <a:lnTo>
                    <a:pt x="5382" y="5018"/>
                  </a:lnTo>
                  <a:lnTo>
                    <a:pt x="5542" y="4813"/>
                  </a:lnTo>
                  <a:lnTo>
                    <a:pt x="5701" y="4607"/>
                  </a:lnTo>
                  <a:lnTo>
                    <a:pt x="5816" y="4379"/>
                  </a:lnTo>
                  <a:lnTo>
                    <a:pt x="5930" y="4128"/>
                  </a:lnTo>
                  <a:lnTo>
                    <a:pt x="6021" y="3900"/>
                  </a:lnTo>
                  <a:lnTo>
                    <a:pt x="6089" y="3650"/>
                  </a:lnTo>
                  <a:lnTo>
                    <a:pt x="6112" y="3422"/>
                  </a:lnTo>
                  <a:lnTo>
                    <a:pt x="6158" y="3171"/>
                  </a:lnTo>
                  <a:lnTo>
                    <a:pt x="6158" y="2943"/>
                  </a:lnTo>
                  <a:lnTo>
                    <a:pt x="6158" y="2715"/>
                  </a:lnTo>
                  <a:lnTo>
                    <a:pt x="6135" y="2487"/>
                  </a:lnTo>
                  <a:lnTo>
                    <a:pt x="6089" y="2258"/>
                  </a:lnTo>
                  <a:lnTo>
                    <a:pt x="6021" y="2030"/>
                  </a:lnTo>
                  <a:lnTo>
                    <a:pt x="5952" y="1825"/>
                  </a:lnTo>
                  <a:lnTo>
                    <a:pt x="5861" y="1620"/>
                  </a:lnTo>
                  <a:lnTo>
                    <a:pt x="5770" y="1415"/>
                  </a:lnTo>
                  <a:lnTo>
                    <a:pt x="5656" y="1209"/>
                  </a:lnTo>
                  <a:lnTo>
                    <a:pt x="5519" y="1027"/>
                  </a:lnTo>
                  <a:lnTo>
                    <a:pt x="5382" y="845"/>
                  </a:lnTo>
                  <a:lnTo>
                    <a:pt x="5223" y="685"/>
                  </a:lnTo>
                  <a:lnTo>
                    <a:pt x="5063" y="525"/>
                  </a:lnTo>
                  <a:lnTo>
                    <a:pt x="4881" y="389"/>
                  </a:lnTo>
                  <a:lnTo>
                    <a:pt x="4698" y="252"/>
                  </a:lnTo>
                  <a:close/>
                </a:path>
              </a:pathLst>
            </a:custGeom>
            <a:solidFill>
              <a:srgbClr val="C5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9"/>
            <p:cNvSpPr/>
            <p:nvPr/>
          </p:nvSpPr>
          <p:spPr>
            <a:xfrm>
              <a:off x="7826252" y="1828505"/>
              <a:ext cx="62651" cy="199919"/>
            </a:xfrm>
            <a:custGeom>
              <a:avLst/>
              <a:gdLst/>
              <a:ahLst/>
              <a:cxnLst/>
              <a:rect l="l" t="t" r="r" b="b"/>
              <a:pathLst>
                <a:path w="822" h="2623" fill="none" extrusionOk="0">
                  <a:moveTo>
                    <a:pt x="821" y="0"/>
                  </a:moveTo>
                  <a:lnTo>
                    <a:pt x="821" y="0"/>
                  </a:lnTo>
                  <a:lnTo>
                    <a:pt x="753" y="91"/>
                  </a:lnTo>
                  <a:lnTo>
                    <a:pt x="753" y="91"/>
                  </a:lnTo>
                  <a:lnTo>
                    <a:pt x="570" y="388"/>
                  </a:lnTo>
                  <a:lnTo>
                    <a:pt x="411" y="684"/>
                  </a:lnTo>
                  <a:lnTo>
                    <a:pt x="274" y="1004"/>
                  </a:lnTo>
                  <a:lnTo>
                    <a:pt x="160" y="1323"/>
                  </a:lnTo>
                  <a:lnTo>
                    <a:pt x="69" y="1642"/>
                  </a:lnTo>
                  <a:lnTo>
                    <a:pt x="23" y="1961"/>
                  </a:lnTo>
                  <a:lnTo>
                    <a:pt x="0" y="2303"/>
                  </a:lnTo>
                  <a:lnTo>
                    <a:pt x="23" y="2623"/>
                  </a:lnTo>
                  <a:lnTo>
                    <a:pt x="8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9"/>
            <p:cNvSpPr/>
            <p:nvPr/>
          </p:nvSpPr>
          <p:spPr>
            <a:xfrm>
              <a:off x="7828005" y="1715477"/>
              <a:ext cx="467594" cy="467671"/>
            </a:xfrm>
            <a:custGeom>
              <a:avLst/>
              <a:gdLst/>
              <a:ahLst/>
              <a:cxnLst/>
              <a:rect l="l" t="t" r="r" b="b"/>
              <a:pathLst>
                <a:path w="6135" h="6136" fill="none" extrusionOk="0">
                  <a:moveTo>
                    <a:pt x="3854" y="1"/>
                  </a:moveTo>
                  <a:lnTo>
                    <a:pt x="3854" y="1"/>
                  </a:lnTo>
                  <a:lnTo>
                    <a:pt x="3740" y="1"/>
                  </a:lnTo>
                  <a:lnTo>
                    <a:pt x="1870" y="5930"/>
                  </a:lnTo>
                  <a:lnTo>
                    <a:pt x="1870" y="5930"/>
                  </a:lnTo>
                  <a:lnTo>
                    <a:pt x="1665" y="5862"/>
                  </a:lnTo>
                  <a:lnTo>
                    <a:pt x="1482" y="5770"/>
                  </a:lnTo>
                  <a:lnTo>
                    <a:pt x="1277" y="5656"/>
                  </a:lnTo>
                  <a:lnTo>
                    <a:pt x="1118" y="5542"/>
                  </a:lnTo>
                  <a:lnTo>
                    <a:pt x="2805" y="160"/>
                  </a:lnTo>
                  <a:lnTo>
                    <a:pt x="2805" y="160"/>
                  </a:lnTo>
                  <a:lnTo>
                    <a:pt x="2463" y="274"/>
                  </a:lnTo>
                  <a:lnTo>
                    <a:pt x="2144" y="411"/>
                  </a:lnTo>
                  <a:lnTo>
                    <a:pt x="1847" y="571"/>
                  </a:lnTo>
                  <a:lnTo>
                    <a:pt x="1551" y="753"/>
                  </a:lnTo>
                  <a:lnTo>
                    <a:pt x="319" y="4744"/>
                  </a:lnTo>
                  <a:lnTo>
                    <a:pt x="319" y="4744"/>
                  </a:lnTo>
                  <a:lnTo>
                    <a:pt x="137" y="4448"/>
                  </a:lnTo>
                  <a:lnTo>
                    <a:pt x="0" y="4128"/>
                  </a:lnTo>
                  <a:lnTo>
                    <a:pt x="0" y="4128"/>
                  </a:lnTo>
                  <a:lnTo>
                    <a:pt x="0" y="4128"/>
                  </a:lnTo>
                  <a:lnTo>
                    <a:pt x="0" y="4128"/>
                  </a:lnTo>
                  <a:lnTo>
                    <a:pt x="137" y="4448"/>
                  </a:lnTo>
                  <a:lnTo>
                    <a:pt x="319" y="4744"/>
                  </a:lnTo>
                  <a:lnTo>
                    <a:pt x="525" y="5018"/>
                  </a:lnTo>
                  <a:lnTo>
                    <a:pt x="776" y="5269"/>
                  </a:lnTo>
                  <a:lnTo>
                    <a:pt x="1026" y="5497"/>
                  </a:lnTo>
                  <a:lnTo>
                    <a:pt x="1323" y="5679"/>
                  </a:lnTo>
                  <a:lnTo>
                    <a:pt x="1642" y="5862"/>
                  </a:lnTo>
                  <a:lnTo>
                    <a:pt x="1984" y="5976"/>
                  </a:lnTo>
                  <a:lnTo>
                    <a:pt x="1984" y="5976"/>
                  </a:lnTo>
                  <a:lnTo>
                    <a:pt x="1984" y="5976"/>
                  </a:lnTo>
                  <a:lnTo>
                    <a:pt x="2007" y="5976"/>
                  </a:lnTo>
                  <a:lnTo>
                    <a:pt x="2007" y="5976"/>
                  </a:lnTo>
                  <a:lnTo>
                    <a:pt x="2235" y="6044"/>
                  </a:lnTo>
                  <a:lnTo>
                    <a:pt x="2486" y="6090"/>
                  </a:lnTo>
                  <a:lnTo>
                    <a:pt x="2714" y="6112"/>
                  </a:lnTo>
                  <a:lnTo>
                    <a:pt x="2942" y="6135"/>
                  </a:lnTo>
                  <a:lnTo>
                    <a:pt x="2942" y="6135"/>
                  </a:lnTo>
                  <a:lnTo>
                    <a:pt x="2942" y="6135"/>
                  </a:lnTo>
                  <a:lnTo>
                    <a:pt x="2942" y="6135"/>
                  </a:lnTo>
                  <a:lnTo>
                    <a:pt x="2942" y="6135"/>
                  </a:lnTo>
                  <a:lnTo>
                    <a:pt x="2942" y="6135"/>
                  </a:lnTo>
                  <a:lnTo>
                    <a:pt x="3193" y="6112"/>
                  </a:lnTo>
                  <a:lnTo>
                    <a:pt x="3444" y="6090"/>
                  </a:lnTo>
                  <a:lnTo>
                    <a:pt x="3695" y="6044"/>
                  </a:lnTo>
                  <a:lnTo>
                    <a:pt x="3945" y="5976"/>
                  </a:lnTo>
                  <a:lnTo>
                    <a:pt x="4173" y="5884"/>
                  </a:lnTo>
                  <a:lnTo>
                    <a:pt x="4401" y="5770"/>
                  </a:lnTo>
                  <a:lnTo>
                    <a:pt x="4607" y="5656"/>
                  </a:lnTo>
                  <a:lnTo>
                    <a:pt x="4812" y="5520"/>
                  </a:lnTo>
                  <a:lnTo>
                    <a:pt x="5017" y="5360"/>
                  </a:lnTo>
                  <a:lnTo>
                    <a:pt x="5200" y="5200"/>
                  </a:lnTo>
                  <a:lnTo>
                    <a:pt x="5359" y="5018"/>
                  </a:lnTo>
                  <a:lnTo>
                    <a:pt x="5519" y="4813"/>
                  </a:lnTo>
                  <a:lnTo>
                    <a:pt x="5678" y="4607"/>
                  </a:lnTo>
                  <a:lnTo>
                    <a:pt x="5793" y="4379"/>
                  </a:lnTo>
                  <a:lnTo>
                    <a:pt x="5907" y="4128"/>
                  </a:lnTo>
                  <a:lnTo>
                    <a:pt x="5998" y="3900"/>
                  </a:lnTo>
                  <a:lnTo>
                    <a:pt x="5998" y="3900"/>
                  </a:lnTo>
                  <a:lnTo>
                    <a:pt x="5998" y="3900"/>
                  </a:lnTo>
                  <a:lnTo>
                    <a:pt x="6066" y="3650"/>
                  </a:lnTo>
                  <a:lnTo>
                    <a:pt x="6089" y="3422"/>
                  </a:lnTo>
                  <a:lnTo>
                    <a:pt x="6135" y="3171"/>
                  </a:lnTo>
                  <a:lnTo>
                    <a:pt x="6135" y="2943"/>
                  </a:lnTo>
                  <a:lnTo>
                    <a:pt x="6135" y="2943"/>
                  </a:lnTo>
                  <a:lnTo>
                    <a:pt x="6135" y="2715"/>
                  </a:lnTo>
                  <a:lnTo>
                    <a:pt x="6112" y="2487"/>
                  </a:lnTo>
                  <a:lnTo>
                    <a:pt x="6066" y="2258"/>
                  </a:lnTo>
                  <a:lnTo>
                    <a:pt x="5998" y="2030"/>
                  </a:lnTo>
                  <a:lnTo>
                    <a:pt x="5929" y="1825"/>
                  </a:lnTo>
                  <a:lnTo>
                    <a:pt x="5838" y="1620"/>
                  </a:lnTo>
                  <a:lnTo>
                    <a:pt x="5747" y="1415"/>
                  </a:lnTo>
                  <a:lnTo>
                    <a:pt x="5633" y="1209"/>
                  </a:lnTo>
                  <a:lnTo>
                    <a:pt x="5496" y="1027"/>
                  </a:lnTo>
                  <a:lnTo>
                    <a:pt x="5359" y="845"/>
                  </a:lnTo>
                  <a:lnTo>
                    <a:pt x="5200" y="685"/>
                  </a:lnTo>
                  <a:lnTo>
                    <a:pt x="5040" y="525"/>
                  </a:lnTo>
                  <a:lnTo>
                    <a:pt x="4858" y="389"/>
                  </a:lnTo>
                  <a:lnTo>
                    <a:pt x="4675" y="252"/>
                  </a:lnTo>
                  <a:lnTo>
                    <a:pt x="4470" y="138"/>
                  </a:lnTo>
                  <a:lnTo>
                    <a:pt x="4242" y="24"/>
                  </a:lnTo>
                  <a:lnTo>
                    <a:pt x="4242" y="24"/>
                  </a:lnTo>
                  <a:lnTo>
                    <a:pt x="4242" y="24"/>
                  </a:lnTo>
                  <a:lnTo>
                    <a:pt x="4242" y="24"/>
                  </a:lnTo>
                  <a:lnTo>
                    <a:pt x="4470" y="138"/>
                  </a:lnTo>
                  <a:lnTo>
                    <a:pt x="4675" y="252"/>
                  </a:lnTo>
                  <a:lnTo>
                    <a:pt x="2851" y="6135"/>
                  </a:lnTo>
                  <a:lnTo>
                    <a:pt x="2851" y="6135"/>
                  </a:lnTo>
                  <a:lnTo>
                    <a:pt x="2600" y="6112"/>
                  </a:lnTo>
                  <a:lnTo>
                    <a:pt x="2349" y="6067"/>
                  </a:lnTo>
                  <a:lnTo>
                    <a:pt x="4242" y="24"/>
                  </a:lnTo>
                  <a:lnTo>
                    <a:pt x="4242" y="24"/>
                  </a:lnTo>
                  <a:lnTo>
                    <a:pt x="38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9"/>
            <p:cNvSpPr/>
            <p:nvPr/>
          </p:nvSpPr>
          <p:spPr>
            <a:xfrm>
              <a:off x="8125169" y="1706788"/>
              <a:ext cx="170422" cy="215619"/>
            </a:xfrm>
            <a:custGeom>
              <a:avLst/>
              <a:gdLst/>
              <a:ahLst/>
              <a:cxnLst/>
              <a:rect l="l" t="t" r="r" b="b"/>
              <a:pathLst>
                <a:path w="2236" h="2829" extrusionOk="0">
                  <a:moveTo>
                    <a:pt x="1" y="1"/>
                  </a:moveTo>
                  <a:lnTo>
                    <a:pt x="343" y="138"/>
                  </a:lnTo>
                  <a:lnTo>
                    <a:pt x="252" y="92"/>
                  </a:lnTo>
                  <a:lnTo>
                    <a:pt x="1" y="1"/>
                  </a:lnTo>
                  <a:close/>
                  <a:moveTo>
                    <a:pt x="343" y="138"/>
                  </a:moveTo>
                  <a:lnTo>
                    <a:pt x="480" y="206"/>
                  </a:lnTo>
                  <a:lnTo>
                    <a:pt x="571" y="252"/>
                  </a:lnTo>
                  <a:lnTo>
                    <a:pt x="571" y="252"/>
                  </a:lnTo>
                  <a:lnTo>
                    <a:pt x="343" y="138"/>
                  </a:lnTo>
                  <a:lnTo>
                    <a:pt x="343" y="138"/>
                  </a:lnTo>
                  <a:close/>
                  <a:moveTo>
                    <a:pt x="571" y="252"/>
                  </a:moveTo>
                  <a:lnTo>
                    <a:pt x="760" y="357"/>
                  </a:lnTo>
                  <a:lnTo>
                    <a:pt x="708" y="320"/>
                  </a:lnTo>
                  <a:lnTo>
                    <a:pt x="571" y="252"/>
                  </a:lnTo>
                  <a:close/>
                  <a:moveTo>
                    <a:pt x="760" y="357"/>
                  </a:moveTo>
                  <a:lnTo>
                    <a:pt x="822" y="400"/>
                  </a:lnTo>
                  <a:lnTo>
                    <a:pt x="776" y="366"/>
                  </a:lnTo>
                  <a:lnTo>
                    <a:pt x="760" y="357"/>
                  </a:lnTo>
                  <a:close/>
                  <a:moveTo>
                    <a:pt x="822" y="400"/>
                  </a:moveTo>
                  <a:lnTo>
                    <a:pt x="959" y="503"/>
                  </a:lnTo>
                  <a:lnTo>
                    <a:pt x="981" y="520"/>
                  </a:lnTo>
                  <a:lnTo>
                    <a:pt x="981" y="520"/>
                  </a:lnTo>
                  <a:lnTo>
                    <a:pt x="936" y="480"/>
                  </a:lnTo>
                  <a:lnTo>
                    <a:pt x="822" y="400"/>
                  </a:lnTo>
                  <a:close/>
                  <a:moveTo>
                    <a:pt x="981" y="520"/>
                  </a:moveTo>
                  <a:lnTo>
                    <a:pt x="1118" y="639"/>
                  </a:lnTo>
                  <a:lnTo>
                    <a:pt x="1301" y="799"/>
                  </a:lnTo>
                  <a:lnTo>
                    <a:pt x="1141" y="639"/>
                  </a:lnTo>
                  <a:lnTo>
                    <a:pt x="981" y="520"/>
                  </a:lnTo>
                  <a:close/>
                  <a:moveTo>
                    <a:pt x="1460" y="959"/>
                  </a:moveTo>
                  <a:lnTo>
                    <a:pt x="1597" y="1141"/>
                  </a:lnTo>
                  <a:lnTo>
                    <a:pt x="1734" y="1323"/>
                  </a:lnTo>
                  <a:lnTo>
                    <a:pt x="1848" y="1529"/>
                  </a:lnTo>
                  <a:lnTo>
                    <a:pt x="1939" y="1734"/>
                  </a:lnTo>
                  <a:lnTo>
                    <a:pt x="2008" y="1888"/>
                  </a:lnTo>
                  <a:lnTo>
                    <a:pt x="1985" y="1825"/>
                  </a:lnTo>
                  <a:lnTo>
                    <a:pt x="1894" y="1597"/>
                  </a:lnTo>
                  <a:lnTo>
                    <a:pt x="1779" y="1392"/>
                  </a:lnTo>
                  <a:lnTo>
                    <a:pt x="1643" y="1187"/>
                  </a:lnTo>
                  <a:lnTo>
                    <a:pt x="1483" y="981"/>
                  </a:lnTo>
                  <a:lnTo>
                    <a:pt x="1460" y="959"/>
                  </a:lnTo>
                  <a:close/>
                  <a:moveTo>
                    <a:pt x="2008" y="1888"/>
                  </a:moveTo>
                  <a:lnTo>
                    <a:pt x="2076" y="2076"/>
                  </a:lnTo>
                  <a:lnTo>
                    <a:pt x="2030" y="1939"/>
                  </a:lnTo>
                  <a:lnTo>
                    <a:pt x="2008" y="1888"/>
                  </a:lnTo>
                  <a:close/>
                  <a:moveTo>
                    <a:pt x="2076" y="2076"/>
                  </a:moveTo>
                  <a:lnTo>
                    <a:pt x="2076" y="2076"/>
                  </a:lnTo>
                  <a:lnTo>
                    <a:pt x="2076" y="2076"/>
                  </a:lnTo>
                  <a:lnTo>
                    <a:pt x="2076" y="2076"/>
                  </a:lnTo>
                  <a:close/>
                  <a:moveTo>
                    <a:pt x="2076" y="2076"/>
                  </a:moveTo>
                  <a:lnTo>
                    <a:pt x="2144" y="2304"/>
                  </a:lnTo>
                  <a:lnTo>
                    <a:pt x="2190" y="2555"/>
                  </a:lnTo>
                  <a:lnTo>
                    <a:pt x="2231" y="2778"/>
                  </a:lnTo>
                  <a:lnTo>
                    <a:pt x="2213" y="2601"/>
                  </a:lnTo>
                  <a:lnTo>
                    <a:pt x="2167" y="2372"/>
                  </a:lnTo>
                  <a:lnTo>
                    <a:pt x="2099" y="2144"/>
                  </a:lnTo>
                  <a:lnTo>
                    <a:pt x="2076" y="2076"/>
                  </a:lnTo>
                  <a:close/>
                  <a:moveTo>
                    <a:pt x="2231" y="2778"/>
                  </a:moveTo>
                  <a:lnTo>
                    <a:pt x="2236" y="2829"/>
                  </a:lnTo>
                  <a:lnTo>
                    <a:pt x="2236" y="2806"/>
                  </a:lnTo>
                  <a:lnTo>
                    <a:pt x="2231" y="2778"/>
                  </a:lnTo>
                  <a:close/>
                </a:path>
              </a:pathLst>
            </a:custGeom>
            <a:solidFill>
              <a:srgbClr val="DAA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9"/>
            <p:cNvSpPr/>
            <p:nvPr/>
          </p:nvSpPr>
          <p:spPr>
            <a:xfrm>
              <a:off x="8052154" y="2183059"/>
              <a:ext cx="76" cy="76"/>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9"/>
            <p:cNvSpPr/>
            <p:nvPr/>
          </p:nvSpPr>
          <p:spPr>
            <a:xfrm>
              <a:off x="7979216" y="2170865"/>
              <a:ext cx="1753" cy="76"/>
            </a:xfrm>
            <a:custGeom>
              <a:avLst/>
              <a:gdLst/>
              <a:ahLst/>
              <a:cxnLst/>
              <a:rect l="l" t="t" r="r" b="b"/>
              <a:pathLst>
                <a:path w="23" h="1" fill="none" extrusionOk="0">
                  <a:moveTo>
                    <a:pt x="0" y="1"/>
                  </a:moveTo>
                  <a:lnTo>
                    <a:pt x="0" y="1"/>
                  </a:lnTo>
                  <a:lnTo>
                    <a:pt x="23" y="1"/>
                  </a:lnTo>
                  <a:lnTo>
                    <a:pt x="23"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9"/>
            <p:cNvSpPr/>
            <p:nvPr/>
          </p:nvSpPr>
          <p:spPr>
            <a:xfrm>
              <a:off x="8052154" y="2012718"/>
              <a:ext cx="232997" cy="170422"/>
            </a:xfrm>
            <a:custGeom>
              <a:avLst/>
              <a:gdLst/>
              <a:ahLst/>
              <a:cxnLst/>
              <a:rect l="l" t="t" r="r" b="b"/>
              <a:pathLst>
                <a:path w="3057" h="2236" fill="none" extrusionOk="0">
                  <a:moveTo>
                    <a:pt x="3057" y="0"/>
                  </a:moveTo>
                  <a:lnTo>
                    <a:pt x="3057" y="0"/>
                  </a:lnTo>
                  <a:lnTo>
                    <a:pt x="2966" y="228"/>
                  </a:lnTo>
                  <a:lnTo>
                    <a:pt x="2852" y="479"/>
                  </a:lnTo>
                  <a:lnTo>
                    <a:pt x="2737" y="707"/>
                  </a:lnTo>
                  <a:lnTo>
                    <a:pt x="2578" y="913"/>
                  </a:lnTo>
                  <a:lnTo>
                    <a:pt x="2418" y="1118"/>
                  </a:lnTo>
                  <a:lnTo>
                    <a:pt x="2259" y="1300"/>
                  </a:lnTo>
                  <a:lnTo>
                    <a:pt x="2076" y="1460"/>
                  </a:lnTo>
                  <a:lnTo>
                    <a:pt x="1871" y="1620"/>
                  </a:lnTo>
                  <a:lnTo>
                    <a:pt x="1666" y="1756"/>
                  </a:lnTo>
                  <a:lnTo>
                    <a:pt x="1460" y="1870"/>
                  </a:lnTo>
                  <a:lnTo>
                    <a:pt x="1232" y="1984"/>
                  </a:lnTo>
                  <a:lnTo>
                    <a:pt x="1004" y="2076"/>
                  </a:lnTo>
                  <a:lnTo>
                    <a:pt x="754" y="2144"/>
                  </a:lnTo>
                  <a:lnTo>
                    <a:pt x="503" y="2190"/>
                  </a:lnTo>
                  <a:lnTo>
                    <a:pt x="252" y="2212"/>
                  </a:lnTo>
                  <a:lnTo>
                    <a:pt x="1" y="2235"/>
                  </a:lnTo>
                  <a:lnTo>
                    <a:pt x="1" y="2235"/>
                  </a:lnTo>
                  <a:lnTo>
                    <a:pt x="252" y="2212"/>
                  </a:lnTo>
                  <a:lnTo>
                    <a:pt x="503" y="2190"/>
                  </a:lnTo>
                  <a:lnTo>
                    <a:pt x="754" y="2144"/>
                  </a:lnTo>
                  <a:lnTo>
                    <a:pt x="1004" y="2076"/>
                  </a:lnTo>
                  <a:lnTo>
                    <a:pt x="1232" y="1984"/>
                  </a:lnTo>
                  <a:lnTo>
                    <a:pt x="1460" y="1870"/>
                  </a:lnTo>
                  <a:lnTo>
                    <a:pt x="1666" y="1756"/>
                  </a:lnTo>
                  <a:lnTo>
                    <a:pt x="1871" y="1620"/>
                  </a:lnTo>
                  <a:lnTo>
                    <a:pt x="2076" y="1460"/>
                  </a:lnTo>
                  <a:lnTo>
                    <a:pt x="2259" y="1300"/>
                  </a:lnTo>
                  <a:lnTo>
                    <a:pt x="2418" y="1118"/>
                  </a:lnTo>
                  <a:lnTo>
                    <a:pt x="2578" y="913"/>
                  </a:lnTo>
                  <a:lnTo>
                    <a:pt x="2737" y="707"/>
                  </a:lnTo>
                  <a:lnTo>
                    <a:pt x="2852" y="479"/>
                  </a:lnTo>
                  <a:lnTo>
                    <a:pt x="2966" y="228"/>
                  </a:lnTo>
                  <a:lnTo>
                    <a:pt x="305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9"/>
            <p:cNvSpPr/>
            <p:nvPr/>
          </p:nvSpPr>
          <p:spPr>
            <a:xfrm>
              <a:off x="7808875" y="1866689"/>
              <a:ext cx="12195" cy="73093"/>
            </a:xfrm>
            <a:custGeom>
              <a:avLst/>
              <a:gdLst/>
              <a:ahLst/>
              <a:cxnLst/>
              <a:rect l="l" t="t" r="r" b="b"/>
              <a:pathLst>
                <a:path w="160" h="959" fill="none" extrusionOk="0">
                  <a:moveTo>
                    <a:pt x="160" y="1"/>
                  </a:moveTo>
                  <a:lnTo>
                    <a:pt x="160" y="1"/>
                  </a:lnTo>
                  <a:lnTo>
                    <a:pt x="160" y="1"/>
                  </a:lnTo>
                  <a:lnTo>
                    <a:pt x="92" y="229"/>
                  </a:lnTo>
                  <a:lnTo>
                    <a:pt x="46" y="480"/>
                  </a:lnTo>
                  <a:lnTo>
                    <a:pt x="23" y="708"/>
                  </a:lnTo>
                  <a:lnTo>
                    <a:pt x="0" y="959"/>
                  </a:lnTo>
                  <a:lnTo>
                    <a:pt x="0" y="959"/>
                  </a:lnTo>
                  <a:lnTo>
                    <a:pt x="23" y="708"/>
                  </a:lnTo>
                  <a:lnTo>
                    <a:pt x="46" y="480"/>
                  </a:lnTo>
                  <a:lnTo>
                    <a:pt x="92" y="229"/>
                  </a:lnTo>
                  <a:lnTo>
                    <a:pt x="160" y="1"/>
                  </a:lnTo>
                  <a:lnTo>
                    <a:pt x="1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9"/>
            <p:cNvSpPr/>
            <p:nvPr/>
          </p:nvSpPr>
          <p:spPr>
            <a:xfrm>
              <a:off x="7820993" y="1865012"/>
              <a:ext cx="76" cy="1753"/>
            </a:xfrm>
            <a:custGeom>
              <a:avLst/>
              <a:gdLst/>
              <a:ahLst/>
              <a:cxnLst/>
              <a:rect l="l" t="t" r="r" b="b"/>
              <a:pathLst>
                <a:path w="1" h="23" fill="none" extrusionOk="0">
                  <a:moveTo>
                    <a:pt x="1" y="0"/>
                  </a:moveTo>
                  <a:lnTo>
                    <a:pt x="1" y="0"/>
                  </a:lnTo>
                  <a:lnTo>
                    <a:pt x="1" y="23"/>
                  </a:lnTo>
                  <a:lnTo>
                    <a:pt x="1" y="2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9"/>
            <p:cNvSpPr/>
            <p:nvPr/>
          </p:nvSpPr>
          <p:spPr>
            <a:xfrm>
              <a:off x="8125169" y="1706788"/>
              <a:ext cx="170422" cy="232997"/>
            </a:xfrm>
            <a:custGeom>
              <a:avLst/>
              <a:gdLst/>
              <a:ahLst/>
              <a:cxnLst/>
              <a:rect l="l" t="t" r="r" b="b"/>
              <a:pathLst>
                <a:path w="2236" h="3057" fill="none" extrusionOk="0">
                  <a:moveTo>
                    <a:pt x="1" y="1"/>
                  </a:moveTo>
                  <a:lnTo>
                    <a:pt x="1" y="1"/>
                  </a:lnTo>
                  <a:lnTo>
                    <a:pt x="1" y="1"/>
                  </a:lnTo>
                  <a:lnTo>
                    <a:pt x="343" y="138"/>
                  </a:lnTo>
                  <a:lnTo>
                    <a:pt x="343" y="138"/>
                  </a:lnTo>
                  <a:lnTo>
                    <a:pt x="571" y="252"/>
                  </a:lnTo>
                  <a:lnTo>
                    <a:pt x="776" y="366"/>
                  </a:lnTo>
                  <a:lnTo>
                    <a:pt x="959" y="503"/>
                  </a:lnTo>
                  <a:lnTo>
                    <a:pt x="1141" y="639"/>
                  </a:lnTo>
                  <a:lnTo>
                    <a:pt x="1301" y="799"/>
                  </a:lnTo>
                  <a:lnTo>
                    <a:pt x="1460" y="959"/>
                  </a:lnTo>
                  <a:lnTo>
                    <a:pt x="1597" y="1141"/>
                  </a:lnTo>
                  <a:lnTo>
                    <a:pt x="1734" y="1323"/>
                  </a:lnTo>
                  <a:lnTo>
                    <a:pt x="1848" y="1529"/>
                  </a:lnTo>
                  <a:lnTo>
                    <a:pt x="1939" y="1734"/>
                  </a:lnTo>
                  <a:lnTo>
                    <a:pt x="2030" y="1939"/>
                  </a:lnTo>
                  <a:lnTo>
                    <a:pt x="2099" y="2144"/>
                  </a:lnTo>
                  <a:lnTo>
                    <a:pt x="2167" y="2372"/>
                  </a:lnTo>
                  <a:lnTo>
                    <a:pt x="2213" y="2601"/>
                  </a:lnTo>
                  <a:lnTo>
                    <a:pt x="2236" y="2829"/>
                  </a:lnTo>
                  <a:lnTo>
                    <a:pt x="2236" y="3057"/>
                  </a:lnTo>
                  <a:lnTo>
                    <a:pt x="2236" y="3057"/>
                  </a:lnTo>
                  <a:lnTo>
                    <a:pt x="2236" y="2806"/>
                  </a:lnTo>
                  <a:lnTo>
                    <a:pt x="2190" y="2555"/>
                  </a:lnTo>
                  <a:lnTo>
                    <a:pt x="2144" y="2304"/>
                  </a:lnTo>
                  <a:lnTo>
                    <a:pt x="2076" y="2076"/>
                  </a:lnTo>
                  <a:lnTo>
                    <a:pt x="1985" y="1825"/>
                  </a:lnTo>
                  <a:lnTo>
                    <a:pt x="1894" y="1597"/>
                  </a:lnTo>
                  <a:lnTo>
                    <a:pt x="1779" y="1392"/>
                  </a:lnTo>
                  <a:lnTo>
                    <a:pt x="1643" y="1187"/>
                  </a:lnTo>
                  <a:lnTo>
                    <a:pt x="1483" y="981"/>
                  </a:lnTo>
                  <a:lnTo>
                    <a:pt x="1301" y="799"/>
                  </a:lnTo>
                  <a:lnTo>
                    <a:pt x="1118" y="639"/>
                  </a:lnTo>
                  <a:lnTo>
                    <a:pt x="936" y="480"/>
                  </a:lnTo>
                  <a:lnTo>
                    <a:pt x="708" y="320"/>
                  </a:lnTo>
                  <a:lnTo>
                    <a:pt x="480" y="206"/>
                  </a:lnTo>
                  <a:lnTo>
                    <a:pt x="252" y="92"/>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9"/>
            <p:cNvSpPr/>
            <p:nvPr/>
          </p:nvSpPr>
          <p:spPr>
            <a:xfrm>
              <a:off x="8123416" y="1706788"/>
              <a:ext cx="1829" cy="76"/>
            </a:xfrm>
            <a:custGeom>
              <a:avLst/>
              <a:gdLst/>
              <a:ahLst/>
              <a:cxnLst/>
              <a:rect l="l" t="t" r="r" b="b"/>
              <a:pathLst>
                <a:path w="24" h="1" fill="none" extrusionOk="0">
                  <a:moveTo>
                    <a:pt x="1" y="1"/>
                  </a:moveTo>
                  <a:lnTo>
                    <a:pt x="1" y="1"/>
                  </a:lnTo>
                  <a:lnTo>
                    <a:pt x="24" y="1"/>
                  </a:lnTo>
                  <a:lnTo>
                    <a:pt x="2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9"/>
            <p:cNvSpPr/>
            <p:nvPr/>
          </p:nvSpPr>
          <p:spPr>
            <a:xfrm>
              <a:off x="7820993" y="1696347"/>
              <a:ext cx="231244" cy="168746"/>
            </a:xfrm>
            <a:custGeom>
              <a:avLst/>
              <a:gdLst/>
              <a:ahLst/>
              <a:cxnLst/>
              <a:rect l="l" t="t" r="r" b="b"/>
              <a:pathLst>
                <a:path w="3034" h="2214" fill="none" extrusionOk="0">
                  <a:moveTo>
                    <a:pt x="3034" y="1"/>
                  </a:moveTo>
                  <a:lnTo>
                    <a:pt x="3034" y="1"/>
                  </a:lnTo>
                  <a:lnTo>
                    <a:pt x="2783" y="1"/>
                  </a:lnTo>
                  <a:lnTo>
                    <a:pt x="2532" y="47"/>
                  </a:lnTo>
                  <a:lnTo>
                    <a:pt x="2281" y="92"/>
                  </a:lnTo>
                  <a:lnTo>
                    <a:pt x="2053" y="161"/>
                  </a:lnTo>
                  <a:lnTo>
                    <a:pt x="1825" y="252"/>
                  </a:lnTo>
                  <a:lnTo>
                    <a:pt x="1597" y="343"/>
                  </a:lnTo>
                  <a:lnTo>
                    <a:pt x="1392" y="457"/>
                  </a:lnTo>
                  <a:lnTo>
                    <a:pt x="1187" y="594"/>
                  </a:lnTo>
                  <a:lnTo>
                    <a:pt x="982" y="754"/>
                  </a:lnTo>
                  <a:lnTo>
                    <a:pt x="799" y="913"/>
                  </a:lnTo>
                  <a:lnTo>
                    <a:pt x="617" y="1096"/>
                  </a:lnTo>
                  <a:lnTo>
                    <a:pt x="480" y="1301"/>
                  </a:lnTo>
                  <a:lnTo>
                    <a:pt x="320" y="1506"/>
                  </a:lnTo>
                  <a:lnTo>
                    <a:pt x="206" y="1734"/>
                  </a:lnTo>
                  <a:lnTo>
                    <a:pt x="92" y="1962"/>
                  </a:lnTo>
                  <a:lnTo>
                    <a:pt x="1" y="2213"/>
                  </a:lnTo>
                  <a:lnTo>
                    <a:pt x="1" y="2213"/>
                  </a:lnTo>
                  <a:lnTo>
                    <a:pt x="92" y="1962"/>
                  </a:lnTo>
                  <a:lnTo>
                    <a:pt x="206" y="1734"/>
                  </a:lnTo>
                  <a:lnTo>
                    <a:pt x="320" y="1506"/>
                  </a:lnTo>
                  <a:lnTo>
                    <a:pt x="480" y="1301"/>
                  </a:lnTo>
                  <a:lnTo>
                    <a:pt x="617" y="1096"/>
                  </a:lnTo>
                  <a:lnTo>
                    <a:pt x="799" y="913"/>
                  </a:lnTo>
                  <a:lnTo>
                    <a:pt x="982" y="754"/>
                  </a:lnTo>
                  <a:lnTo>
                    <a:pt x="1187" y="594"/>
                  </a:lnTo>
                  <a:lnTo>
                    <a:pt x="1392" y="457"/>
                  </a:lnTo>
                  <a:lnTo>
                    <a:pt x="1597" y="343"/>
                  </a:lnTo>
                  <a:lnTo>
                    <a:pt x="1825" y="252"/>
                  </a:lnTo>
                  <a:lnTo>
                    <a:pt x="2053" y="161"/>
                  </a:lnTo>
                  <a:lnTo>
                    <a:pt x="2281" y="92"/>
                  </a:lnTo>
                  <a:lnTo>
                    <a:pt x="2532" y="47"/>
                  </a:lnTo>
                  <a:lnTo>
                    <a:pt x="2783" y="1"/>
                  </a:lnTo>
                  <a:lnTo>
                    <a:pt x="303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9"/>
            <p:cNvSpPr/>
            <p:nvPr/>
          </p:nvSpPr>
          <p:spPr>
            <a:xfrm>
              <a:off x="8052154" y="1696347"/>
              <a:ext cx="76" cy="76"/>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9"/>
            <p:cNvSpPr/>
            <p:nvPr/>
          </p:nvSpPr>
          <p:spPr>
            <a:xfrm>
              <a:off x="7494258" y="2574121"/>
              <a:ext cx="175605" cy="225985"/>
            </a:xfrm>
            <a:custGeom>
              <a:avLst/>
              <a:gdLst/>
              <a:ahLst/>
              <a:cxnLst/>
              <a:rect l="l" t="t" r="r" b="b"/>
              <a:pathLst>
                <a:path w="2304" h="2965" extrusionOk="0">
                  <a:moveTo>
                    <a:pt x="1483" y="0"/>
                  </a:moveTo>
                  <a:lnTo>
                    <a:pt x="69" y="2212"/>
                  </a:lnTo>
                  <a:lnTo>
                    <a:pt x="24" y="2303"/>
                  </a:lnTo>
                  <a:lnTo>
                    <a:pt x="1" y="2395"/>
                  </a:lnTo>
                  <a:lnTo>
                    <a:pt x="1" y="2486"/>
                  </a:lnTo>
                  <a:lnTo>
                    <a:pt x="1" y="2577"/>
                  </a:lnTo>
                  <a:lnTo>
                    <a:pt x="46" y="2668"/>
                  </a:lnTo>
                  <a:lnTo>
                    <a:pt x="92" y="2760"/>
                  </a:lnTo>
                  <a:lnTo>
                    <a:pt x="138" y="2828"/>
                  </a:lnTo>
                  <a:lnTo>
                    <a:pt x="229" y="2874"/>
                  </a:lnTo>
                  <a:lnTo>
                    <a:pt x="297" y="2919"/>
                  </a:lnTo>
                  <a:lnTo>
                    <a:pt x="388" y="2942"/>
                  </a:lnTo>
                  <a:lnTo>
                    <a:pt x="502" y="2965"/>
                  </a:lnTo>
                  <a:lnTo>
                    <a:pt x="594" y="2942"/>
                  </a:lnTo>
                  <a:lnTo>
                    <a:pt x="662" y="2919"/>
                  </a:lnTo>
                  <a:lnTo>
                    <a:pt x="753" y="2874"/>
                  </a:lnTo>
                  <a:lnTo>
                    <a:pt x="822" y="2805"/>
                  </a:lnTo>
                  <a:lnTo>
                    <a:pt x="890" y="2737"/>
                  </a:lnTo>
                  <a:lnTo>
                    <a:pt x="2304" y="502"/>
                  </a:lnTo>
                  <a:lnTo>
                    <a:pt x="1483" y="0"/>
                  </a:lnTo>
                  <a:close/>
                </a:path>
              </a:pathLst>
            </a:custGeom>
            <a:solidFill>
              <a:srgbClr val="B4C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9"/>
            <p:cNvSpPr/>
            <p:nvPr/>
          </p:nvSpPr>
          <p:spPr>
            <a:xfrm>
              <a:off x="8151234" y="1717230"/>
              <a:ext cx="76" cy="76"/>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FC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9"/>
            <p:cNvSpPr/>
            <p:nvPr/>
          </p:nvSpPr>
          <p:spPr>
            <a:xfrm>
              <a:off x="8151234" y="1717230"/>
              <a:ext cx="76" cy="76"/>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9"/>
            <p:cNvSpPr/>
            <p:nvPr/>
          </p:nvSpPr>
          <p:spPr>
            <a:xfrm>
              <a:off x="8007035" y="1717230"/>
              <a:ext cx="177358" cy="465918"/>
            </a:xfrm>
            <a:custGeom>
              <a:avLst/>
              <a:gdLst/>
              <a:ahLst/>
              <a:cxnLst/>
              <a:rect l="l" t="t" r="r" b="b"/>
              <a:pathLst>
                <a:path w="2327" h="6113" extrusionOk="0">
                  <a:moveTo>
                    <a:pt x="1893" y="1"/>
                  </a:moveTo>
                  <a:lnTo>
                    <a:pt x="0" y="6044"/>
                  </a:lnTo>
                  <a:lnTo>
                    <a:pt x="251" y="6089"/>
                  </a:lnTo>
                  <a:lnTo>
                    <a:pt x="502" y="6112"/>
                  </a:lnTo>
                  <a:lnTo>
                    <a:pt x="2326" y="229"/>
                  </a:lnTo>
                  <a:lnTo>
                    <a:pt x="2121" y="115"/>
                  </a:lnTo>
                  <a:lnTo>
                    <a:pt x="1893" y="1"/>
                  </a:ln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9"/>
            <p:cNvSpPr/>
            <p:nvPr/>
          </p:nvSpPr>
          <p:spPr>
            <a:xfrm>
              <a:off x="8007035" y="1717230"/>
              <a:ext cx="177358" cy="465918"/>
            </a:xfrm>
            <a:custGeom>
              <a:avLst/>
              <a:gdLst/>
              <a:ahLst/>
              <a:cxnLst/>
              <a:rect l="l" t="t" r="r" b="b"/>
              <a:pathLst>
                <a:path w="2327" h="6113" fill="none" extrusionOk="0">
                  <a:moveTo>
                    <a:pt x="1893" y="1"/>
                  </a:moveTo>
                  <a:lnTo>
                    <a:pt x="0" y="6044"/>
                  </a:lnTo>
                  <a:lnTo>
                    <a:pt x="0" y="6044"/>
                  </a:lnTo>
                  <a:lnTo>
                    <a:pt x="251" y="6089"/>
                  </a:lnTo>
                  <a:lnTo>
                    <a:pt x="502" y="6112"/>
                  </a:lnTo>
                  <a:lnTo>
                    <a:pt x="2326" y="229"/>
                  </a:lnTo>
                  <a:lnTo>
                    <a:pt x="2326" y="229"/>
                  </a:lnTo>
                  <a:lnTo>
                    <a:pt x="2121" y="115"/>
                  </a:lnTo>
                  <a:lnTo>
                    <a:pt x="1893" y="1"/>
                  </a:lnTo>
                  <a:lnTo>
                    <a:pt x="1893" y="1"/>
                  </a:lnTo>
                  <a:lnTo>
                    <a:pt x="18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9"/>
            <p:cNvSpPr/>
            <p:nvPr/>
          </p:nvSpPr>
          <p:spPr>
            <a:xfrm>
              <a:off x="7826252" y="1712047"/>
              <a:ext cx="139097" cy="318132"/>
            </a:xfrm>
            <a:custGeom>
              <a:avLst/>
              <a:gdLst/>
              <a:ahLst/>
              <a:cxnLst/>
              <a:rect l="l" t="t" r="r" b="b"/>
              <a:pathLst>
                <a:path w="1825" h="4174" extrusionOk="0">
                  <a:moveTo>
                    <a:pt x="1825" y="0"/>
                  </a:moveTo>
                  <a:lnTo>
                    <a:pt x="1505" y="137"/>
                  </a:lnTo>
                  <a:lnTo>
                    <a:pt x="1209" y="319"/>
                  </a:lnTo>
                  <a:lnTo>
                    <a:pt x="821" y="1528"/>
                  </a:lnTo>
                  <a:lnTo>
                    <a:pt x="1004" y="1323"/>
                  </a:lnTo>
                  <a:lnTo>
                    <a:pt x="1186" y="1140"/>
                  </a:lnTo>
                  <a:lnTo>
                    <a:pt x="1369" y="958"/>
                  </a:lnTo>
                  <a:lnTo>
                    <a:pt x="1574" y="798"/>
                  </a:lnTo>
                  <a:lnTo>
                    <a:pt x="1825" y="0"/>
                  </a:lnTo>
                  <a:close/>
                  <a:moveTo>
                    <a:pt x="23" y="4151"/>
                  </a:moveTo>
                  <a:lnTo>
                    <a:pt x="0" y="4173"/>
                  </a:lnTo>
                  <a:lnTo>
                    <a:pt x="23" y="4173"/>
                  </a:lnTo>
                  <a:lnTo>
                    <a:pt x="23" y="4151"/>
                  </a:lnTo>
                  <a:close/>
                </a:path>
              </a:pathLst>
            </a:custGeom>
            <a:solidFill>
              <a:srgbClr val="FC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9"/>
            <p:cNvSpPr/>
            <p:nvPr/>
          </p:nvSpPr>
          <p:spPr>
            <a:xfrm>
              <a:off x="7826252" y="2028342"/>
              <a:ext cx="1829" cy="1829"/>
            </a:xfrm>
            <a:custGeom>
              <a:avLst/>
              <a:gdLst/>
              <a:ahLst/>
              <a:cxnLst/>
              <a:rect l="l" t="t" r="r" b="b"/>
              <a:pathLst>
                <a:path w="24" h="24" fill="none" extrusionOk="0">
                  <a:moveTo>
                    <a:pt x="23" y="1"/>
                  </a:moveTo>
                  <a:lnTo>
                    <a:pt x="0" y="23"/>
                  </a:lnTo>
                  <a:lnTo>
                    <a:pt x="0" y="23"/>
                  </a:lnTo>
                  <a:lnTo>
                    <a:pt x="23" y="23"/>
                  </a:lnTo>
                  <a:lnTo>
                    <a:pt x="23" y="23"/>
                  </a:lnTo>
                  <a:lnTo>
                    <a:pt x="2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9"/>
            <p:cNvSpPr/>
            <p:nvPr/>
          </p:nvSpPr>
          <p:spPr>
            <a:xfrm>
              <a:off x="7888825" y="1712047"/>
              <a:ext cx="76522" cy="116537"/>
            </a:xfrm>
            <a:custGeom>
              <a:avLst/>
              <a:gdLst/>
              <a:ahLst/>
              <a:cxnLst/>
              <a:rect l="l" t="t" r="r" b="b"/>
              <a:pathLst>
                <a:path w="1004" h="1529" fill="none" extrusionOk="0">
                  <a:moveTo>
                    <a:pt x="1004" y="0"/>
                  </a:moveTo>
                  <a:lnTo>
                    <a:pt x="1004" y="0"/>
                  </a:lnTo>
                  <a:lnTo>
                    <a:pt x="684" y="137"/>
                  </a:lnTo>
                  <a:lnTo>
                    <a:pt x="388" y="319"/>
                  </a:lnTo>
                  <a:lnTo>
                    <a:pt x="0" y="1528"/>
                  </a:lnTo>
                  <a:lnTo>
                    <a:pt x="0" y="1528"/>
                  </a:lnTo>
                  <a:lnTo>
                    <a:pt x="183" y="1323"/>
                  </a:lnTo>
                  <a:lnTo>
                    <a:pt x="365" y="1140"/>
                  </a:lnTo>
                  <a:lnTo>
                    <a:pt x="548" y="958"/>
                  </a:lnTo>
                  <a:lnTo>
                    <a:pt x="753" y="798"/>
                  </a:lnTo>
                  <a:lnTo>
                    <a:pt x="100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9"/>
            <p:cNvSpPr/>
            <p:nvPr/>
          </p:nvSpPr>
          <p:spPr>
            <a:xfrm>
              <a:off x="7828005" y="1772867"/>
              <a:ext cx="118213" cy="304260"/>
            </a:xfrm>
            <a:custGeom>
              <a:avLst/>
              <a:gdLst/>
              <a:ahLst/>
              <a:cxnLst/>
              <a:rect l="l" t="t" r="r" b="b"/>
              <a:pathLst>
                <a:path w="1551" h="3992" extrusionOk="0">
                  <a:moveTo>
                    <a:pt x="1551" y="0"/>
                  </a:moveTo>
                  <a:lnTo>
                    <a:pt x="1346" y="160"/>
                  </a:lnTo>
                  <a:lnTo>
                    <a:pt x="1163" y="342"/>
                  </a:lnTo>
                  <a:lnTo>
                    <a:pt x="981" y="525"/>
                  </a:lnTo>
                  <a:lnTo>
                    <a:pt x="798" y="730"/>
                  </a:lnTo>
                  <a:lnTo>
                    <a:pt x="0" y="3353"/>
                  </a:lnTo>
                  <a:lnTo>
                    <a:pt x="0" y="3375"/>
                  </a:lnTo>
                  <a:lnTo>
                    <a:pt x="137" y="3695"/>
                  </a:lnTo>
                  <a:lnTo>
                    <a:pt x="319" y="3991"/>
                  </a:lnTo>
                  <a:lnTo>
                    <a:pt x="1551" y="0"/>
                  </a:ln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9"/>
            <p:cNvSpPr/>
            <p:nvPr/>
          </p:nvSpPr>
          <p:spPr>
            <a:xfrm>
              <a:off x="7828005" y="1772867"/>
              <a:ext cx="118213" cy="304260"/>
            </a:xfrm>
            <a:custGeom>
              <a:avLst/>
              <a:gdLst/>
              <a:ahLst/>
              <a:cxnLst/>
              <a:rect l="l" t="t" r="r" b="b"/>
              <a:pathLst>
                <a:path w="1551" h="3992" fill="none" extrusionOk="0">
                  <a:moveTo>
                    <a:pt x="1551" y="0"/>
                  </a:moveTo>
                  <a:lnTo>
                    <a:pt x="1551" y="0"/>
                  </a:lnTo>
                  <a:lnTo>
                    <a:pt x="1346" y="160"/>
                  </a:lnTo>
                  <a:lnTo>
                    <a:pt x="1163" y="342"/>
                  </a:lnTo>
                  <a:lnTo>
                    <a:pt x="981" y="525"/>
                  </a:lnTo>
                  <a:lnTo>
                    <a:pt x="798" y="730"/>
                  </a:lnTo>
                  <a:lnTo>
                    <a:pt x="0" y="3353"/>
                  </a:lnTo>
                  <a:lnTo>
                    <a:pt x="0" y="3353"/>
                  </a:lnTo>
                  <a:lnTo>
                    <a:pt x="0" y="3375"/>
                  </a:lnTo>
                  <a:lnTo>
                    <a:pt x="0" y="3375"/>
                  </a:lnTo>
                  <a:lnTo>
                    <a:pt x="137" y="3695"/>
                  </a:lnTo>
                  <a:lnTo>
                    <a:pt x="319" y="3991"/>
                  </a:lnTo>
                  <a:lnTo>
                    <a:pt x="15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9"/>
            <p:cNvSpPr/>
            <p:nvPr/>
          </p:nvSpPr>
          <p:spPr>
            <a:xfrm>
              <a:off x="8041789" y="1696347"/>
              <a:ext cx="74769" cy="31402"/>
            </a:xfrm>
            <a:custGeom>
              <a:avLst/>
              <a:gdLst/>
              <a:ahLst/>
              <a:cxnLst/>
              <a:rect l="l" t="t" r="r" b="b"/>
              <a:pathLst>
                <a:path w="981" h="412" extrusionOk="0">
                  <a:moveTo>
                    <a:pt x="114" y="1"/>
                  </a:moveTo>
                  <a:lnTo>
                    <a:pt x="0" y="411"/>
                  </a:lnTo>
                  <a:lnTo>
                    <a:pt x="228" y="343"/>
                  </a:lnTo>
                  <a:lnTo>
                    <a:pt x="456" y="297"/>
                  </a:lnTo>
                  <a:lnTo>
                    <a:pt x="684" y="275"/>
                  </a:lnTo>
                  <a:lnTo>
                    <a:pt x="935" y="252"/>
                  </a:lnTo>
                  <a:lnTo>
                    <a:pt x="981" y="115"/>
                  </a:lnTo>
                  <a:lnTo>
                    <a:pt x="775" y="69"/>
                  </a:lnTo>
                  <a:lnTo>
                    <a:pt x="547" y="24"/>
                  </a:lnTo>
                  <a:lnTo>
                    <a:pt x="342" y="1"/>
                  </a:lnTo>
                  <a:close/>
                </a:path>
              </a:pathLst>
            </a:custGeom>
            <a:solidFill>
              <a:srgbClr val="FC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9"/>
            <p:cNvSpPr/>
            <p:nvPr/>
          </p:nvSpPr>
          <p:spPr>
            <a:xfrm>
              <a:off x="8041789" y="1696347"/>
              <a:ext cx="74769" cy="31402"/>
            </a:xfrm>
            <a:custGeom>
              <a:avLst/>
              <a:gdLst/>
              <a:ahLst/>
              <a:cxnLst/>
              <a:rect l="l" t="t" r="r" b="b"/>
              <a:pathLst>
                <a:path w="981" h="412" fill="none" extrusionOk="0">
                  <a:moveTo>
                    <a:pt x="137" y="1"/>
                  </a:moveTo>
                  <a:lnTo>
                    <a:pt x="137" y="1"/>
                  </a:lnTo>
                  <a:lnTo>
                    <a:pt x="114" y="1"/>
                  </a:lnTo>
                  <a:lnTo>
                    <a:pt x="0" y="411"/>
                  </a:lnTo>
                  <a:lnTo>
                    <a:pt x="0" y="411"/>
                  </a:lnTo>
                  <a:lnTo>
                    <a:pt x="228" y="343"/>
                  </a:lnTo>
                  <a:lnTo>
                    <a:pt x="456" y="297"/>
                  </a:lnTo>
                  <a:lnTo>
                    <a:pt x="684" y="275"/>
                  </a:lnTo>
                  <a:lnTo>
                    <a:pt x="935" y="252"/>
                  </a:lnTo>
                  <a:lnTo>
                    <a:pt x="981" y="115"/>
                  </a:lnTo>
                  <a:lnTo>
                    <a:pt x="981" y="115"/>
                  </a:lnTo>
                  <a:lnTo>
                    <a:pt x="775" y="69"/>
                  </a:lnTo>
                  <a:lnTo>
                    <a:pt x="547" y="24"/>
                  </a:lnTo>
                  <a:lnTo>
                    <a:pt x="342" y="1"/>
                  </a:lnTo>
                  <a:lnTo>
                    <a:pt x="13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9"/>
            <p:cNvSpPr/>
            <p:nvPr/>
          </p:nvSpPr>
          <p:spPr>
            <a:xfrm>
              <a:off x="7913138" y="1715477"/>
              <a:ext cx="199995" cy="451970"/>
            </a:xfrm>
            <a:custGeom>
              <a:avLst/>
              <a:gdLst/>
              <a:ahLst/>
              <a:cxnLst/>
              <a:rect l="l" t="t" r="r" b="b"/>
              <a:pathLst>
                <a:path w="2624" h="5930" extrusionOk="0">
                  <a:moveTo>
                    <a:pt x="2623" y="1"/>
                  </a:moveTo>
                  <a:lnTo>
                    <a:pt x="2372" y="24"/>
                  </a:lnTo>
                  <a:lnTo>
                    <a:pt x="2144" y="46"/>
                  </a:lnTo>
                  <a:lnTo>
                    <a:pt x="1916" y="92"/>
                  </a:lnTo>
                  <a:lnTo>
                    <a:pt x="1688" y="160"/>
                  </a:lnTo>
                  <a:lnTo>
                    <a:pt x="1" y="5542"/>
                  </a:lnTo>
                  <a:lnTo>
                    <a:pt x="160" y="5656"/>
                  </a:lnTo>
                  <a:lnTo>
                    <a:pt x="365" y="5770"/>
                  </a:lnTo>
                  <a:lnTo>
                    <a:pt x="548" y="5862"/>
                  </a:lnTo>
                  <a:lnTo>
                    <a:pt x="753" y="5930"/>
                  </a:lnTo>
                  <a:lnTo>
                    <a:pt x="2623" y="1"/>
                  </a:ln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9"/>
            <p:cNvSpPr/>
            <p:nvPr/>
          </p:nvSpPr>
          <p:spPr>
            <a:xfrm>
              <a:off x="7913138" y="1715477"/>
              <a:ext cx="199995" cy="451970"/>
            </a:xfrm>
            <a:custGeom>
              <a:avLst/>
              <a:gdLst/>
              <a:ahLst/>
              <a:cxnLst/>
              <a:rect l="l" t="t" r="r" b="b"/>
              <a:pathLst>
                <a:path w="2624" h="5930" fill="none" extrusionOk="0">
                  <a:moveTo>
                    <a:pt x="2623" y="1"/>
                  </a:moveTo>
                  <a:lnTo>
                    <a:pt x="2623" y="1"/>
                  </a:lnTo>
                  <a:lnTo>
                    <a:pt x="2372" y="24"/>
                  </a:lnTo>
                  <a:lnTo>
                    <a:pt x="2144" y="46"/>
                  </a:lnTo>
                  <a:lnTo>
                    <a:pt x="1916" y="92"/>
                  </a:lnTo>
                  <a:lnTo>
                    <a:pt x="1688" y="160"/>
                  </a:lnTo>
                  <a:lnTo>
                    <a:pt x="1" y="5542"/>
                  </a:lnTo>
                  <a:lnTo>
                    <a:pt x="1" y="5542"/>
                  </a:lnTo>
                  <a:lnTo>
                    <a:pt x="160" y="5656"/>
                  </a:lnTo>
                  <a:lnTo>
                    <a:pt x="365" y="5770"/>
                  </a:lnTo>
                  <a:lnTo>
                    <a:pt x="548" y="5862"/>
                  </a:lnTo>
                  <a:lnTo>
                    <a:pt x="753" y="5930"/>
                  </a:lnTo>
                  <a:lnTo>
                    <a:pt x="262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9"/>
            <p:cNvSpPr/>
            <p:nvPr/>
          </p:nvSpPr>
          <p:spPr>
            <a:xfrm>
              <a:off x="7753238" y="1640786"/>
              <a:ext cx="598003" cy="597926"/>
            </a:xfrm>
            <a:custGeom>
              <a:avLst/>
              <a:gdLst/>
              <a:ahLst/>
              <a:cxnLst/>
              <a:rect l="l" t="t" r="r" b="b"/>
              <a:pathLst>
                <a:path w="7846" h="7845" extrusionOk="0">
                  <a:moveTo>
                    <a:pt x="2281" y="365"/>
                  </a:moveTo>
                  <a:lnTo>
                    <a:pt x="2053" y="479"/>
                  </a:lnTo>
                  <a:lnTo>
                    <a:pt x="1848" y="593"/>
                  </a:lnTo>
                  <a:lnTo>
                    <a:pt x="1825" y="616"/>
                  </a:lnTo>
                  <a:lnTo>
                    <a:pt x="1848" y="662"/>
                  </a:lnTo>
                  <a:lnTo>
                    <a:pt x="1871" y="684"/>
                  </a:lnTo>
                  <a:lnTo>
                    <a:pt x="1893" y="684"/>
                  </a:lnTo>
                  <a:lnTo>
                    <a:pt x="2099" y="548"/>
                  </a:lnTo>
                  <a:lnTo>
                    <a:pt x="2304" y="456"/>
                  </a:lnTo>
                  <a:lnTo>
                    <a:pt x="2327" y="434"/>
                  </a:lnTo>
                  <a:lnTo>
                    <a:pt x="2327" y="388"/>
                  </a:lnTo>
                  <a:lnTo>
                    <a:pt x="2304" y="365"/>
                  </a:lnTo>
                  <a:close/>
                  <a:moveTo>
                    <a:pt x="4151" y="776"/>
                  </a:moveTo>
                  <a:lnTo>
                    <a:pt x="4402" y="798"/>
                  </a:lnTo>
                  <a:lnTo>
                    <a:pt x="4630" y="844"/>
                  </a:lnTo>
                  <a:lnTo>
                    <a:pt x="4858" y="912"/>
                  </a:lnTo>
                  <a:lnTo>
                    <a:pt x="5109" y="1004"/>
                  </a:lnTo>
                  <a:lnTo>
                    <a:pt x="5337" y="1118"/>
                  </a:lnTo>
                  <a:lnTo>
                    <a:pt x="5565" y="1232"/>
                  </a:lnTo>
                  <a:lnTo>
                    <a:pt x="5770" y="1369"/>
                  </a:lnTo>
                  <a:lnTo>
                    <a:pt x="5975" y="1528"/>
                  </a:lnTo>
                  <a:lnTo>
                    <a:pt x="6158" y="1688"/>
                  </a:lnTo>
                  <a:lnTo>
                    <a:pt x="6317" y="1870"/>
                  </a:lnTo>
                  <a:lnTo>
                    <a:pt x="6477" y="2075"/>
                  </a:lnTo>
                  <a:lnTo>
                    <a:pt x="6614" y="2281"/>
                  </a:lnTo>
                  <a:lnTo>
                    <a:pt x="6728" y="2486"/>
                  </a:lnTo>
                  <a:lnTo>
                    <a:pt x="6842" y="2714"/>
                  </a:lnTo>
                  <a:lnTo>
                    <a:pt x="6910" y="2942"/>
                  </a:lnTo>
                  <a:lnTo>
                    <a:pt x="6979" y="3170"/>
                  </a:lnTo>
                  <a:lnTo>
                    <a:pt x="7024" y="3421"/>
                  </a:lnTo>
                  <a:lnTo>
                    <a:pt x="7070" y="3672"/>
                  </a:lnTo>
                  <a:lnTo>
                    <a:pt x="7070" y="3923"/>
                  </a:lnTo>
                  <a:lnTo>
                    <a:pt x="7070" y="4151"/>
                  </a:lnTo>
                  <a:lnTo>
                    <a:pt x="7047" y="4379"/>
                  </a:lnTo>
                  <a:lnTo>
                    <a:pt x="7002" y="4630"/>
                  </a:lnTo>
                  <a:lnTo>
                    <a:pt x="6933" y="4858"/>
                  </a:lnTo>
                  <a:lnTo>
                    <a:pt x="6842" y="5108"/>
                  </a:lnTo>
                  <a:lnTo>
                    <a:pt x="6728" y="5336"/>
                  </a:lnTo>
                  <a:lnTo>
                    <a:pt x="6614" y="5565"/>
                  </a:lnTo>
                  <a:lnTo>
                    <a:pt x="6477" y="5770"/>
                  </a:lnTo>
                  <a:lnTo>
                    <a:pt x="6317" y="5952"/>
                  </a:lnTo>
                  <a:lnTo>
                    <a:pt x="6158" y="6135"/>
                  </a:lnTo>
                  <a:lnTo>
                    <a:pt x="5975" y="6317"/>
                  </a:lnTo>
                  <a:lnTo>
                    <a:pt x="5770" y="6454"/>
                  </a:lnTo>
                  <a:lnTo>
                    <a:pt x="5565" y="6591"/>
                  </a:lnTo>
                  <a:lnTo>
                    <a:pt x="5360" y="6728"/>
                  </a:lnTo>
                  <a:lnTo>
                    <a:pt x="5132" y="6819"/>
                  </a:lnTo>
                  <a:lnTo>
                    <a:pt x="4904" y="6910"/>
                  </a:lnTo>
                  <a:lnTo>
                    <a:pt x="4676" y="6978"/>
                  </a:lnTo>
                  <a:lnTo>
                    <a:pt x="4425" y="7024"/>
                  </a:lnTo>
                  <a:lnTo>
                    <a:pt x="4174" y="7047"/>
                  </a:lnTo>
                  <a:lnTo>
                    <a:pt x="3923" y="7070"/>
                  </a:lnTo>
                  <a:lnTo>
                    <a:pt x="3695" y="7047"/>
                  </a:lnTo>
                  <a:lnTo>
                    <a:pt x="3467" y="7024"/>
                  </a:lnTo>
                  <a:lnTo>
                    <a:pt x="3216" y="6978"/>
                  </a:lnTo>
                  <a:lnTo>
                    <a:pt x="2988" y="6910"/>
                  </a:lnTo>
                  <a:lnTo>
                    <a:pt x="2737" y="6819"/>
                  </a:lnTo>
                  <a:lnTo>
                    <a:pt x="2509" y="6728"/>
                  </a:lnTo>
                  <a:lnTo>
                    <a:pt x="2281" y="6591"/>
                  </a:lnTo>
                  <a:lnTo>
                    <a:pt x="2076" y="6454"/>
                  </a:lnTo>
                  <a:lnTo>
                    <a:pt x="1893" y="6294"/>
                  </a:lnTo>
                  <a:lnTo>
                    <a:pt x="1711" y="6135"/>
                  </a:lnTo>
                  <a:lnTo>
                    <a:pt x="1528" y="5952"/>
                  </a:lnTo>
                  <a:lnTo>
                    <a:pt x="1392" y="5770"/>
                  </a:lnTo>
                  <a:lnTo>
                    <a:pt x="1255" y="5565"/>
                  </a:lnTo>
                  <a:lnTo>
                    <a:pt x="1118" y="5336"/>
                  </a:lnTo>
                  <a:lnTo>
                    <a:pt x="1027" y="5131"/>
                  </a:lnTo>
                  <a:lnTo>
                    <a:pt x="936" y="4903"/>
                  </a:lnTo>
                  <a:lnTo>
                    <a:pt x="867" y="4652"/>
                  </a:lnTo>
                  <a:lnTo>
                    <a:pt x="822" y="4424"/>
                  </a:lnTo>
                  <a:lnTo>
                    <a:pt x="799" y="4173"/>
                  </a:lnTo>
                  <a:lnTo>
                    <a:pt x="776" y="3923"/>
                  </a:lnTo>
                  <a:lnTo>
                    <a:pt x="799" y="3695"/>
                  </a:lnTo>
                  <a:lnTo>
                    <a:pt x="822" y="3444"/>
                  </a:lnTo>
                  <a:lnTo>
                    <a:pt x="867" y="3216"/>
                  </a:lnTo>
                  <a:lnTo>
                    <a:pt x="936" y="2988"/>
                  </a:lnTo>
                  <a:lnTo>
                    <a:pt x="1027" y="2737"/>
                  </a:lnTo>
                  <a:lnTo>
                    <a:pt x="1118" y="2509"/>
                  </a:lnTo>
                  <a:lnTo>
                    <a:pt x="1255" y="2281"/>
                  </a:lnTo>
                  <a:lnTo>
                    <a:pt x="1392" y="2075"/>
                  </a:lnTo>
                  <a:lnTo>
                    <a:pt x="1528" y="1870"/>
                  </a:lnTo>
                  <a:lnTo>
                    <a:pt x="1711" y="1688"/>
                  </a:lnTo>
                  <a:lnTo>
                    <a:pt x="1893" y="1528"/>
                  </a:lnTo>
                  <a:lnTo>
                    <a:pt x="2076" y="1369"/>
                  </a:lnTo>
                  <a:lnTo>
                    <a:pt x="2281" y="1232"/>
                  </a:lnTo>
                  <a:lnTo>
                    <a:pt x="2509" y="1118"/>
                  </a:lnTo>
                  <a:lnTo>
                    <a:pt x="2714" y="1004"/>
                  </a:lnTo>
                  <a:lnTo>
                    <a:pt x="2942" y="935"/>
                  </a:lnTo>
                  <a:lnTo>
                    <a:pt x="3193" y="867"/>
                  </a:lnTo>
                  <a:lnTo>
                    <a:pt x="3421" y="821"/>
                  </a:lnTo>
                  <a:lnTo>
                    <a:pt x="3672" y="776"/>
                  </a:lnTo>
                  <a:close/>
                  <a:moveTo>
                    <a:pt x="3672" y="684"/>
                  </a:moveTo>
                  <a:lnTo>
                    <a:pt x="3421" y="730"/>
                  </a:lnTo>
                  <a:lnTo>
                    <a:pt x="3170" y="776"/>
                  </a:lnTo>
                  <a:lnTo>
                    <a:pt x="2920" y="844"/>
                  </a:lnTo>
                  <a:lnTo>
                    <a:pt x="2692" y="935"/>
                  </a:lnTo>
                  <a:lnTo>
                    <a:pt x="2463" y="1026"/>
                  </a:lnTo>
                  <a:lnTo>
                    <a:pt x="2235" y="1163"/>
                  </a:lnTo>
                  <a:lnTo>
                    <a:pt x="2030" y="1300"/>
                  </a:lnTo>
                  <a:lnTo>
                    <a:pt x="1825" y="1460"/>
                  </a:lnTo>
                  <a:lnTo>
                    <a:pt x="1643" y="1619"/>
                  </a:lnTo>
                  <a:lnTo>
                    <a:pt x="1460" y="1802"/>
                  </a:lnTo>
                  <a:lnTo>
                    <a:pt x="1300" y="2007"/>
                  </a:lnTo>
                  <a:lnTo>
                    <a:pt x="1164" y="2235"/>
                  </a:lnTo>
                  <a:lnTo>
                    <a:pt x="1050" y="2463"/>
                  </a:lnTo>
                  <a:lnTo>
                    <a:pt x="936" y="2691"/>
                  </a:lnTo>
                  <a:lnTo>
                    <a:pt x="844" y="2942"/>
                  </a:lnTo>
                  <a:lnTo>
                    <a:pt x="776" y="3193"/>
                  </a:lnTo>
                  <a:lnTo>
                    <a:pt x="730" y="3444"/>
                  </a:lnTo>
                  <a:lnTo>
                    <a:pt x="708" y="3672"/>
                  </a:lnTo>
                  <a:lnTo>
                    <a:pt x="685" y="3923"/>
                  </a:lnTo>
                  <a:lnTo>
                    <a:pt x="708" y="4173"/>
                  </a:lnTo>
                  <a:lnTo>
                    <a:pt x="730" y="4424"/>
                  </a:lnTo>
                  <a:lnTo>
                    <a:pt x="776" y="4675"/>
                  </a:lnTo>
                  <a:lnTo>
                    <a:pt x="844" y="4926"/>
                  </a:lnTo>
                  <a:lnTo>
                    <a:pt x="936" y="5154"/>
                  </a:lnTo>
                  <a:lnTo>
                    <a:pt x="1050" y="5382"/>
                  </a:lnTo>
                  <a:lnTo>
                    <a:pt x="1164" y="5610"/>
                  </a:lnTo>
                  <a:lnTo>
                    <a:pt x="1300" y="5815"/>
                  </a:lnTo>
                  <a:lnTo>
                    <a:pt x="1460" y="6021"/>
                  </a:lnTo>
                  <a:lnTo>
                    <a:pt x="1643" y="6203"/>
                  </a:lnTo>
                  <a:lnTo>
                    <a:pt x="1825" y="6385"/>
                  </a:lnTo>
                  <a:lnTo>
                    <a:pt x="2030" y="6545"/>
                  </a:lnTo>
                  <a:lnTo>
                    <a:pt x="2235" y="6682"/>
                  </a:lnTo>
                  <a:lnTo>
                    <a:pt x="2463" y="6796"/>
                  </a:lnTo>
                  <a:lnTo>
                    <a:pt x="2714" y="6910"/>
                  </a:lnTo>
                  <a:lnTo>
                    <a:pt x="2965" y="7001"/>
                  </a:lnTo>
                  <a:lnTo>
                    <a:pt x="3193" y="7070"/>
                  </a:lnTo>
                  <a:lnTo>
                    <a:pt x="3444" y="7115"/>
                  </a:lnTo>
                  <a:lnTo>
                    <a:pt x="3695" y="7138"/>
                  </a:lnTo>
                  <a:lnTo>
                    <a:pt x="3923" y="7161"/>
                  </a:lnTo>
                  <a:lnTo>
                    <a:pt x="4197" y="7138"/>
                  </a:lnTo>
                  <a:lnTo>
                    <a:pt x="4447" y="7115"/>
                  </a:lnTo>
                  <a:lnTo>
                    <a:pt x="4698" y="7070"/>
                  </a:lnTo>
                  <a:lnTo>
                    <a:pt x="4926" y="7001"/>
                  </a:lnTo>
                  <a:lnTo>
                    <a:pt x="5177" y="6910"/>
                  </a:lnTo>
                  <a:lnTo>
                    <a:pt x="5405" y="6796"/>
                  </a:lnTo>
                  <a:lnTo>
                    <a:pt x="5610" y="6682"/>
                  </a:lnTo>
                  <a:lnTo>
                    <a:pt x="5816" y="6545"/>
                  </a:lnTo>
                  <a:lnTo>
                    <a:pt x="6021" y="6385"/>
                  </a:lnTo>
                  <a:lnTo>
                    <a:pt x="6203" y="6203"/>
                  </a:lnTo>
                  <a:lnTo>
                    <a:pt x="6386" y="6021"/>
                  </a:lnTo>
                  <a:lnTo>
                    <a:pt x="6545" y="5815"/>
                  </a:lnTo>
                  <a:lnTo>
                    <a:pt x="6682" y="5610"/>
                  </a:lnTo>
                  <a:lnTo>
                    <a:pt x="6819" y="5382"/>
                  </a:lnTo>
                  <a:lnTo>
                    <a:pt x="6933" y="5131"/>
                  </a:lnTo>
                  <a:lnTo>
                    <a:pt x="7024" y="4880"/>
                  </a:lnTo>
                  <a:lnTo>
                    <a:pt x="7070" y="4652"/>
                  </a:lnTo>
                  <a:lnTo>
                    <a:pt x="7116" y="4402"/>
                  </a:lnTo>
                  <a:lnTo>
                    <a:pt x="7161" y="4151"/>
                  </a:lnTo>
                  <a:lnTo>
                    <a:pt x="7161" y="3923"/>
                  </a:lnTo>
                  <a:lnTo>
                    <a:pt x="7161" y="3649"/>
                  </a:lnTo>
                  <a:lnTo>
                    <a:pt x="7116" y="3398"/>
                  </a:lnTo>
                  <a:lnTo>
                    <a:pt x="7070" y="3147"/>
                  </a:lnTo>
                  <a:lnTo>
                    <a:pt x="7002" y="2919"/>
                  </a:lnTo>
                  <a:lnTo>
                    <a:pt x="6910" y="2668"/>
                  </a:lnTo>
                  <a:lnTo>
                    <a:pt x="6819" y="2440"/>
                  </a:lnTo>
                  <a:lnTo>
                    <a:pt x="6682" y="2235"/>
                  </a:lnTo>
                  <a:lnTo>
                    <a:pt x="6545" y="2030"/>
                  </a:lnTo>
                  <a:lnTo>
                    <a:pt x="6386" y="1825"/>
                  </a:lnTo>
                  <a:lnTo>
                    <a:pt x="6226" y="1642"/>
                  </a:lnTo>
                  <a:lnTo>
                    <a:pt x="6044" y="1460"/>
                  </a:lnTo>
                  <a:lnTo>
                    <a:pt x="5839" y="1300"/>
                  </a:lnTo>
                  <a:lnTo>
                    <a:pt x="5610" y="1163"/>
                  </a:lnTo>
                  <a:lnTo>
                    <a:pt x="5382" y="1026"/>
                  </a:lnTo>
                  <a:lnTo>
                    <a:pt x="5154" y="912"/>
                  </a:lnTo>
                  <a:lnTo>
                    <a:pt x="4904" y="821"/>
                  </a:lnTo>
                  <a:lnTo>
                    <a:pt x="4653" y="776"/>
                  </a:lnTo>
                  <a:lnTo>
                    <a:pt x="4402" y="707"/>
                  </a:lnTo>
                  <a:lnTo>
                    <a:pt x="4174" y="684"/>
                  </a:lnTo>
                  <a:close/>
                  <a:moveTo>
                    <a:pt x="3923" y="0"/>
                  </a:moveTo>
                  <a:lnTo>
                    <a:pt x="3604" y="23"/>
                  </a:lnTo>
                  <a:lnTo>
                    <a:pt x="3262" y="69"/>
                  </a:lnTo>
                  <a:lnTo>
                    <a:pt x="2942" y="137"/>
                  </a:lnTo>
                  <a:lnTo>
                    <a:pt x="2600" y="228"/>
                  </a:lnTo>
                  <a:lnTo>
                    <a:pt x="2578" y="251"/>
                  </a:lnTo>
                  <a:lnTo>
                    <a:pt x="2578" y="297"/>
                  </a:lnTo>
                  <a:lnTo>
                    <a:pt x="2600" y="320"/>
                  </a:lnTo>
                  <a:lnTo>
                    <a:pt x="2646" y="320"/>
                  </a:lnTo>
                  <a:lnTo>
                    <a:pt x="2965" y="228"/>
                  </a:lnTo>
                  <a:lnTo>
                    <a:pt x="3284" y="137"/>
                  </a:lnTo>
                  <a:lnTo>
                    <a:pt x="3604" y="114"/>
                  </a:lnTo>
                  <a:lnTo>
                    <a:pt x="3923" y="91"/>
                  </a:lnTo>
                  <a:lnTo>
                    <a:pt x="4197" y="91"/>
                  </a:lnTo>
                  <a:lnTo>
                    <a:pt x="4447" y="137"/>
                  </a:lnTo>
                  <a:lnTo>
                    <a:pt x="4721" y="183"/>
                  </a:lnTo>
                  <a:lnTo>
                    <a:pt x="4972" y="228"/>
                  </a:lnTo>
                  <a:lnTo>
                    <a:pt x="5223" y="320"/>
                  </a:lnTo>
                  <a:lnTo>
                    <a:pt x="5496" y="434"/>
                  </a:lnTo>
                  <a:lnTo>
                    <a:pt x="5725" y="548"/>
                  </a:lnTo>
                  <a:lnTo>
                    <a:pt x="5975" y="684"/>
                  </a:lnTo>
                  <a:lnTo>
                    <a:pt x="6181" y="821"/>
                  </a:lnTo>
                  <a:lnTo>
                    <a:pt x="6386" y="981"/>
                  </a:lnTo>
                  <a:lnTo>
                    <a:pt x="6568" y="1140"/>
                  </a:lnTo>
                  <a:lnTo>
                    <a:pt x="6728" y="1323"/>
                  </a:lnTo>
                  <a:lnTo>
                    <a:pt x="6888" y="1505"/>
                  </a:lnTo>
                  <a:lnTo>
                    <a:pt x="7047" y="1688"/>
                  </a:lnTo>
                  <a:lnTo>
                    <a:pt x="7184" y="1893"/>
                  </a:lnTo>
                  <a:lnTo>
                    <a:pt x="7298" y="2098"/>
                  </a:lnTo>
                  <a:lnTo>
                    <a:pt x="7412" y="2304"/>
                  </a:lnTo>
                  <a:lnTo>
                    <a:pt x="7503" y="2532"/>
                  </a:lnTo>
                  <a:lnTo>
                    <a:pt x="7572" y="2760"/>
                  </a:lnTo>
                  <a:lnTo>
                    <a:pt x="7640" y="2988"/>
                  </a:lnTo>
                  <a:lnTo>
                    <a:pt x="7686" y="3216"/>
                  </a:lnTo>
                  <a:lnTo>
                    <a:pt x="7731" y="3444"/>
                  </a:lnTo>
                  <a:lnTo>
                    <a:pt x="7754" y="3695"/>
                  </a:lnTo>
                  <a:lnTo>
                    <a:pt x="7754" y="3923"/>
                  </a:lnTo>
                  <a:lnTo>
                    <a:pt x="7754" y="4173"/>
                  </a:lnTo>
                  <a:lnTo>
                    <a:pt x="7708" y="4447"/>
                  </a:lnTo>
                  <a:lnTo>
                    <a:pt x="7663" y="4698"/>
                  </a:lnTo>
                  <a:lnTo>
                    <a:pt x="7617" y="4972"/>
                  </a:lnTo>
                  <a:lnTo>
                    <a:pt x="7526" y="5222"/>
                  </a:lnTo>
                  <a:lnTo>
                    <a:pt x="7412" y="5473"/>
                  </a:lnTo>
                  <a:lnTo>
                    <a:pt x="7298" y="5724"/>
                  </a:lnTo>
                  <a:lnTo>
                    <a:pt x="7161" y="5975"/>
                  </a:lnTo>
                  <a:lnTo>
                    <a:pt x="7024" y="6180"/>
                  </a:lnTo>
                  <a:lnTo>
                    <a:pt x="6865" y="6363"/>
                  </a:lnTo>
                  <a:lnTo>
                    <a:pt x="6705" y="6545"/>
                  </a:lnTo>
                  <a:lnTo>
                    <a:pt x="6523" y="6728"/>
                  </a:lnTo>
                  <a:lnTo>
                    <a:pt x="6340" y="6887"/>
                  </a:lnTo>
                  <a:lnTo>
                    <a:pt x="6158" y="7024"/>
                  </a:lnTo>
                  <a:lnTo>
                    <a:pt x="5953" y="7161"/>
                  </a:lnTo>
                  <a:lnTo>
                    <a:pt x="5747" y="7275"/>
                  </a:lnTo>
                  <a:lnTo>
                    <a:pt x="5542" y="7389"/>
                  </a:lnTo>
                  <a:lnTo>
                    <a:pt x="5314" y="7480"/>
                  </a:lnTo>
                  <a:lnTo>
                    <a:pt x="5086" y="7571"/>
                  </a:lnTo>
                  <a:lnTo>
                    <a:pt x="4858" y="7617"/>
                  </a:lnTo>
                  <a:lnTo>
                    <a:pt x="4630" y="7685"/>
                  </a:lnTo>
                  <a:lnTo>
                    <a:pt x="4402" y="7708"/>
                  </a:lnTo>
                  <a:lnTo>
                    <a:pt x="4151" y="7731"/>
                  </a:lnTo>
                  <a:lnTo>
                    <a:pt x="3923" y="7754"/>
                  </a:lnTo>
                  <a:lnTo>
                    <a:pt x="3672" y="7731"/>
                  </a:lnTo>
                  <a:lnTo>
                    <a:pt x="3398" y="7708"/>
                  </a:lnTo>
                  <a:lnTo>
                    <a:pt x="3148" y="7663"/>
                  </a:lnTo>
                  <a:lnTo>
                    <a:pt x="2874" y="7594"/>
                  </a:lnTo>
                  <a:lnTo>
                    <a:pt x="2623" y="7503"/>
                  </a:lnTo>
                  <a:lnTo>
                    <a:pt x="2372" y="7412"/>
                  </a:lnTo>
                  <a:lnTo>
                    <a:pt x="2121" y="7298"/>
                  </a:lnTo>
                  <a:lnTo>
                    <a:pt x="1871" y="7138"/>
                  </a:lnTo>
                  <a:lnTo>
                    <a:pt x="1665" y="7001"/>
                  </a:lnTo>
                  <a:lnTo>
                    <a:pt x="1483" y="6842"/>
                  </a:lnTo>
                  <a:lnTo>
                    <a:pt x="1278" y="6682"/>
                  </a:lnTo>
                  <a:lnTo>
                    <a:pt x="1118" y="6522"/>
                  </a:lnTo>
                  <a:lnTo>
                    <a:pt x="958" y="6340"/>
                  </a:lnTo>
                  <a:lnTo>
                    <a:pt x="822" y="6135"/>
                  </a:lnTo>
                  <a:lnTo>
                    <a:pt x="685" y="5929"/>
                  </a:lnTo>
                  <a:lnTo>
                    <a:pt x="571" y="5724"/>
                  </a:lnTo>
                  <a:lnTo>
                    <a:pt x="457" y="5519"/>
                  </a:lnTo>
                  <a:lnTo>
                    <a:pt x="365" y="5314"/>
                  </a:lnTo>
                  <a:lnTo>
                    <a:pt x="274" y="5086"/>
                  </a:lnTo>
                  <a:lnTo>
                    <a:pt x="229" y="4858"/>
                  </a:lnTo>
                  <a:lnTo>
                    <a:pt x="160" y="4630"/>
                  </a:lnTo>
                  <a:lnTo>
                    <a:pt x="137" y="4379"/>
                  </a:lnTo>
                  <a:lnTo>
                    <a:pt x="115" y="4151"/>
                  </a:lnTo>
                  <a:lnTo>
                    <a:pt x="92" y="3923"/>
                  </a:lnTo>
                  <a:lnTo>
                    <a:pt x="115" y="3649"/>
                  </a:lnTo>
                  <a:lnTo>
                    <a:pt x="137" y="3398"/>
                  </a:lnTo>
                  <a:lnTo>
                    <a:pt x="183" y="3124"/>
                  </a:lnTo>
                  <a:lnTo>
                    <a:pt x="251" y="2874"/>
                  </a:lnTo>
                  <a:lnTo>
                    <a:pt x="320" y="2600"/>
                  </a:lnTo>
                  <a:lnTo>
                    <a:pt x="434" y="2349"/>
                  </a:lnTo>
                  <a:lnTo>
                    <a:pt x="548" y="2121"/>
                  </a:lnTo>
                  <a:lnTo>
                    <a:pt x="708" y="1870"/>
                  </a:lnTo>
                  <a:lnTo>
                    <a:pt x="844" y="1665"/>
                  </a:lnTo>
                  <a:lnTo>
                    <a:pt x="1004" y="1460"/>
                  </a:lnTo>
                  <a:lnTo>
                    <a:pt x="1164" y="1277"/>
                  </a:lnTo>
                  <a:lnTo>
                    <a:pt x="1346" y="1095"/>
                  </a:lnTo>
                  <a:lnTo>
                    <a:pt x="1346" y="1072"/>
                  </a:lnTo>
                  <a:lnTo>
                    <a:pt x="1346" y="1049"/>
                  </a:lnTo>
                  <a:lnTo>
                    <a:pt x="1300" y="1026"/>
                  </a:lnTo>
                  <a:lnTo>
                    <a:pt x="1278" y="1026"/>
                  </a:lnTo>
                  <a:lnTo>
                    <a:pt x="1095" y="1209"/>
                  </a:lnTo>
                  <a:lnTo>
                    <a:pt x="936" y="1414"/>
                  </a:lnTo>
                  <a:lnTo>
                    <a:pt x="776" y="1597"/>
                  </a:lnTo>
                  <a:lnTo>
                    <a:pt x="616" y="1825"/>
                  </a:lnTo>
                  <a:lnTo>
                    <a:pt x="479" y="2075"/>
                  </a:lnTo>
                  <a:lnTo>
                    <a:pt x="343" y="2326"/>
                  </a:lnTo>
                  <a:lnTo>
                    <a:pt x="251" y="2577"/>
                  </a:lnTo>
                  <a:lnTo>
                    <a:pt x="160" y="2851"/>
                  </a:lnTo>
                  <a:lnTo>
                    <a:pt x="92" y="3102"/>
                  </a:lnTo>
                  <a:lnTo>
                    <a:pt x="46" y="3375"/>
                  </a:lnTo>
                  <a:lnTo>
                    <a:pt x="23" y="3649"/>
                  </a:lnTo>
                  <a:lnTo>
                    <a:pt x="1" y="3923"/>
                  </a:lnTo>
                  <a:lnTo>
                    <a:pt x="23" y="4151"/>
                  </a:lnTo>
                  <a:lnTo>
                    <a:pt x="46" y="4402"/>
                  </a:lnTo>
                  <a:lnTo>
                    <a:pt x="69" y="4630"/>
                  </a:lnTo>
                  <a:lnTo>
                    <a:pt x="137" y="4880"/>
                  </a:lnTo>
                  <a:lnTo>
                    <a:pt x="206" y="5108"/>
                  </a:lnTo>
                  <a:lnTo>
                    <a:pt x="274" y="5336"/>
                  </a:lnTo>
                  <a:lnTo>
                    <a:pt x="365" y="5565"/>
                  </a:lnTo>
                  <a:lnTo>
                    <a:pt x="479" y="5770"/>
                  </a:lnTo>
                  <a:lnTo>
                    <a:pt x="594" y="5998"/>
                  </a:lnTo>
                  <a:lnTo>
                    <a:pt x="730" y="6203"/>
                  </a:lnTo>
                  <a:lnTo>
                    <a:pt x="890" y="6385"/>
                  </a:lnTo>
                  <a:lnTo>
                    <a:pt x="1050" y="6568"/>
                  </a:lnTo>
                  <a:lnTo>
                    <a:pt x="1232" y="6750"/>
                  </a:lnTo>
                  <a:lnTo>
                    <a:pt x="1414" y="6933"/>
                  </a:lnTo>
                  <a:lnTo>
                    <a:pt x="1620" y="7070"/>
                  </a:lnTo>
                  <a:lnTo>
                    <a:pt x="1825" y="7229"/>
                  </a:lnTo>
                  <a:lnTo>
                    <a:pt x="2076" y="7366"/>
                  </a:lnTo>
                  <a:lnTo>
                    <a:pt x="2327" y="7503"/>
                  </a:lnTo>
                  <a:lnTo>
                    <a:pt x="2600" y="7594"/>
                  </a:lnTo>
                  <a:lnTo>
                    <a:pt x="2851" y="7685"/>
                  </a:lnTo>
                  <a:lnTo>
                    <a:pt x="3125" y="7754"/>
                  </a:lnTo>
                  <a:lnTo>
                    <a:pt x="3376" y="7799"/>
                  </a:lnTo>
                  <a:lnTo>
                    <a:pt x="3649" y="7822"/>
                  </a:lnTo>
                  <a:lnTo>
                    <a:pt x="3923" y="7845"/>
                  </a:lnTo>
                  <a:lnTo>
                    <a:pt x="4174" y="7822"/>
                  </a:lnTo>
                  <a:lnTo>
                    <a:pt x="4402" y="7799"/>
                  </a:lnTo>
                  <a:lnTo>
                    <a:pt x="4653" y="7777"/>
                  </a:lnTo>
                  <a:lnTo>
                    <a:pt x="4881" y="7708"/>
                  </a:lnTo>
                  <a:lnTo>
                    <a:pt x="5109" y="7640"/>
                  </a:lnTo>
                  <a:lnTo>
                    <a:pt x="5337" y="7571"/>
                  </a:lnTo>
                  <a:lnTo>
                    <a:pt x="5565" y="7480"/>
                  </a:lnTo>
                  <a:lnTo>
                    <a:pt x="5793" y="7366"/>
                  </a:lnTo>
                  <a:lnTo>
                    <a:pt x="5998" y="7252"/>
                  </a:lnTo>
                  <a:lnTo>
                    <a:pt x="6203" y="7115"/>
                  </a:lnTo>
                  <a:lnTo>
                    <a:pt x="6409" y="6956"/>
                  </a:lnTo>
                  <a:lnTo>
                    <a:pt x="6591" y="6796"/>
                  </a:lnTo>
                  <a:lnTo>
                    <a:pt x="6774" y="6614"/>
                  </a:lnTo>
                  <a:lnTo>
                    <a:pt x="6933" y="6431"/>
                  </a:lnTo>
                  <a:lnTo>
                    <a:pt x="7093" y="6226"/>
                  </a:lnTo>
                  <a:lnTo>
                    <a:pt x="7230" y="6021"/>
                  </a:lnTo>
                  <a:lnTo>
                    <a:pt x="7389" y="5770"/>
                  </a:lnTo>
                  <a:lnTo>
                    <a:pt x="7503" y="5519"/>
                  </a:lnTo>
                  <a:lnTo>
                    <a:pt x="7617" y="5245"/>
                  </a:lnTo>
                  <a:lnTo>
                    <a:pt x="7686" y="4994"/>
                  </a:lnTo>
                  <a:lnTo>
                    <a:pt x="7754" y="4721"/>
                  </a:lnTo>
                  <a:lnTo>
                    <a:pt x="7800" y="4470"/>
                  </a:lnTo>
                  <a:lnTo>
                    <a:pt x="7845" y="4196"/>
                  </a:lnTo>
                  <a:lnTo>
                    <a:pt x="7845" y="3923"/>
                  </a:lnTo>
                  <a:lnTo>
                    <a:pt x="7845" y="3672"/>
                  </a:lnTo>
                  <a:lnTo>
                    <a:pt x="7823" y="3444"/>
                  </a:lnTo>
                  <a:lnTo>
                    <a:pt x="7777" y="3193"/>
                  </a:lnTo>
                  <a:lnTo>
                    <a:pt x="7731" y="2965"/>
                  </a:lnTo>
                  <a:lnTo>
                    <a:pt x="7663" y="2737"/>
                  </a:lnTo>
                  <a:lnTo>
                    <a:pt x="7572" y="2509"/>
                  </a:lnTo>
                  <a:lnTo>
                    <a:pt x="7480" y="2281"/>
                  </a:lnTo>
                  <a:lnTo>
                    <a:pt x="7366" y="2053"/>
                  </a:lnTo>
                  <a:lnTo>
                    <a:pt x="7252" y="1847"/>
                  </a:lnTo>
                  <a:lnTo>
                    <a:pt x="7116" y="1642"/>
                  </a:lnTo>
                  <a:lnTo>
                    <a:pt x="6979" y="1437"/>
                  </a:lnTo>
                  <a:lnTo>
                    <a:pt x="6796" y="1254"/>
                  </a:lnTo>
                  <a:lnTo>
                    <a:pt x="6637" y="1072"/>
                  </a:lnTo>
                  <a:lnTo>
                    <a:pt x="6431" y="912"/>
                  </a:lnTo>
                  <a:lnTo>
                    <a:pt x="6249" y="753"/>
                  </a:lnTo>
                  <a:lnTo>
                    <a:pt x="6021" y="616"/>
                  </a:lnTo>
                  <a:lnTo>
                    <a:pt x="5770" y="456"/>
                  </a:lnTo>
                  <a:lnTo>
                    <a:pt x="5519" y="342"/>
                  </a:lnTo>
                  <a:lnTo>
                    <a:pt x="5268" y="228"/>
                  </a:lnTo>
                  <a:lnTo>
                    <a:pt x="4995" y="160"/>
                  </a:lnTo>
                  <a:lnTo>
                    <a:pt x="4744" y="91"/>
                  </a:lnTo>
                  <a:lnTo>
                    <a:pt x="4470" y="46"/>
                  </a:lnTo>
                  <a:lnTo>
                    <a:pt x="419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9"/>
            <p:cNvSpPr/>
            <p:nvPr/>
          </p:nvSpPr>
          <p:spPr>
            <a:xfrm>
              <a:off x="7490828" y="2570615"/>
              <a:ext cx="182541" cy="232997"/>
            </a:xfrm>
            <a:custGeom>
              <a:avLst/>
              <a:gdLst/>
              <a:ahLst/>
              <a:cxnLst/>
              <a:rect l="l" t="t" r="r" b="b"/>
              <a:pathLst>
                <a:path w="2395" h="3057" extrusionOk="0">
                  <a:moveTo>
                    <a:pt x="1554" y="100"/>
                  </a:moveTo>
                  <a:lnTo>
                    <a:pt x="2281" y="571"/>
                  </a:lnTo>
                  <a:lnTo>
                    <a:pt x="890" y="2760"/>
                  </a:lnTo>
                  <a:lnTo>
                    <a:pt x="821" y="2851"/>
                  </a:lnTo>
                  <a:lnTo>
                    <a:pt x="730" y="2897"/>
                  </a:lnTo>
                  <a:lnTo>
                    <a:pt x="639" y="2942"/>
                  </a:lnTo>
                  <a:lnTo>
                    <a:pt x="525" y="2965"/>
                  </a:lnTo>
                  <a:lnTo>
                    <a:pt x="411" y="2942"/>
                  </a:lnTo>
                  <a:lnTo>
                    <a:pt x="297" y="2897"/>
                  </a:lnTo>
                  <a:lnTo>
                    <a:pt x="205" y="2828"/>
                  </a:lnTo>
                  <a:lnTo>
                    <a:pt x="137" y="2737"/>
                  </a:lnTo>
                  <a:lnTo>
                    <a:pt x="91" y="2623"/>
                  </a:lnTo>
                  <a:lnTo>
                    <a:pt x="91" y="2532"/>
                  </a:lnTo>
                  <a:lnTo>
                    <a:pt x="114" y="2395"/>
                  </a:lnTo>
                  <a:lnTo>
                    <a:pt x="160" y="2281"/>
                  </a:lnTo>
                  <a:lnTo>
                    <a:pt x="1554" y="100"/>
                  </a:lnTo>
                  <a:close/>
                  <a:moveTo>
                    <a:pt x="1482" y="1"/>
                  </a:moveTo>
                  <a:lnTo>
                    <a:pt x="69" y="2235"/>
                  </a:lnTo>
                  <a:lnTo>
                    <a:pt x="23" y="2372"/>
                  </a:lnTo>
                  <a:lnTo>
                    <a:pt x="0" y="2532"/>
                  </a:lnTo>
                  <a:lnTo>
                    <a:pt x="23" y="2646"/>
                  </a:lnTo>
                  <a:lnTo>
                    <a:pt x="69" y="2783"/>
                  </a:lnTo>
                  <a:lnTo>
                    <a:pt x="137" y="2874"/>
                  </a:lnTo>
                  <a:lnTo>
                    <a:pt x="251" y="2965"/>
                  </a:lnTo>
                  <a:lnTo>
                    <a:pt x="388" y="3034"/>
                  </a:lnTo>
                  <a:lnTo>
                    <a:pt x="525" y="3056"/>
                  </a:lnTo>
                  <a:lnTo>
                    <a:pt x="661" y="3034"/>
                  </a:lnTo>
                  <a:lnTo>
                    <a:pt x="775" y="2988"/>
                  </a:lnTo>
                  <a:lnTo>
                    <a:pt x="890" y="2920"/>
                  </a:lnTo>
                  <a:lnTo>
                    <a:pt x="958" y="2806"/>
                  </a:lnTo>
                  <a:lnTo>
                    <a:pt x="2372" y="571"/>
                  </a:lnTo>
                  <a:lnTo>
                    <a:pt x="2395" y="548"/>
                  </a:lnTo>
                  <a:lnTo>
                    <a:pt x="2372" y="502"/>
                  </a:lnTo>
                  <a:lnTo>
                    <a:pt x="155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0" name="Google Shape;1510;p29"/>
          <p:cNvSpPr/>
          <p:nvPr/>
        </p:nvSpPr>
        <p:spPr>
          <a:xfrm>
            <a:off x="690200" y="2643547"/>
            <a:ext cx="53962" cy="38337"/>
          </a:xfrm>
          <a:custGeom>
            <a:avLst/>
            <a:gdLst/>
            <a:ahLst/>
            <a:cxnLst/>
            <a:rect l="l" t="t" r="r" b="b"/>
            <a:pathLst>
              <a:path w="708" h="503" extrusionOk="0">
                <a:moveTo>
                  <a:pt x="639" y="1"/>
                </a:moveTo>
                <a:lnTo>
                  <a:pt x="23" y="411"/>
                </a:lnTo>
                <a:lnTo>
                  <a:pt x="0" y="434"/>
                </a:lnTo>
                <a:lnTo>
                  <a:pt x="23" y="480"/>
                </a:lnTo>
                <a:lnTo>
                  <a:pt x="46" y="503"/>
                </a:lnTo>
                <a:lnTo>
                  <a:pt x="92" y="480"/>
                </a:lnTo>
                <a:lnTo>
                  <a:pt x="685" y="69"/>
                </a:lnTo>
                <a:lnTo>
                  <a:pt x="707" y="47"/>
                </a:lnTo>
                <a:lnTo>
                  <a:pt x="707" y="24"/>
                </a:lnTo>
                <a:lnTo>
                  <a:pt x="68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9"/>
          <p:cNvSpPr/>
          <p:nvPr/>
        </p:nvSpPr>
        <p:spPr>
          <a:xfrm>
            <a:off x="690200" y="2643547"/>
            <a:ext cx="53962" cy="38337"/>
          </a:xfrm>
          <a:custGeom>
            <a:avLst/>
            <a:gdLst/>
            <a:ahLst/>
            <a:cxnLst/>
            <a:rect l="l" t="t" r="r" b="b"/>
            <a:pathLst>
              <a:path w="708" h="503" fill="none" extrusionOk="0">
                <a:moveTo>
                  <a:pt x="639" y="1"/>
                </a:moveTo>
                <a:lnTo>
                  <a:pt x="23" y="411"/>
                </a:lnTo>
                <a:lnTo>
                  <a:pt x="23" y="411"/>
                </a:lnTo>
                <a:lnTo>
                  <a:pt x="0" y="434"/>
                </a:lnTo>
                <a:lnTo>
                  <a:pt x="23" y="480"/>
                </a:lnTo>
                <a:lnTo>
                  <a:pt x="23" y="480"/>
                </a:lnTo>
                <a:lnTo>
                  <a:pt x="46" y="503"/>
                </a:lnTo>
                <a:lnTo>
                  <a:pt x="92" y="480"/>
                </a:lnTo>
                <a:lnTo>
                  <a:pt x="685" y="69"/>
                </a:lnTo>
                <a:lnTo>
                  <a:pt x="685" y="69"/>
                </a:lnTo>
                <a:lnTo>
                  <a:pt x="707" y="47"/>
                </a:lnTo>
                <a:lnTo>
                  <a:pt x="707" y="24"/>
                </a:lnTo>
                <a:lnTo>
                  <a:pt x="707" y="24"/>
                </a:lnTo>
                <a:lnTo>
                  <a:pt x="685" y="1"/>
                </a:lnTo>
                <a:lnTo>
                  <a:pt x="6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2" name="Google Shape;1512;p29"/>
          <p:cNvGrpSpPr/>
          <p:nvPr/>
        </p:nvGrpSpPr>
        <p:grpSpPr>
          <a:xfrm>
            <a:off x="493422" y="1380053"/>
            <a:ext cx="2174378" cy="1892815"/>
            <a:chOff x="493422" y="1380053"/>
            <a:chExt cx="2174378" cy="1892815"/>
          </a:xfrm>
        </p:grpSpPr>
        <p:sp>
          <p:nvSpPr>
            <p:cNvPr id="1513" name="Google Shape;1513;p29"/>
            <p:cNvSpPr/>
            <p:nvPr/>
          </p:nvSpPr>
          <p:spPr>
            <a:xfrm>
              <a:off x="1583225" y="1380053"/>
              <a:ext cx="1084575" cy="768349"/>
            </a:xfrm>
            <a:custGeom>
              <a:avLst/>
              <a:gdLst/>
              <a:ahLst/>
              <a:cxnLst/>
              <a:rect l="l" t="t" r="r" b="b"/>
              <a:pathLst>
                <a:path w="14230" h="10081" extrusionOk="0">
                  <a:moveTo>
                    <a:pt x="12086" y="1"/>
                  </a:moveTo>
                  <a:lnTo>
                    <a:pt x="12041" y="23"/>
                  </a:lnTo>
                  <a:lnTo>
                    <a:pt x="12018" y="69"/>
                  </a:lnTo>
                  <a:lnTo>
                    <a:pt x="12018" y="92"/>
                  </a:lnTo>
                  <a:lnTo>
                    <a:pt x="12018" y="137"/>
                  </a:lnTo>
                  <a:lnTo>
                    <a:pt x="12041" y="160"/>
                  </a:lnTo>
                  <a:lnTo>
                    <a:pt x="12542" y="753"/>
                  </a:lnTo>
                  <a:lnTo>
                    <a:pt x="12976" y="1300"/>
                  </a:lnTo>
                  <a:lnTo>
                    <a:pt x="13318" y="1825"/>
                  </a:lnTo>
                  <a:lnTo>
                    <a:pt x="13591" y="2327"/>
                  </a:lnTo>
                  <a:lnTo>
                    <a:pt x="13797" y="2806"/>
                  </a:lnTo>
                  <a:lnTo>
                    <a:pt x="13934" y="3239"/>
                  </a:lnTo>
                  <a:lnTo>
                    <a:pt x="14025" y="3626"/>
                  </a:lnTo>
                  <a:lnTo>
                    <a:pt x="14048" y="4014"/>
                  </a:lnTo>
                  <a:lnTo>
                    <a:pt x="14025" y="4242"/>
                  </a:lnTo>
                  <a:lnTo>
                    <a:pt x="14002" y="4447"/>
                  </a:lnTo>
                  <a:lnTo>
                    <a:pt x="13956" y="4653"/>
                  </a:lnTo>
                  <a:lnTo>
                    <a:pt x="13888" y="4835"/>
                  </a:lnTo>
                  <a:lnTo>
                    <a:pt x="13797" y="5018"/>
                  </a:lnTo>
                  <a:lnTo>
                    <a:pt x="13683" y="5154"/>
                  </a:lnTo>
                  <a:lnTo>
                    <a:pt x="13569" y="5314"/>
                  </a:lnTo>
                  <a:lnTo>
                    <a:pt x="13455" y="5428"/>
                  </a:lnTo>
                  <a:lnTo>
                    <a:pt x="13318" y="5542"/>
                  </a:lnTo>
                  <a:lnTo>
                    <a:pt x="13158" y="5656"/>
                  </a:lnTo>
                  <a:lnTo>
                    <a:pt x="12999" y="5725"/>
                  </a:lnTo>
                  <a:lnTo>
                    <a:pt x="12816" y="5793"/>
                  </a:lnTo>
                  <a:lnTo>
                    <a:pt x="12656" y="5861"/>
                  </a:lnTo>
                  <a:lnTo>
                    <a:pt x="12474" y="5884"/>
                  </a:lnTo>
                  <a:lnTo>
                    <a:pt x="12292" y="5907"/>
                  </a:lnTo>
                  <a:lnTo>
                    <a:pt x="12086" y="5930"/>
                  </a:lnTo>
                  <a:lnTo>
                    <a:pt x="11904" y="5907"/>
                  </a:lnTo>
                  <a:lnTo>
                    <a:pt x="11721" y="5884"/>
                  </a:lnTo>
                  <a:lnTo>
                    <a:pt x="11539" y="5861"/>
                  </a:lnTo>
                  <a:lnTo>
                    <a:pt x="11357" y="5793"/>
                  </a:lnTo>
                  <a:lnTo>
                    <a:pt x="11174" y="5725"/>
                  </a:lnTo>
                  <a:lnTo>
                    <a:pt x="11015" y="5656"/>
                  </a:lnTo>
                  <a:lnTo>
                    <a:pt x="10855" y="5542"/>
                  </a:lnTo>
                  <a:lnTo>
                    <a:pt x="10695" y="5451"/>
                  </a:lnTo>
                  <a:lnTo>
                    <a:pt x="10536" y="5314"/>
                  </a:lnTo>
                  <a:lnTo>
                    <a:pt x="10399" y="5154"/>
                  </a:lnTo>
                  <a:lnTo>
                    <a:pt x="10262" y="4995"/>
                  </a:lnTo>
                  <a:lnTo>
                    <a:pt x="10148" y="4835"/>
                  </a:lnTo>
                  <a:lnTo>
                    <a:pt x="10034" y="4630"/>
                  </a:lnTo>
                  <a:lnTo>
                    <a:pt x="9943" y="4425"/>
                  </a:lnTo>
                  <a:lnTo>
                    <a:pt x="9874" y="4197"/>
                  </a:lnTo>
                  <a:lnTo>
                    <a:pt x="9806" y="3946"/>
                  </a:lnTo>
                  <a:lnTo>
                    <a:pt x="9715" y="3490"/>
                  </a:lnTo>
                  <a:lnTo>
                    <a:pt x="9555" y="3079"/>
                  </a:lnTo>
                  <a:lnTo>
                    <a:pt x="9373" y="2692"/>
                  </a:lnTo>
                  <a:lnTo>
                    <a:pt x="9167" y="2349"/>
                  </a:lnTo>
                  <a:lnTo>
                    <a:pt x="8917" y="2030"/>
                  </a:lnTo>
                  <a:lnTo>
                    <a:pt x="8643" y="1757"/>
                  </a:lnTo>
                  <a:lnTo>
                    <a:pt x="8369" y="1506"/>
                  </a:lnTo>
                  <a:lnTo>
                    <a:pt x="8050" y="1278"/>
                  </a:lnTo>
                  <a:lnTo>
                    <a:pt x="7731" y="1095"/>
                  </a:lnTo>
                  <a:lnTo>
                    <a:pt x="7389" y="936"/>
                  </a:lnTo>
                  <a:lnTo>
                    <a:pt x="7024" y="799"/>
                  </a:lnTo>
                  <a:lnTo>
                    <a:pt x="6659" y="685"/>
                  </a:lnTo>
                  <a:lnTo>
                    <a:pt x="6294" y="616"/>
                  </a:lnTo>
                  <a:lnTo>
                    <a:pt x="5929" y="548"/>
                  </a:lnTo>
                  <a:lnTo>
                    <a:pt x="5564" y="525"/>
                  </a:lnTo>
                  <a:lnTo>
                    <a:pt x="5177" y="502"/>
                  </a:lnTo>
                  <a:lnTo>
                    <a:pt x="4766" y="525"/>
                  </a:lnTo>
                  <a:lnTo>
                    <a:pt x="4378" y="571"/>
                  </a:lnTo>
                  <a:lnTo>
                    <a:pt x="3968" y="639"/>
                  </a:lnTo>
                  <a:lnTo>
                    <a:pt x="3603" y="730"/>
                  </a:lnTo>
                  <a:lnTo>
                    <a:pt x="3261" y="822"/>
                  </a:lnTo>
                  <a:lnTo>
                    <a:pt x="2942" y="958"/>
                  </a:lnTo>
                  <a:lnTo>
                    <a:pt x="2645" y="1118"/>
                  </a:lnTo>
                  <a:lnTo>
                    <a:pt x="2394" y="1278"/>
                  </a:lnTo>
                  <a:lnTo>
                    <a:pt x="2098" y="1506"/>
                  </a:lnTo>
                  <a:lnTo>
                    <a:pt x="1824" y="1757"/>
                  </a:lnTo>
                  <a:lnTo>
                    <a:pt x="1574" y="2007"/>
                  </a:lnTo>
                  <a:lnTo>
                    <a:pt x="1345" y="2281"/>
                  </a:lnTo>
                  <a:lnTo>
                    <a:pt x="1117" y="2555"/>
                  </a:lnTo>
                  <a:lnTo>
                    <a:pt x="935" y="2851"/>
                  </a:lnTo>
                  <a:lnTo>
                    <a:pt x="753" y="3148"/>
                  </a:lnTo>
                  <a:lnTo>
                    <a:pt x="593" y="3467"/>
                  </a:lnTo>
                  <a:lnTo>
                    <a:pt x="456" y="3786"/>
                  </a:lnTo>
                  <a:lnTo>
                    <a:pt x="342" y="4105"/>
                  </a:lnTo>
                  <a:lnTo>
                    <a:pt x="228" y="4447"/>
                  </a:lnTo>
                  <a:lnTo>
                    <a:pt x="160" y="4790"/>
                  </a:lnTo>
                  <a:lnTo>
                    <a:pt x="91" y="5132"/>
                  </a:lnTo>
                  <a:lnTo>
                    <a:pt x="46" y="5496"/>
                  </a:lnTo>
                  <a:lnTo>
                    <a:pt x="0" y="5861"/>
                  </a:lnTo>
                  <a:lnTo>
                    <a:pt x="0" y="6226"/>
                  </a:lnTo>
                  <a:lnTo>
                    <a:pt x="23" y="6705"/>
                  </a:lnTo>
                  <a:lnTo>
                    <a:pt x="68" y="7161"/>
                  </a:lnTo>
                  <a:lnTo>
                    <a:pt x="137" y="7640"/>
                  </a:lnTo>
                  <a:lnTo>
                    <a:pt x="228" y="8119"/>
                  </a:lnTo>
                  <a:lnTo>
                    <a:pt x="342" y="8598"/>
                  </a:lnTo>
                  <a:lnTo>
                    <a:pt x="502" y="9077"/>
                  </a:lnTo>
                  <a:lnTo>
                    <a:pt x="684" y="9556"/>
                  </a:lnTo>
                  <a:lnTo>
                    <a:pt x="889" y="10035"/>
                  </a:lnTo>
                  <a:lnTo>
                    <a:pt x="912" y="10057"/>
                  </a:lnTo>
                  <a:lnTo>
                    <a:pt x="958" y="10080"/>
                  </a:lnTo>
                  <a:lnTo>
                    <a:pt x="1026" y="10080"/>
                  </a:lnTo>
                  <a:lnTo>
                    <a:pt x="1049" y="10057"/>
                  </a:lnTo>
                  <a:lnTo>
                    <a:pt x="1072" y="10035"/>
                  </a:lnTo>
                  <a:lnTo>
                    <a:pt x="1072" y="9989"/>
                  </a:lnTo>
                  <a:lnTo>
                    <a:pt x="1072" y="9966"/>
                  </a:lnTo>
                  <a:lnTo>
                    <a:pt x="867" y="9487"/>
                  </a:lnTo>
                  <a:lnTo>
                    <a:pt x="684" y="9008"/>
                  </a:lnTo>
                  <a:lnTo>
                    <a:pt x="525" y="8529"/>
                  </a:lnTo>
                  <a:lnTo>
                    <a:pt x="411" y="8073"/>
                  </a:lnTo>
                  <a:lnTo>
                    <a:pt x="296" y="7594"/>
                  </a:lnTo>
                  <a:lnTo>
                    <a:pt x="228" y="7138"/>
                  </a:lnTo>
                  <a:lnTo>
                    <a:pt x="205" y="6682"/>
                  </a:lnTo>
                  <a:lnTo>
                    <a:pt x="182" y="6226"/>
                  </a:lnTo>
                  <a:lnTo>
                    <a:pt x="182" y="5884"/>
                  </a:lnTo>
                  <a:lnTo>
                    <a:pt x="228" y="5519"/>
                  </a:lnTo>
                  <a:lnTo>
                    <a:pt x="274" y="5177"/>
                  </a:lnTo>
                  <a:lnTo>
                    <a:pt x="319" y="4835"/>
                  </a:lnTo>
                  <a:lnTo>
                    <a:pt x="411" y="4493"/>
                  </a:lnTo>
                  <a:lnTo>
                    <a:pt x="502" y="4174"/>
                  </a:lnTo>
                  <a:lnTo>
                    <a:pt x="616" y="3855"/>
                  </a:lnTo>
                  <a:lnTo>
                    <a:pt x="753" y="3535"/>
                  </a:lnTo>
                  <a:lnTo>
                    <a:pt x="912" y="3239"/>
                  </a:lnTo>
                  <a:lnTo>
                    <a:pt x="1095" y="2942"/>
                  </a:lnTo>
                  <a:lnTo>
                    <a:pt x="1277" y="2669"/>
                  </a:lnTo>
                  <a:lnTo>
                    <a:pt x="1482" y="2395"/>
                  </a:lnTo>
                  <a:lnTo>
                    <a:pt x="1710" y="2121"/>
                  </a:lnTo>
                  <a:lnTo>
                    <a:pt x="1961" y="1893"/>
                  </a:lnTo>
                  <a:lnTo>
                    <a:pt x="2212" y="1643"/>
                  </a:lnTo>
                  <a:lnTo>
                    <a:pt x="2486" y="1437"/>
                  </a:lnTo>
                  <a:lnTo>
                    <a:pt x="2737" y="1278"/>
                  </a:lnTo>
                  <a:lnTo>
                    <a:pt x="3010" y="1118"/>
                  </a:lnTo>
                  <a:lnTo>
                    <a:pt x="3329" y="1004"/>
                  </a:lnTo>
                  <a:lnTo>
                    <a:pt x="3649" y="890"/>
                  </a:lnTo>
                  <a:lnTo>
                    <a:pt x="4014" y="799"/>
                  </a:lnTo>
                  <a:lnTo>
                    <a:pt x="4401" y="753"/>
                  </a:lnTo>
                  <a:lnTo>
                    <a:pt x="4789" y="708"/>
                  </a:lnTo>
                  <a:lnTo>
                    <a:pt x="5177" y="685"/>
                  </a:lnTo>
                  <a:lnTo>
                    <a:pt x="5542" y="708"/>
                  </a:lnTo>
                  <a:lnTo>
                    <a:pt x="5906" y="730"/>
                  </a:lnTo>
                  <a:lnTo>
                    <a:pt x="6271" y="799"/>
                  </a:lnTo>
                  <a:lnTo>
                    <a:pt x="6613" y="867"/>
                  </a:lnTo>
                  <a:lnTo>
                    <a:pt x="6978" y="981"/>
                  </a:lnTo>
                  <a:lnTo>
                    <a:pt x="7297" y="1095"/>
                  </a:lnTo>
                  <a:lnTo>
                    <a:pt x="7640" y="1255"/>
                  </a:lnTo>
                  <a:lnTo>
                    <a:pt x="7959" y="1437"/>
                  </a:lnTo>
                  <a:lnTo>
                    <a:pt x="8255" y="1643"/>
                  </a:lnTo>
                  <a:lnTo>
                    <a:pt x="8529" y="1893"/>
                  </a:lnTo>
                  <a:lnTo>
                    <a:pt x="8780" y="2144"/>
                  </a:lnTo>
                  <a:lnTo>
                    <a:pt x="9008" y="2441"/>
                  </a:lnTo>
                  <a:lnTo>
                    <a:pt x="9213" y="2783"/>
                  </a:lnTo>
                  <a:lnTo>
                    <a:pt x="9395" y="3148"/>
                  </a:lnTo>
                  <a:lnTo>
                    <a:pt x="9532" y="3558"/>
                  </a:lnTo>
                  <a:lnTo>
                    <a:pt x="9646" y="3991"/>
                  </a:lnTo>
                  <a:lnTo>
                    <a:pt x="9692" y="4242"/>
                  </a:lnTo>
                  <a:lnTo>
                    <a:pt x="9783" y="4493"/>
                  </a:lnTo>
                  <a:lnTo>
                    <a:pt x="9874" y="4721"/>
                  </a:lnTo>
                  <a:lnTo>
                    <a:pt x="9988" y="4926"/>
                  </a:lnTo>
                  <a:lnTo>
                    <a:pt x="10125" y="5109"/>
                  </a:lnTo>
                  <a:lnTo>
                    <a:pt x="10262" y="5291"/>
                  </a:lnTo>
                  <a:lnTo>
                    <a:pt x="10422" y="5451"/>
                  </a:lnTo>
                  <a:lnTo>
                    <a:pt x="10581" y="5588"/>
                  </a:lnTo>
                  <a:lnTo>
                    <a:pt x="10741" y="5702"/>
                  </a:lnTo>
                  <a:lnTo>
                    <a:pt x="10923" y="5816"/>
                  </a:lnTo>
                  <a:lnTo>
                    <a:pt x="11106" y="5907"/>
                  </a:lnTo>
                  <a:lnTo>
                    <a:pt x="11311" y="5975"/>
                  </a:lnTo>
                  <a:lnTo>
                    <a:pt x="11493" y="6021"/>
                  </a:lnTo>
                  <a:lnTo>
                    <a:pt x="11699" y="6067"/>
                  </a:lnTo>
                  <a:lnTo>
                    <a:pt x="11904" y="6089"/>
                  </a:lnTo>
                  <a:lnTo>
                    <a:pt x="12086" y="6112"/>
                  </a:lnTo>
                  <a:lnTo>
                    <a:pt x="12292" y="6089"/>
                  </a:lnTo>
                  <a:lnTo>
                    <a:pt x="12497" y="6067"/>
                  </a:lnTo>
                  <a:lnTo>
                    <a:pt x="12702" y="6021"/>
                  </a:lnTo>
                  <a:lnTo>
                    <a:pt x="12885" y="5975"/>
                  </a:lnTo>
                  <a:lnTo>
                    <a:pt x="13067" y="5884"/>
                  </a:lnTo>
                  <a:lnTo>
                    <a:pt x="13249" y="5793"/>
                  </a:lnTo>
                  <a:lnTo>
                    <a:pt x="13409" y="5702"/>
                  </a:lnTo>
                  <a:lnTo>
                    <a:pt x="13569" y="5565"/>
                  </a:lnTo>
                  <a:lnTo>
                    <a:pt x="13705" y="5428"/>
                  </a:lnTo>
                  <a:lnTo>
                    <a:pt x="13842" y="5268"/>
                  </a:lnTo>
                  <a:lnTo>
                    <a:pt x="13956" y="5086"/>
                  </a:lnTo>
                  <a:lnTo>
                    <a:pt x="14048" y="4904"/>
                  </a:lnTo>
                  <a:lnTo>
                    <a:pt x="14116" y="4698"/>
                  </a:lnTo>
                  <a:lnTo>
                    <a:pt x="14184" y="4493"/>
                  </a:lnTo>
                  <a:lnTo>
                    <a:pt x="14207" y="4242"/>
                  </a:lnTo>
                  <a:lnTo>
                    <a:pt x="14230" y="4014"/>
                  </a:lnTo>
                  <a:lnTo>
                    <a:pt x="14207" y="3604"/>
                  </a:lnTo>
                  <a:lnTo>
                    <a:pt x="14116" y="3193"/>
                  </a:lnTo>
                  <a:lnTo>
                    <a:pt x="13979" y="2737"/>
                  </a:lnTo>
                  <a:lnTo>
                    <a:pt x="13751" y="2258"/>
                  </a:lnTo>
                  <a:lnTo>
                    <a:pt x="13477" y="1734"/>
                  </a:lnTo>
                  <a:lnTo>
                    <a:pt x="13135" y="1209"/>
                  </a:lnTo>
                  <a:lnTo>
                    <a:pt x="12702" y="639"/>
                  </a:lnTo>
                  <a:lnTo>
                    <a:pt x="12178" y="46"/>
                  </a:lnTo>
                  <a:lnTo>
                    <a:pt x="12155" y="23"/>
                  </a:lnTo>
                  <a:lnTo>
                    <a:pt x="12109" y="1"/>
                  </a:lnTo>
                  <a:close/>
                </a:path>
              </a:pathLst>
            </a:custGeom>
            <a:solidFill>
              <a:srgbClr val="76D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9"/>
            <p:cNvSpPr/>
            <p:nvPr/>
          </p:nvSpPr>
          <p:spPr>
            <a:xfrm>
              <a:off x="1583225" y="1380053"/>
              <a:ext cx="1084575" cy="768349"/>
            </a:xfrm>
            <a:custGeom>
              <a:avLst/>
              <a:gdLst/>
              <a:ahLst/>
              <a:cxnLst/>
              <a:rect l="l" t="t" r="r" b="b"/>
              <a:pathLst>
                <a:path w="14230" h="10081" fill="none" extrusionOk="0">
                  <a:moveTo>
                    <a:pt x="1072" y="9966"/>
                  </a:moveTo>
                  <a:lnTo>
                    <a:pt x="1072" y="9966"/>
                  </a:lnTo>
                  <a:lnTo>
                    <a:pt x="867" y="9487"/>
                  </a:lnTo>
                  <a:lnTo>
                    <a:pt x="684" y="9008"/>
                  </a:lnTo>
                  <a:lnTo>
                    <a:pt x="525" y="8529"/>
                  </a:lnTo>
                  <a:lnTo>
                    <a:pt x="411" y="8073"/>
                  </a:lnTo>
                  <a:lnTo>
                    <a:pt x="296" y="7594"/>
                  </a:lnTo>
                  <a:lnTo>
                    <a:pt x="228" y="7138"/>
                  </a:lnTo>
                  <a:lnTo>
                    <a:pt x="205" y="6682"/>
                  </a:lnTo>
                  <a:lnTo>
                    <a:pt x="182" y="6226"/>
                  </a:lnTo>
                  <a:lnTo>
                    <a:pt x="182" y="6226"/>
                  </a:lnTo>
                  <a:lnTo>
                    <a:pt x="182" y="5884"/>
                  </a:lnTo>
                  <a:lnTo>
                    <a:pt x="228" y="5519"/>
                  </a:lnTo>
                  <a:lnTo>
                    <a:pt x="274" y="5177"/>
                  </a:lnTo>
                  <a:lnTo>
                    <a:pt x="319" y="4835"/>
                  </a:lnTo>
                  <a:lnTo>
                    <a:pt x="411" y="4493"/>
                  </a:lnTo>
                  <a:lnTo>
                    <a:pt x="502" y="4174"/>
                  </a:lnTo>
                  <a:lnTo>
                    <a:pt x="616" y="3855"/>
                  </a:lnTo>
                  <a:lnTo>
                    <a:pt x="753" y="3535"/>
                  </a:lnTo>
                  <a:lnTo>
                    <a:pt x="912" y="3239"/>
                  </a:lnTo>
                  <a:lnTo>
                    <a:pt x="1095" y="2942"/>
                  </a:lnTo>
                  <a:lnTo>
                    <a:pt x="1277" y="2669"/>
                  </a:lnTo>
                  <a:lnTo>
                    <a:pt x="1482" y="2395"/>
                  </a:lnTo>
                  <a:lnTo>
                    <a:pt x="1710" y="2121"/>
                  </a:lnTo>
                  <a:lnTo>
                    <a:pt x="1961" y="1893"/>
                  </a:lnTo>
                  <a:lnTo>
                    <a:pt x="2212" y="1643"/>
                  </a:lnTo>
                  <a:lnTo>
                    <a:pt x="2486" y="1437"/>
                  </a:lnTo>
                  <a:lnTo>
                    <a:pt x="2486" y="1437"/>
                  </a:lnTo>
                  <a:lnTo>
                    <a:pt x="2737" y="1278"/>
                  </a:lnTo>
                  <a:lnTo>
                    <a:pt x="3010" y="1118"/>
                  </a:lnTo>
                  <a:lnTo>
                    <a:pt x="3329" y="1004"/>
                  </a:lnTo>
                  <a:lnTo>
                    <a:pt x="3649" y="890"/>
                  </a:lnTo>
                  <a:lnTo>
                    <a:pt x="4014" y="799"/>
                  </a:lnTo>
                  <a:lnTo>
                    <a:pt x="4401" y="753"/>
                  </a:lnTo>
                  <a:lnTo>
                    <a:pt x="4789" y="708"/>
                  </a:lnTo>
                  <a:lnTo>
                    <a:pt x="5177" y="685"/>
                  </a:lnTo>
                  <a:lnTo>
                    <a:pt x="5177" y="685"/>
                  </a:lnTo>
                  <a:lnTo>
                    <a:pt x="5542" y="708"/>
                  </a:lnTo>
                  <a:lnTo>
                    <a:pt x="5906" y="730"/>
                  </a:lnTo>
                  <a:lnTo>
                    <a:pt x="6271" y="799"/>
                  </a:lnTo>
                  <a:lnTo>
                    <a:pt x="6613" y="867"/>
                  </a:lnTo>
                  <a:lnTo>
                    <a:pt x="6978" y="981"/>
                  </a:lnTo>
                  <a:lnTo>
                    <a:pt x="7297" y="1095"/>
                  </a:lnTo>
                  <a:lnTo>
                    <a:pt x="7640" y="1255"/>
                  </a:lnTo>
                  <a:lnTo>
                    <a:pt x="7959" y="1437"/>
                  </a:lnTo>
                  <a:lnTo>
                    <a:pt x="7959" y="1437"/>
                  </a:lnTo>
                  <a:lnTo>
                    <a:pt x="8255" y="1643"/>
                  </a:lnTo>
                  <a:lnTo>
                    <a:pt x="8529" y="1893"/>
                  </a:lnTo>
                  <a:lnTo>
                    <a:pt x="8780" y="2144"/>
                  </a:lnTo>
                  <a:lnTo>
                    <a:pt x="9008" y="2441"/>
                  </a:lnTo>
                  <a:lnTo>
                    <a:pt x="9213" y="2783"/>
                  </a:lnTo>
                  <a:lnTo>
                    <a:pt x="9395" y="3148"/>
                  </a:lnTo>
                  <a:lnTo>
                    <a:pt x="9532" y="3558"/>
                  </a:lnTo>
                  <a:lnTo>
                    <a:pt x="9646" y="3991"/>
                  </a:lnTo>
                  <a:lnTo>
                    <a:pt x="9646" y="3991"/>
                  </a:lnTo>
                  <a:lnTo>
                    <a:pt x="9692" y="4242"/>
                  </a:lnTo>
                  <a:lnTo>
                    <a:pt x="9783" y="4493"/>
                  </a:lnTo>
                  <a:lnTo>
                    <a:pt x="9874" y="4721"/>
                  </a:lnTo>
                  <a:lnTo>
                    <a:pt x="9988" y="4926"/>
                  </a:lnTo>
                  <a:lnTo>
                    <a:pt x="10125" y="5109"/>
                  </a:lnTo>
                  <a:lnTo>
                    <a:pt x="10262" y="5291"/>
                  </a:lnTo>
                  <a:lnTo>
                    <a:pt x="10422" y="5451"/>
                  </a:lnTo>
                  <a:lnTo>
                    <a:pt x="10581" y="5588"/>
                  </a:lnTo>
                  <a:lnTo>
                    <a:pt x="10581" y="5588"/>
                  </a:lnTo>
                  <a:lnTo>
                    <a:pt x="10741" y="5702"/>
                  </a:lnTo>
                  <a:lnTo>
                    <a:pt x="10923" y="5816"/>
                  </a:lnTo>
                  <a:lnTo>
                    <a:pt x="11106" y="5907"/>
                  </a:lnTo>
                  <a:lnTo>
                    <a:pt x="11311" y="5975"/>
                  </a:lnTo>
                  <a:lnTo>
                    <a:pt x="11493" y="6021"/>
                  </a:lnTo>
                  <a:lnTo>
                    <a:pt x="11699" y="6067"/>
                  </a:lnTo>
                  <a:lnTo>
                    <a:pt x="11904" y="6089"/>
                  </a:lnTo>
                  <a:lnTo>
                    <a:pt x="12086" y="6112"/>
                  </a:lnTo>
                  <a:lnTo>
                    <a:pt x="12086" y="6112"/>
                  </a:lnTo>
                  <a:lnTo>
                    <a:pt x="12292" y="6089"/>
                  </a:lnTo>
                  <a:lnTo>
                    <a:pt x="12497" y="6067"/>
                  </a:lnTo>
                  <a:lnTo>
                    <a:pt x="12702" y="6021"/>
                  </a:lnTo>
                  <a:lnTo>
                    <a:pt x="12885" y="5975"/>
                  </a:lnTo>
                  <a:lnTo>
                    <a:pt x="13067" y="5884"/>
                  </a:lnTo>
                  <a:lnTo>
                    <a:pt x="13249" y="5793"/>
                  </a:lnTo>
                  <a:lnTo>
                    <a:pt x="13409" y="5702"/>
                  </a:lnTo>
                  <a:lnTo>
                    <a:pt x="13569" y="5565"/>
                  </a:lnTo>
                  <a:lnTo>
                    <a:pt x="13569" y="5565"/>
                  </a:lnTo>
                  <a:lnTo>
                    <a:pt x="13705" y="5428"/>
                  </a:lnTo>
                  <a:lnTo>
                    <a:pt x="13842" y="5268"/>
                  </a:lnTo>
                  <a:lnTo>
                    <a:pt x="13956" y="5086"/>
                  </a:lnTo>
                  <a:lnTo>
                    <a:pt x="14048" y="4904"/>
                  </a:lnTo>
                  <a:lnTo>
                    <a:pt x="14116" y="4698"/>
                  </a:lnTo>
                  <a:lnTo>
                    <a:pt x="14184" y="4493"/>
                  </a:lnTo>
                  <a:lnTo>
                    <a:pt x="14207" y="4242"/>
                  </a:lnTo>
                  <a:lnTo>
                    <a:pt x="14230" y="4014"/>
                  </a:lnTo>
                  <a:lnTo>
                    <a:pt x="14230" y="4014"/>
                  </a:lnTo>
                  <a:lnTo>
                    <a:pt x="14207" y="3604"/>
                  </a:lnTo>
                  <a:lnTo>
                    <a:pt x="14116" y="3193"/>
                  </a:lnTo>
                  <a:lnTo>
                    <a:pt x="13979" y="2737"/>
                  </a:lnTo>
                  <a:lnTo>
                    <a:pt x="13751" y="2258"/>
                  </a:lnTo>
                  <a:lnTo>
                    <a:pt x="13477" y="1734"/>
                  </a:lnTo>
                  <a:lnTo>
                    <a:pt x="13135" y="1209"/>
                  </a:lnTo>
                  <a:lnTo>
                    <a:pt x="12702" y="639"/>
                  </a:lnTo>
                  <a:lnTo>
                    <a:pt x="12178" y="46"/>
                  </a:lnTo>
                  <a:lnTo>
                    <a:pt x="12178" y="46"/>
                  </a:lnTo>
                  <a:lnTo>
                    <a:pt x="12155" y="23"/>
                  </a:lnTo>
                  <a:lnTo>
                    <a:pt x="12109" y="1"/>
                  </a:lnTo>
                  <a:lnTo>
                    <a:pt x="12086" y="1"/>
                  </a:lnTo>
                  <a:lnTo>
                    <a:pt x="12041" y="23"/>
                  </a:lnTo>
                  <a:lnTo>
                    <a:pt x="12041" y="23"/>
                  </a:lnTo>
                  <a:lnTo>
                    <a:pt x="12018" y="69"/>
                  </a:lnTo>
                  <a:lnTo>
                    <a:pt x="12018" y="92"/>
                  </a:lnTo>
                  <a:lnTo>
                    <a:pt x="12018" y="137"/>
                  </a:lnTo>
                  <a:lnTo>
                    <a:pt x="12041" y="160"/>
                  </a:lnTo>
                  <a:lnTo>
                    <a:pt x="12041" y="160"/>
                  </a:lnTo>
                  <a:lnTo>
                    <a:pt x="12542" y="753"/>
                  </a:lnTo>
                  <a:lnTo>
                    <a:pt x="12976" y="1300"/>
                  </a:lnTo>
                  <a:lnTo>
                    <a:pt x="13318" y="1825"/>
                  </a:lnTo>
                  <a:lnTo>
                    <a:pt x="13591" y="2327"/>
                  </a:lnTo>
                  <a:lnTo>
                    <a:pt x="13797" y="2806"/>
                  </a:lnTo>
                  <a:lnTo>
                    <a:pt x="13934" y="3239"/>
                  </a:lnTo>
                  <a:lnTo>
                    <a:pt x="14025" y="3626"/>
                  </a:lnTo>
                  <a:lnTo>
                    <a:pt x="14048" y="4014"/>
                  </a:lnTo>
                  <a:lnTo>
                    <a:pt x="14048" y="4014"/>
                  </a:lnTo>
                  <a:lnTo>
                    <a:pt x="14025" y="4242"/>
                  </a:lnTo>
                  <a:lnTo>
                    <a:pt x="14002" y="4447"/>
                  </a:lnTo>
                  <a:lnTo>
                    <a:pt x="13956" y="4653"/>
                  </a:lnTo>
                  <a:lnTo>
                    <a:pt x="13888" y="4835"/>
                  </a:lnTo>
                  <a:lnTo>
                    <a:pt x="13797" y="5018"/>
                  </a:lnTo>
                  <a:lnTo>
                    <a:pt x="13683" y="5154"/>
                  </a:lnTo>
                  <a:lnTo>
                    <a:pt x="13569" y="5314"/>
                  </a:lnTo>
                  <a:lnTo>
                    <a:pt x="13455" y="5428"/>
                  </a:lnTo>
                  <a:lnTo>
                    <a:pt x="13455" y="5428"/>
                  </a:lnTo>
                  <a:lnTo>
                    <a:pt x="13318" y="5542"/>
                  </a:lnTo>
                  <a:lnTo>
                    <a:pt x="13158" y="5656"/>
                  </a:lnTo>
                  <a:lnTo>
                    <a:pt x="12999" y="5725"/>
                  </a:lnTo>
                  <a:lnTo>
                    <a:pt x="12816" y="5793"/>
                  </a:lnTo>
                  <a:lnTo>
                    <a:pt x="12656" y="5861"/>
                  </a:lnTo>
                  <a:lnTo>
                    <a:pt x="12474" y="5884"/>
                  </a:lnTo>
                  <a:lnTo>
                    <a:pt x="12292" y="5907"/>
                  </a:lnTo>
                  <a:lnTo>
                    <a:pt x="12086" y="5930"/>
                  </a:lnTo>
                  <a:lnTo>
                    <a:pt x="12086" y="5930"/>
                  </a:lnTo>
                  <a:lnTo>
                    <a:pt x="11904" y="5907"/>
                  </a:lnTo>
                  <a:lnTo>
                    <a:pt x="11721" y="5884"/>
                  </a:lnTo>
                  <a:lnTo>
                    <a:pt x="11539" y="5861"/>
                  </a:lnTo>
                  <a:lnTo>
                    <a:pt x="11357" y="5793"/>
                  </a:lnTo>
                  <a:lnTo>
                    <a:pt x="11174" y="5725"/>
                  </a:lnTo>
                  <a:lnTo>
                    <a:pt x="11015" y="5656"/>
                  </a:lnTo>
                  <a:lnTo>
                    <a:pt x="10855" y="5542"/>
                  </a:lnTo>
                  <a:lnTo>
                    <a:pt x="10695" y="5451"/>
                  </a:lnTo>
                  <a:lnTo>
                    <a:pt x="10695" y="5451"/>
                  </a:lnTo>
                  <a:lnTo>
                    <a:pt x="10536" y="5314"/>
                  </a:lnTo>
                  <a:lnTo>
                    <a:pt x="10399" y="5154"/>
                  </a:lnTo>
                  <a:lnTo>
                    <a:pt x="10262" y="4995"/>
                  </a:lnTo>
                  <a:lnTo>
                    <a:pt x="10148" y="4835"/>
                  </a:lnTo>
                  <a:lnTo>
                    <a:pt x="10034" y="4630"/>
                  </a:lnTo>
                  <a:lnTo>
                    <a:pt x="9943" y="4425"/>
                  </a:lnTo>
                  <a:lnTo>
                    <a:pt x="9874" y="4197"/>
                  </a:lnTo>
                  <a:lnTo>
                    <a:pt x="9806" y="3946"/>
                  </a:lnTo>
                  <a:lnTo>
                    <a:pt x="9806" y="3946"/>
                  </a:lnTo>
                  <a:lnTo>
                    <a:pt x="9715" y="3490"/>
                  </a:lnTo>
                  <a:lnTo>
                    <a:pt x="9555" y="3079"/>
                  </a:lnTo>
                  <a:lnTo>
                    <a:pt x="9373" y="2692"/>
                  </a:lnTo>
                  <a:lnTo>
                    <a:pt x="9167" y="2349"/>
                  </a:lnTo>
                  <a:lnTo>
                    <a:pt x="8917" y="2030"/>
                  </a:lnTo>
                  <a:lnTo>
                    <a:pt x="8643" y="1757"/>
                  </a:lnTo>
                  <a:lnTo>
                    <a:pt x="8369" y="1506"/>
                  </a:lnTo>
                  <a:lnTo>
                    <a:pt x="8050" y="1278"/>
                  </a:lnTo>
                  <a:lnTo>
                    <a:pt x="8050" y="1278"/>
                  </a:lnTo>
                  <a:lnTo>
                    <a:pt x="7731" y="1095"/>
                  </a:lnTo>
                  <a:lnTo>
                    <a:pt x="7389" y="936"/>
                  </a:lnTo>
                  <a:lnTo>
                    <a:pt x="7024" y="799"/>
                  </a:lnTo>
                  <a:lnTo>
                    <a:pt x="6659" y="685"/>
                  </a:lnTo>
                  <a:lnTo>
                    <a:pt x="6294" y="616"/>
                  </a:lnTo>
                  <a:lnTo>
                    <a:pt x="5929" y="548"/>
                  </a:lnTo>
                  <a:lnTo>
                    <a:pt x="5564" y="525"/>
                  </a:lnTo>
                  <a:lnTo>
                    <a:pt x="5177" y="502"/>
                  </a:lnTo>
                  <a:lnTo>
                    <a:pt x="5177" y="502"/>
                  </a:lnTo>
                  <a:lnTo>
                    <a:pt x="4766" y="525"/>
                  </a:lnTo>
                  <a:lnTo>
                    <a:pt x="4378" y="571"/>
                  </a:lnTo>
                  <a:lnTo>
                    <a:pt x="3968" y="639"/>
                  </a:lnTo>
                  <a:lnTo>
                    <a:pt x="3603" y="730"/>
                  </a:lnTo>
                  <a:lnTo>
                    <a:pt x="3261" y="822"/>
                  </a:lnTo>
                  <a:lnTo>
                    <a:pt x="2942" y="958"/>
                  </a:lnTo>
                  <a:lnTo>
                    <a:pt x="2645" y="1118"/>
                  </a:lnTo>
                  <a:lnTo>
                    <a:pt x="2394" y="1278"/>
                  </a:lnTo>
                  <a:lnTo>
                    <a:pt x="2394" y="1278"/>
                  </a:lnTo>
                  <a:lnTo>
                    <a:pt x="2098" y="1506"/>
                  </a:lnTo>
                  <a:lnTo>
                    <a:pt x="1824" y="1757"/>
                  </a:lnTo>
                  <a:lnTo>
                    <a:pt x="1574" y="2007"/>
                  </a:lnTo>
                  <a:lnTo>
                    <a:pt x="1345" y="2281"/>
                  </a:lnTo>
                  <a:lnTo>
                    <a:pt x="1117" y="2555"/>
                  </a:lnTo>
                  <a:lnTo>
                    <a:pt x="935" y="2851"/>
                  </a:lnTo>
                  <a:lnTo>
                    <a:pt x="753" y="3148"/>
                  </a:lnTo>
                  <a:lnTo>
                    <a:pt x="593" y="3467"/>
                  </a:lnTo>
                  <a:lnTo>
                    <a:pt x="456" y="3786"/>
                  </a:lnTo>
                  <a:lnTo>
                    <a:pt x="342" y="4105"/>
                  </a:lnTo>
                  <a:lnTo>
                    <a:pt x="228" y="4447"/>
                  </a:lnTo>
                  <a:lnTo>
                    <a:pt x="160" y="4790"/>
                  </a:lnTo>
                  <a:lnTo>
                    <a:pt x="91" y="5132"/>
                  </a:lnTo>
                  <a:lnTo>
                    <a:pt x="46" y="5496"/>
                  </a:lnTo>
                  <a:lnTo>
                    <a:pt x="0" y="5861"/>
                  </a:lnTo>
                  <a:lnTo>
                    <a:pt x="0" y="6226"/>
                  </a:lnTo>
                  <a:lnTo>
                    <a:pt x="0" y="6226"/>
                  </a:lnTo>
                  <a:lnTo>
                    <a:pt x="23" y="6705"/>
                  </a:lnTo>
                  <a:lnTo>
                    <a:pt x="68" y="7161"/>
                  </a:lnTo>
                  <a:lnTo>
                    <a:pt x="137" y="7640"/>
                  </a:lnTo>
                  <a:lnTo>
                    <a:pt x="228" y="8119"/>
                  </a:lnTo>
                  <a:lnTo>
                    <a:pt x="342" y="8598"/>
                  </a:lnTo>
                  <a:lnTo>
                    <a:pt x="502" y="9077"/>
                  </a:lnTo>
                  <a:lnTo>
                    <a:pt x="684" y="9556"/>
                  </a:lnTo>
                  <a:lnTo>
                    <a:pt x="889" y="10035"/>
                  </a:lnTo>
                  <a:lnTo>
                    <a:pt x="889" y="10035"/>
                  </a:lnTo>
                  <a:lnTo>
                    <a:pt x="912" y="10057"/>
                  </a:lnTo>
                  <a:lnTo>
                    <a:pt x="958" y="10080"/>
                  </a:lnTo>
                  <a:lnTo>
                    <a:pt x="981" y="10080"/>
                  </a:lnTo>
                  <a:lnTo>
                    <a:pt x="1026" y="10080"/>
                  </a:lnTo>
                  <a:lnTo>
                    <a:pt x="1026" y="10080"/>
                  </a:lnTo>
                  <a:lnTo>
                    <a:pt x="1049" y="10057"/>
                  </a:lnTo>
                  <a:lnTo>
                    <a:pt x="1072" y="10035"/>
                  </a:lnTo>
                  <a:lnTo>
                    <a:pt x="1072" y="9989"/>
                  </a:lnTo>
                  <a:lnTo>
                    <a:pt x="1072" y="99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9"/>
            <p:cNvSpPr/>
            <p:nvPr/>
          </p:nvSpPr>
          <p:spPr>
            <a:xfrm>
              <a:off x="493422" y="2144799"/>
              <a:ext cx="1161174" cy="945631"/>
            </a:xfrm>
            <a:custGeom>
              <a:avLst/>
              <a:gdLst/>
              <a:ahLst/>
              <a:cxnLst/>
              <a:rect l="l" t="t" r="r" b="b"/>
              <a:pathLst>
                <a:path w="15235" h="12407" extrusionOk="0">
                  <a:moveTo>
                    <a:pt x="15188" y="1"/>
                  </a:moveTo>
                  <a:lnTo>
                    <a:pt x="12817" y="1027"/>
                  </a:lnTo>
                  <a:lnTo>
                    <a:pt x="753" y="10696"/>
                  </a:lnTo>
                  <a:lnTo>
                    <a:pt x="548" y="10878"/>
                  </a:lnTo>
                  <a:lnTo>
                    <a:pt x="115" y="11220"/>
                  </a:lnTo>
                  <a:lnTo>
                    <a:pt x="46" y="11312"/>
                  </a:lnTo>
                  <a:lnTo>
                    <a:pt x="1" y="11448"/>
                  </a:lnTo>
                  <a:lnTo>
                    <a:pt x="23" y="11562"/>
                  </a:lnTo>
                  <a:lnTo>
                    <a:pt x="69" y="11676"/>
                  </a:lnTo>
                  <a:lnTo>
                    <a:pt x="571" y="12292"/>
                  </a:lnTo>
                  <a:lnTo>
                    <a:pt x="616" y="12338"/>
                  </a:lnTo>
                  <a:lnTo>
                    <a:pt x="685" y="12383"/>
                  </a:lnTo>
                  <a:lnTo>
                    <a:pt x="753" y="12406"/>
                  </a:lnTo>
                  <a:lnTo>
                    <a:pt x="822" y="12406"/>
                  </a:lnTo>
                  <a:lnTo>
                    <a:pt x="913" y="12383"/>
                  </a:lnTo>
                  <a:lnTo>
                    <a:pt x="1004" y="12338"/>
                  </a:lnTo>
                  <a:lnTo>
                    <a:pt x="1437" y="11996"/>
                  </a:lnTo>
                  <a:lnTo>
                    <a:pt x="1665" y="11813"/>
                  </a:lnTo>
                  <a:lnTo>
                    <a:pt x="13706" y="2144"/>
                  </a:lnTo>
                  <a:lnTo>
                    <a:pt x="15234" y="46"/>
                  </a:lnTo>
                  <a:lnTo>
                    <a:pt x="15188"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9"/>
            <p:cNvSpPr/>
            <p:nvPr/>
          </p:nvSpPr>
          <p:spPr>
            <a:xfrm>
              <a:off x="493422" y="2144799"/>
              <a:ext cx="1161174" cy="945631"/>
            </a:xfrm>
            <a:custGeom>
              <a:avLst/>
              <a:gdLst/>
              <a:ahLst/>
              <a:cxnLst/>
              <a:rect l="l" t="t" r="r" b="b"/>
              <a:pathLst>
                <a:path w="15235" h="12407" fill="none" extrusionOk="0">
                  <a:moveTo>
                    <a:pt x="15188" y="1"/>
                  </a:moveTo>
                  <a:lnTo>
                    <a:pt x="12817" y="1027"/>
                  </a:lnTo>
                  <a:lnTo>
                    <a:pt x="753" y="10696"/>
                  </a:lnTo>
                  <a:lnTo>
                    <a:pt x="548" y="10878"/>
                  </a:lnTo>
                  <a:lnTo>
                    <a:pt x="115" y="11220"/>
                  </a:lnTo>
                  <a:lnTo>
                    <a:pt x="115" y="11220"/>
                  </a:lnTo>
                  <a:lnTo>
                    <a:pt x="46" y="11312"/>
                  </a:lnTo>
                  <a:lnTo>
                    <a:pt x="1" y="11448"/>
                  </a:lnTo>
                  <a:lnTo>
                    <a:pt x="23" y="11562"/>
                  </a:lnTo>
                  <a:lnTo>
                    <a:pt x="69" y="11676"/>
                  </a:lnTo>
                  <a:lnTo>
                    <a:pt x="571" y="12292"/>
                  </a:lnTo>
                  <a:lnTo>
                    <a:pt x="571" y="12292"/>
                  </a:lnTo>
                  <a:lnTo>
                    <a:pt x="616" y="12338"/>
                  </a:lnTo>
                  <a:lnTo>
                    <a:pt x="685" y="12383"/>
                  </a:lnTo>
                  <a:lnTo>
                    <a:pt x="753" y="12406"/>
                  </a:lnTo>
                  <a:lnTo>
                    <a:pt x="822" y="12406"/>
                  </a:lnTo>
                  <a:lnTo>
                    <a:pt x="822" y="12406"/>
                  </a:lnTo>
                  <a:lnTo>
                    <a:pt x="913" y="12383"/>
                  </a:lnTo>
                  <a:lnTo>
                    <a:pt x="1004" y="12338"/>
                  </a:lnTo>
                  <a:lnTo>
                    <a:pt x="1437" y="11996"/>
                  </a:lnTo>
                  <a:lnTo>
                    <a:pt x="1665" y="11813"/>
                  </a:lnTo>
                  <a:lnTo>
                    <a:pt x="13706" y="2144"/>
                  </a:lnTo>
                  <a:lnTo>
                    <a:pt x="15234" y="46"/>
                  </a:lnTo>
                  <a:lnTo>
                    <a:pt x="15234" y="46"/>
                  </a:lnTo>
                  <a:lnTo>
                    <a:pt x="15188" y="1"/>
                  </a:lnTo>
                  <a:lnTo>
                    <a:pt x="15188" y="1"/>
                  </a:lnTo>
                  <a:lnTo>
                    <a:pt x="1518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9"/>
            <p:cNvSpPr/>
            <p:nvPr/>
          </p:nvSpPr>
          <p:spPr>
            <a:xfrm>
              <a:off x="1650981" y="2141293"/>
              <a:ext cx="7012" cy="7088"/>
            </a:xfrm>
            <a:custGeom>
              <a:avLst/>
              <a:gdLst/>
              <a:ahLst/>
              <a:cxnLst/>
              <a:rect l="l" t="t" r="r" b="b"/>
              <a:pathLst>
                <a:path w="92" h="93" extrusionOk="0">
                  <a:moveTo>
                    <a:pt x="92" y="1"/>
                  </a:moveTo>
                  <a:lnTo>
                    <a:pt x="0" y="47"/>
                  </a:lnTo>
                  <a:lnTo>
                    <a:pt x="46" y="92"/>
                  </a:lnTo>
                  <a:lnTo>
                    <a:pt x="92" y="1"/>
                  </a:lnTo>
                  <a:close/>
                </a:path>
              </a:pathLst>
            </a:custGeom>
            <a:solidFill>
              <a:srgbClr val="56A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9"/>
            <p:cNvSpPr/>
            <p:nvPr/>
          </p:nvSpPr>
          <p:spPr>
            <a:xfrm>
              <a:off x="1650981" y="2141293"/>
              <a:ext cx="7012" cy="7088"/>
            </a:xfrm>
            <a:custGeom>
              <a:avLst/>
              <a:gdLst/>
              <a:ahLst/>
              <a:cxnLst/>
              <a:rect l="l" t="t" r="r" b="b"/>
              <a:pathLst>
                <a:path w="92" h="93" fill="none" extrusionOk="0">
                  <a:moveTo>
                    <a:pt x="92" y="1"/>
                  </a:moveTo>
                  <a:lnTo>
                    <a:pt x="0" y="47"/>
                  </a:lnTo>
                  <a:lnTo>
                    <a:pt x="0" y="47"/>
                  </a:lnTo>
                  <a:lnTo>
                    <a:pt x="0" y="47"/>
                  </a:lnTo>
                  <a:lnTo>
                    <a:pt x="0" y="47"/>
                  </a:lnTo>
                  <a:lnTo>
                    <a:pt x="46" y="92"/>
                  </a:lnTo>
                  <a:lnTo>
                    <a:pt x="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9"/>
            <p:cNvSpPr/>
            <p:nvPr/>
          </p:nvSpPr>
          <p:spPr>
            <a:xfrm>
              <a:off x="696765" y="3140707"/>
              <a:ext cx="95729" cy="88717"/>
            </a:xfrm>
            <a:custGeom>
              <a:avLst/>
              <a:gdLst/>
              <a:ahLst/>
              <a:cxnLst/>
              <a:rect l="l" t="t" r="r" b="b"/>
              <a:pathLst>
                <a:path w="1256" h="1164" extrusionOk="0">
                  <a:moveTo>
                    <a:pt x="183" y="0"/>
                  </a:moveTo>
                  <a:lnTo>
                    <a:pt x="1" y="229"/>
                  </a:lnTo>
                  <a:lnTo>
                    <a:pt x="1073" y="1164"/>
                  </a:lnTo>
                  <a:lnTo>
                    <a:pt x="1255" y="935"/>
                  </a:lnTo>
                  <a:lnTo>
                    <a:pt x="1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9"/>
            <p:cNvSpPr/>
            <p:nvPr/>
          </p:nvSpPr>
          <p:spPr>
            <a:xfrm>
              <a:off x="663763" y="3158084"/>
              <a:ext cx="114784" cy="109601"/>
            </a:xfrm>
            <a:custGeom>
              <a:avLst/>
              <a:gdLst/>
              <a:ahLst/>
              <a:cxnLst/>
              <a:rect l="l" t="t" r="r" b="b"/>
              <a:pathLst>
                <a:path w="1506" h="1438" extrusionOk="0">
                  <a:moveTo>
                    <a:pt x="434" y="1"/>
                  </a:moveTo>
                  <a:lnTo>
                    <a:pt x="92" y="411"/>
                  </a:lnTo>
                  <a:lnTo>
                    <a:pt x="23" y="502"/>
                  </a:lnTo>
                  <a:lnTo>
                    <a:pt x="1" y="639"/>
                  </a:lnTo>
                  <a:lnTo>
                    <a:pt x="46" y="753"/>
                  </a:lnTo>
                  <a:lnTo>
                    <a:pt x="115" y="844"/>
                  </a:lnTo>
                  <a:lnTo>
                    <a:pt x="707" y="1369"/>
                  </a:lnTo>
                  <a:lnTo>
                    <a:pt x="821" y="1437"/>
                  </a:lnTo>
                  <a:lnTo>
                    <a:pt x="935" y="1437"/>
                  </a:lnTo>
                  <a:lnTo>
                    <a:pt x="1050" y="1414"/>
                  </a:lnTo>
                  <a:lnTo>
                    <a:pt x="1164" y="1346"/>
                  </a:lnTo>
                  <a:lnTo>
                    <a:pt x="1506" y="936"/>
                  </a:lnTo>
                  <a:lnTo>
                    <a:pt x="434"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9"/>
            <p:cNvSpPr/>
            <p:nvPr/>
          </p:nvSpPr>
          <p:spPr>
            <a:xfrm>
              <a:off x="1485822" y="2141293"/>
              <a:ext cx="172175" cy="186123"/>
            </a:xfrm>
            <a:custGeom>
              <a:avLst/>
              <a:gdLst/>
              <a:ahLst/>
              <a:cxnLst/>
              <a:rect l="l" t="t" r="r" b="b"/>
              <a:pathLst>
                <a:path w="2259" h="2442" extrusionOk="0">
                  <a:moveTo>
                    <a:pt x="2259" y="1"/>
                  </a:moveTo>
                  <a:lnTo>
                    <a:pt x="1" y="1506"/>
                  </a:lnTo>
                  <a:lnTo>
                    <a:pt x="1073" y="2441"/>
                  </a:lnTo>
                  <a:lnTo>
                    <a:pt x="2259" y="1"/>
                  </a:lnTo>
                  <a:close/>
                </a:path>
              </a:pathLst>
            </a:custGeom>
            <a:solidFill>
              <a:srgbClr val="F2C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9"/>
            <p:cNvSpPr/>
            <p:nvPr/>
          </p:nvSpPr>
          <p:spPr>
            <a:xfrm>
              <a:off x="710712" y="2256074"/>
              <a:ext cx="856913" cy="955996"/>
            </a:xfrm>
            <a:custGeom>
              <a:avLst/>
              <a:gdLst/>
              <a:ahLst/>
              <a:cxnLst/>
              <a:rect l="l" t="t" r="r" b="b"/>
              <a:pathLst>
                <a:path w="11243" h="12543" extrusionOk="0">
                  <a:moveTo>
                    <a:pt x="10171" y="0"/>
                  </a:moveTo>
                  <a:lnTo>
                    <a:pt x="0" y="11607"/>
                  </a:lnTo>
                  <a:lnTo>
                    <a:pt x="1072" y="12542"/>
                  </a:lnTo>
                  <a:lnTo>
                    <a:pt x="11243" y="935"/>
                  </a:lnTo>
                  <a:lnTo>
                    <a:pt x="11220" y="867"/>
                  </a:lnTo>
                  <a:lnTo>
                    <a:pt x="11152" y="707"/>
                  </a:lnTo>
                  <a:lnTo>
                    <a:pt x="11038" y="502"/>
                  </a:lnTo>
                  <a:lnTo>
                    <a:pt x="10946" y="411"/>
                  </a:lnTo>
                  <a:lnTo>
                    <a:pt x="10855" y="296"/>
                  </a:lnTo>
                  <a:lnTo>
                    <a:pt x="10741" y="205"/>
                  </a:lnTo>
                  <a:lnTo>
                    <a:pt x="10627" y="137"/>
                  </a:lnTo>
                  <a:lnTo>
                    <a:pt x="10422" y="46"/>
                  </a:lnTo>
                  <a:lnTo>
                    <a:pt x="1023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9"/>
            <p:cNvSpPr/>
            <p:nvPr/>
          </p:nvSpPr>
          <p:spPr>
            <a:xfrm>
              <a:off x="1609291" y="2141293"/>
              <a:ext cx="48703" cy="53962"/>
            </a:xfrm>
            <a:custGeom>
              <a:avLst/>
              <a:gdLst/>
              <a:ahLst/>
              <a:cxnLst/>
              <a:rect l="l" t="t" r="r" b="b"/>
              <a:pathLst>
                <a:path w="639" h="708" extrusionOk="0">
                  <a:moveTo>
                    <a:pt x="639" y="1"/>
                  </a:moveTo>
                  <a:lnTo>
                    <a:pt x="0" y="434"/>
                  </a:lnTo>
                  <a:lnTo>
                    <a:pt x="297" y="708"/>
                  </a:lnTo>
                  <a:lnTo>
                    <a:pt x="639" y="1"/>
                  </a:lnTo>
                  <a:close/>
                </a:path>
              </a:pathLst>
            </a:custGeom>
            <a:solidFill>
              <a:srgbClr val="7DE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9"/>
            <p:cNvSpPr/>
            <p:nvPr/>
          </p:nvSpPr>
          <p:spPr>
            <a:xfrm>
              <a:off x="710712" y="2256074"/>
              <a:ext cx="810040" cy="907293"/>
            </a:xfrm>
            <a:custGeom>
              <a:avLst/>
              <a:gdLst/>
              <a:ahLst/>
              <a:cxnLst/>
              <a:rect l="l" t="t" r="r" b="b"/>
              <a:pathLst>
                <a:path w="10628" h="11904" extrusionOk="0">
                  <a:moveTo>
                    <a:pt x="10171" y="0"/>
                  </a:moveTo>
                  <a:lnTo>
                    <a:pt x="0" y="11607"/>
                  </a:lnTo>
                  <a:lnTo>
                    <a:pt x="342" y="11904"/>
                  </a:lnTo>
                  <a:lnTo>
                    <a:pt x="10627" y="137"/>
                  </a:lnTo>
                  <a:lnTo>
                    <a:pt x="10467" y="68"/>
                  </a:lnTo>
                  <a:lnTo>
                    <a:pt x="10308" y="23"/>
                  </a:lnTo>
                  <a:lnTo>
                    <a:pt x="10171" y="0"/>
                  </a:lnTo>
                  <a:close/>
                </a:path>
              </a:pathLst>
            </a:custGeom>
            <a:solidFill>
              <a:srgbClr val="F3C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9"/>
            <p:cNvSpPr/>
            <p:nvPr/>
          </p:nvSpPr>
          <p:spPr>
            <a:xfrm>
              <a:off x="768026" y="2294258"/>
              <a:ext cx="799598" cy="917811"/>
            </a:xfrm>
            <a:custGeom>
              <a:avLst/>
              <a:gdLst/>
              <a:ahLst/>
              <a:cxnLst/>
              <a:rect l="l" t="t" r="r" b="b"/>
              <a:pathLst>
                <a:path w="10491" h="12042" extrusionOk="0">
                  <a:moveTo>
                    <a:pt x="10286" y="1"/>
                  </a:moveTo>
                  <a:lnTo>
                    <a:pt x="1" y="11768"/>
                  </a:lnTo>
                  <a:lnTo>
                    <a:pt x="320" y="12041"/>
                  </a:lnTo>
                  <a:lnTo>
                    <a:pt x="10491" y="434"/>
                  </a:lnTo>
                  <a:lnTo>
                    <a:pt x="10445" y="297"/>
                  </a:lnTo>
                  <a:lnTo>
                    <a:pt x="10377" y="160"/>
                  </a:lnTo>
                  <a:lnTo>
                    <a:pt x="10286" y="1"/>
                  </a:lnTo>
                  <a:close/>
                </a:path>
              </a:pathLst>
            </a:custGeom>
            <a:solidFill>
              <a:srgbClr val="F3C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9"/>
            <p:cNvSpPr/>
            <p:nvPr/>
          </p:nvSpPr>
          <p:spPr>
            <a:xfrm>
              <a:off x="693335" y="3137201"/>
              <a:ext cx="102589" cy="95729"/>
            </a:xfrm>
            <a:custGeom>
              <a:avLst/>
              <a:gdLst/>
              <a:ahLst/>
              <a:cxnLst/>
              <a:rect l="l" t="t" r="r" b="b"/>
              <a:pathLst>
                <a:path w="1346" h="1256" extrusionOk="0">
                  <a:moveTo>
                    <a:pt x="251" y="115"/>
                  </a:moveTo>
                  <a:lnTo>
                    <a:pt x="1254" y="1004"/>
                  </a:lnTo>
                  <a:lnTo>
                    <a:pt x="1115" y="1164"/>
                  </a:lnTo>
                  <a:lnTo>
                    <a:pt x="114" y="275"/>
                  </a:lnTo>
                  <a:lnTo>
                    <a:pt x="251" y="115"/>
                  </a:lnTo>
                  <a:close/>
                  <a:moveTo>
                    <a:pt x="228" y="1"/>
                  </a:moveTo>
                  <a:lnTo>
                    <a:pt x="205" y="24"/>
                  </a:lnTo>
                  <a:lnTo>
                    <a:pt x="23" y="252"/>
                  </a:lnTo>
                  <a:lnTo>
                    <a:pt x="0" y="275"/>
                  </a:lnTo>
                  <a:lnTo>
                    <a:pt x="23" y="297"/>
                  </a:lnTo>
                  <a:lnTo>
                    <a:pt x="1095" y="1255"/>
                  </a:lnTo>
                  <a:lnTo>
                    <a:pt x="1118" y="1255"/>
                  </a:lnTo>
                  <a:lnTo>
                    <a:pt x="1163" y="1232"/>
                  </a:lnTo>
                  <a:lnTo>
                    <a:pt x="1346" y="1027"/>
                  </a:lnTo>
                  <a:lnTo>
                    <a:pt x="1346" y="981"/>
                  </a:lnTo>
                  <a:lnTo>
                    <a:pt x="1346" y="959"/>
                  </a:lnTo>
                  <a:lnTo>
                    <a:pt x="274" y="24"/>
                  </a:lnTo>
                  <a:lnTo>
                    <a:pt x="22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9"/>
            <p:cNvSpPr/>
            <p:nvPr/>
          </p:nvSpPr>
          <p:spPr>
            <a:xfrm>
              <a:off x="662010" y="3154578"/>
              <a:ext cx="120043" cy="118290"/>
            </a:xfrm>
            <a:custGeom>
              <a:avLst/>
              <a:gdLst/>
              <a:ahLst/>
              <a:cxnLst/>
              <a:rect l="l" t="t" r="r" b="b"/>
              <a:pathLst>
                <a:path w="1575" h="1552" extrusionOk="0">
                  <a:moveTo>
                    <a:pt x="457" y="1"/>
                  </a:moveTo>
                  <a:lnTo>
                    <a:pt x="434" y="24"/>
                  </a:lnTo>
                  <a:lnTo>
                    <a:pt x="69" y="411"/>
                  </a:lnTo>
                  <a:lnTo>
                    <a:pt x="69" y="457"/>
                  </a:lnTo>
                  <a:lnTo>
                    <a:pt x="69" y="480"/>
                  </a:lnTo>
                  <a:lnTo>
                    <a:pt x="115" y="503"/>
                  </a:lnTo>
                  <a:lnTo>
                    <a:pt x="138" y="480"/>
                  </a:lnTo>
                  <a:lnTo>
                    <a:pt x="457" y="115"/>
                  </a:lnTo>
                  <a:lnTo>
                    <a:pt x="1460" y="982"/>
                  </a:lnTo>
                  <a:lnTo>
                    <a:pt x="1141" y="1346"/>
                  </a:lnTo>
                  <a:lnTo>
                    <a:pt x="1050" y="1415"/>
                  </a:lnTo>
                  <a:lnTo>
                    <a:pt x="936" y="1460"/>
                  </a:lnTo>
                  <a:lnTo>
                    <a:pt x="844" y="1438"/>
                  </a:lnTo>
                  <a:lnTo>
                    <a:pt x="753" y="1392"/>
                  </a:lnTo>
                  <a:lnTo>
                    <a:pt x="160" y="867"/>
                  </a:lnTo>
                  <a:lnTo>
                    <a:pt x="115" y="799"/>
                  </a:lnTo>
                  <a:lnTo>
                    <a:pt x="92" y="753"/>
                  </a:lnTo>
                  <a:lnTo>
                    <a:pt x="69" y="731"/>
                  </a:lnTo>
                  <a:lnTo>
                    <a:pt x="24" y="708"/>
                  </a:lnTo>
                  <a:lnTo>
                    <a:pt x="1" y="731"/>
                  </a:lnTo>
                  <a:lnTo>
                    <a:pt x="1" y="776"/>
                  </a:lnTo>
                  <a:lnTo>
                    <a:pt x="46" y="867"/>
                  </a:lnTo>
                  <a:lnTo>
                    <a:pt x="115" y="936"/>
                  </a:lnTo>
                  <a:lnTo>
                    <a:pt x="708" y="1460"/>
                  </a:lnTo>
                  <a:lnTo>
                    <a:pt x="822" y="1529"/>
                  </a:lnTo>
                  <a:lnTo>
                    <a:pt x="936" y="1552"/>
                  </a:lnTo>
                  <a:lnTo>
                    <a:pt x="1004" y="1529"/>
                  </a:lnTo>
                  <a:lnTo>
                    <a:pt x="1095" y="1506"/>
                  </a:lnTo>
                  <a:lnTo>
                    <a:pt x="1164" y="1460"/>
                  </a:lnTo>
                  <a:lnTo>
                    <a:pt x="1209" y="1415"/>
                  </a:lnTo>
                  <a:lnTo>
                    <a:pt x="1574" y="1004"/>
                  </a:lnTo>
                  <a:lnTo>
                    <a:pt x="1574" y="982"/>
                  </a:lnTo>
                  <a:lnTo>
                    <a:pt x="1551" y="959"/>
                  </a:lnTo>
                  <a:lnTo>
                    <a:pt x="480"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9"/>
            <p:cNvSpPr/>
            <p:nvPr/>
          </p:nvSpPr>
          <p:spPr>
            <a:xfrm>
              <a:off x="1550148" y="2137863"/>
              <a:ext cx="111354" cy="192983"/>
            </a:xfrm>
            <a:custGeom>
              <a:avLst/>
              <a:gdLst/>
              <a:ahLst/>
              <a:cxnLst/>
              <a:rect l="l" t="t" r="r" b="b"/>
              <a:pathLst>
                <a:path w="1461" h="2532" extrusionOk="0">
                  <a:moveTo>
                    <a:pt x="1415" y="0"/>
                  </a:moveTo>
                  <a:lnTo>
                    <a:pt x="1392" y="23"/>
                  </a:lnTo>
                  <a:lnTo>
                    <a:pt x="24" y="912"/>
                  </a:lnTo>
                  <a:lnTo>
                    <a:pt x="1" y="958"/>
                  </a:lnTo>
                  <a:lnTo>
                    <a:pt x="1" y="981"/>
                  </a:lnTo>
                  <a:lnTo>
                    <a:pt x="46" y="1004"/>
                  </a:lnTo>
                  <a:lnTo>
                    <a:pt x="69" y="1004"/>
                  </a:lnTo>
                  <a:lnTo>
                    <a:pt x="1301" y="183"/>
                  </a:lnTo>
                  <a:lnTo>
                    <a:pt x="1301" y="183"/>
                  </a:lnTo>
                  <a:lnTo>
                    <a:pt x="206" y="2463"/>
                  </a:lnTo>
                  <a:lnTo>
                    <a:pt x="206" y="2486"/>
                  </a:lnTo>
                  <a:lnTo>
                    <a:pt x="229" y="2532"/>
                  </a:lnTo>
                  <a:lnTo>
                    <a:pt x="252" y="2532"/>
                  </a:lnTo>
                  <a:lnTo>
                    <a:pt x="274" y="2509"/>
                  </a:lnTo>
                  <a:lnTo>
                    <a:pt x="1460" y="69"/>
                  </a:lnTo>
                  <a:lnTo>
                    <a:pt x="1460" y="46"/>
                  </a:lnTo>
                  <a:lnTo>
                    <a:pt x="1437" y="23"/>
                  </a:lnTo>
                  <a:lnTo>
                    <a:pt x="1415"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9"/>
            <p:cNvSpPr/>
            <p:nvPr/>
          </p:nvSpPr>
          <p:spPr>
            <a:xfrm>
              <a:off x="707206" y="2252568"/>
              <a:ext cx="863925" cy="963008"/>
            </a:xfrm>
            <a:custGeom>
              <a:avLst/>
              <a:gdLst/>
              <a:ahLst/>
              <a:cxnLst/>
              <a:rect l="l" t="t" r="r" b="b"/>
              <a:pathLst>
                <a:path w="11335" h="12635" extrusionOk="0">
                  <a:moveTo>
                    <a:pt x="10242" y="92"/>
                  </a:moveTo>
                  <a:lnTo>
                    <a:pt x="10331" y="114"/>
                  </a:lnTo>
                  <a:lnTo>
                    <a:pt x="10491" y="160"/>
                  </a:lnTo>
                  <a:lnTo>
                    <a:pt x="10673" y="251"/>
                  </a:lnTo>
                  <a:lnTo>
                    <a:pt x="10878" y="388"/>
                  </a:lnTo>
                  <a:lnTo>
                    <a:pt x="10970" y="479"/>
                  </a:lnTo>
                  <a:lnTo>
                    <a:pt x="11038" y="571"/>
                  </a:lnTo>
                  <a:lnTo>
                    <a:pt x="11175" y="776"/>
                  </a:lnTo>
                  <a:lnTo>
                    <a:pt x="11243" y="935"/>
                  </a:lnTo>
                  <a:lnTo>
                    <a:pt x="11243" y="961"/>
                  </a:lnTo>
                  <a:lnTo>
                    <a:pt x="11243" y="961"/>
                  </a:lnTo>
                  <a:lnTo>
                    <a:pt x="1118" y="12543"/>
                  </a:lnTo>
                  <a:lnTo>
                    <a:pt x="115" y="11653"/>
                  </a:lnTo>
                  <a:lnTo>
                    <a:pt x="10242" y="92"/>
                  </a:lnTo>
                  <a:close/>
                  <a:moveTo>
                    <a:pt x="10194" y="0"/>
                  </a:moveTo>
                  <a:lnTo>
                    <a:pt x="23" y="11631"/>
                  </a:lnTo>
                  <a:lnTo>
                    <a:pt x="1" y="11653"/>
                  </a:lnTo>
                  <a:lnTo>
                    <a:pt x="23" y="11699"/>
                  </a:lnTo>
                  <a:lnTo>
                    <a:pt x="1095" y="12634"/>
                  </a:lnTo>
                  <a:lnTo>
                    <a:pt x="1164" y="12634"/>
                  </a:lnTo>
                  <a:lnTo>
                    <a:pt x="11334" y="1004"/>
                  </a:lnTo>
                  <a:lnTo>
                    <a:pt x="11334" y="958"/>
                  </a:lnTo>
                  <a:lnTo>
                    <a:pt x="11312" y="890"/>
                  </a:lnTo>
                  <a:lnTo>
                    <a:pt x="11243" y="730"/>
                  </a:lnTo>
                  <a:lnTo>
                    <a:pt x="11129" y="525"/>
                  </a:lnTo>
                  <a:lnTo>
                    <a:pt x="11038" y="411"/>
                  </a:lnTo>
                  <a:lnTo>
                    <a:pt x="10924" y="320"/>
                  </a:lnTo>
                  <a:lnTo>
                    <a:pt x="10810" y="228"/>
                  </a:lnTo>
                  <a:lnTo>
                    <a:pt x="10696" y="160"/>
                  </a:lnTo>
                  <a:lnTo>
                    <a:pt x="10468" y="46"/>
                  </a:lnTo>
                  <a:lnTo>
                    <a:pt x="10308"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9"/>
            <p:cNvSpPr/>
            <p:nvPr/>
          </p:nvSpPr>
          <p:spPr>
            <a:xfrm>
              <a:off x="1605785" y="2137863"/>
              <a:ext cx="55715" cy="60898"/>
            </a:xfrm>
            <a:custGeom>
              <a:avLst/>
              <a:gdLst/>
              <a:ahLst/>
              <a:cxnLst/>
              <a:rect l="l" t="t" r="r" b="b"/>
              <a:pathLst>
                <a:path w="731" h="799" extrusionOk="0">
                  <a:moveTo>
                    <a:pt x="571" y="183"/>
                  </a:moveTo>
                  <a:lnTo>
                    <a:pt x="320" y="684"/>
                  </a:lnTo>
                  <a:lnTo>
                    <a:pt x="115" y="479"/>
                  </a:lnTo>
                  <a:lnTo>
                    <a:pt x="571" y="183"/>
                  </a:lnTo>
                  <a:close/>
                  <a:moveTo>
                    <a:pt x="685" y="0"/>
                  </a:moveTo>
                  <a:lnTo>
                    <a:pt x="662" y="23"/>
                  </a:lnTo>
                  <a:lnTo>
                    <a:pt x="23" y="456"/>
                  </a:lnTo>
                  <a:lnTo>
                    <a:pt x="0" y="479"/>
                  </a:lnTo>
                  <a:lnTo>
                    <a:pt x="0" y="525"/>
                  </a:lnTo>
                  <a:lnTo>
                    <a:pt x="320" y="798"/>
                  </a:lnTo>
                  <a:lnTo>
                    <a:pt x="365" y="798"/>
                  </a:lnTo>
                  <a:lnTo>
                    <a:pt x="388" y="776"/>
                  </a:lnTo>
                  <a:lnTo>
                    <a:pt x="730" y="69"/>
                  </a:lnTo>
                  <a:lnTo>
                    <a:pt x="730" y="46"/>
                  </a:lnTo>
                  <a:lnTo>
                    <a:pt x="707" y="23"/>
                  </a:lnTo>
                  <a:lnTo>
                    <a:pt x="685"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1" name="Google Shape;1531;p29"/>
          <p:cNvSpPr/>
          <p:nvPr/>
        </p:nvSpPr>
        <p:spPr>
          <a:xfrm>
            <a:off x="592873" y="3496932"/>
            <a:ext cx="352887" cy="420721"/>
          </a:xfrm>
          <a:custGeom>
            <a:avLst/>
            <a:gdLst/>
            <a:ahLst/>
            <a:cxnLst/>
            <a:rect l="l" t="t" r="r" b="b"/>
            <a:pathLst>
              <a:path w="4630" h="5520" extrusionOk="0">
                <a:moveTo>
                  <a:pt x="2828" y="1"/>
                </a:moveTo>
                <a:lnTo>
                  <a:pt x="2828" y="343"/>
                </a:lnTo>
                <a:lnTo>
                  <a:pt x="2805" y="457"/>
                </a:lnTo>
                <a:lnTo>
                  <a:pt x="2737" y="548"/>
                </a:lnTo>
                <a:lnTo>
                  <a:pt x="2646" y="617"/>
                </a:lnTo>
                <a:lnTo>
                  <a:pt x="2532" y="639"/>
                </a:lnTo>
                <a:lnTo>
                  <a:pt x="2486" y="639"/>
                </a:lnTo>
                <a:lnTo>
                  <a:pt x="2577" y="822"/>
                </a:lnTo>
                <a:lnTo>
                  <a:pt x="2760" y="1027"/>
                </a:lnTo>
                <a:lnTo>
                  <a:pt x="2965" y="1187"/>
                </a:lnTo>
                <a:lnTo>
                  <a:pt x="3489" y="1597"/>
                </a:lnTo>
                <a:lnTo>
                  <a:pt x="3375" y="1460"/>
                </a:lnTo>
                <a:lnTo>
                  <a:pt x="3284" y="1324"/>
                </a:lnTo>
                <a:lnTo>
                  <a:pt x="3193" y="1187"/>
                </a:lnTo>
                <a:lnTo>
                  <a:pt x="3147" y="1027"/>
                </a:lnTo>
                <a:lnTo>
                  <a:pt x="3261" y="1027"/>
                </a:lnTo>
                <a:lnTo>
                  <a:pt x="3353" y="1004"/>
                </a:lnTo>
                <a:lnTo>
                  <a:pt x="3444" y="959"/>
                </a:lnTo>
                <a:lnTo>
                  <a:pt x="3489" y="890"/>
                </a:lnTo>
                <a:lnTo>
                  <a:pt x="3512" y="799"/>
                </a:lnTo>
                <a:lnTo>
                  <a:pt x="3558" y="320"/>
                </a:lnTo>
                <a:lnTo>
                  <a:pt x="3558" y="206"/>
                </a:lnTo>
                <a:lnTo>
                  <a:pt x="3512" y="138"/>
                </a:lnTo>
                <a:lnTo>
                  <a:pt x="3421" y="69"/>
                </a:lnTo>
                <a:lnTo>
                  <a:pt x="3330" y="47"/>
                </a:lnTo>
                <a:lnTo>
                  <a:pt x="2828" y="1"/>
                </a:lnTo>
                <a:close/>
                <a:moveTo>
                  <a:pt x="3786" y="1871"/>
                </a:moveTo>
                <a:lnTo>
                  <a:pt x="3854" y="1962"/>
                </a:lnTo>
                <a:lnTo>
                  <a:pt x="3968" y="2122"/>
                </a:lnTo>
                <a:lnTo>
                  <a:pt x="4060" y="2304"/>
                </a:lnTo>
                <a:lnTo>
                  <a:pt x="4128" y="2532"/>
                </a:lnTo>
                <a:lnTo>
                  <a:pt x="4174" y="2783"/>
                </a:lnTo>
                <a:lnTo>
                  <a:pt x="4196" y="3102"/>
                </a:lnTo>
                <a:lnTo>
                  <a:pt x="4196" y="3467"/>
                </a:lnTo>
                <a:lnTo>
                  <a:pt x="4174" y="4083"/>
                </a:lnTo>
                <a:lnTo>
                  <a:pt x="4151" y="4243"/>
                </a:lnTo>
                <a:lnTo>
                  <a:pt x="4082" y="4402"/>
                </a:lnTo>
                <a:lnTo>
                  <a:pt x="3991" y="4539"/>
                </a:lnTo>
                <a:lnTo>
                  <a:pt x="3854" y="4653"/>
                </a:lnTo>
                <a:lnTo>
                  <a:pt x="3558" y="4835"/>
                </a:lnTo>
                <a:lnTo>
                  <a:pt x="3147" y="5041"/>
                </a:lnTo>
                <a:lnTo>
                  <a:pt x="2896" y="5109"/>
                </a:lnTo>
                <a:lnTo>
                  <a:pt x="2577" y="5155"/>
                </a:lnTo>
                <a:lnTo>
                  <a:pt x="2190" y="5178"/>
                </a:lnTo>
                <a:lnTo>
                  <a:pt x="1802" y="5200"/>
                </a:lnTo>
                <a:lnTo>
                  <a:pt x="1323" y="5178"/>
                </a:lnTo>
                <a:lnTo>
                  <a:pt x="844" y="5155"/>
                </a:lnTo>
                <a:lnTo>
                  <a:pt x="0" y="5109"/>
                </a:lnTo>
                <a:lnTo>
                  <a:pt x="160" y="5178"/>
                </a:lnTo>
                <a:lnTo>
                  <a:pt x="297" y="5246"/>
                </a:lnTo>
                <a:lnTo>
                  <a:pt x="867" y="5337"/>
                </a:lnTo>
                <a:lnTo>
                  <a:pt x="1505" y="5428"/>
                </a:lnTo>
                <a:lnTo>
                  <a:pt x="2167" y="5497"/>
                </a:lnTo>
                <a:lnTo>
                  <a:pt x="2782" y="5520"/>
                </a:lnTo>
                <a:lnTo>
                  <a:pt x="3147" y="5520"/>
                </a:lnTo>
                <a:lnTo>
                  <a:pt x="3307" y="5497"/>
                </a:lnTo>
                <a:lnTo>
                  <a:pt x="3444" y="5451"/>
                </a:lnTo>
                <a:lnTo>
                  <a:pt x="3877" y="5292"/>
                </a:lnTo>
                <a:lnTo>
                  <a:pt x="4174" y="5155"/>
                </a:lnTo>
                <a:lnTo>
                  <a:pt x="4310" y="5064"/>
                </a:lnTo>
                <a:lnTo>
                  <a:pt x="4424" y="4927"/>
                </a:lnTo>
                <a:lnTo>
                  <a:pt x="4493" y="4790"/>
                </a:lnTo>
                <a:lnTo>
                  <a:pt x="4538" y="4630"/>
                </a:lnTo>
                <a:lnTo>
                  <a:pt x="4607" y="4014"/>
                </a:lnTo>
                <a:lnTo>
                  <a:pt x="4630" y="3672"/>
                </a:lnTo>
                <a:lnTo>
                  <a:pt x="4630" y="3353"/>
                </a:lnTo>
                <a:lnTo>
                  <a:pt x="4630" y="3080"/>
                </a:lnTo>
                <a:lnTo>
                  <a:pt x="4561" y="2851"/>
                </a:lnTo>
                <a:lnTo>
                  <a:pt x="4493" y="2646"/>
                </a:lnTo>
                <a:lnTo>
                  <a:pt x="4379" y="2487"/>
                </a:lnTo>
                <a:lnTo>
                  <a:pt x="4242" y="2304"/>
                </a:lnTo>
                <a:lnTo>
                  <a:pt x="4105" y="2167"/>
                </a:lnTo>
                <a:lnTo>
                  <a:pt x="3786" y="187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9"/>
          <p:cNvSpPr/>
          <p:nvPr/>
        </p:nvSpPr>
        <p:spPr>
          <a:xfrm>
            <a:off x="782345" y="3496932"/>
            <a:ext cx="81705" cy="121796"/>
          </a:xfrm>
          <a:custGeom>
            <a:avLst/>
            <a:gdLst/>
            <a:ahLst/>
            <a:cxnLst/>
            <a:rect l="l" t="t" r="r" b="b"/>
            <a:pathLst>
              <a:path w="1072" h="1598" fill="none" extrusionOk="0">
                <a:moveTo>
                  <a:pt x="342" y="1"/>
                </a:moveTo>
                <a:lnTo>
                  <a:pt x="342" y="343"/>
                </a:lnTo>
                <a:lnTo>
                  <a:pt x="342" y="343"/>
                </a:lnTo>
                <a:lnTo>
                  <a:pt x="319" y="457"/>
                </a:lnTo>
                <a:lnTo>
                  <a:pt x="251" y="548"/>
                </a:lnTo>
                <a:lnTo>
                  <a:pt x="160" y="617"/>
                </a:lnTo>
                <a:lnTo>
                  <a:pt x="46" y="639"/>
                </a:lnTo>
                <a:lnTo>
                  <a:pt x="0" y="639"/>
                </a:lnTo>
                <a:lnTo>
                  <a:pt x="0" y="639"/>
                </a:lnTo>
                <a:lnTo>
                  <a:pt x="91" y="822"/>
                </a:lnTo>
                <a:lnTo>
                  <a:pt x="91" y="822"/>
                </a:lnTo>
                <a:lnTo>
                  <a:pt x="274" y="1027"/>
                </a:lnTo>
                <a:lnTo>
                  <a:pt x="479" y="1187"/>
                </a:lnTo>
                <a:lnTo>
                  <a:pt x="479" y="1187"/>
                </a:lnTo>
                <a:lnTo>
                  <a:pt x="1003" y="1597"/>
                </a:lnTo>
                <a:lnTo>
                  <a:pt x="1003" y="1597"/>
                </a:lnTo>
                <a:lnTo>
                  <a:pt x="889" y="1460"/>
                </a:lnTo>
                <a:lnTo>
                  <a:pt x="798" y="1324"/>
                </a:lnTo>
                <a:lnTo>
                  <a:pt x="707" y="1187"/>
                </a:lnTo>
                <a:lnTo>
                  <a:pt x="661" y="1027"/>
                </a:lnTo>
                <a:lnTo>
                  <a:pt x="753" y="1027"/>
                </a:lnTo>
                <a:lnTo>
                  <a:pt x="753" y="1027"/>
                </a:lnTo>
                <a:lnTo>
                  <a:pt x="775" y="1027"/>
                </a:lnTo>
                <a:lnTo>
                  <a:pt x="775" y="1027"/>
                </a:lnTo>
                <a:lnTo>
                  <a:pt x="867" y="1004"/>
                </a:lnTo>
                <a:lnTo>
                  <a:pt x="958" y="959"/>
                </a:lnTo>
                <a:lnTo>
                  <a:pt x="1003" y="890"/>
                </a:lnTo>
                <a:lnTo>
                  <a:pt x="1026" y="799"/>
                </a:lnTo>
                <a:lnTo>
                  <a:pt x="1072" y="320"/>
                </a:lnTo>
                <a:lnTo>
                  <a:pt x="1072" y="320"/>
                </a:lnTo>
                <a:lnTo>
                  <a:pt x="1072" y="206"/>
                </a:lnTo>
                <a:lnTo>
                  <a:pt x="1026" y="138"/>
                </a:lnTo>
                <a:lnTo>
                  <a:pt x="935" y="69"/>
                </a:lnTo>
                <a:lnTo>
                  <a:pt x="844" y="47"/>
                </a:lnTo>
                <a:lnTo>
                  <a:pt x="34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9"/>
          <p:cNvSpPr/>
          <p:nvPr/>
        </p:nvSpPr>
        <p:spPr>
          <a:xfrm>
            <a:off x="547678" y="3545634"/>
            <a:ext cx="163487" cy="332080"/>
          </a:xfrm>
          <a:custGeom>
            <a:avLst/>
            <a:gdLst/>
            <a:ahLst/>
            <a:cxnLst/>
            <a:rect l="l" t="t" r="r" b="b"/>
            <a:pathLst>
              <a:path w="2145" h="4357" extrusionOk="0">
                <a:moveTo>
                  <a:pt x="1984" y="228"/>
                </a:moveTo>
                <a:lnTo>
                  <a:pt x="2053" y="320"/>
                </a:lnTo>
                <a:lnTo>
                  <a:pt x="2076" y="434"/>
                </a:lnTo>
                <a:lnTo>
                  <a:pt x="2053" y="571"/>
                </a:lnTo>
                <a:lnTo>
                  <a:pt x="2098" y="388"/>
                </a:lnTo>
                <a:lnTo>
                  <a:pt x="2144" y="228"/>
                </a:lnTo>
                <a:close/>
                <a:moveTo>
                  <a:pt x="1460" y="0"/>
                </a:moveTo>
                <a:lnTo>
                  <a:pt x="1437" y="183"/>
                </a:lnTo>
                <a:lnTo>
                  <a:pt x="1391" y="411"/>
                </a:lnTo>
                <a:lnTo>
                  <a:pt x="1277" y="616"/>
                </a:lnTo>
                <a:lnTo>
                  <a:pt x="1209" y="730"/>
                </a:lnTo>
                <a:lnTo>
                  <a:pt x="1118" y="821"/>
                </a:lnTo>
                <a:lnTo>
                  <a:pt x="776" y="1095"/>
                </a:lnTo>
                <a:lnTo>
                  <a:pt x="593" y="1255"/>
                </a:lnTo>
                <a:lnTo>
                  <a:pt x="434" y="1414"/>
                </a:lnTo>
                <a:lnTo>
                  <a:pt x="274" y="1597"/>
                </a:lnTo>
                <a:lnTo>
                  <a:pt x="160" y="1825"/>
                </a:lnTo>
                <a:lnTo>
                  <a:pt x="92" y="1939"/>
                </a:lnTo>
                <a:lnTo>
                  <a:pt x="69" y="2076"/>
                </a:lnTo>
                <a:lnTo>
                  <a:pt x="46" y="2212"/>
                </a:lnTo>
                <a:lnTo>
                  <a:pt x="23" y="2372"/>
                </a:lnTo>
                <a:lnTo>
                  <a:pt x="0" y="3284"/>
                </a:lnTo>
                <a:lnTo>
                  <a:pt x="0" y="3740"/>
                </a:lnTo>
                <a:lnTo>
                  <a:pt x="23" y="3854"/>
                </a:lnTo>
                <a:lnTo>
                  <a:pt x="46" y="3968"/>
                </a:lnTo>
                <a:lnTo>
                  <a:pt x="92" y="4060"/>
                </a:lnTo>
                <a:lnTo>
                  <a:pt x="137" y="4128"/>
                </a:lnTo>
                <a:lnTo>
                  <a:pt x="228" y="4219"/>
                </a:lnTo>
                <a:lnTo>
                  <a:pt x="297" y="4265"/>
                </a:lnTo>
                <a:lnTo>
                  <a:pt x="388" y="4333"/>
                </a:lnTo>
                <a:lnTo>
                  <a:pt x="502" y="4356"/>
                </a:lnTo>
                <a:lnTo>
                  <a:pt x="434" y="4265"/>
                </a:lnTo>
                <a:lnTo>
                  <a:pt x="388" y="4174"/>
                </a:lnTo>
                <a:lnTo>
                  <a:pt x="297" y="4105"/>
                </a:lnTo>
                <a:lnTo>
                  <a:pt x="206" y="3991"/>
                </a:lnTo>
                <a:lnTo>
                  <a:pt x="160" y="3877"/>
                </a:lnTo>
                <a:lnTo>
                  <a:pt x="137" y="3740"/>
                </a:lnTo>
                <a:lnTo>
                  <a:pt x="137" y="3102"/>
                </a:lnTo>
                <a:lnTo>
                  <a:pt x="160" y="2372"/>
                </a:lnTo>
                <a:lnTo>
                  <a:pt x="183" y="2144"/>
                </a:lnTo>
                <a:lnTo>
                  <a:pt x="228" y="1962"/>
                </a:lnTo>
                <a:lnTo>
                  <a:pt x="320" y="1779"/>
                </a:lnTo>
                <a:lnTo>
                  <a:pt x="411" y="1642"/>
                </a:lnTo>
                <a:lnTo>
                  <a:pt x="525" y="1506"/>
                </a:lnTo>
                <a:lnTo>
                  <a:pt x="662" y="1369"/>
                </a:lnTo>
                <a:lnTo>
                  <a:pt x="935" y="1141"/>
                </a:lnTo>
                <a:lnTo>
                  <a:pt x="1209" y="913"/>
                </a:lnTo>
                <a:lnTo>
                  <a:pt x="1255" y="867"/>
                </a:lnTo>
                <a:lnTo>
                  <a:pt x="1391" y="867"/>
                </a:lnTo>
                <a:lnTo>
                  <a:pt x="1460" y="685"/>
                </a:lnTo>
                <a:lnTo>
                  <a:pt x="1506" y="502"/>
                </a:lnTo>
                <a:lnTo>
                  <a:pt x="1528" y="411"/>
                </a:lnTo>
                <a:lnTo>
                  <a:pt x="1551" y="297"/>
                </a:lnTo>
                <a:lnTo>
                  <a:pt x="1597" y="228"/>
                </a:lnTo>
                <a:lnTo>
                  <a:pt x="1688" y="160"/>
                </a:lnTo>
                <a:lnTo>
                  <a:pt x="1802" y="137"/>
                </a:lnTo>
                <a:lnTo>
                  <a:pt x="1825" y="137"/>
                </a:lnTo>
                <a:lnTo>
                  <a:pt x="1779" y="92"/>
                </a:lnTo>
                <a:lnTo>
                  <a:pt x="1756" y="0"/>
                </a:lnTo>
                <a:close/>
              </a:path>
            </a:pathLst>
          </a:custGeom>
          <a:solidFill>
            <a:srgbClr val="FB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9"/>
          <p:cNvSpPr/>
          <p:nvPr/>
        </p:nvSpPr>
        <p:spPr>
          <a:xfrm>
            <a:off x="698889" y="3563011"/>
            <a:ext cx="12271" cy="26143"/>
          </a:xfrm>
          <a:custGeom>
            <a:avLst/>
            <a:gdLst/>
            <a:ahLst/>
            <a:cxnLst/>
            <a:rect l="l" t="t" r="r" b="b"/>
            <a:pathLst>
              <a:path w="161" h="343" fill="none" extrusionOk="0">
                <a:moveTo>
                  <a:pt x="0" y="0"/>
                </a:moveTo>
                <a:lnTo>
                  <a:pt x="0" y="0"/>
                </a:lnTo>
                <a:lnTo>
                  <a:pt x="69" y="92"/>
                </a:lnTo>
                <a:lnTo>
                  <a:pt x="92" y="206"/>
                </a:lnTo>
                <a:lnTo>
                  <a:pt x="92" y="206"/>
                </a:lnTo>
                <a:lnTo>
                  <a:pt x="69" y="343"/>
                </a:lnTo>
                <a:lnTo>
                  <a:pt x="69" y="343"/>
                </a:lnTo>
                <a:lnTo>
                  <a:pt x="114" y="160"/>
                </a:lnTo>
                <a:lnTo>
                  <a:pt x="16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9"/>
          <p:cNvSpPr/>
          <p:nvPr/>
        </p:nvSpPr>
        <p:spPr>
          <a:xfrm>
            <a:off x="547678" y="3545634"/>
            <a:ext cx="139097" cy="332080"/>
          </a:xfrm>
          <a:custGeom>
            <a:avLst/>
            <a:gdLst/>
            <a:ahLst/>
            <a:cxnLst/>
            <a:rect l="l" t="t" r="r" b="b"/>
            <a:pathLst>
              <a:path w="1825" h="4357" fill="none" extrusionOk="0">
                <a:moveTo>
                  <a:pt x="1756" y="0"/>
                </a:moveTo>
                <a:lnTo>
                  <a:pt x="1460" y="0"/>
                </a:lnTo>
                <a:lnTo>
                  <a:pt x="1460" y="0"/>
                </a:lnTo>
                <a:lnTo>
                  <a:pt x="1437" y="183"/>
                </a:lnTo>
                <a:lnTo>
                  <a:pt x="1391" y="411"/>
                </a:lnTo>
                <a:lnTo>
                  <a:pt x="1277" y="616"/>
                </a:lnTo>
                <a:lnTo>
                  <a:pt x="1209" y="730"/>
                </a:lnTo>
                <a:lnTo>
                  <a:pt x="1118" y="821"/>
                </a:lnTo>
                <a:lnTo>
                  <a:pt x="1118" y="821"/>
                </a:lnTo>
                <a:lnTo>
                  <a:pt x="776" y="1095"/>
                </a:lnTo>
                <a:lnTo>
                  <a:pt x="593" y="1255"/>
                </a:lnTo>
                <a:lnTo>
                  <a:pt x="434" y="1414"/>
                </a:lnTo>
                <a:lnTo>
                  <a:pt x="434" y="1414"/>
                </a:lnTo>
                <a:lnTo>
                  <a:pt x="274" y="1597"/>
                </a:lnTo>
                <a:lnTo>
                  <a:pt x="160" y="1825"/>
                </a:lnTo>
                <a:lnTo>
                  <a:pt x="92" y="1939"/>
                </a:lnTo>
                <a:lnTo>
                  <a:pt x="69" y="2076"/>
                </a:lnTo>
                <a:lnTo>
                  <a:pt x="46" y="2212"/>
                </a:lnTo>
                <a:lnTo>
                  <a:pt x="23" y="2372"/>
                </a:lnTo>
                <a:lnTo>
                  <a:pt x="23" y="2372"/>
                </a:lnTo>
                <a:lnTo>
                  <a:pt x="0" y="3284"/>
                </a:lnTo>
                <a:lnTo>
                  <a:pt x="0" y="3284"/>
                </a:lnTo>
                <a:lnTo>
                  <a:pt x="0" y="3740"/>
                </a:lnTo>
                <a:lnTo>
                  <a:pt x="0" y="3740"/>
                </a:lnTo>
                <a:lnTo>
                  <a:pt x="23" y="3854"/>
                </a:lnTo>
                <a:lnTo>
                  <a:pt x="46" y="3968"/>
                </a:lnTo>
                <a:lnTo>
                  <a:pt x="92" y="4060"/>
                </a:lnTo>
                <a:lnTo>
                  <a:pt x="137" y="4128"/>
                </a:lnTo>
                <a:lnTo>
                  <a:pt x="228" y="4219"/>
                </a:lnTo>
                <a:lnTo>
                  <a:pt x="297" y="4265"/>
                </a:lnTo>
                <a:lnTo>
                  <a:pt x="388" y="4333"/>
                </a:lnTo>
                <a:lnTo>
                  <a:pt x="502" y="4356"/>
                </a:lnTo>
                <a:lnTo>
                  <a:pt x="502" y="4356"/>
                </a:lnTo>
                <a:lnTo>
                  <a:pt x="434" y="4265"/>
                </a:lnTo>
                <a:lnTo>
                  <a:pt x="388" y="4174"/>
                </a:lnTo>
                <a:lnTo>
                  <a:pt x="388" y="4174"/>
                </a:lnTo>
                <a:lnTo>
                  <a:pt x="297" y="4105"/>
                </a:lnTo>
                <a:lnTo>
                  <a:pt x="206" y="3991"/>
                </a:lnTo>
                <a:lnTo>
                  <a:pt x="160" y="3877"/>
                </a:lnTo>
                <a:lnTo>
                  <a:pt x="137" y="3740"/>
                </a:lnTo>
                <a:lnTo>
                  <a:pt x="137" y="3740"/>
                </a:lnTo>
                <a:lnTo>
                  <a:pt x="137" y="3102"/>
                </a:lnTo>
                <a:lnTo>
                  <a:pt x="160" y="2372"/>
                </a:lnTo>
                <a:lnTo>
                  <a:pt x="160" y="2372"/>
                </a:lnTo>
                <a:lnTo>
                  <a:pt x="183" y="2144"/>
                </a:lnTo>
                <a:lnTo>
                  <a:pt x="228" y="1962"/>
                </a:lnTo>
                <a:lnTo>
                  <a:pt x="320" y="1779"/>
                </a:lnTo>
                <a:lnTo>
                  <a:pt x="411" y="1642"/>
                </a:lnTo>
                <a:lnTo>
                  <a:pt x="525" y="1506"/>
                </a:lnTo>
                <a:lnTo>
                  <a:pt x="662" y="1369"/>
                </a:lnTo>
                <a:lnTo>
                  <a:pt x="935" y="1141"/>
                </a:lnTo>
                <a:lnTo>
                  <a:pt x="935" y="1141"/>
                </a:lnTo>
                <a:lnTo>
                  <a:pt x="1209" y="913"/>
                </a:lnTo>
                <a:lnTo>
                  <a:pt x="1209" y="913"/>
                </a:lnTo>
                <a:lnTo>
                  <a:pt x="1255" y="867"/>
                </a:lnTo>
                <a:lnTo>
                  <a:pt x="1391" y="867"/>
                </a:lnTo>
                <a:lnTo>
                  <a:pt x="1391" y="867"/>
                </a:lnTo>
                <a:lnTo>
                  <a:pt x="1460" y="685"/>
                </a:lnTo>
                <a:lnTo>
                  <a:pt x="1460" y="685"/>
                </a:lnTo>
                <a:lnTo>
                  <a:pt x="1506" y="502"/>
                </a:lnTo>
                <a:lnTo>
                  <a:pt x="1528" y="411"/>
                </a:lnTo>
                <a:lnTo>
                  <a:pt x="1528" y="411"/>
                </a:lnTo>
                <a:lnTo>
                  <a:pt x="1528" y="411"/>
                </a:lnTo>
                <a:lnTo>
                  <a:pt x="1528" y="411"/>
                </a:lnTo>
                <a:lnTo>
                  <a:pt x="1528" y="411"/>
                </a:lnTo>
                <a:lnTo>
                  <a:pt x="1528" y="411"/>
                </a:lnTo>
                <a:lnTo>
                  <a:pt x="1551" y="297"/>
                </a:lnTo>
                <a:lnTo>
                  <a:pt x="1597" y="228"/>
                </a:lnTo>
                <a:lnTo>
                  <a:pt x="1688" y="160"/>
                </a:lnTo>
                <a:lnTo>
                  <a:pt x="1802" y="137"/>
                </a:lnTo>
                <a:lnTo>
                  <a:pt x="1802" y="137"/>
                </a:lnTo>
                <a:lnTo>
                  <a:pt x="1802" y="137"/>
                </a:lnTo>
                <a:lnTo>
                  <a:pt x="1802" y="137"/>
                </a:lnTo>
                <a:lnTo>
                  <a:pt x="1825" y="137"/>
                </a:lnTo>
                <a:lnTo>
                  <a:pt x="1825" y="137"/>
                </a:lnTo>
                <a:lnTo>
                  <a:pt x="1779" y="92"/>
                </a:lnTo>
                <a:lnTo>
                  <a:pt x="175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9"/>
          <p:cNvSpPr/>
          <p:nvPr/>
        </p:nvSpPr>
        <p:spPr>
          <a:xfrm>
            <a:off x="577249" y="3545634"/>
            <a:ext cx="328574" cy="340768"/>
          </a:xfrm>
          <a:custGeom>
            <a:avLst/>
            <a:gdLst/>
            <a:ahLst/>
            <a:cxnLst/>
            <a:rect l="l" t="t" r="r" b="b"/>
            <a:pathLst>
              <a:path w="4311" h="4471" extrusionOk="0">
                <a:moveTo>
                  <a:pt x="1368" y="0"/>
                </a:moveTo>
                <a:lnTo>
                  <a:pt x="1391" y="92"/>
                </a:lnTo>
                <a:lnTo>
                  <a:pt x="1437" y="137"/>
                </a:lnTo>
                <a:lnTo>
                  <a:pt x="1528" y="160"/>
                </a:lnTo>
                <a:lnTo>
                  <a:pt x="1596" y="228"/>
                </a:lnTo>
                <a:lnTo>
                  <a:pt x="1756" y="228"/>
                </a:lnTo>
                <a:lnTo>
                  <a:pt x="1710" y="388"/>
                </a:lnTo>
                <a:lnTo>
                  <a:pt x="1665" y="571"/>
                </a:lnTo>
                <a:lnTo>
                  <a:pt x="1642" y="685"/>
                </a:lnTo>
                <a:lnTo>
                  <a:pt x="1596" y="867"/>
                </a:lnTo>
                <a:lnTo>
                  <a:pt x="3216" y="867"/>
                </a:lnTo>
                <a:lnTo>
                  <a:pt x="3284" y="913"/>
                </a:lnTo>
                <a:lnTo>
                  <a:pt x="3580" y="1163"/>
                </a:lnTo>
                <a:lnTo>
                  <a:pt x="3740" y="1277"/>
                </a:lnTo>
                <a:lnTo>
                  <a:pt x="3854" y="1414"/>
                </a:lnTo>
                <a:lnTo>
                  <a:pt x="3968" y="1574"/>
                </a:lnTo>
                <a:lnTo>
                  <a:pt x="4059" y="1734"/>
                </a:lnTo>
                <a:lnTo>
                  <a:pt x="4128" y="1939"/>
                </a:lnTo>
                <a:lnTo>
                  <a:pt x="4150" y="2144"/>
                </a:lnTo>
                <a:lnTo>
                  <a:pt x="4173" y="2486"/>
                </a:lnTo>
                <a:lnTo>
                  <a:pt x="4173" y="2828"/>
                </a:lnTo>
                <a:lnTo>
                  <a:pt x="4173" y="3421"/>
                </a:lnTo>
                <a:lnTo>
                  <a:pt x="4150" y="3558"/>
                </a:lnTo>
                <a:lnTo>
                  <a:pt x="4105" y="3649"/>
                </a:lnTo>
                <a:lnTo>
                  <a:pt x="4036" y="3763"/>
                </a:lnTo>
                <a:lnTo>
                  <a:pt x="3945" y="3832"/>
                </a:lnTo>
                <a:lnTo>
                  <a:pt x="3626" y="4014"/>
                </a:lnTo>
                <a:lnTo>
                  <a:pt x="3261" y="4196"/>
                </a:lnTo>
                <a:lnTo>
                  <a:pt x="3101" y="4242"/>
                </a:lnTo>
                <a:lnTo>
                  <a:pt x="2851" y="4288"/>
                </a:lnTo>
                <a:lnTo>
                  <a:pt x="2509" y="4333"/>
                </a:lnTo>
                <a:lnTo>
                  <a:pt x="1528" y="4333"/>
                </a:lnTo>
                <a:lnTo>
                  <a:pt x="1049" y="4310"/>
                </a:lnTo>
                <a:lnTo>
                  <a:pt x="205" y="4242"/>
                </a:lnTo>
                <a:lnTo>
                  <a:pt x="91" y="4219"/>
                </a:lnTo>
                <a:lnTo>
                  <a:pt x="0" y="4174"/>
                </a:lnTo>
                <a:lnTo>
                  <a:pt x="46" y="4265"/>
                </a:lnTo>
                <a:lnTo>
                  <a:pt x="114" y="4356"/>
                </a:lnTo>
                <a:lnTo>
                  <a:pt x="183" y="4356"/>
                </a:lnTo>
                <a:lnTo>
                  <a:pt x="1026" y="4425"/>
                </a:lnTo>
                <a:lnTo>
                  <a:pt x="1505" y="4447"/>
                </a:lnTo>
                <a:lnTo>
                  <a:pt x="2007" y="4470"/>
                </a:lnTo>
                <a:lnTo>
                  <a:pt x="2395" y="4447"/>
                </a:lnTo>
                <a:lnTo>
                  <a:pt x="2759" y="4425"/>
                </a:lnTo>
                <a:lnTo>
                  <a:pt x="3079" y="4379"/>
                </a:lnTo>
                <a:lnTo>
                  <a:pt x="3307" y="4310"/>
                </a:lnTo>
                <a:lnTo>
                  <a:pt x="3717" y="4105"/>
                </a:lnTo>
                <a:lnTo>
                  <a:pt x="4014" y="3946"/>
                </a:lnTo>
                <a:lnTo>
                  <a:pt x="4128" y="3854"/>
                </a:lnTo>
                <a:lnTo>
                  <a:pt x="4219" y="3718"/>
                </a:lnTo>
                <a:lnTo>
                  <a:pt x="4265" y="3581"/>
                </a:lnTo>
                <a:lnTo>
                  <a:pt x="4287" y="3421"/>
                </a:lnTo>
                <a:lnTo>
                  <a:pt x="4310" y="2828"/>
                </a:lnTo>
                <a:lnTo>
                  <a:pt x="4310" y="2463"/>
                </a:lnTo>
                <a:lnTo>
                  <a:pt x="4287" y="2144"/>
                </a:lnTo>
                <a:lnTo>
                  <a:pt x="4265" y="1962"/>
                </a:lnTo>
                <a:lnTo>
                  <a:pt x="4219" y="1802"/>
                </a:lnTo>
                <a:lnTo>
                  <a:pt x="4173" y="1665"/>
                </a:lnTo>
                <a:lnTo>
                  <a:pt x="4105" y="1528"/>
                </a:lnTo>
                <a:lnTo>
                  <a:pt x="4014" y="1414"/>
                </a:lnTo>
                <a:lnTo>
                  <a:pt x="3922" y="1300"/>
                </a:lnTo>
                <a:lnTo>
                  <a:pt x="3717" y="1095"/>
                </a:lnTo>
                <a:lnTo>
                  <a:pt x="3489" y="913"/>
                </a:lnTo>
                <a:lnTo>
                  <a:pt x="3261" y="753"/>
                </a:lnTo>
                <a:lnTo>
                  <a:pt x="3033" y="571"/>
                </a:lnTo>
                <a:lnTo>
                  <a:pt x="2828" y="365"/>
                </a:lnTo>
                <a:lnTo>
                  <a:pt x="2691" y="206"/>
                </a:lnTo>
                <a:lnTo>
                  <a:pt x="2600" y="0"/>
                </a:lnTo>
                <a:close/>
              </a:path>
            </a:pathLst>
          </a:custGeom>
          <a:solidFill>
            <a:srgbClr val="C5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9"/>
          <p:cNvSpPr/>
          <p:nvPr/>
        </p:nvSpPr>
        <p:spPr>
          <a:xfrm>
            <a:off x="577249" y="3545634"/>
            <a:ext cx="328574" cy="340768"/>
          </a:xfrm>
          <a:custGeom>
            <a:avLst/>
            <a:gdLst/>
            <a:ahLst/>
            <a:cxnLst/>
            <a:rect l="l" t="t" r="r" b="b"/>
            <a:pathLst>
              <a:path w="4311" h="4471" fill="none" extrusionOk="0">
                <a:moveTo>
                  <a:pt x="2600" y="0"/>
                </a:moveTo>
                <a:lnTo>
                  <a:pt x="1505" y="0"/>
                </a:lnTo>
                <a:lnTo>
                  <a:pt x="1505" y="0"/>
                </a:lnTo>
                <a:lnTo>
                  <a:pt x="1505" y="0"/>
                </a:lnTo>
                <a:lnTo>
                  <a:pt x="1368" y="0"/>
                </a:lnTo>
                <a:lnTo>
                  <a:pt x="1368" y="0"/>
                </a:lnTo>
                <a:lnTo>
                  <a:pt x="1391" y="92"/>
                </a:lnTo>
                <a:lnTo>
                  <a:pt x="1437" y="137"/>
                </a:lnTo>
                <a:lnTo>
                  <a:pt x="1437" y="137"/>
                </a:lnTo>
                <a:lnTo>
                  <a:pt x="1528" y="160"/>
                </a:lnTo>
                <a:lnTo>
                  <a:pt x="1596" y="228"/>
                </a:lnTo>
                <a:lnTo>
                  <a:pt x="1756" y="228"/>
                </a:lnTo>
                <a:lnTo>
                  <a:pt x="1756" y="228"/>
                </a:lnTo>
                <a:lnTo>
                  <a:pt x="1710" y="388"/>
                </a:lnTo>
                <a:lnTo>
                  <a:pt x="1665" y="571"/>
                </a:lnTo>
                <a:lnTo>
                  <a:pt x="1665" y="571"/>
                </a:lnTo>
                <a:lnTo>
                  <a:pt x="1642" y="685"/>
                </a:lnTo>
                <a:lnTo>
                  <a:pt x="1642" y="685"/>
                </a:lnTo>
                <a:lnTo>
                  <a:pt x="1596" y="867"/>
                </a:lnTo>
                <a:lnTo>
                  <a:pt x="3216" y="867"/>
                </a:lnTo>
                <a:lnTo>
                  <a:pt x="3216" y="867"/>
                </a:lnTo>
                <a:lnTo>
                  <a:pt x="3284" y="913"/>
                </a:lnTo>
                <a:lnTo>
                  <a:pt x="3284" y="913"/>
                </a:lnTo>
                <a:lnTo>
                  <a:pt x="3580" y="1163"/>
                </a:lnTo>
                <a:lnTo>
                  <a:pt x="3740" y="1277"/>
                </a:lnTo>
                <a:lnTo>
                  <a:pt x="3854" y="1414"/>
                </a:lnTo>
                <a:lnTo>
                  <a:pt x="3968" y="1574"/>
                </a:lnTo>
                <a:lnTo>
                  <a:pt x="4059" y="1734"/>
                </a:lnTo>
                <a:lnTo>
                  <a:pt x="4128" y="1939"/>
                </a:lnTo>
                <a:lnTo>
                  <a:pt x="4150" y="2144"/>
                </a:lnTo>
                <a:lnTo>
                  <a:pt x="4150" y="2144"/>
                </a:lnTo>
                <a:lnTo>
                  <a:pt x="4173" y="2486"/>
                </a:lnTo>
                <a:lnTo>
                  <a:pt x="4173" y="2828"/>
                </a:lnTo>
                <a:lnTo>
                  <a:pt x="4173" y="3421"/>
                </a:lnTo>
                <a:lnTo>
                  <a:pt x="4173" y="3421"/>
                </a:lnTo>
                <a:lnTo>
                  <a:pt x="4150" y="3558"/>
                </a:lnTo>
                <a:lnTo>
                  <a:pt x="4105" y="3649"/>
                </a:lnTo>
                <a:lnTo>
                  <a:pt x="4036" y="3763"/>
                </a:lnTo>
                <a:lnTo>
                  <a:pt x="3945" y="3832"/>
                </a:lnTo>
                <a:lnTo>
                  <a:pt x="3945" y="3832"/>
                </a:lnTo>
                <a:lnTo>
                  <a:pt x="3626" y="4014"/>
                </a:lnTo>
                <a:lnTo>
                  <a:pt x="3261" y="4196"/>
                </a:lnTo>
                <a:lnTo>
                  <a:pt x="3261" y="4196"/>
                </a:lnTo>
                <a:lnTo>
                  <a:pt x="3101" y="4242"/>
                </a:lnTo>
                <a:lnTo>
                  <a:pt x="2851" y="4288"/>
                </a:lnTo>
                <a:lnTo>
                  <a:pt x="2509" y="4333"/>
                </a:lnTo>
                <a:lnTo>
                  <a:pt x="2007" y="4333"/>
                </a:lnTo>
                <a:lnTo>
                  <a:pt x="2007" y="4333"/>
                </a:lnTo>
                <a:lnTo>
                  <a:pt x="1528" y="4333"/>
                </a:lnTo>
                <a:lnTo>
                  <a:pt x="1049" y="4310"/>
                </a:lnTo>
                <a:lnTo>
                  <a:pt x="205" y="4242"/>
                </a:lnTo>
                <a:lnTo>
                  <a:pt x="205" y="4242"/>
                </a:lnTo>
                <a:lnTo>
                  <a:pt x="91" y="4219"/>
                </a:lnTo>
                <a:lnTo>
                  <a:pt x="0" y="4174"/>
                </a:lnTo>
                <a:lnTo>
                  <a:pt x="0" y="4174"/>
                </a:lnTo>
                <a:lnTo>
                  <a:pt x="46" y="4265"/>
                </a:lnTo>
                <a:lnTo>
                  <a:pt x="114" y="4356"/>
                </a:lnTo>
                <a:lnTo>
                  <a:pt x="114" y="4356"/>
                </a:lnTo>
                <a:lnTo>
                  <a:pt x="183" y="4356"/>
                </a:lnTo>
                <a:lnTo>
                  <a:pt x="183" y="4356"/>
                </a:lnTo>
                <a:lnTo>
                  <a:pt x="1026" y="4425"/>
                </a:lnTo>
                <a:lnTo>
                  <a:pt x="1505" y="4447"/>
                </a:lnTo>
                <a:lnTo>
                  <a:pt x="2007" y="4470"/>
                </a:lnTo>
                <a:lnTo>
                  <a:pt x="2007" y="4470"/>
                </a:lnTo>
                <a:lnTo>
                  <a:pt x="2395" y="4447"/>
                </a:lnTo>
                <a:lnTo>
                  <a:pt x="2759" y="4425"/>
                </a:lnTo>
                <a:lnTo>
                  <a:pt x="2759" y="4425"/>
                </a:lnTo>
                <a:lnTo>
                  <a:pt x="3079" y="4379"/>
                </a:lnTo>
                <a:lnTo>
                  <a:pt x="3307" y="4310"/>
                </a:lnTo>
                <a:lnTo>
                  <a:pt x="3307" y="4310"/>
                </a:lnTo>
                <a:lnTo>
                  <a:pt x="3717" y="4105"/>
                </a:lnTo>
                <a:lnTo>
                  <a:pt x="4014" y="3946"/>
                </a:lnTo>
                <a:lnTo>
                  <a:pt x="4014" y="3946"/>
                </a:lnTo>
                <a:lnTo>
                  <a:pt x="4128" y="3854"/>
                </a:lnTo>
                <a:lnTo>
                  <a:pt x="4219" y="3718"/>
                </a:lnTo>
                <a:lnTo>
                  <a:pt x="4265" y="3581"/>
                </a:lnTo>
                <a:lnTo>
                  <a:pt x="4287" y="3421"/>
                </a:lnTo>
                <a:lnTo>
                  <a:pt x="4287" y="3421"/>
                </a:lnTo>
                <a:lnTo>
                  <a:pt x="4310" y="2828"/>
                </a:lnTo>
                <a:lnTo>
                  <a:pt x="4310" y="2828"/>
                </a:lnTo>
                <a:lnTo>
                  <a:pt x="4310" y="2463"/>
                </a:lnTo>
                <a:lnTo>
                  <a:pt x="4287" y="2144"/>
                </a:lnTo>
                <a:lnTo>
                  <a:pt x="4287" y="2144"/>
                </a:lnTo>
                <a:lnTo>
                  <a:pt x="4265" y="1962"/>
                </a:lnTo>
                <a:lnTo>
                  <a:pt x="4219" y="1802"/>
                </a:lnTo>
                <a:lnTo>
                  <a:pt x="4173" y="1665"/>
                </a:lnTo>
                <a:lnTo>
                  <a:pt x="4105" y="1528"/>
                </a:lnTo>
                <a:lnTo>
                  <a:pt x="4014" y="1414"/>
                </a:lnTo>
                <a:lnTo>
                  <a:pt x="3922" y="1300"/>
                </a:lnTo>
                <a:lnTo>
                  <a:pt x="3717" y="1095"/>
                </a:lnTo>
                <a:lnTo>
                  <a:pt x="3717" y="1095"/>
                </a:lnTo>
                <a:lnTo>
                  <a:pt x="3489" y="913"/>
                </a:lnTo>
                <a:lnTo>
                  <a:pt x="3261" y="753"/>
                </a:lnTo>
                <a:lnTo>
                  <a:pt x="3033" y="571"/>
                </a:lnTo>
                <a:lnTo>
                  <a:pt x="2828" y="365"/>
                </a:lnTo>
                <a:lnTo>
                  <a:pt x="2828" y="365"/>
                </a:lnTo>
                <a:lnTo>
                  <a:pt x="2691" y="206"/>
                </a:lnTo>
                <a:lnTo>
                  <a:pt x="26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9"/>
          <p:cNvSpPr/>
          <p:nvPr/>
        </p:nvSpPr>
        <p:spPr>
          <a:xfrm>
            <a:off x="558119" y="3611713"/>
            <a:ext cx="337262" cy="264246"/>
          </a:xfrm>
          <a:custGeom>
            <a:avLst/>
            <a:gdLst/>
            <a:ahLst/>
            <a:cxnLst/>
            <a:rect l="l" t="t" r="r" b="b"/>
            <a:pathLst>
              <a:path w="4425" h="3467" extrusionOk="0">
                <a:moveTo>
                  <a:pt x="1118" y="0"/>
                </a:moveTo>
                <a:lnTo>
                  <a:pt x="1072" y="46"/>
                </a:lnTo>
                <a:lnTo>
                  <a:pt x="798" y="274"/>
                </a:lnTo>
                <a:lnTo>
                  <a:pt x="525" y="502"/>
                </a:lnTo>
                <a:lnTo>
                  <a:pt x="388" y="639"/>
                </a:lnTo>
                <a:lnTo>
                  <a:pt x="274" y="775"/>
                </a:lnTo>
                <a:lnTo>
                  <a:pt x="183" y="912"/>
                </a:lnTo>
                <a:lnTo>
                  <a:pt x="91" y="1095"/>
                </a:lnTo>
                <a:lnTo>
                  <a:pt x="46" y="1277"/>
                </a:lnTo>
                <a:lnTo>
                  <a:pt x="23" y="1505"/>
                </a:lnTo>
                <a:lnTo>
                  <a:pt x="0" y="2235"/>
                </a:lnTo>
                <a:lnTo>
                  <a:pt x="0" y="2873"/>
                </a:lnTo>
                <a:lnTo>
                  <a:pt x="0" y="2965"/>
                </a:lnTo>
                <a:lnTo>
                  <a:pt x="46" y="3056"/>
                </a:lnTo>
                <a:lnTo>
                  <a:pt x="69" y="3147"/>
                </a:lnTo>
                <a:lnTo>
                  <a:pt x="137" y="3215"/>
                </a:lnTo>
                <a:lnTo>
                  <a:pt x="205" y="3284"/>
                </a:lnTo>
                <a:lnTo>
                  <a:pt x="274" y="3329"/>
                </a:lnTo>
                <a:lnTo>
                  <a:pt x="365" y="3352"/>
                </a:lnTo>
                <a:lnTo>
                  <a:pt x="456" y="3375"/>
                </a:lnTo>
                <a:lnTo>
                  <a:pt x="1300" y="3443"/>
                </a:lnTo>
                <a:lnTo>
                  <a:pt x="1779" y="3466"/>
                </a:lnTo>
                <a:lnTo>
                  <a:pt x="2760" y="3466"/>
                </a:lnTo>
                <a:lnTo>
                  <a:pt x="3102" y="3421"/>
                </a:lnTo>
                <a:lnTo>
                  <a:pt x="3352" y="3375"/>
                </a:lnTo>
                <a:lnTo>
                  <a:pt x="3512" y="3329"/>
                </a:lnTo>
                <a:lnTo>
                  <a:pt x="3877" y="3147"/>
                </a:lnTo>
                <a:lnTo>
                  <a:pt x="4196" y="2965"/>
                </a:lnTo>
                <a:lnTo>
                  <a:pt x="4287" y="2896"/>
                </a:lnTo>
                <a:lnTo>
                  <a:pt x="4356" y="2782"/>
                </a:lnTo>
                <a:lnTo>
                  <a:pt x="4401" y="2691"/>
                </a:lnTo>
                <a:lnTo>
                  <a:pt x="4424" y="2554"/>
                </a:lnTo>
                <a:lnTo>
                  <a:pt x="4424" y="1961"/>
                </a:lnTo>
                <a:lnTo>
                  <a:pt x="4424" y="1619"/>
                </a:lnTo>
                <a:lnTo>
                  <a:pt x="4401" y="1277"/>
                </a:lnTo>
                <a:lnTo>
                  <a:pt x="4379" y="1072"/>
                </a:lnTo>
                <a:lnTo>
                  <a:pt x="4310" y="867"/>
                </a:lnTo>
                <a:lnTo>
                  <a:pt x="4219" y="707"/>
                </a:lnTo>
                <a:lnTo>
                  <a:pt x="4105" y="547"/>
                </a:lnTo>
                <a:lnTo>
                  <a:pt x="3991" y="410"/>
                </a:lnTo>
                <a:lnTo>
                  <a:pt x="3831" y="296"/>
                </a:lnTo>
                <a:lnTo>
                  <a:pt x="3535" y="46"/>
                </a:lnTo>
                <a:lnTo>
                  <a:pt x="3467" y="0"/>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9"/>
          <p:cNvSpPr/>
          <p:nvPr/>
        </p:nvSpPr>
        <p:spPr>
          <a:xfrm>
            <a:off x="558119" y="3611713"/>
            <a:ext cx="337262" cy="264246"/>
          </a:xfrm>
          <a:custGeom>
            <a:avLst/>
            <a:gdLst/>
            <a:ahLst/>
            <a:cxnLst/>
            <a:rect l="l" t="t" r="r" b="b"/>
            <a:pathLst>
              <a:path w="4425" h="3467" fill="none" extrusionOk="0">
                <a:moveTo>
                  <a:pt x="3535" y="46"/>
                </a:moveTo>
                <a:lnTo>
                  <a:pt x="3535" y="46"/>
                </a:lnTo>
                <a:lnTo>
                  <a:pt x="3467" y="0"/>
                </a:lnTo>
                <a:lnTo>
                  <a:pt x="1118" y="0"/>
                </a:lnTo>
                <a:lnTo>
                  <a:pt x="1118" y="0"/>
                </a:lnTo>
                <a:lnTo>
                  <a:pt x="1072" y="46"/>
                </a:lnTo>
                <a:lnTo>
                  <a:pt x="1072" y="46"/>
                </a:lnTo>
                <a:lnTo>
                  <a:pt x="798" y="274"/>
                </a:lnTo>
                <a:lnTo>
                  <a:pt x="798" y="274"/>
                </a:lnTo>
                <a:lnTo>
                  <a:pt x="525" y="502"/>
                </a:lnTo>
                <a:lnTo>
                  <a:pt x="388" y="639"/>
                </a:lnTo>
                <a:lnTo>
                  <a:pt x="274" y="775"/>
                </a:lnTo>
                <a:lnTo>
                  <a:pt x="183" y="912"/>
                </a:lnTo>
                <a:lnTo>
                  <a:pt x="91" y="1095"/>
                </a:lnTo>
                <a:lnTo>
                  <a:pt x="46" y="1277"/>
                </a:lnTo>
                <a:lnTo>
                  <a:pt x="23" y="1505"/>
                </a:lnTo>
                <a:lnTo>
                  <a:pt x="23" y="1505"/>
                </a:lnTo>
                <a:lnTo>
                  <a:pt x="0" y="2235"/>
                </a:lnTo>
                <a:lnTo>
                  <a:pt x="0" y="2873"/>
                </a:lnTo>
                <a:lnTo>
                  <a:pt x="0" y="2873"/>
                </a:lnTo>
                <a:lnTo>
                  <a:pt x="0" y="2965"/>
                </a:lnTo>
                <a:lnTo>
                  <a:pt x="46" y="3056"/>
                </a:lnTo>
                <a:lnTo>
                  <a:pt x="69" y="3147"/>
                </a:lnTo>
                <a:lnTo>
                  <a:pt x="137" y="3215"/>
                </a:lnTo>
                <a:lnTo>
                  <a:pt x="205" y="3284"/>
                </a:lnTo>
                <a:lnTo>
                  <a:pt x="274" y="3329"/>
                </a:lnTo>
                <a:lnTo>
                  <a:pt x="365" y="3352"/>
                </a:lnTo>
                <a:lnTo>
                  <a:pt x="456" y="3375"/>
                </a:lnTo>
                <a:lnTo>
                  <a:pt x="456" y="3375"/>
                </a:lnTo>
                <a:lnTo>
                  <a:pt x="1300" y="3443"/>
                </a:lnTo>
                <a:lnTo>
                  <a:pt x="1779" y="3466"/>
                </a:lnTo>
                <a:lnTo>
                  <a:pt x="2258" y="3466"/>
                </a:lnTo>
                <a:lnTo>
                  <a:pt x="2258" y="3466"/>
                </a:lnTo>
                <a:lnTo>
                  <a:pt x="2760" y="3466"/>
                </a:lnTo>
                <a:lnTo>
                  <a:pt x="3102" y="3421"/>
                </a:lnTo>
                <a:lnTo>
                  <a:pt x="3352" y="3375"/>
                </a:lnTo>
                <a:lnTo>
                  <a:pt x="3512" y="3329"/>
                </a:lnTo>
                <a:lnTo>
                  <a:pt x="3512" y="3329"/>
                </a:lnTo>
                <a:lnTo>
                  <a:pt x="3877" y="3147"/>
                </a:lnTo>
                <a:lnTo>
                  <a:pt x="4196" y="2965"/>
                </a:lnTo>
                <a:lnTo>
                  <a:pt x="4196" y="2965"/>
                </a:lnTo>
                <a:lnTo>
                  <a:pt x="4287" y="2896"/>
                </a:lnTo>
                <a:lnTo>
                  <a:pt x="4356" y="2782"/>
                </a:lnTo>
                <a:lnTo>
                  <a:pt x="4401" y="2691"/>
                </a:lnTo>
                <a:lnTo>
                  <a:pt x="4424" y="2554"/>
                </a:lnTo>
                <a:lnTo>
                  <a:pt x="4424" y="2554"/>
                </a:lnTo>
                <a:lnTo>
                  <a:pt x="4424" y="1961"/>
                </a:lnTo>
                <a:lnTo>
                  <a:pt x="4424" y="1619"/>
                </a:lnTo>
                <a:lnTo>
                  <a:pt x="4401" y="1277"/>
                </a:lnTo>
                <a:lnTo>
                  <a:pt x="4401" y="1277"/>
                </a:lnTo>
                <a:lnTo>
                  <a:pt x="4379" y="1072"/>
                </a:lnTo>
                <a:lnTo>
                  <a:pt x="4310" y="867"/>
                </a:lnTo>
                <a:lnTo>
                  <a:pt x="4219" y="707"/>
                </a:lnTo>
                <a:lnTo>
                  <a:pt x="4105" y="547"/>
                </a:lnTo>
                <a:lnTo>
                  <a:pt x="3991" y="410"/>
                </a:lnTo>
                <a:lnTo>
                  <a:pt x="3831" y="296"/>
                </a:lnTo>
                <a:lnTo>
                  <a:pt x="3535"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9"/>
          <p:cNvSpPr/>
          <p:nvPr/>
        </p:nvSpPr>
        <p:spPr>
          <a:xfrm>
            <a:off x="540742" y="3517815"/>
            <a:ext cx="372018" cy="375524"/>
          </a:xfrm>
          <a:custGeom>
            <a:avLst/>
            <a:gdLst/>
            <a:ahLst/>
            <a:cxnLst/>
            <a:rect l="l" t="t" r="r" b="b"/>
            <a:pathLst>
              <a:path w="4881" h="4927" extrusionOk="0">
                <a:moveTo>
                  <a:pt x="3016" y="94"/>
                </a:moveTo>
                <a:lnTo>
                  <a:pt x="3033" y="251"/>
                </a:lnTo>
                <a:lnTo>
                  <a:pt x="3102" y="434"/>
                </a:lnTo>
                <a:lnTo>
                  <a:pt x="3193" y="593"/>
                </a:lnTo>
                <a:lnTo>
                  <a:pt x="3307" y="730"/>
                </a:lnTo>
                <a:lnTo>
                  <a:pt x="3512" y="936"/>
                </a:lnTo>
                <a:lnTo>
                  <a:pt x="3740" y="1118"/>
                </a:lnTo>
                <a:lnTo>
                  <a:pt x="3968" y="1278"/>
                </a:lnTo>
                <a:lnTo>
                  <a:pt x="4196" y="1460"/>
                </a:lnTo>
                <a:lnTo>
                  <a:pt x="4401" y="1665"/>
                </a:lnTo>
                <a:lnTo>
                  <a:pt x="4493" y="1779"/>
                </a:lnTo>
                <a:lnTo>
                  <a:pt x="4584" y="1893"/>
                </a:lnTo>
                <a:lnTo>
                  <a:pt x="4652" y="2030"/>
                </a:lnTo>
                <a:lnTo>
                  <a:pt x="4698" y="2167"/>
                </a:lnTo>
                <a:lnTo>
                  <a:pt x="4744" y="2327"/>
                </a:lnTo>
                <a:lnTo>
                  <a:pt x="4766" y="2509"/>
                </a:lnTo>
                <a:lnTo>
                  <a:pt x="4789" y="2828"/>
                </a:lnTo>
                <a:lnTo>
                  <a:pt x="4789" y="3193"/>
                </a:lnTo>
                <a:lnTo>
                  <a:pt x="4766" y="3786"/>
                </a:lnTo>
                <a:lnTo>
                  <a:pt x="4744" y="3946"/>
                </a:lnTo>
                <a:lnTo>
                  <a:pt x="4698" y="4083"/>
                </a:lnTo>
                <a:lnTo>
                  <a:pt x="4607" y="4219"/>
                </a:lnTo>
                <a:lnTo>
                  <a:pt x="4493" y="4311"/>
                </a:lnTo>
                <a:lnTo>
                  <a:pt x="4196" y="4470"/>
                </a:lnTo>
                <a:lnTo>
                  <a:pt x="3786" y="4675"/>
                </a:lnTo>
                <a:lnTo>
                  <a:pt x="3558" y="4744"/>
                </a:lnTo>
                <a:lnTo>
                  <a:pt x="3238" y="4790"/>
                </a:lnTo>
                <a:lnTo>
                  <a:pt x="2874" y="4812"/>
                </a:lnTo>
                <a:lnTo>
                  <a:pt x="2486" y="4835"/>
                </a:lnTo>
                <a:lnTo>
                  <a:pt x="1984" y="4812"/>
                </a:lnTo>
                <a:lnTo>
                  <a:pt x="1505" y="4790"/>
                </a:lnTo>
                <a:lnTo>
                  <a:pt x="662" y="4721"/>
                </a:lnTo>
                <a:lnTo>
                  <a:pt x="548" y="4721"/>
                </a:lnTo>
                <a:lnTo>
                  <a:pt x="456" y="4675"/>
                </a:lnTo>
                <a:lnTo>
                  <a:pt x="342" y="4607"/>
                </a:lnTo>
                <a:lnTo>
                  <a:pt x="274" y="4539"/>
                </a:lnTo>
                <a:lnTo>
                  <a:pt x="205" y="4447"/>
                </a:lnTo>
                <a:lnTo>
                  <a:pt x="137" y="4333"/>
                </a:lnTo>
                <a:lnTo>
                  <a:pt x="114" y="4242"/>
                </a:lnTo>
                <a:lnTo>
                  <a:pt x="91" y="4105"/>
                </a:lnTo>
                <a:lnTo>
                  <a:pt x="91" y="3649"/>
                </a:lnTo>
                <a:lnTo>
                  <a:pt x="114" y="2737"/>
                </a:lnTo>
                <a:lnTo>
                  <a:pt x="137" y="2577"/>
                </a:lnTo>
                <a:lnTo>
                  <a:pt x="160" y="2441"/>
                </a:lnTo>
                <a:lnTo>
                  <a:pt x="183" y="2304"/>
                </a:lnTo>
                <a:lnTo>
                  <a:pt x="251" y="2190"/>
                </a:lnTo>
                <a:lnTo>
                  <a:pt x="365" y="1962"/>
                </a:lnTo>
                <a:lnTo>
                  <a:pt x="525" y="1779"/>
                </a:lnTo>
                <a:lnTo>
                  <a:pt x="684" y="1620"/>
                </a:lnTo>
                <a:lnTo>
                  <a:pt x="867" y="1460"/>
                </a:lnTo>
                <a:lnTo>
                  <a:pt x="1209" y="1186"/>
                </a:lnTo>
                <a:lnTo>
                  <a:pt x="1300" y="1072"/>
                </a:lnTo>
                <a:lnTo>
                  <a:pt x="1391" y="958"/>
                </a:lnTo>
                <a:lnTo>
                  <a:pt x="1460" y="822"/>
                </a:lnTo>
                <a:lnTo>
                  <a:pt x="1482" y="708"/>
                </a:lnTo>
                <a:lnTo>
                  <a:pt x="1528" y="479"/>
                </a:lnTo>
                <a:lnTo>
                  <a:pt x="1551" y="274"/>
                </a:lnTo>
                <a:lnTo>
                  <a:pt x="1551" y="180"/>
                </a:lnTo>
                <a:lnTo>
                  <a:pt x="1551" y="180"/>
                </a:lnTo>
                <a:lnTo>
                  <a:pt x="3016" y="94"/>
                </a:lnTo>
                <a:close/>
                <a:moveTo>
                  <a:pt x="3056" y="1"/>
                </a:moveTo>
                <a:lnTo>
                  <a:pt x="1482" y="92"/>
                </a:lnTo>
                <a:lnTo>
                  <a:pt x="1460" y="115"/>
                </a:lnTo>
                <a:lnTo>
                  <a:pt x="1460" y="137"/>
                </a:lnTo>
                <a:lnTo>
                  <a:pt x="1460" y="160"/>
                </a:lnTo>
                <a:lnTo>
                  <a:pt x="1460" y="274"/>
                </a:lnTo>
                <a:lnTo>
                  <a:pt x="1437" y="457"/>
                </a:lnTo>
                <a:lnTo>
                  <a:pt x="1414" y="685"/>
                </a:lnTo>
                <a:lnTo>
                  <a:pt x="1368" y="799"/>
                </a:lnTo>
                <a:lnTo>
                  <a:pt x="1300" y="913"/>
                </a:lnTo>
                <a:lnTo>
                  <a:pt x="1232" y="1027"/>
                </a:lnTo>
                <a:lnTo>
                  <a:pt x="1140" y="1118"/>
                </a:lnTo>
                <a:lnTo>
                  <a:pt x="821" y="1392"/>
                </a:lnTo>
                <a:lnTo>
                  <a:pt x="639" y="1551"/>
                </a:lnTo>
                <a:lnTo>
                  <a:pt x="456" y="1711"/>
                </a:lnTo>
                <a:lnTo>
                  <a:pt x="297" y="1916"/>
                </a:lnTo>
                <a:lnTo>
                  <a:pt x="160" y="2144"/>
                </a:lnTo>
                <a:lnTo>
                  <a:pt x="114" y="2281"/>
                </a:lnTo>
                <a:lnTo>
                  <a:pt x="69" y="2418"/>
                </a:lnTo>
                <a:lnTo>
                  <a:pt x="46" y="2577"/>
                </a:lnTo>
                <a:lnTo>
                  <a:pt x="23" y="2737"/>
                </a:lnTo>
                <a:lnTo>
                  <a:pt x="0" y="3649"/>
                </a:lnTo>
                <a:lnTo>
                  <a:pt x="0" y="4105"/>
                </a:lnTo>
                <a:lnTo>
                  <a:pt x="23" y="4242"/>
                </a:lnTo>
                <a:lnTo>
                  <a:pt x="69" y="4379"/>
                </a:lnTo>
                <a:lnTo>
                  <a:pt x="114" y="4493"/>
                </a:lnTo>
                <a:lnTo>
                  <a:pt x="205" y="4584"/>
                </a:lnTo>
                <a:lnTo>
                  <a:pt x="297" y="4675"/>
                </a:lnTo>
                <a:lnTo>
                  <a:pt x="411" y="4744"/>
                </a:lnTo>
                <a:lnTo>
                  <a:pt x="525" y="4790"/>
                </a:lnTo>
                <a:lnTo>
                  <a:pt x="662" y="4812"/>
                </a:lnTo>
                <a:lnTo>
                  <a:pt x="1505" y="4881"/>
                </a:lnTo>
                <a:lnTo>
                  <a:pt x="1984" y="4904"/>
                </a:lnTo>
                <a:lnTo>
                  <a:pt x="2486" y="4926"/>
                </a:lnTo>
                <a:lnTo>
                  <a:pt x="2874" y="4904"/>
                </a:lnTo>
                <a:lnTo>
                  <a:pt x="3261" y="4881"/>
                </a:lnTo>
                <a:lnTo>
                  <a:pt x="3580" y="4835"/>
                </a:lnTo>
                <a:lnTo>
                  <a:pt x="3831" y="4767"/>
                </a:lnTo>
                <a:lnTo>
                  <a:pt x="4242" y="4561"/>
                </a:lnTo>
                <a:lnTo>
                  <a:pt x="4538" y="4379"/>
                </a:lnTo>
                <a:lnTo>
                  <a:pt x="4675" y="4265"/>
                </a:lnTo>
                <a:lnTo>
                  <a:pt x="4766" y="4128"/>
                </a:lnTo>
                <a:lnTo>
                  <a:pt x="4835" y="3969"/>
                </a:lnTo>
                <a:lnTo>
                  <a:pt x="4858" y="3809"/>
                </a:lnTo>
                <a:lnTo>
                  <a:pt x="4880" y="3193"/>
                </a:lnTo>
                <a:lnTo>
                  <a:pt x="4880" y="2828"/>
                </a:lnTo>
                <a:lnTo>
                  <a:pt x="4858" y="2509"/>
                </a:lnTo>
                <a:lnTo>
                  <a:pt x="4812" y="2258"/>
                </a:lnTo>
                <a:lnTo>
                  <a:pt x="4744" y="2030"/>
                </a:lnTo>
                <a:lnTo>
                  <a:pt x="4652" y="1848"/>
                </a:lnTo>
                <a:lnTo>
                  <a:pt x="4538" y="1688"/>
                </a:lnTo>
                <a:lnTo>
                  <a:pt x="4333" y="1460"/>
                </a:lnTo>
                <a:lnTo>
                  <a:pt x="4105" y="1278"/>
                </a:lnTo>
                <a:lnTo>
                  <a:pt x="3649" y="913"/>
                </a:lnTo>
                <a:lnTo>
                  <a:pt x="3444" y="753"/>
                </a:lnTo>
                <a:lnTo>
                  <a:pt x="3261" y="548"/>
                </a:lnTo>
                <a:lnTo>
                  <a:pt x="3216" y="434"/>
                </a:lnTo>
                <a:lnTo>
                  <a:pt x="3147" y="320"/>
                </a:lnTo>
                <a:lnTo>
                  <a:pt x="3124" y="183"/>
                </a:lnTo>
                <a:lnTo>
                  <a:pt x="3102" y="46"/>
                </a:lnTo>
                <a:lnTo>
                  <a:pt x="307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9"/>
          <p:cNvSpPr/>
          <p:nvPr/>
        </p:nvSpPr>
        <p:spPr>
          <a:xfrm>
            <a:off x="540742" y="3517815"/>
            <a:ext cx="372018" cy="375524"/>
          </a:xfrm>
          <a:custGeom>
            <a:avLst/>
            <a:gdLst/>
            <a:ahLst/>
            <a:cxnLst/>
            <a:rect l="l" t="t" r="r" b="b"/>
            <a:pathLst>
              <a:path w="4881" h="4927" fill="none" extrusionOk="0">
                <a:moveTo>
                  <a:pt x="3056" y="46"/>
                </a:moveTo>
                <a:lnTo>
                  <a:pt x="3010" y="46"/>
                </a:lnTo>
                <a:lnTo>
                  <a:pt x="3010" y="46"/>
                </a:lnTo>
                <a:lnTo>
                  <a:pt x="3033" y="251"/>
                </a:lnTo>
                <a:lnTo>
                  <a:pt x="3102" y="434"/>
                </a:lnTo>
                <a:lnTo>
                  <a:pt x="3193" y="593"/>
                </a:lnTo>
                <a:lnTo>
                  <a:pt x="3307" y="730"/>
                </a:lnTo>
                <a:lnTo>
                  <a:pt x="3307" y="730"/>
                </a:lnTo>
                <a:lnTo>
                  <a:pt x="3512" y="936"/>
                </a:lnTo>
                <a:lnTo>
                  <a:pt x="3740" y="1118"/>
                </a:lnTo>
                <a:lnTo>
                  <a:pt x="3968" y="1278"/>
                </a:lnTo>
                <a:lnTo>
                  <a:pt x="4196" y="1460"/>
                </a:lnTo>
                <a:lnTo>
                  <a:pt x="4196" y="1460"/>
                </a:lnTo>
                <a:lnTo>
                  <a:pt x="4401" y="1665"/>
                </a:lnTo>
                <a:lnTo>
                  <a:pt x="4493" y="1779"/>
                </a:lnTo>
                <a:lnTo>
                  <a:pt x="4584" y="1893"/>
                </a:lnTo>
                <a:lnTo>
                  <a:pt x="4652" y="2030"/>
                </a:lnTo>
                <a:lnTo>
                  <a:pt x="4698" y="2167"/>
                </a:lnTo>
                <a:lnTo>
                  <a:pt x="4744" y="2327"/>
                </a:lnTo>
                <a:lnTo>
                  <a:pt x="4766" y="2509"/>
                </a:lnTo>
                <a:lnTo>
                  <a:pt x="4766" y="2509"/>
                </a:lnTo>
                <a:lnTo>
                  <a:pt x="4789" y="2828"/>
                </a:lnTo>
                <a:lnTo>
                  <a:pt x="4789" y="3193"/>
                </a:lnTo>
                <a:lnTo>
                  <a:pt x="4789" y="3193"/>
                </a:lnTo>
                <a:lnTo>
                  <a:pt x="4766" y="3786"/>
                </a:lnTo>
                <a:lnTo>
                  <a:pt x="4766" y="3786"/>
                </a:lnTo>
                <a:lnTo>
                  <a:pt x="4744" y="3946"/>
                </a:lnTo>
                <a:lnTo>
                  <a:pt x="4698" y="4083"/>
                </a:lnTo>
                <a:lnTo>
                  <a:pt x="4607" y="4219"/>
                </a:lnTo>
                <a:lnTo>
                  <a:pt x="4493" y="4311"/>
                </a:lnTo>
                <a:lnTo>
                  <a:pt x="4493" y="4311"/>
                </a:lnTo>
                <a:lnTo>
                  <a:pt x="4196" y="4470"/>
                </a:lnTo>
                <a:lnTo>
                  <a:pt x="3786" y="4675"/>
                </a:lnTo>
                <a:lnTo>
                  <a:pt x="3786" y="4675"/>
                </a:lnTo>
                <a:lnTo>
                  <a:pt x="3558" y="4744"/>
                </a:lnTo>
                <a:lnTo>
                  <a:pt x="3238" y="4790"/>
                </a:lnTo>
                <a:lnTo>
                  <a:pt x="3238" y="4790"/>
                </a:lnTo>
                <a:lnTo>
                  <a:pt x="2874" y="4812"/>
                </a:lnTo>
                <a:lnTo>
                  <a:pt x="2486" y="4835"/>
                </a:lnTo>
                <a:lnTo>
                  <a:pt x="2486" y="4835"/>
                </a:lnTo>
                <a:lnTo>
                  <a:pt x="1984" y="4812"/>
                </a:lnTo>
                <a:lnTo>
                  <a:pt x="1505" y="4790"/>
                </a:lnTo>
                <a:lnTo>
                  <a:pt x="662" y="4721"/>
                </a:lnTo>
                <a:lnTo>
                  <a:pt x="662" y="4721"/>
                </a:lnTo>
                <a:lnTo>
                  <a:pt x="548" y="4721"/>
                </a:lnTo>
                <a:lnTo>
                  <a:pt x="456" y="4675"/>
                </a:lnTo>
                <a:lnTo>
                  <a:pt x="342" y="4607"/>
                </a:lnTo>
                <a:lnTo>
                  <a:pt x="274" y="4539"/>
                </a:lnTo>
                <a:lnTo>
                  <a:pt x="205" y="4447"/>
                </a:lnTo>
                <a:lnTo>
                  <a:pt x="137" y="4333"/>
                </a:lnTo>
                <a:lnTo>
                  <a:pt x="114" y="4242"/>
                </a:lnTo>
                <a:lnTo>
                  <a:pt x="91" y="4105"/>
                </a:lnTo>
                <a:lnTo>
                  <a:pt x="91" y="4105"/>
                </a:lnTo>
                <a:lnTo>
                  <a:pt x="91" y="3649"/>
                </a:lnTo>
                <a:lnTo>
                  <a:pt x="91" y="3649"/>
                </a:lnTo>
                <a:lnTo>
                  <a:pt x="114" y="2737"/>
                </a:lnTo>
                <a:lnTo>
                  <a:pt x="114" y="2737"/>
                </a:lnTo>
                <a:lnTo>
                  <a:pt x="137" y="2577"/>
                </a:lnTo>
                <a:lnTo>
                  <a:pt x="160" y="2441"/>
                </a:lnTo>
                <a:lnTo>
                  <a:pt x="183" y="2304"/>
                </a:lnTo>
                <a:lnTo>
                  <a:pt x="251" y="2190"/>
                </a:lnTo>
                <a:lnTo>
                  <a:pt x="365" y="1962"/>
                </a:lnTo>
                <a:lnTo>
                  <a:pt x="525" y="1779"/>
                </a:lnTo>
                <a:lnTo>
                  <a:pt x="525" y="1779"/>
                </a:lnTo>
                <a:lnTo>
                  <a:pt x="684" y="1620"/>
                </a:lnTo>
                <a:lnTo>
                  <a:pt x="867" y="1460"/>
                </a:lnTo>
                <a:lnTo>
                  <a:pt x="1209" y="1186"/>
                </a:lnTo>
                <a:lnTo>
                  <a:pt x="1209" y="1186"/>
                </a:lnTo>
                <a:lnTo>
                  <a:pt x="1300" y="1072"/>
                </a:lnTo>
                <a:lnTo>
                  <a:pt x="1391" y="958"/>
                </a:lnTo>
                <a:lnTo>
                  <a:pt x="1460" y="822"/>
                </a:lnTo>
                <a:lnTo>
                  <a:pt x="1482" y="708"/>
                </a:lnTo>
                <a:lnTo>
                  <a:pt x="1528" y="479"/>
                </a:lnTo>
                <a:lnTo>
                  <a:pt x="1551" y="274"/>
                </a:lnTo>
                <a:lnTo>
                  <a:pt x="1551" y="274"/>
                </a:lnTo>
                <a:lnTo>
                  <a:pt x="1551" y="137"/>
                </a:lnTo>
                <a:lnTo>
                  <a:pt x="1505" y="137"/>
                </a:lnTo>
                <a:lnTo>
                  <a:pt x="1505" y="183"/>
                </a:lnTo>
                <a:lnTo>
                  <a:pt x="3056" y="92"/>
                </a:lnTo>
                <a:lnTo>
                  <a:pt x="3056" y="46"/>
                </a:lnTo>
                <a:lnTo>
                  <a:pt x="3010" y="46"/>
                </a:lnTo>
                <a:lnTo>
                  <a:pt x="3056" y="46"/>
                </a:lnTo>
                <a:lnTo>
                  <a:pt x="3056" y="1"/>
                </a:lnTo>
                <a:lnTo>
                  <a:pt x="1482" y="92"/>
                </a:lnTo>
                <a:lnTo>
                  <a:pt x="1482" y="92"/>
                </a:lnTo>
                <a:lnTo>
                  <a:pt x="1460" y="115"/>
                </a:lnTo>
                <a:lnTo>
                  <a:pt x="1460" y="115"/>
                </a:lnTo>
                <a:lnTo>
                  <a:pt x="1460" y="137"/>
                </a:lnTo>
                <a:lnTo>
                  <a:pt x="1460" y="160"/>
                </a:lnTo>
                <a:lnTo>
                  <a:pt x="1460" y="160"/>
                </a:lnTo>
                <a:lnTo>
                  <a:pt x="1460" y="274"/>
                </a:lnTo>
                <a:lnTo>
                  <a:pt x="1460" y="274"/>
                </a:lnTo>
                <a:lnTo>
                  <a:pt x="1437" y="457"/>
                </a:lnTo>
                <a:lnTo>
                  <a:pt x="1414" y="685"/>
                </a:lnTo>
                <a:lnTo>
                  <a:pt x="1368" y="799"/>
                </a:lnTo>
                <a:lnTo>
                  <a:pt x="1300" y="913"/>
                </a:lnTo>
                <a:lnTo>
                  <a:pt x="1232" y="1027"/>
                </a:lnTo>
                <a:lnTo>
                  <a:pt x="1140" y="1118"/>
                </a:lnTo>
                <a:lnTo>
                  <a:pt x="1140" y="1118"/>
                </a:lnTo>
                <a:lnTo>
                  <a:pt x="821" y="1392"/>
                </a:lnTo>
                <a:lnTo>
                  <a:pt x="639" y="1551"/>
                </a:lnTo>
                <a:lnTo>
                  <a:pt x="456" y="1711"/>
                </a:lnTo>
                <a:lnTo>
                  <a:pt x="456" y="1711"/>
                </a:lnTo>
                <a:lnTo>
                  <a:pt x="297" y="1916"/>
                </a:lnTo>
                <a:lnTo>
                  <a:pt x="160" y="2144"/>
                </a:lnTo>
                <a:lnTo>
                  <a:pt x="114" y="2281"/>
                </a:lnTo>
                <a:lnTo>
                  <a:pt x="69" y="2418"/>
                </a:lnTo>
                <a:lnTo>
                  <a:pt x="46" y="2577"/>
                </a:lnTo>
                <a:lnTo>
                  <a:pt x="23" y="2737"/>
                </a:lnTo>
                <a:lnTo>
                  <a:pt x="23" y="2737"/>
                </a:lnTo>
                <a:lnTo>
                  <a:pt x="0" y="3649"/>
                </a:lnTo>
                <a:lnTo>
                  <a:pt x="0" y="3649"/>
                </a:lnTo>
                <a:lnTo>
                  <a:pt x="0" y="4105"/>
                </a:lnTo>
                <a:lnTo>
                  <a:pt x="0" y="4105"/>
                </a:lnTo>
                <a:lnTo>
                  <a:pt x="23" y="4242"/>
                </a:lnTo>
                <a:lnTo>
                  <a:pt x="69" y="4379"/>
                </a:lnTo>
                <a:lnTo>
                  <a:pt x="114" y="4493"/>
                </a:lnTo>
                <a:lnTo>
                  <a:pt x="205" y="4584"/>
                </a:lnTo>
                <a:lnTo>
                  <a:pt x="297" y="4675"/>
                </a:lnTo>
                <a:lnTo>
                  <a:pt x="411" y="4744"/>
                </a:lnTo>
                <a:lnTo>
                  <a:pt x="525" y="4790"/>
                </a:lnTo>
                <a:lnTo>
                  <a:pt x="662" y="4812"/>
                </a:lnTo>
                <a:lnTo>
                  <a:pt x="662" y="4812"/>
                </a:lnTo>
                <a:lnTo>
                  <a:pt x="1505" y="4881"/>
                </a:lnTo>
                <a:lnTo>
                  <a:pt x="1984" y="4904"/>
                </a:lnTo>
                <a:lnTo>
                  <a:pt x="2486" y="4926"/>
                </a:lnTo>
                <a:lnTo>
                  <a:pt x="2486" y="4926"/>
                </a:lnTo>
                <a:lnTo>
                  <a:pt x="2874" y="4904"/>
                </a:lnTo>
                <a:lnTo>
                  <a:pt x="3261" y="4881"/>
                </a:lnTo>
                <a:lnTo>
                  <a:pt x="3261" y="4881"/>
                </a:lnTo>
                <a:lnTo>
                  <a:pt x="3580" y="4835"/>
                </a:lnTo>
                <a:lnTo>
                  <a:pt x="3831" y="4767"/>
                </a:lnTo>
                <a:lnTo>
                  <a:pt x="3831" y="4767"/>
                </a:lnTo>
                <a:lnTo>
                  <a:pt x="4242" y="4561"/>
                </a:lnTo>
                <a:lnTo>
                  <a:pt x="4538" y="4379"/>
                </a:lnTo>
                <a:lnTo>
                  <a:pt x="4538" y="4379"/>
                </a:lnTo>
                <a:lnTo>
                  <a:pt x="4675" y="4265"/>
                </a:lnTo>
                <a:lnTo>
                  <a:pt x="4766" y="4128"/>
                </a:lnTo>
                <a:lnTo>
                  <a:pt x="4835" y="3969"/>
                </a:lnTo>
                <a:lnTo>
                  <a:pt x="4858" y="3809"/>
                </a:lnTo>
                <a:lnTo>
                  <a:pt x="4858" y="3809"/>
                </a:lnTo>
                <a:lnTo>
                  <a:pt x="4880" y="3193"/>
                </a:lnTo>
                <a:lnTo>
                  <a:pt x="4880" y="3193"/>
                </a:lnTo>
                <a:lnTo>
                  <a:pt x="4880" y="2828"/>
                </a:lnTo>
                <a:lnTo>
                  <a:pt x="4858" y="2509"/>
                </a:lnTo>
                <a:lnTo>
                  <a:pt x="4858" y="2509"/>
                </a:lnTo>
                <a:lnTo>
                  <a:pt x="4812" y="2258"/>
                </a:lnTo>
                <a:lnTo>
                  <a:pt x="4744" y="2030"/>
                </a:lnTo>
                <a:lnTo>
                  <a:pt x="4652" y="1848"/>
                </a:lnTo>
                <a:lnTo>
                  <a:pt x="4538" y="1688"/>
                </a:lnTo>
                <a:lnTo>
                  <a:pt x="4538" y="1688"/>
                </a:lnTo>
                <a:lnTo>
                  <a:pt x="4333" y="1460"/>
                </a:lnTo>
                <a:lnTo>
                  <a:pt x="4105" y="1278"/>
                </a:lnTo>
                <a:lnTo>
                  <a:pt x="3649" y="913"/>
                </a:lnTo>
                <a:lnTo>
                  <a:pt x="3649" y="913"/>
                </a:lnTo>
                <a:lnTo>
                  <a:pt x="3444" y="753"/>
                </a:lnTo>
                <a:lnTo>
                  <a:pt x="3261" y="548"/>
                </a:lnTo>
                <a:lnTo>
                  <a:pt x="3261" y="548"/>
                </a:lnTo>
                <a:lnTo>
                  <a:pt x="3216" y="434"/>
                </a:lnTo>
                <a:lnTo>
                  <a:pt x="3147" y="320"/>
                </a:lnTo>
                <a:lnTo>
                  <a:pt x="3124" y="183"/>
                </a:lnTo>
                <a:lnTo>
                  <a:pt x="3102" y="46"/>
                </a:lnTo>
                <a:lnTo>
                  <a:pt x="3102" y="46"/>
                </a:lnTo>
                <a:lnTo>
                  <a:pt x="3079" y="1"/>
                </a:lnTo>
                <a:lnTo>
                  <a:pt x="3056" y="1"/>
                </a:lnTo>
                <a:lnTo>
                  <a:pt x="3056"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9"/>
          <p:cNvSpPr/>
          <p:nvPr/>
        </p:nvSpPr>
        <p:spPr>
          <a:xfrm>
            <a:off x="735396" y="3517815"/>
            <a:ext cx="177358" cy="363329"/>
          </a:xfrm>
          <a:custGeom>
            <a:avLst/>
            <a:gdLst/>
            <a:ahLst/>
            <a:cxnLst/>
            <a:rect l="l" t="t" r="r" b="b"/>
            <a:pathLst>
              <a:path w="2327" h="4767" extrusionOk="0">
                <a:moveTo>
                  <a:pt x="462" y="94"/>
                </a:moveTo>
                <a:lnTo>
                  <a:pt x="479" y="251"/>
                </a:lnTo>
                <a:lnTo>
                  <a:pt x="548" y="434"/>
                </a:lnTo>
                <a:lnTo>
                  <a:pt x="639" y="593"/>
                </a:lnTo>
                <a:lnTo>
                  <a:pt x="753" y="730"/>
                </a:lnTo>
                <a:lnTo>
                  <a:pt x="958" y="936"/>
                </a:lnTo>
                <a:lnTo>
                  <a:pt x="1186" y="1118"/>
                </a:lnTo>
                <a:lnTo>
                  <a:pt x="1414" y="1278"/>
                </a:lnTo>
                <a:lnTo>
                  <a:pt x="1642" y="1460"/>
                </a:lnTo>
                <a:lnTo>
                  <a:pt x="1847" y="1665"/>
                </a:lnTo>
                <a:lnTo>
                  <a:pt x="1939" y="1779"/>
                </a:lnTo>
                <a:lnTo>
                  <a:pt x="2030" y="1893"/>
                </a:lnTo>
                <a:lnTo>
                  <a:pt x="2098" y="2030"/>
                </a:lnTo>
                <a:lnTo>
                  <a:pt x="2144" y="2167"/>
                </a:lnTo>
                <a:lnTo>
                  <a:pt x="2190" y="2327"/>
                </a:lnTo>
                <a:lnTo>
                  <a:pt x="2212" y="2509"/>
                </a:lnTo>
                <a:lnTo>
                  <a:pt x="2235" y="2828"/>
                </a:lnTo>
                <a:lnTo>
                  <a:pt x="2235" y="3193"/>
                </a:lnTo>
                <a:lnTo>
                  <a:pt x="2212" y="3786"/>
                </a:lnTo>
                <a:lnTo>
                  <a:pt x="2190" y="3946"/>
                </a:lnTo>
                <a:lnTo>
                  <a:pt x="2144" y="4083"/>
                </a:lnTo>
                <a:lnTo>
                  <a:pt x="2053" y="4219"/>
                </a:lnTo>
                <a:lnTo>
                  <a:pt x="1939" y="4311"/>
                </a:lnTo>
                <a:lnTo>
                  <a:pt x="1642" y="4470"/>
                </a:lnTo>
                <a:lnTo>
                  <a:pt x="1314" y="4634"/>
                </a:lnTo>
                <a:lnTo>
                  <a:pt x="1314" y="4634"/>
                </a:lnTo>
                <a:lnTo>
                  <a:pt x="1369" y="4470"/>
                </a:lnTo>
                <a:lnTo>
                  <a:pt x="1437" y="4219"/>
                </a:lnTo>
                <a:lnTo>
                  <a:pt x="1460" y="3946"/>
                </a:lnTo>
                <a:lnTo>
                  <a:pt x="1460" y="3672"/>
                </a:lnTo>
                <a:lnTo>
                  <a:pt x="1437" y="3056"/>
                </a:lnTo>
                <a:lnTo>
                  <a:pt x="1414" y="2463"/>
                </a:lnTo>
                <a:lnTo>
                  <a:pt x="1391" y="2281"/>
                </a:lnTo>
                <a:lnTo>
                  <a:pt x="1369" y="2144"/>
                </a:lnTo>
                <a:lnTo>
                  <a:pt x="1323" y="1985"/>
                </a:lnTo>
                <a:lnTo>
                  <a:pt x="1255" y="1871"/>
                </a:lnTo>
                <a:lnTo>
                  <a:pt x="1163" y="1711"/>
                </a:lnTo>
                <a:lnTo>
                  <a:pt x="1026" y="1551"/>
                </a:lnTo>
                <a:lnTo>
                  <a:pt x="890" y="1437"/>
                </a:lnTo>
                <a:lnTo>
                  <a:pt x="753" y="1323"/>
                </a:lnTo>
                <a:lnTo>
                  <a:pt x="502" y="1118"/>
                </a:lnTo>
                <a:lnTo>
                  <a:pt x="388" y="1004"/>
                </a:lnTo>
                <a:lnTo>
                  <a:pt x="297" y="890"/>
                </a:lnTo>
                <a:lnTo>
                  <a:pt x="183" y="685"/>
                </a:lnTo>
                <a:lnTo>
                  <a:pt x="114" y="479"/>
                </a:lnTo>
                <a:lnTo>
                  <a:pt x="92" y="297"/>
                </a:lnTo>
                <a:lnTo>
                  <a:pt x="92" y="115"/>
                </a:lnTo>
                <a:lnTo>
                  <a:pt x="92" y="112"/>
                </a:lnTo>
                <a:lnTo>
                  <a:pt x="92" y="112"/>
                </a:lnTo>
                <a:lnTo>
                  <a:pt x="462" y="94"/>
                </a:lnTo>
                <a:close/>
                <a:moveTo>
                  <a:pt x="502" y="1"/>
                </a:moveTo>
                <a:lnTo>
                  <a:pt x="23" y="23"/>
                </a:lnTo>
                <a:lnTo>
                  <a:pt x="0" y="46"/>
                </a:lnTo>
                <a:lnTo>
                  <a:pt x="0" y="69"/>
                </a:lnTo>
                <a:lnTo>
                  <a:pt x="0" y="115"/>
                </a:lnTo>
                <a:lnTo>
                  <a:pt x="0" y="297"/>
                </a:lnTo>
                <a:lnTo>
                  <a:pt x="23" y="502"/>
                </a:lnTo>
                <a:lnTo>
                  <a:pt x="92" y="730"/>
                </a:lnTo>
                <a:lnTo>
                  <a:pt x="206" y="936"/>
                </a:lnTo>
                <a:lnTo>
                  <a:pt x="342" y="1118"/>
                </a:lnTo>
                <a:lnTo>
                  <a:pt x="525" y="1255"/>
                </a:lnTo>
                <a:lnTo>
                  <a:pt x="867" y="1551"/>
                </a:lnTo>
                <a:lnTo>
                  <a:pt x="1049" y="1711"/>
                </a:lnTo>
                <a:lnTo>
                  <a:pt x="1186" y="1916"/>
                </a:lnTo>
                <a:lnTo>
                  <a:pt x="1232" y="2030"/>
                </a:lnTo>
                <a:lnTo>
                  <a:pt x="1277" y="2167"/>
                </a:lnTo>
                <a:lnTo>
                  <a:pt x="1300" y="2304"/>
                </a:lnTo>
                <a:lnTo>
                  <a:pt x="1323" y="2463"/>
                </a:lnTo>
                <a:lnTo>
                  <a:pt x="1346" y="3079"/>
                </a:lnTo>
                <a:lnTo>
                  <a:pt x="1369" y="3672"/>
                </a:lnTo>
                <a:lnTo>
                  <a:pt x="1369" y="3946"/>
                </a:lnTo>
                <a:lnTo>
                  <a:pt x="1346" y="4197"/>
                </a:lnTo>
                <a:lnTo>
                  <a:pt x="1277" y="4447"/>
                </a:lnTo>
                <a:lnTo>
                  <a:pt x="1209" y="4698"/>
                </a:lnTo>
                <a:lnTo>
                  <a:pt x="1209" y="4721"/>
                </a:lnTo>
                <a:lnTo>
                  <a:pt x="1209" y="4744"/>
                </a:lnTo>
                <a:lnTo>
                  <a:pt x="1232" y="4767"/>
                </a:lnTo>
                <a:lnTo>
                  <a:pt x="1277" y="4767"/>
                </a:lnTo>
                <a:lnTo>
                  <a:pt x="1688" y="4561"/>
                </a:lnTo>
                <a:lnTo>
                  <a:pt x="1984" y="4379"/>
                </a:lnTo>
                <a:lnTo>
                  <a:pt x="2121" y="4265"/>
                </a:lnTo>
                <a:lnTo>
                  <a:pt x="2212" y="4128"/>
                </a:lnTo>
                <a:lnTo>
                  <a:pt x="2281" y="3969"/>
                </a:lnTo>
                <a:lnTo>
                  <a:pt x="2304" y="3809"/>
                </a:lnTo>
                <a:lnTo>
                  <a:pt x="2326" y="3193"/>
                </a:lnTo>
                <a:lnTo>
                  <a:pt x="2326" y="2828"/>
                </a:lnTo>
                <a:lnTo>
                  <a:pt x="2304" y="2509"/>
                </a:lnTo>
                <a:lnTo>
                  <a:pt x="2258" y="2258"/>
                </a:lnTo>
                <a:lnTo>
                  <a:pt x="2190" y="2030"/>
                </a:lnTo>
                <a:lnTo>
                  <a:pt x="2098" y="1848"/>
                </a:lnTo>
                <a:lnTo>
                  <a:pt x="1984" y="1688"/>
                </a:lnTo>
                <a:lnTo>
                  <a:pt x="1779" y="1460"/>
                </a:lnTo>
                <a:lnTo>
                  <a:pt x="1551" y="1278"/>
                </a:lnTo>
                <a:lnTo>
                  <a:pt x="1095" y="913"/>
                </a:lnTo>
                <a:lnTo>
                  <a:pt x="890" y="753"/>
                </a:lnTo>
                <a:lnTo>
                  <a:pt x="707" y="548"/>
                </a:lnTo>
                <a:lnTo>
                  <a:pt x="662" y="434"/>
                </a:lnTo>
                <a:lnTo>
                  <a:pt x="593" y="320"/>
                </a:lnTo>
                <a:lnTo>
                  <a:pt x="570" y="183"/>
                </a:lnTo>
                <a:lnTo>
                  <a:pt x="548" y="46"/>
                </a:lnTo>
                <a:lnTo>
                  <a:pt x="52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9"/>
          <p:cNvSpPr/>
          <p:nvPr/>
        </p:nvSpPr>
        <p:spPr>
          <a:xfrm>
            <a:off x="598056" y="3698598"/>
            <a:ext cx="206931" cy="116537"/>
          </a:xfrm>
          <a:custGeom>
            <a:avLst/>
            <a:gdLst/>
            <a:ahLst/>
            <a:cxnLst/>
            <a:rect l="l" t="t" r="r" b="b"/>
            <a:pathLst>
              <a:path w="2715" h="1529" extrusionOk="0">
                <a:moveTo>
                  <a:pt x="252" y="0"/>
                </a:moveTo>
                <a:lnTo>
                  <a:pt x="160" y="23"/>
                </a:lnTo>
                <a:lnTo>
                  <a:pt x="69" y="91"/>
                </a:lnTo>
                <a:lnTo>
                  <a:pt x="24" y="160"/>
                </a:lnTo>
                <a:lnTo>
                  <a:pt x="1" y="274"/>
                </a:lnTo>
                <a:lnTo>
                  <a:pt x="1" y="1254"/>
                </a:lnTo>
                <a:lnTo>
                  <a:pt x="24" y="1346"/>
                </a:lnTo>
                <a:lnTo>
                  <a:pt x="69" y="1437"/>
                </a:lnTo>
                <a:lnTo>
                  <a:pt x="160" y="1505"/>
                </a:lnTo>
                <a:lnTo>
                  <a:pt x="252" y="1528"/>
                </a:lnTo>
                <a:lnTo>
                  <a:pt x="2441" y="1528"/>
                </a:lnTo>
                <a:lnTo>
                  <a:pt x="2555" y="1505"/>
                </a:lnTo>
                <a:lnTo>
                  <a:pt x="2623" y="1437"/>
                </a:lnTo>
                <a:lnTo>
                  <a:pt x="2692" y="1346"/>
                </a:lnTo>
                <a:lnTo>
                  <a:pt x="2714" y="1254"/>
                </a:lnTo>
                <a:lnTo>
                  <a:pt x="2714" y="274"/>
                </a:lnTo>
                <a:lnTo>
                  <a:pt x="2692" y="160"/>
                </a:lnTo>
                <a:lnTo>
                  <a:pt x="2623" y="91"/>
                </a:lnTo>
                <a:lnTo>
                  <a:pt x="2555" y="23"/>
                </a:lnTo>
                <a:lnTo>
                  <a:pt x="2441" y="0"/>
                </a:lnTo>
                <a:close/>
              </a:path>
            </a:pathLst>
          </a:custGeom>
          <a:solidFill>
            <a:srgbClr val="76D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9"/>
          <p:cNvSpPr/>
          <p:nvPr/>
        </p:nvSpPr>
        <p:spPr>
          <a:xfrm>
            <a:off x="598056" y="3698598"/>
            <a:ext cx="206931" cy="116537"/>
          </a:xfrm>
          <a:custGeom>
            <a:avLst/>
            <a:gdLst/>
            <a:ahLst/>
            <a:cxnLst/>
            <a:rect l="l" t="t" r="r" b="b"/>
            <a:pathLst>
              <a:path w="2715" h="1529" fill="none" extrusionOk="0">
                <a:moveTo>
                  <a:pt x="252" y="0"/>
                </a:moveTo>
                <a:lnTo>
                  <a:pt x="2441" y="0"/>
                </a:lnTo>
                <a:lnTo>
                  <a:pt x="2441" y="0"/>
                </a:lnTo>
                <a:lnTo>
                  <a:pt x="2555" y="23"/>
                </a:lnTo>
                <a:lnTo>
                  <a:pt x="2623" y="91"/>
                </a:lnTo>
                <a:lnTo>
                  <a:pt x="2692" y="160"/>
                </a:lnTo>
                <a:lnTo>
                  <a:pt x="2714" y="274"/>
                </a:lnTo>
                <a:lnTo>
                  <a:pt x="2714" y="1254"/>
                </a:lnTo>
                <a:lnTo>
                  <a:pt x="2714" y="1254"/>
                </a:lnTo>
                <a:lnTo>
                  <a:pt x="2692" y="1346"/>
                </a:lnTo>
                <a:lnTo>
                  <a:pt x="2623" y="1437"/>
                </a:lnTo>
                <a:lnTo>
                  <a:pt x="2555" y="1505"/>
                </a:lnTo>
                <a:lnTo>
                  <a:pt x="2441" y="1528"/>
                </a:lnTo>
                <a:lnTo>
                  <a:pt x="252" y="1528"/>
                </a:lnTo>
                <a:lnTo>
                  <a:pt x="252" y="1528"/>
                </a:lnTo>
                <a:lnTo>
                  <a:pt x="160" y="1505"/>
                </a:lnTo>
                <a:lnTo>
                  <a:pt x="69" y="1437"/>
                </a:lnTo>
                <a:lnTo>
                  <a:pt x="24" y="1346"/>
                </a:lnTo>
                <a:lnTo>
                  <a:pt x="1" y="1254"/>
                </a:lnTo>
                <a:lnTo>
                  <a:pt x="1" y="274"/>
                </a:lnTo>
                <a:lnTo>
                  <a:pt x="1" y="274"/>
                </a:lnTo>
                <a:lnTo>
                  <a:pt x="24" y="160"/>
                </a:lnTo>
                <a:lnTo>
                  <a:pt x="69" y="91"/>
                </a:lnTo>
                <a:lnTo>
                  <a:pt x="160" y="23"/>
                </a:lnTo>
                <a:lnTo>
                  <a:pt x="25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9"/>
          <p:cNvSpPr/>
          <p:nvPr/>
        </p:nvSpPr>
        <p:spPr>
          <a:xfrm>
            <a:off x="624122" y="3467437"/>
            <a:ext cx="180864" cy="74769"/>
          </a:xfrm>
          <a:custGeom>
            <a:avLst/>
            <a:gdLst/>
            <a:ahLst/>
            <a:cxnLst/>
            <a:rect l="l" t="t" r="r" b="b"/>
            <a:pathLst>
              <a:path w="2373" h="981" extrusionOk="0">
                <a:moveTo>
                  <a:pt x="252" y="0"/>
                </a:moveTo>
                <a:lnTo>
                  <a:pt x="160" y="23"/>
                </a:lnTo>
                <a:lnTo>
                  <a:pt x="69" y="69"/>
                </a:lnTo>
                <a:lnTo>
                  <a:pt x="24" y="137"/>
                </a:lnTo>
                <a:lnTo>
                  <a:pt x="1" y="251"/>
                </a:lnTo>
                <a:lnTo>
                  <a:pt x="1" y="730"/>
                </a:lnTo>
                <a:lnTo>
                  <a:pt x="24" y="844"/>
                </a:lnTo>
                <a:lnTo>
                  <a:pt x="69" y="912"/>
                </a:lnTo>
                <a:lnTo>
                  <a:pt x="160" y="958"/>
                </a:lnTo>
                <a:lnTo>
                  <a:pt x="252" y="981"/>
                </a:lnTo>
                <a:lnTo>
                  <a:pt x="2122" y="981"/>
                </a:lnTo>
                <a:lnTo>
                  <a:pt x="2213" y="958"/>
                </a:lnTo>
                <a:lnTo>
                  <a:pt x="2304" y="912"/>
                </a:lnTo>
                <a:lnTo>
                  <a:pt x="2350" y="844"/>
                </a:lnTo>
                <a:lnTo>
                  <a:pt x="2372" y="730"/>
                </a:lnTo>
                <a:lnTo>
                  <a:pt x="2372" y="251"/>
                </a:lnTo>
                <a:lnTo>
                  <a:pt x="2350" y="137"/>
                </a:lnTo>
                <a:lnTo>
                  <a:pt x="2304" y="69"/>
                </a:lnTo>
                <a:lnTo>
                  <a:pt x="2213" y="23"/>
                </a:lnTo>
                <a:lnTo>
                  <a:pt x="2122" y="0"/>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9"/>
          <p:cNvSpPr/>
          <p:nvPr/>
        </p:nvSpPr>
        <p:spPr>
          <a:xfrm>
            <a:off x="624122" y="3467437"/>
            <a:ext cx="180864" cy="74769"/>
          </a:xfrm>
          <a:custGeom>
            <a:avLst/>
            <a:gdLst/>
            <a:ahLst/>
            <a:cxnLst/>
            <a:rect l="l" t="t" r="r" b="b"/>
            <a:pathLst>
              <a:path w="2373" h="981" fill="none" extrusionOk="0">
                <a:moveTo>
                  <a:pt x="252" y="0"/>
                </a:moveTo>
                <a:lnTo>
                  <a:pt x="2122" y="0"/>
                </a:lnTo>
                <a:lnTo>
                  <a:pt x="2122" y="0"/>
                </a:lnTo>
                <a:lnTo>
                  <a:pt x="2213" y="23"/>
                </a:lnTo>
                <a:lnTo>
                  <a:pt x="2304" y="69"/>
                </a:lnTo>
                <a:lnTo>
                  <a:pt x="2350" y="137"/>
                </a:lnTo>
                <a:lnTo>
                  <a:pt x="2372" y="251"/>
                </a:lnTo>
                <a:lnTo>
                  <a:pt x="2372" y="730"/>
                </a:lnTo>
                <a:lnTo>
                  <a:pt x="2372" y="730"/>
                </a:lnTo>
                <a:lnTo>
                  <a:pt x="2350" y="844"/>
                </a:lnTo>
                <a:lnTo>
                  <a:pt x="2304" y="912"/>
                </a:lnTo>
                <a:lnTo>
                  <a:pt x="2213" y="958"/>
                </a:lnTo>
                <a:lnTo>
                  <a:pt x="2122" y="981"/>
                </a:lnTo>
                <a:lnTo>
                  <a:pt x="252" y="981"/>
                </a:lnTo>
                <a:lnTo>
                  <a:pt x="252" y="981"/>
                </a:lnTo>
                <a:lnTo>
                  <a:pt x="160" y="958"/>
                </a:lnTo>
                <a:lnTo>
                  <a:pt x="69" y="912"/>
                </a:lnTo>
                <a:lnTo>
                  <a:pt x="24" y="844"/>
                </a:lnTo>
                <a:lnTo>
                  <a:pt x="1" y="730"/>
                </a:lnTo>
                <a:lnTo>
                  <a:pt x="1" y="251"/>
                </a:lnTo>
                <a:lnTo>
                  <a:pt x="1" y="251"/>
                </a:lnTo>
                <a:lnTo>
                  <a:pt x="24" y="137"/>
                </a:lnTo>
                <a:lnTo>
                  <a:pt x="69" y="69"/>
                </a:lnTo>
                <a:lnTo>
                  <a:pt x="160" y="23"/>
                </a:lnTo>
                <a:lnTo>
                  <a:pt x="25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9"/>
          <p:cNvSpPr/>
          <p:nvPr/>
        </p:nvSpPr>
        <p:spPr>
          <a:xfrm>
            <a:off x="711083" y="3463931"/>
            <a:ext cx="7012" cy="81781"/>
          </a:xfrm>
          <a:custGeom>
            <a:avLst/>
            <a:gdLst/>
            <a:ahLst/>
            <a:cxnLst/>
            <a:rect l="l" t="t" r="r" b="b"/>
            <a:pathLst>
              <a:path w="92" h="1073" extrusionOk="0">
                <a:moveTo>
                  <a:pt x="0" y="1"/>
                </a:moveTo>
                <a:lnTo>
                  <a:pt x="0" y="46"/>
                </a:lnTo>
                <a:lnTo>
                  <a:pt x="0" y="1027"/>
                </a:lnTo>
                <a:lnTo>
                  <a:pt x="0" y="1072"/>
                </a:lnTo>
                <a:lnTo>
                  <a:pt x="68" y="1072"/>
                </a:lnTo>
                <a:lnTo>
                  <a:pt x="91" y="1027"/>
                </a:lnTo>
                <a:lnTo>
                  <a:pt x="91" y="46"/>
                </a:lnTo>
                <a:lnTo>
                  <a:pt x="6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9"/>
          <p:cNvSpPr/>
          <p:nvPr/>
        </p:nvSpPr>
        <p:spPr>
          <a:xfrm>
            <a:off x="711083" y="3463931"/>
            <a:ext cx="7012" cy="81781"/>
          </a:xfrm>
          <a:custGeom>
            <a:avLst/>
            <a:gdLst/>
            <a:ahLst/>
            <a:cxnLst/>
            <a:rect l="l" t="t" r="r" b="b"/>
            <a:pathLst>
              <a:path w="92" h="1073" fill="none" extrusionOk="0">
                <a:moveTo>
                  <a:pt x="0" y="46"/>
                </a:moveTo>
                <a:lnTo>
                  <a:pt x="0" y="1027"/>
                </a:lnTo>
                <a:lnTo>
                  <a:pt x="0" y="1027"/>
                </a:lnTo>
                <a:lnTo>
                  <a:pt x="0" y="1072"/>
                </a:lnTo>
                <a:lnTo>
                  <a:pt x="46" y="1072"/>
                </a:lnTo>
                <a:lnTo>
                  <a:pt x="46" y="1072"/>
                </a:lnTo>
                <a:lnTo>
                  <a:pt x="68" y="1072"/>
                </a:lnTo>
                <a:lnTo>
                  <a:pt x="91" y="1027"/>
                </a:lnTo>
                <a:lnTo>
                  <a:pt x="91" y="46"/>
                </a:lnTo>
                <a:lnTo>
                  <a:pt x="91" y="46"/>
                </a:lnTo>
                <a:lnTo>
                  <a:pt x="68" y="1"/>
                </a:lnTo>
                <a:lnTo>
                  <a:pt x="46" y="1"/>
                </a:lnTo>
                <a:lnTo>
                  <a:pt x="46" y="1"/>
                </a:lnTo>
                <a:lnTo>
                  <a:pt x="0" y="1"/>
                </a:lnTo>
                <a:lnTo>
                  <a:pt x="0"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9"/>
          <p:cNvSpPr/>
          <p:nvPr/>
        </p:nvSpPr>
        <p:spPr>
          <a:xfrm>
            <a:off x="688447" y="3463931"/>
            <a:ext cx="7012" cy="81781"/>
          </a:xfrm>
          <a:custGeom>
            <a:avLst/>
            <a:gdLst/>
            <a:ahLst/>
            <a:cxnLst/>
            <a:rect l="l" t="t" r="r" b="b"/>
            <a:pathLst>
              <a:path w="92" h="1073" extrusionOk="0">
                <a:moveTo>
                  <a:pt x="1" y="1"/>
                </a:moveTo>
                <a:lnTo>
                  <a:pt x="1" y="46"/>
                </a:lnTo>
                <a:lnTo>
                  <a:pt x="1" y="1027"/>
                </a:lnTo>
                <a:lnTo>
                  <a:pt x="1" y="1072"/>
                </a:lnTo>
                <a:lnTo>
                  <a:pt x="69" y="1072"/>
                </a:lnTo>
                <a:lnTo>
                  <a:pt x="92" y="1027"/>
                </a:lnTo>
                <a:lnTo>
                  <a:pt x="92" y="46"/>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9"/>
          <p:cNvSpPr/>
          <p:nvPr/>
        </p:nvSpPr>
        <p:spPr>
          <a:xfrm>
            <a:off x="688447" y="3463931"/>
            <a:ext cx="7012" cy="81781"/>
          </a:xfrm>
          <a:custGeom>
            <a:avLst/>
            <a:gdLst/>
            <a:ahLst/>
            <a:cxnLst/>
            <a:rect l="l" t="t" r="r" b="b"/>
            <a:pathLst>
              <a:path w="92" h="1073" fill="none" extrusionOk="0">
                <a:moveTo>
                  <a:pt x="1" y="46"/>
                </a:moveTo>
                <a:lnTo>
                  <a:pt x="1" y="1027"/>
                </a:lnTo>
                <a:lnTo>
                  <a:pt x="1" y="1027"/>
                </a:lnTo>
                <a:lnTo>
                  <a:pt x="1" y="1072"/>
                </a:lnTo>
                <a:lnTo>
                  <a:pt x="46" y="1072"/>
                </a:lnTo>
                <a:lnTo>
                  <a:pt x="46" y="1072"/>
                </a:lnTo>
                <a:lnTo>
                  <a:pt x="69" y="1072"/>
                </a:lnTo>
                <a:lnTo>
                  <a:pt x="92" y="1027"/>
                </a:lnTo>
                <a:lnTo>
                  <a:pt x="92" y="46"/>
                </a:lnTo>
                <a:lnTo>
                  <a:pt x="92" y="46"/>
                </a:lnTo>
                <a:lnTo>
                  <a:pt x="69" y="1"/>
                </a:lnTo>
                <a:lnTo>
                  <a:pt x="46" y="1"/>
                </a:lnTo>
                <a:lnTo>
                  <a:pt x="46" y="1"/>
                </a:lnTo>
                <a:lnTo>
                  <a:pt x="1" y="1"/>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9"/>
          <p:cNvSpPr/>
          <p:nvPr/>
        </p:nvSpPr>
        <p:spPr>
          <a:xfrm>
            <a:off x="664135" y="3463931"/>
            <a:ext cx="7012" cy="81781"/>
          </a:xfrm>
          <a:custGeom>
            <a:avLst/>
            <a:gdLst/>
            <a:ahLst/>
            <a:cxnLst/>
            <a:rect l="l" t="t" r="r" b="b"/>
            <a:pathLst>
              <a:path w="92" h="1073" extrusionOk="0">
                <a:moveTo>
                  <a:pt x="23" y="1"/>
                </a:moveTo>
                <a:lnTo>
                  <a:pt x="0" y="46"/>
                </a:lnTo>
                <a:lnTo>
                  <a:pt x="0" y="1027"/>
                </a:lnTo>
                <a:lnTo>
                  <a:pt x="23" y="1072"/>
                </a:lnTo>
                <a:lnTo>
                  <a:pt x="92" y="1072"/>
                </a:lnTo>
                <a:lnTo>
                  <a:pt x="92" y="1027"/>
                </a:lnTo>
                <a:lnTo>
                  <a:pt x="92" y="46"/>
                </a:lnTo>
                <a:lnTo>
                  <a:pt x="9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9"/>
          <p:cNvSpPr/>
          <p:nvPr/>
        </p:nvSpPr>
        <p:spPr>
          <a:xfrm>
            <a:off x="664135" y="3463931"/>
            <a:ext cx="7012" cy="81781"/>
          </a:xfrm>
          <a:custGeom>
            <a:avLst/>
            <a:gdLst/>
            <a:ahLst/>
            <a:cxnLst/>
            <a:rect l="l" t="t" r="r" b="b"/>
            <a:pathLst>
              <a:path w="92" h="1073" fill="none" extrusionOk="0">
                <a:moveTo>
                  <a:pt x="0" y="46"/>
                </a:moveTo>
                <a:lnTo>
                  <a:pt x="0" y="1027"/>
                </a:lnTo>
                <a:lnTo>
                  <a:pt x="0" y="1027"/>
                </a:lnTo>
                <a:lnTo>
                  <a:pt x="23" y="1072"/>
                </a:lnTo>
                <a:lnTo>
                  <a:pt x="46" y="1072"/>
                </a:lnTo>
                <a:lnTo>
                  <a:pt x="46" y="1072"/>
                </a:lnTo>
                <a:lnTo>
                  <a:pt x="92" y="1072"/>
                </a:lnTo>
                <a:lnTo>
                  <a:pt x="92" y="1027"/>
                </a:lnTo>
                <a:lnTo>
                  <a:pt x="92" y="46"/>
                </a:lnTo>
                <a:lnTo>
                  <a:pt x="92" y="46"/>
                </a:lnTo>
                <a:lnTo>
                  <a:pt x="92" y="1"/>
                </a:lnTo>
                <a:lnTo>
                  <a:pt x="46" y="1"/>
                </a:lnTo>
                <a:lnTo>
                  <a:pt x="46" y="1"/>
                </a:lnTo>
                <a:lnTo>
                  <a:pt x="23" y="1"/>
                </a:lnTo>
                <a:lnTo>
                  <a:pt x="0"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9"/>
          <p:cNvSpPr/>
          <p:nvPr/>
        </p:nvSpPr>
        <p:spPr>
          <a:xfrm>
            <a:off x="641499" y="3463931"/>
            <a:ext cx="7088" cy="81781"/>
          </a:xfrm>
          <a:custGeom>
            <a:avLst/>
            <a:gdLst/>
            <a:ahLst/>
            <a:cxnLst/>
            <a:rect l="l" t="t" r="r" b="b"/>
            <a:pathLst>
              <a:path w="93" h="1073" extrusionOk="0">
                <a:moveTo>
                  <a:pt x="24" y="1"/>
                </a:moveTo>
                <a:lnTo>
                  <a:pt x="1" y="46"/>
                </a:lnTo>
                <a:lnTo>
                  <a:pt x="1" y="1027"/>
                </a:lnTo>
                <a:lnTo>
                  <a:pt x="24" y="1072"/>
                </a:lnTo>
                <a:lnTo>
                  <a:pt x="92" y="1072"/>
                </a:lnTo>
                <a:lnTo>
                  <a:pt x="92" y="1027"/>
                </a:lnTo>
                <a:lnTo>
                  <a:pt x="92" y="46"/>
                </a:lnTo>
                <a:lnTo>
                  <a:pt x="9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9"/>
          <p:cNvSpPr/>
          <p:nvPr/>
        </p:nvSpPr>
        <p:spPr>
          <a:xfrm>
            <a:off x="641499" y="3463931"/>
            <a:ext cx="7088" cy="81781"/>
          </a:xfrm>
          <a:custGeom>
            <a:avLst/>
            <a:gdLst/>
            <a:ahLst/>
            <a:cxnLst/>
            <a:rect l="l" t="t" r="r" b="b"/>
            <a:pathLst>
              <a:path w="93" h="1073" fill="none" extrusionOk="0">
                <a:moveTo>
                  <a:pt x="1" y="46"/>
                </a:moveTo>
                <a:lnTo>
                  <a:pt x="1" y="1027"/>
                </a:lnTo>
                <a:lnTo>
                  <a:pt x="1" y="1027"/>
                </a:lnTo>
                <a:lnTo>
                  <a:pt x="24" y="1072"/>
                </a:lnTo>
                <a:lnTo>
                  <a:pt x="46" y="1072"/>
                </a:lnTo>
                <a:lnTo>
                  <a:pt x="46" y="1072"/>
                </a:lnTo>
                <a:lnTo>
                  <a:pt x="92" y="1072"/>
                </a:lnTo>
                <a:lnTo>
                  <a:pt x="92" y="1027"/>
                </a:lnTo>
                <a:lnTo>
                  <a:pt x="92" y="46"/>
                </a:lnTo>
                <a:lnTo>
                  <a:pt x="92" y="46"/>
                </a:lnTo>
                <a:lnTo>
                  <a:pt x="92" y="1"/>
                </a:lnTo>
                <a:lnTo>
                  <a:pt x="46" y="1"/>
                </a:lnTo>
                <a:lnTo>
                  <a:pt x="46" y="1"/>
                </a:lnTo>
                <a:lnTo>
                  <a:pt x="24" y="1"/>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9"/>
          <p:cNvSpPr/>
          <p:nvPr/>
        </p:nvSpPr>
        <p:spPr>
          <a:xfrm>
            <a:off x="780592" y="3463931"/>
            <a:ext cx="7012" cy="81781"/>
          </a:xfrm>
          <a:custGeom>
            <a:avLst/>
            <a:gdLst/>
            <a:ahLst/>
            <a:cxnLst/>
            <a:rect l="l" t="t" r="r" b="b"/>
            <a:pathLst>
              <a:path w="92" h="1073" extrusionOk="0">
                <a:moveTo>
                  <a:pt x="0" y="1"/>
                </a:moveTo>
                <a:lnTo>
                  <a:pt x="0" y="46"/>
                </a:lnTo>
                <a:lnTo>
                  <a:pt x="0" y="1027"/>
                </a:lnTo>
                <a:lnTo>
                  <a:pt x="0" y="1072"/>
                </a:lnTo>
                <a:lnTo>
                  <a:pt x="69" y="1072"/>
                </a:lnTo>
                <a:lnTo>
                  <a:pt x="91" y="1027"/>
                </a:lnTo>
                <a:lnTo>
                  <a:pt x="91" y="46"/>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9"/>
          <p:cNvSpPr/>
          <p:nvPr/>
        </p:nvSpPr>
        <p:spPr>
          <a:xfrm>
            <a:off x="780592" y="3463931"/>
            <a:ext cx="7012" cy="81781"/>
          </a:xfrm>
          <a:custGeom>
            <a:avLst/>
            <a:gdLst/>
            <a:ahLst/>
            <a:cxnLst/>
            <a:rect l="l" t="t" r="r" b="b"/>
            <a:pathLst>
              <a:path w="92" h="1073" fill="none" extrusionOk="0">
                <a:moveTo>
                  <a:pt x="0" y="46"/>
                </a:moveTo>
                <a:lnTo>
                  <a:pt x="0" y="1027"/>
                </a:lnTo>
                <a:lnTo>
                  <a:pt x="0" y="1027"/>
                </a:lnTo>
                <a:lnTo>
                  <a:pt x="0" y="1072"/>
                </a:lnTo>
                <a:lnTo>
                  <a:pt x="46" y="1072"/>
                </a:lnTo>
                <a:lnTo>
                  <a:pt x="46" y="1072"/>
                </a:lnTo>
                <a:lnTo>
                  <a:pt x="69" y="1072"/>
                </a:lnTo>
                <a:lnTo>
                  <a:pt x="91" y="1027"/>
                </a:lnTo>
                <a:lnTo>
                  <a:pt x="91" y="46"/>
                </a:lnTo>
                <a:lnTo>
                  <a:pt x="91" y="46"/>
                </a:lnTo>
                <a:lnTo>
                  <a:pt x="69" y="1"/>
                </a:lnTo>
                <a:lnTo>
                  <a:pt x="46" y="1"/>
                </a:lnTo>
                <a:lnTo>
                  <a:pt x="46" y="1"/>
                </a:lnTo>
                <a:lnTo>
                  <a:pt x="0" y="1"/>
                </a:lnTo>
                <a:lnTo>
                  <a:pt x="0"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9"/>
          <p:cNvSpPr/>
          <p:nvPr/>
        </p:nvSpPr>
        <p:spPr>
          <a:xfrm>
            <a:off x="756203" y="3463931"/>
            <a:ext cx="7088" cy="81781"/>
          </a:xfrm>
          <a:custGeom>
            <a:avLst/>
            <a:gdLst/>
            <a:ahLst/>
            <a:cxnLst/>
            <a:rect l="l" t="t" r="r" b="b"/>
            <a:pathLst>
              <a:path w="93" h="1073" extrusionOk="0">
                <a:moveTo>
                  <a:pt x="24" y="1"/>
                </a:moveTo>
                <a:lnTo>
                  <a:pt x="1" y="46"/>
                </a:lnTo>
                <a:lnTo>
                  <a:pt x="1" y="1027"/>
                </a:lnTo>
                <a:lnTo>
                  <a:pt x="24" y="1072"/>
                </a:lnTo>
                <a:lnTo>
                  <a:pt x="92" y="1072"/>
                </a:lnTo>
                <a:lnTo>
                  <a:pt x="92" y="1027"/>
                </a:lnTo>
                <a:lnTo>
                  <a:pt x="92" y="46"/>
                </a:lnTo>
                <a:lnTo>
                  <a:pt x="9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9"/>
          <p:cNvSpPr/>
          <p:nvPr/>
        </p:nvSpPr>
        <p:spPr>
          <a:xfrm>
            <a:off x="756203" y="3463931"/>
            <a:ext cx="7088" cy="81781"/>
          </a:xfrm>
          <a:custGeom>
            <a:avLst/>
            <a:gdLst/>
            <a:ahLst/>
            <a:cxnLst/>
            <a:rect l="l" t="t" r="r" b="b"/>
            <a:pathLst>
              <a:path w="93" h="1073" fill="none" extrusionOk="0">
                <a:moveTo>
                  <a:pt x="1" y="46"/>
                </a:moveTo>
                <a:lnTo>
                  <a:pt x="1" y="1027"/>
                </a:lnTo>
                <a:lnTo>
                  <a:pt x="1" y="1027"/>
                </a:lnTo>
                <a:lnTo>
                  <a:pt x="24" y="1072"/>
                </a:lnTo>
                <a:lnTo>
                  <a:pt x="47" y="1072"/>
                </a:lnTo>
                <a:lnTo>
                  <a:pt x="47" y="1072"/>
                </a:lnTo>
                <a:lnTo>
                  <a:pt x="92" y="1072"/>
                </a:lnTo>
                <a:lnTo>
                  <a:pt x="92" y="1027"/>
                </a:lnTo>
                <a:lnTo>
                  <a:pt x="92" y="46"/>
                </a:lnTo>
                <a:lnTo>
                  <a:pt x="92" y="46"/>
                </a:lnTo>
                <a:lnTo>
                  <a:pt x="92" y="1"/>
                </a:lnTo>
                <a:lnTo>
                  <a:pt x="47" y="1"/>
                </a:lnTo>
                <a:lnTo>
                  <a:pt x="47" y="1"/>
                </a:lnTo>
                <a:lnTo>
                  <a:pt x="24" y="1"/>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9"/>
          <p:cNvSpPr/>
          <p:nvPr/>
        </p:nvSpPr>
        <p:spPr>
          <a:xfrm>
            <a:off x="733643" y="3463931"/>
            <a:ext cx="7012" cy="81781"/>
          </a:xfrm>
          <a:custGeom>
            <a:avLst/>
            <a:gdLst/>
            <a:ahLst/>
            <a:cxnLst/>
            <a:rect l="l" t="t" r="r" b="b"/>
            <a:pathLst>
              <a:path w="92" h="1073" extrusionOk="0">
                <a:moveTo>
                  <a:pt x="23" y="1"/>
                </a:moveTo>
                <a:lnTo>
                  <a:pt x="0" y="46"/>
                </a:lnTo>
                <a:lnTo>
                  <a:pt x="0" y="1027"/>
                </a:lnTo>
                <a:lnTo>
                  <a:pt x="23" y="1072"/>
                </a:lnTo>
                <a:lnTo>
                  <a:pt x="92" y="1072"/>
                </a:lnTo>
                <a:lnTo>
                  <a:pt x="92" y="1027"/>
                </a:lnTo>
                <a:lnTo>
                  <a:pt x="92" y="46"/>
                </a:lnTo>
                <a:lnTo>
                  <a:pt x="9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9"/>
          <p:cNvSpPr/>
          <p:nvPr/>
        </p:nvSpPr>
        <p:spPr>
          <a:xfrm>
            <a:off x="733643" y="3463931"/>
            <a:ext cx="7012" cy="81781"/>
          </a:xfrm>
          <a:custGeom>
            <a:avLst/>
            <a:gdLst/>
            <a:ahLst/>
            <a:cxnLst/>
            <a:rect l="l" t="t" r="r" b="b"/>
            <a:pathLst>
              <a:path w="92" h="1073" fill="none" extrusionOk="0">
                <a:moveTo>
                  <a:pt x="0" y="46"/>
                </a:moveTo>
                <a:lnTo>
                  <a:pt x="0" y="1027"/>
                </a:lnTo>
                <a:lnTo>
                  <a:pt x="0" y="1027"/>
                </a:lnTo>
                <a:lnTo>
                  <a:pt x="23" y="1072"/>
                </a:lnTo>
                <a:lnTo>
                  <a:pt x="46" y="1072"/>
                </a:lnTo>
                <a:lnTo>
                  <a:pt x="46" y="1072"/>
                </a:lnTo>
                <a:lnTo>
                  <a:pt x="92" y="1072"/>
                </a:lnTo>
                <a:lnTo>
                  <a:pt x="92" y="1027"/>
                </a:lnTo>
                <a:lnTo>
                  <a:pt x="92" y="46"/>
                </a:lnTo>
                <a:lnTo>
                  <a:pt x="92" y="46"/>
                </a:lnTo>
                <a:lnTo>
                  <a:pt x="92" y="1"/>
                </a:lnTo>
                <a:lnTo>
                  <a:pt x="46" y="1"/>
                </a:lnTo>
                <a:lnTo>
                  <a:pt x="46" y="1"/>
                </a:lnTo>
                <a:lnTo>
                  <a:pt x="23" y="1"/>
                </a:lnTo>
                <a:lnTo>
                  <a:pt x="0"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9"/>
          <p:cNvSpPr/>
          <p:nvPr/>
        </p:nvSpPr>
        <p:spPr>
          <a:xfrm>
            <a:off x="620692" y="3463931"/>
            <a:ext cx="187800" cy="81781"/>
          </a:xfrm>
          <a:custGeom>
            <a:avLst/>
            <a:gdLst/>
            <a:ahLst/>
            <a:cxnLst/>
            <a:rect l="l" t="t" r="r" b="b"/>
            <a:pathLst>
              <a:path w="2464" h="1073" extrusionOk="0">
                <a:moveTo>
                  <a:pt x="2167" y="92"/>
                </a:moveTo>
                <a:lnTo>
                  <a:pt x="2235" y="115"/>
                </a:lnTo>
                <a:lnTo>
                  <a:pt x="2303" y="137"/>
                </a:lnTo>
                <a:lnTo>
                  <a:pt x="2349" y="206"/>
                </a:lnTo>
                <a:lnTo>
                  <a:pt x="2372" y="297"/>
                </a:lnTo>
                <a:lnTo>
                  <a:pt x="2372" y="776"/>
                </a:lnTo>
                <a:lnTo>
                  <a:pt x="2349" y="867"/>
                </a:lnTo>
                <a:lnTo>
                  <a:pt x="2303" y="936"/>
                </a:lnTo>
                <a:lnTo>
                  <a:pt x="2235" y="981"/>
                </a:lnTo>
                <a:lnTo>
                  <a:pt x="205" y="981"/>
                </a:lnTo>
                <a:lnTo>
                  <a:pt x="160" y="936"/>
                </a:lnTo>
                <a:lnTo>
                  <a:pt x="114" y="867"/>
                </a:lnTo>
                <a:lnTo>
                  <a:pt x="91" y="776"/>
                </a:lnTo>
                <a:lnTo>
                  <a:pt x="91" y="297"/>
                </a:lnTo>
                <a:lnTo>
                  <a:pt x="114" y="206"/>
                </a:lnTo>
                <a:lnTo>
                  <a:pt x="160" y="137"/>
                </a:lnTo>
                <a:lnTo>
                  <a:pt x="205" y="115"/>
                </a:lnTo>
                <a:lnTo>
                  <a:pt x="297" y="92"/>
                </a:lnTo>
                <a:close/>
                <a:moveTo>
                  <a:pt x="297" y="1"/>
                </a:moveTo>
                <a:lnTo>
                  <a:pt x="183" y="23"/>
                </a:lnTo>
                <a:lnTo>
                  <a:pt x="91" y="92"/>
                </a:lnTo>
                <a:lnTo>
                  <a:pt x="23" y="183"/>
                </a:lnTo>
                <a:lnTo>
                  <a:pt x="0" y="297"/>
                </a:lnTo>
                <a:lnTo>
                  <a:pt x="0" y="776"/>
                </a:lnTo>
                <a:lnTo>
                  <a:pt x="23" y="890"/>
                </a:lnTo>
                <a:lnTo>
                  <a:pt x="91" y="981"/>
                </a:lnTo>
                <a:lnTo>
                  <a:pt x="183" y="1050"/>
                </a:lnTo>
                <a:lnTo>
                  <a:pt x="297" y="1072"/>
                </a:lnTo>
                <a:lnTo>
                  <a:pt x="2167" y="1072"/>
                </a:lnTo>
                <a:lnTo>
                  <a:pt x="2281" y="1050"/>
                </a:lnTo>
                <a:lnTo>
                  <a:pt x="2372" y="981"/>
                </a:lnTo>
                <a:lnTo>
                  <a:pt x="2440" y="890"/>
                </a:lnTo>
                <a:lnTo>
                  <a:pt x="2463" y="776"/>
                </a:lnTo>
                <a:lnTo>
                  <a:pt x="2463" y="297"/>
                </a:lnTo>
                <a:lnTo>
                  <a:pt x="2440" y="183"/>
                </a:lnTo>
                <a:lnTo>
                  <a:pt x="2372" y="92"/>
                </a:lnTo>
                <a:lnTo>
                  <a:pt x="2281" y="23"/>
                </a:lnTo>
                <a:lnTo>
                  <a:pt x="216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9"/>
          <p:cNvSpPr/>
          <p:nvPr/>
        </p:nvSpPr>
        <p:spPr>
          <a:xfrm>
            <a:off x="620692" y="3463931"/>
            <a:ext cx="187800" cy="81781"/>
          </a:xfrm>
          <a:custGeom>
            <a:avLst/>
            <a:gdLst/>
            <a:ahLst/>
            <a:cxnLst/>
            <a:rect l="l" t="t" r="r" b="b"/>
            <a:pathLst>
              <a:path w="2464" h="1073" fill="none" extrusionOk="0">
                <a:moveTo>
                  <a:pt x="297" y="46"/>
                </a:moveTo>
                <a:lnTo>
                  <a:pt x="297" y="92"/>
                </a:lnTo>
                <a:lnTo>
                  <a:pt x="2167" y="92"/>
                </a:lnTo>
                <a:lnTo>
                  <a:pt x="2167" y="92"/>
                </a:lnTo>
                <a:lnTo>
                  <a:pt x="2235" y="115"/>
                </a:lnTo>
                <a:lnTo>
                  <a:pt x="2303" y="137"/>
                </a:lnTo>
                <a:lnTo>
                  <a:pt x="2349" y="206"/>
                </a:lnTo>
                <a:lnTo>
                  <a:pt x="2372" y="297"/>
                </a:lnTo>
                <a:lnTo>
                  <a:pt x="2372" y="776"/>
                </a:lnTo>
                <a:lnTo>
                  <a:pt x="2372" y="776"/>
                </a:lnTo>
                <a:lnTo>
                  <a:pt x="2349" y="867"/>
                </a:lnTo>
                <a:lnTo>
                  <a:pt x="2303" y="936"/>
                </a:lnTo>
                <a:lnTo>
                  <a:pt x="2235" y="981"/>
                </a:lnTo>
                <a:lnTo>
                  <a:pt x="2167" y="981"/>
                </a:lnTo>
                <a:lnTo>
                  <a:pt x="297" y="981"/>
                </a:lnTo>
                <a:lnTo>
                  <a:pt x="297" y="981"/>
                </a:lnTo>
                <a:lnTo>
                  <a:pt x="205" y="981"/>
                </a:lnTo>
                <a:lnTo>
                  <a:pt x="160" y="936"/>
                </a:lnTo>
                <a:lnTo>
                  <a:pt x="114" y="867"/>
                </a:lnTo>
                <a:lnTo>
                  <a:pt x="91" y="776"/>
                </a:lnTo>
                <a:lnTo>
                  <a:pt x="91" y="297"/>
                </a:lnTo>
                <a:lnTo>
                  <a:pt x="91" y="297"/>
                </a:lnTo>
                <a:lnTo>
                  <a:pt x="114" y="206"/>
                </a:lnTo>
                <a:lnTo>
                  <a:pt x="160" y="137"/>
                </a:lnTo>
                <a:lnTo>
                  <a:pt x="205" y="115"/>
                </a:lnTo>
                <a:lnTo>
                  <a:pt x="297" y="92"/>
                </a:lnTo>
                <a:lnTo>
                  <a:pt x="297" y="46"/>
                </a:lnTo>
                <a:lnTo>
                  <a:pt x="297" y="1"/>
                </a:lnTo>
                <a:lnTo>
                  <a:pt x="297" y="1"/>
                </a:lnTo>
                <a:lnTo>
                  <a:pt x="183" y="23"/>
                </a:lnTo>
                <a:lnTo>
                  <a:pt x="91" y="92"/>
                </a:lnTo>
                <a:lnTo>
                  <a:pt x="23" y="183"/>
                </a:lnTo>
                <a:lnTo>
                  <a:pt x="0" y="297"/>
                </a:lnTo>
                <a:lnTo>
                  <a:pt x="0" y="776"/>
                </a:lnTo>
                <a:lnTo>
                  <a:pt x="0" y="776"/>
                </a:lnTo>
                <a:lnTo>
                  <a:pt x="23" y="890"/>
                </a:lnTo>
                <a:lnTo>
                  <a:pt x="91" y="981"/>
                </a:lnTo>
                <a:lnTo>
                  <a:pt x="183" y="1050"/>
                </a:lnTo>
                <a:lnTo>
                  <a:pt x="297" y="1072"/>
                </a:lnTo>
                <a:lnTo>
                  <a:pt x="2167" y="1072"/>
                </a:lnTo>
                <a:lnTo>
                  <a:pt x="2167" y="1072"/>
                </a:lnTo>
                <a:lnTo>
                  <a:pt x="2281" y="1050"/>
                </a:lnTo>
                <a:lnTo>
                  <a:pt x="2372" y="981"/>
                </a:lnTo>
                <a:lnTo>
                  <a:pt x="2440" y="890"/>
                </a:lnTo>
                <a:lnTo>
                  <a:pt x="2463" y="776"/>
                </a:lnTo>
                <a:lnTo>
                  <a:pt x="2463" y="297"/>
                </a:lnTo>
                <a:lnTo>
                  <a:pt x="2463" y="297"/>
                </a:lnTo>
                <a:lnTo>
                  <a:pt x="2440" y="183"/>
                </a:lnTo>
                <a:lnTo>
                  <a:pt x="2372" y="92"/>
                </a:lnTo>
                <a:lnTo>
                  <a:pt x="2281" y="23"/>
                </a:lnTo>
                <a:lnTo>
                  <a:pt x="2167" y="1"/>
                </a:lnTo>
                <a:lnTo>
                  <a:pt x="297" y="1"/>
                </a:lnTo>
                <a:lnTo>
                  <a:pt x="297"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9"/>
          <p:cNvSpPr/>
          <p:nvPr/>
        </p:nvSpPr>
        <p:spPr>
          <a:xfrm>
            <a:off x="653693" y="3556075"/>
            <a:ext cx="52209" cy="55715"/>
          </a:xfrm>
          <a:custGeom>
            <a:avLst/>
            <a:gdLst/>
            <a:ahLst/>
            <a:cxnLst/>
            <a:rect l="l" t="t" r="r" b="b"/>
            <a:pathLst>
              <a:path w="685" h="731" extrusionOk="0">
                <a:moveTo>
                  <a:pt x="411" y="0"/>
                </a:moveTo>
                <a:lnTo>
                  <a:pt x="297" y="23"/>
                </a:lnTo>
                <a:lnTo>
                  <a:pt x="206" y="91"/>
                </a:lnTo>
                <a:lnTo>
                  <a:pt x="160" y="160"/>
                </a:lnTo>
                <a:lnTo>
                  <a:pt x="137" y="274"/>
                </a:lnTo>
                <a:lnTo>
                  <a:pt x="115" y="365"/>
                </a:lnTo>
                <a:lnTo>
                  <a:pt x="69" y="548"/>
                </a:lnTo>
                <a:lnTo>
                  <a:pt x="0" y="730"/>
                </a:lnTo>
                <a:lnTo>
                  <a:pt x="502" y="730"/>
                </a:lnTo>
                <a:lnTo>
                  <a:pt x="593" y="593"/>
                </a:lnTo>
                <a:lnTo>
                  <a:pt x="662" y="434"/>
                </a:lnTo>
                <a:lnTo>
                  <a:pt x="685" y="297"/>
                </a:lnTo>
                <a:lnTo>
                  <a:pt x="662" y="183"/>
                </a:lnTo>
                <a:lnTo>
                  <a:pt x="593" y="91"/>
                </a:lnTo>
                <a:lnTo>
                  <a:pt x="502" y="69"/>
                </a:lnTo>
                <a:lnTo>
                  <a:pt x="434" y="0"/>
                </a:lnTo>
                <a:close/>
              </a:path>
            </a:pathLst>
          </a:custGeom>
          <a:solidFill>
            <a:srgbClr val="FD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9"/>
          <p:cNvSpPr/>
          <p:nvPr/>
        </p:nvSpPr>
        <p:spPr>
          <a:xfrm>
            <a:off x="653693" y="3556075"/>
            <a:ext cx="52209" cy="55715"/>
          </a:xfrm>
          <a:custGeom>
            <a:avLst/>
            <a:gdLst/>
            <a:ahLst/>
            <a:cxnLst/>
            <a:rect l="l" t="t" r="r" b="b"/>
            <a:pathLst>
              <a:path w="685" h="731" fill="none" extrusionOk="0">
                <a:moveTo>
                  <a:pt x="411" y="0"/>
                </a:moveTo>
                <a:lnTo>
                  <a:pt x="411" y="0"/>
                </a:lnTo>
                <a:lnTo>
                  <a:pt x="297" y="23"/>
                </a:lnTo>
                <a:lnTo>
                  <a:pt x="206" y="91"/>
                </a:lnTo>
                <a:lnTo>
                  <a:pt x="160" y="160"/>
                </a:lnTo>
                <a:lnTo>
                  <a:pt x="137" y="274"/>
                </a:lnTo>
                <a:lnTo>
                  <a:pt x="137" y="274"/>
                </a:lnTo>
                <a:lnTo>
                  <a:pt x="137" y="274"/>
                </a:lnTo>
                <a:lnTo>
                  <a:pt x="137" y="274"/>
                </a:lnTo>
                <a:lnTo>
                  <a:pt x="137" y="274"/>
                </a:lnTo>
                <a:lnTo>
                  <a:pt x="115" y="365"/>
                </a:lnTo>
                <a:lnTo>
                  <a:pt x="69" y="548"/>
                </a:lnTo>
                <a:lnTo>
                  <a:pt x="69" y="548"/>
                </a:lnTo>
                <a:lnTo>
                  <a:pt x="0" y="730"/>
                </a:lnTo>
                <a:lnTo>
                  <a:pt x="502" y="730"/>
                </a:lnTo>
                <a:lnTo>
                  <a:pt x="502" y="730"/>
                </a:lnTo>
                <a:lnTo>
                  <a:pt x="593" y="593"/>
                </a:lnTo>
                <a:lnTo>
                  <a:pt x="662" y="434"/>
                </a:lnTo>
                <a:lnTo>
                  <a:pt x="662" y="434"/>
                </a:lnTo>
                <a:lnTo>
                  <a:pt x="685" y="297"/>
                </a:lnTo>
                <a:lnTo>
                  <a:pt x="685" y="297"/>
                </a:lnTo>
                <a:lnTo>
                  <a:pt x="662" y="183"/>
                </a:lnTo>
                <a:lnTo>
                  <a:pt x="593" y="91"/>
                </a:lnTo>
                <a:lnTo>
                  <a:pt x="593" y="91"/>
                </a:lnTo>
                <a:lnTo>
                  <a:pt x="593" y="91"/>
                </a:lnTo>
                <a:lnTo>
                  <a:pt x="502" y="69"/>
                </a:lnTo>
                <a:lnTo>
                  <a:pt x="434" y="0"/>
                </a:lnTo>
                <a:lnTo>
                  <a:pt x="434" y="0"/>
                </a:lnTo>
                <a:lnTo>
                  <a:pt x="411" y="0"/>
                </a:lnTo>
                <a:lnTo>
                  <a:pt x="411" y="0"/>
                </a:lnTo>
                <a:lnTo>
                  <a:pt x="41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9"/>
          <p:cNvSpPr/>
          <p:nvPr/>
        </p:nvSpPr>
        <p:spPr>
          <a:xfrm>
            <a:off x="686694" y="3556075"/>
            <a:ext cx="17454" cy="55715"/>
          </a:xfrm>
          <a:custGeom>
            <a:avLst/>
            <a:gdLst/>
            <a:ahLst/>
            <a:cxnLst/>
            <a:rect l="l" t="t" r="r" b="b"/>
            <a:pathLst>
              <a:path w="229" h="731" extrusionOk="0">
                <a:moveTo>
                  <a:pt x="1" y="0"/>
                </a:moveTo>
                <a:lnTo>
                  <a:pt x="69" y="69"/>
                </a:lnTo>
                <a:lnTo>
                  <a:pt x="160" y="91"/>
                </a:lnTo>
                <a:lnTo>
                  <a:pt x="92" y="23"/>
                </a:lnTo>
                <a:lnTo>
                  <a:pt x="1" y="0"/>
                </a:lnTo>
                <a:close/>
                <a:moveTo>
                  <a:pt x="229" y="434"/>
                </a:moveTo>
                <a:lnTo>
                  <a:pt x="160" y="593"/>
                </a:lnTo>
                <a:lnTo>
                  <a:pt x="69" y="730"/>
                </a:lnTo>
                <a:lnTo>
                  <a:pt x="160" y="730"/>
                </a:lnTo>
                <a:lnTo>
                  <a:pt x="206" y="548"/>
                </a:lnTo>
                <a:lnTo>
                  <a:pt x="229" y="434"/>
                </a:lnTo>
                <a:close/>
              </a:path>
            </a:pathLst>
          </a:custGeom>
          <a:solidFill>
            <a:srgbClr val="E0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9"/>
          <p:cNvSpPr/>
          <p:nvPr/>
        </p:nvSpPr>
        <p:spPr>
          <a:xfrm>
            <a:off x="691953" y="3589077"/>
            <a:ext cx="12195" cy="22713"/>
          </a:xfrm>
          <a:custGeom>
            <a:avLst/>
            <a:gdLst/>
            <a:ahLst/>
            <a:cxnLst/>
            <a:rect l="l" t="t" r="r" b="b"/>
            <a:pathLst>
              <a:path w="160" h="298" fill="none" extrusionOk="0">
                <a:moveTo>
                  <a:pt x="160" y="1"/>
                </a:moveTo>
                <a:lnTo>
                  <a:pt x="160" y="1"/>
                </a:lnTo>
                <a:lnTo>
                  <a:pt x="91" y="160"/>
                </a:lnTo>
                <a:lnTo>
                  <a:pt x="0" y="297"/>
                </a:lnTo>
                <a:lnTo>
                  <a:pt x="91" y="297"/>
                </a:lnTo>
                <a:lnTo>
                  <a:pt x="91" y="297"/>
                </a:lnTo>
                <a:lnTo>
                  <a:pt x="137" y="115"/>
                </a:lnTo>
                <a:lnTo>
                  <a:pt x="137" y="115"/>
                </a:lnTo>
                <a:lnTo>
                  <a:pt x="1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9"/>
          <p:cNvSpPr/>
          <p:nvPr/>
        </p:nvSpPr>
        <p:spPr>
          <a:xfrm>
            <a:off x="686694" y="3556075"/>
            <a:ext cx="12271" cy="7012"/>
          </a:xfrm>
          <a:custGeom>
            <a:avLst/>
            <a:gdLst/>
            <a:ahLst/>
            <a:cxnLst/>
            <a:rect l="l" t="t" r="r" b="b"/>
            <a:pathLst>
              <a:path w="161" h="92" fill="none" extrusionOk="0">
                <a:moveTo>
                  <a:pt x="1" y="0"/>
                </a:moveTo>
                <a:lnTo>
                  <a:pt x="1" y="0"/>
                </a:lnTo>
                <a:lnTo>
                  <a:pt x="69" y="69"/>
                </a:lnTo>
                <a:lnTo>
                  <a:pt x="160" y="91"/>
                </a:lnTo>
                <a:lnTo>
                  <a:pt x="160" y="91"/>
                </a:lnTo>
                <a:lnTo>
                  <a:pt x="160" y="91"/>
                </a:lnTo>
                <a:lnTo>
                  <a:pt x="92" y="2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9"/>
          <p:cNvSpPr/>
          <p:nvPr/>
        </p:nvSpPr>
        <p:spPr>
          <a:xfrm>
            <a:off x="565055" y="3611713"/>
            <a:ext cx="133914" cy="168669"/>
          </a:xfrm>
          <a:custGeom>
            <a:avLst/>
            <a:gdLst/>
            <a:ahLst/>
            <a:cxnLst/>
            <a:rect l="l" t="t" r="r" b="b"/>
            <a:pathLst>
              <a:path w="1757" h="2213" extrusionOk="0">
                <a:moveTo>
                  <a:pt x="1163" y="0"/>
                </a:moveTo>
                <a:lnTo>
                  <a:pt x="1141" y="46"/>
                </a:lnTo>
                <a:lnTo>
                  <a:pt x="1049" y="137"/>
                </a:lnTo>
                <a:lnTo>
                  <a:pt x="958" y="228"/>
                </a:lnTo>
                <a:lnTo>
                  <a:pt x="639" y="456"/>
                </a:lnTo>
                <a:lnTo>
                  <a:pt x="525" y="570"/>
                </a:lnTo>
                <a:lnTo>
                  <a:pt x="388" y="684"/>
                </a:lnTo>
                <a:lnTo>
                  <a:pt x="320" y="775"/>
                </a:lnTo>
                <a:lnTo>
                  <a:pt x="229" y="889"/>
                </a:lnTo>
                <a:lnTo>
                  <a:pt x="160" y="1026"/>
                </a:lnTo>
                <a:lnTo>
                  <a:pt x="114" y="1186"/>
                </a:lnTo>
                <a:lnTo>
                  <a:pt x="69" y="1345"/>
                </a:lnTo>
                <a:lnTo>
                  <a:pt x="46" y="1528"/>
                </a:lnTo>
                <a:lnTo>
                  <a:pt x="23" y="1710"/>
                </a:lnTo>
                <a:lnTo>
                  <a:pt x="0" y="1938"/>
                </a:lnTo>
                <a:lnTo>
                  <a:pt x="23" y="2052"/>
                </a:lnTo>
                <a:lnTo>
                  <a:pt x="92" y="2121"/>
                </a:lnTo>
                <a:lnTo>
                  <a:pt x="183" y="2189"/>
                </a:lnTo>
                <a:lnTo>
                  <a:pt x="274" y="2212"/>
                </a:lnTo>
                <a:lnTo>
                  <a:pt x="365" y="2212"/>
                </a:lnTo>
                <a:lnTo>
                  <a:pt x="434" y="2166"/>
                </a:lnTo>
                <a:lnTo>
                  <a:pt x="434" y="1414"/>
                </a:lnTo>
                <a:lnTo>
                  <a:pt x="457" y="1300"/>
                </a:lnTo>
                <a:lnTo>
                  <a:pt x="502" y="1231"/>
                </a:lnTo>
                <a:lnTo>
                  <a:pt x="593" y="1163"/>
                </a:lnTo>
                <a:lnTo>
                  <a:pt x="685" y="1140"/>
                </a:lnTo>
                <a:lnTo>
                  <a:pt x="730" y="1140"/>
                </a:lnTo>
                <a:lnTo>
                  <a:pt x="821" y="1026"/>
                </a:lnTo>
                <a:lnTo>
                  <a:pt x="935" y="912"/>
                </a:lnTo>
                <a:lnTo>
                  <a:pt x="1278" y="684"/>
                </a:lnTo>
                <a:lnTo>
                  <a:pt x="1392" y="593"/>
                </a:lnTo>
                <a:lnTo>
                  <a:pt x="1460" y="502"/>
                </a:lnTo>
                <a:lnTo>
                  <a:pt x="1597" y="319"/>
                </a:lnTo>
                <a:lnTo>
                  <a:pt x="1688" y="160"/>
                </a:lnTo>
                <a:lnTo>
                  <a:pt x="1756" y="0"/>
                </a:lnTo>
                <a:close/>
              </a:path>
            </a:pathLst>
          </a:custGeom>
          <a:solidFill>
            <a:srgbClr val="F59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9"/>
          <p:cNvSpPr/>
          <p:nvPr/>
        </p:nvSpPr>
        <p:spPr>
          <a:xfrm>
            <a:off x="565055" y="3611713"/>
            <a:ext cx="133914" cy="168669"/>
          </a:xfrm>
          <a:custGeom>
            <a:avLst/>
            <a:gdLst/>
            <a:ahLst/>
            <a:cxnLst/>
            <a:rect l="l" t="t" r="r" b="b"/>
            <a:pathLst>
              <a:path w="1757" h="2213" fill="none" extrusionOk="0">
                <a:moveTo>
                  <a:pt x="1756" y="0"/>
                </a:moveTo>
                <a:lnTo>
                  <a:pt x="1665" y="0"/>
                </a:lnTo>
                <a:lnTo>
                  <a:pt x="1163" y="0"/>
                </a:lnTo>
                <a:lnTo>
                  <a:pt x="1163" y="0"/>
                </a:lnTo>
                <a:lnTo>
                  <a:pt x="1141" y="46"/>
                </a:lnTo>
                <a:lnTo>
                  <a:pt x="1141" y="46"/>
                </a:lnTo>
                <a:lnTo>
                  <a:pt x="1049" y="137"/>
                </a:lnTo>
                <a:lnTo>
                  <a:pt x="958" y="228"/>
                </a:lnTo>
                <a:lnTo>
                  <a:pt x="958" y="228"/>
                </a:lnTo>
                <a:lnTo>
                  <a:pt x="639" y="456"/>
                </a:lnTo>
                <a:lnTo>
                  <a:pt x="639" y="456"/>
                </a:lnTo>
                <a:lnTo>
                  <a:pt x="525" y="570"/>
                </a:lnTo>
                <a:lnTo>
                  <a:pt x="388" y="684"/>
                </a:lnTo>
                <a:lnTo>
                  <a:pt x="388" y="684"/>
                </a:lnTo>
                <a:lnTo>
                  <a:pt x="320" y="775"/>
                </a:lnTo>
                <a:lnTo>
                  <a:pt x="229" y="889"/>
                </a:lnTo>
                <a:lnTo>
                  <a:pt x="160" y="1026"/>
                </a:lnTo>
                <a:lnTo>
                  <a:pt x="114" y="1186"/>
                </a:lnTo>
                <a:lnTo>
                  <a:pt x="114" y="1186"/>
                </a:lnTo>
                <a:lnTo>
                  <a:pt x="69" y="1345"/>
                </a:lnTo>
                <a:lnTo>
                  <a:pt x="46" y="1528"/>
                </a:lnTo>
                <a:lnTo>
                  <a:pt x="23" y="1710"/>
                </a:lnTo>
                <a:lnTo>
                  <a:pt x="0" y="1938"/>
                </a:lnTo>
                <a:lnTo>
                  <a:pt x="0" y="1938"/>
                </a:lnTo>
                <a:lnTo>
                  <a:pt x="23" y="2052"/>
                </a:lnTo>
                <a:lnTo>
                  <a:pt x="92" y="2121"/>
                </a:lnTo>
                <a:lnTo>
                  <a:pt x="183" y="2189"/>
                </a:lnTo>
                <a:lnTo>
                  <a:pt x="274" y="2212"/>
                </a:lnTo>
                <a:lnTo>
                  <a:pt x="274" y="2212"/>
                </a:lnTo>
                <a:lnTo>
                  <a:pt x="274" y="2212"/>
                </a:lnTo>
                <a:lnTo>
                  <a:pt x="274" y="2212"/>
                </a:lnTo>
                <a:lnTo>
                  <a:pt x="365" y="2212"/>
                </a:lnTo>
                <a:lnTo>
                  <a:pt x="434" y="2166"/>
                </a:lnTo>
                <a:lnTo>
                  <a:pt x="434" y="1414"/>
                </a:lnTo>
                <a:lnTo>
                  <a:pt x="434" y="1414"/>
                </a:lnTo>
                <a:lnTo>
                  <a:pt x="457" y="1300"/>
                </a:lnTo>
                <a:lnTo>
                  <a:pt x="502" y="1231"/>
                </a:lnTo>
                <a:lnTo>
                  <a:pt x="593" y="1163"/>
                </a:lnTo>
                <a:lnTo>
                  <a:pt x="685" y="1140"/>
                </a:lnTo>
                <a:lnTo>
                  <a:pt x="730" y="1140"/>
                </a:lnTo>
                <a:lnTo>
                  <a:pt x="730" y="1140"/>
                </a:lnTo>
                <a:lnTo>
                  <a:pt x="821" y="1026"/>
                </a:lnTo>
                <a:lnTo>
                  <a:pt x="935" y="912"/>
                </a:lnTo>
                <a:lnTo>
                  <a:pt x="935" y="912"/>
                </a:lnTo>
                <a:lnTo>
                  <a:pt x="1278" y="684"/>
                </a:lnTo>
                <a:lnTo>
                  <a:pt x="1278" y="684"/>
                </a:lnTo>
                <a:lnTo>
                  <a:pt x="1392" y="593"/>
                </a:lnTo>
                <a:lnTo>
                  <a:pt x="1460" y="502"/>
                </a:lnTo>
                <a:lnTo>
                  <a:pt x="1597" y="319"/>
                </a:lnTo>
                <a:lnTo>
                  <a:pt x="1597" y="319"/>
                </a:lnTo>
                <a:lnTo>
                  <a:pt x="1688" y="160"/>
                </a:lnTo>
                <a:lnTo>
                  <a:pt x="175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9"/>
          <p:cNvSpPr/>
          <p:nvPr/>
        </p:nvSpPr>
        <p:spPr>
          <a:xfrm>
            <a:off x="598056" y="3698598"/>
            <a:ext cx="22713" cy="78275"/>
          </a:xfrm>
          <a:custGeom>
            <a:avLst/>
            <a:gdLst/>
            <a:ahLst/>
            <a:cxnLst/>
            <a:rect l="l" t="t" r="r" b="b"/>
            <a:pathLst>
              <a:path w="298" h="1027" extrusionOk="0">
                <a:moveTo>
                  <a:pt x="252" y="0"/>
                </a:moveTo>
                <a:lnTo>
                  <a:pt x="160" y="23"/>
                </a:lnTo>
                <a:lnTo>
                  <a:pt x="69" y="91"/>
                </a:lnTo>
                <a:lnTo>
                  <a:pt x="24" y="160"/>
                </a:lnTo>
                <a:lnTo>
                  <a:pt x="1" y="274"/>
                </a:lnTo>
                <a:lnTo>
                  <a:pt x="1" y="1026"/>
                </a:lnTo>
                <a:lnTo>
                  <a:pt x="46" y="981"/>
                </a:lnTo>
                <a:lnTo>
                  <a:pt x="92" y="935"/>
                </a:lnTo>
                <a:lnTo>
                  <a:pt x="115" y="867"/>
                </a:lnTo>
                <a:lnTo>
                  <a:pt x="115" y="798"/>
                </a:lnTo>
                <a:lnTo>
                  <a:pt x="138" y="502"/>
                </a:lnTo>
                <a:lnTo>
                  <a:pt x="183" y="251"/>
                </a:lnTo>
                <a:lnTo>
                  <a:pt x="229" y="114"/>
                </a:lnTo>
                <a:lnTo>
                  <a:pt x="297" y="23"/>
                </a:lnTo>
                <a:lnTo>
                  <a:pt x="297" y="0"/>
                </a:lnTo>
                <a:close/>
              </a:path>
            </a:pathLst>
          </a:custGeom>
          <a:solidFill>
            <a:srgbClr val="ADE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9"/>
          <p:cNvSpPr/>
          <p:nvPr/>
        </p:nvSpPr>
        <p:spPr>
          <a:xfrm>
            <a:off x="598056" y="3698598"/>
            <a:ext cx="22713" cy="78275"/>
          </a:xfrm>
          <a:custGeom>
            <a:avLst/>
            <a:gdLst/>
            <a:ahLst/>
            <a:cxnLst/>
            <a:rect l="l" t="t" r="r" b="b"/>
            <a:pathLst>
              <a:path w="298" h="1027" fill="none" extrusionOk="0">
                <a:moveTo>
                  <a:pt x="297" y="0"/>
                </a:moveTo>
                <a:lnTo>
                  <a:pt x="252" y="0"/>
                </a:lnTo>
                <a:lnTo>
                  <a:pt x="252" y="0"/>
                </a:lnTo>
                <a:lnTo>
                  <a:pt x="160" y="23"/>
                </a:lnTo>
                <a:lnTo>
                  <a:pt x="69" y="91"/>
                </a:lnTo>
                <a:lnTo>
                  <a:pt x="24" y="160"/>
                </a:lnTo>
                <a:lnTo>
                  <a:pt x="1" y="274"/>
                </a:lnTo>
                <a:lnTo>
                  <a:pt x="1" y="1026"/>
                </a:lnTo>
                <a:lnTo>
                  <a:pt x="1" y="1026"/>
                </a:lnTo>
                <a:lnTo>
                  <a:pt x="46" y="981"/>
                </a:lnTo>
                <a:lnTo>
                  <a:pt x="92" y="935"/>
                </a:lnTo>
                <a:lnTo>
                  <a:pt x="115" y="867"/>
                </a:lnTo>
                <a:lnTo>
                  <a:pt x="115" y="798"/>
                </a:lnTo>
                <a:lnTo>
                  <a:pt x="115" y="798"/>
                </a:lnTo>
                <a:lnTo>
                  <a:pt x="138" y="502"/>
                </a:lnTo>
                <a:lnTo>
                  <a:pt x="183" y="251"/>
                </a:lnTo>
                <a:lnTo>
                  <a:pt x="183" y="251"/>
                </a:lnTo>
                <a:lnTo>
                  <a:pt x="229" y="114"/>
                </a:lnTo>
                <a:lnTo>
                  <a:pt x="297" y="23"/>
                </a:lnTo>
                <a:lnTo>
                  <a:pt x="297" y="23"/>
                </a:lnTo>
                <a:lnTo>
                  <a:pt x="29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9"/>
          <p:cNvSpPr/>
          <p:nvPr/>
        </p:nvSpPr>
        <p:spPr>
          <a:xfrm>
            <a:off x="102767" y="252563"/>
            <a:ext cx="594497" cy="471100"/>
          </a:xfrm>
          <a:custGeom>
            <a:avLst/>
            <a:gdLst/>
            <a:ahLst/>
            <a:cxnLst/>
            <a:rect l="l" t="t" r="r" b="b"/>
            <a:pathLst>
              <a:path w="7800" h="6181" extrusionOk="0">
                <a:moveTo>
                  <a:pt x="6180" y="0"/>
                </a:moveTo>
                <a:lnTo>
                  <a:pt x="0" y="2782"/>
                </a:lnTo>
                <a:lnTo>
                  <a:pt x="23" y="2965"/>
                </a:lnTo>
                <a:lnTo>
                  <a:pt x="114" y="3353"/>
                </a:lnTo>
                <a:lnTo>
                  <a:pt x="205" y="3626"/>
                </a:lnTo>
                <a:lnTo>
                  <a:pt x="319" y="3900"/>
                </a:lnTo>
                <a:lnTo>
                  <a:pt x="456" y="4196"/>
                </a:lnTo>
                <a:lnTo>
                  <a:pt x="616" y="4516"/>
                </a:lnTo>
                <a:lnTo>
                  <a:pt x="844" y="4835"/>
                </a:lnTo>
                <a:lnTo>
                  <a:pt x="1095" y="5131"/>
                </a:lnTo>
                <a:lnTo>
                  <a:pt x="1391" y="5405"/>
                </a:lnTo>
                <a:lnTo>
                  <a:pt x="1551" y="5542"/>
                </a:lnTo>
                <a:lnTo>
                  <a:pt x="1710" y="5656"/>
                </a:lnTo>
                <a:lnTo>
                  <a:pt x="1916" y="5770"/>
                </a:lnTo>
                <a:lnTo>
                  <a:pt x="2121" y="5861"/>
                </a:lnTo>
                <a:lnTo>
                  <a:pt x="2326" y="5952"/>
                </a:lnTo>
                <a:lnTo>
                  <a:pt x="2554" y="6043"/>
                </a:lnTo>
                <a:lnTo>
                  <a:pt x="2805" y="6089"/>
                </a:lnTo>
                <a:lnTo>
                  <a:pt x="3056" y="6135"/>
                </a:lnTo>
                <a:lnTo>
                  <a:pt x="3330" y="6157"/>
                </a:lnTo>
                <a:lnTo>
                  <a:pt x="3603" y="6180"/>
                </a:lnTo>
                <a:lnTo>
                  <a:pt x="3991" y="6157"/>
                </a:lnTo>
                <a:lnTo>
                  <a:pt x="4424" y="6112"/>
                </a:lnTo>
                <a:lnTo>
                  <a:pt x="4880" y="6021"/>
                </a:lnTo>
                <a:lnTo>
                  <a:pt x="5291" y="5907"/>
                </a:lnTo>
                <a:lnTo>
                  <a:pt x="5656" y="5793"/>
                </a:lnTo>
                <a:lnTo>
                  <a:pt x="5998" y="5656"/>
                </a:lnTo>
                <a:lnTo>
                  <a:pt x="6294" y="5496"/>
                </a:lnTo>
                <a:lnTo>
                  <a:pt x="6568" y="5314"/>
                </a:lnTo>
                <a:lnTo>
                  <a:pt x="6819" y="5131"/>
                </a:lnTo>
                <a:lnTo>
                  <a:pt x="7024" y="4949"/>
                </a:lnTo>
                <a:lnTo>
                  <a:pt x="7206" y="4744"/>
                </a:lnTo>
                <a:lnTo>
                  <a:pt x="7366" y="4538"/>
                </a:lnTo>
                <a:lnTo>
                  <a:pt x="7503" y="4310"/>
                </a:lnTo>
                <a:lnTo>
                  <a:pt x="7617" y="4082"/>
                </a:lnTo>
                <a:lnTo>
                  <a:pt x="7685" y="3854"/>
                </a:lnTo>
                <a:lnTo>
                  <a:pt x="7754" y="3603"/>
                </a:lnTo>
                <a:lnTo>
                  <a:pt x="7776" y="3375"/>
                </a:lnTo>
                <a:lnTo>
                  <a:pt x="7799" y="3124"/>
                </a:lnTo>
                <a:lnTo>
                  <a:pt x="7799" y="2874"/>
                </a:lnTo>
                <a:lnTo>
                  <a:pt x="7776" y="2646"/>
                </a:lnTo>
                <a:lnTo>
                  <a:pt x="7731" y="2395"/>
                </a:lnTo>
                <a:lnTo>
                  <a:pt x="7685" y="2167"/>
                </a:lnTo>
                <a:lnTo>
                  <a:pt x="7617" y="1916"/>
                </a:lnTo>
                <a:lnTo>
                  <a:pt x="7526" y="1688"/>
                </a:lnTo>
                <a:lnTo>
                  <a:pt x="7434" y="1483"/>
                </a:lnTo>
                <a:lnTo>
                  <a:pt x="7320" y="1255"/>
                </a:lnTo>
                <a:lnTo>
                  <a:pt x="7069" y="867"/>
                </a:lnTo>
                <a:lnTo>
                  <a:pt x="6933" y="684"/>
                </a:lnTo>
                <a:lnTo>
                  <a:pt x="6796" y="525"/>
                </a:lnTo>
                <a:lnTo>
                  <a:pt x="6659" y="365"/>
                </a:lnTo>
                <a:lnTo>
                  <a:pt x="6499" y="228"/>
                </a:lnTo>
                <a:lnTo>
                  <a:pt x="6340" y="114"/>
                </a:lnTo>
                <a:lnTo>
                  <a:pt x="6180" y="0"/>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9"/>
          <p:cNvSpPr/>
          <p:nvPr/>
        </p:nvSpPr>
        <p:spPr>
          <a:xfrm>
            <a:off x="170523" y="71780"/>
            <a:ext cx="196489" cy="163487"/>
          </a:xfrm>
          <a:custGeom>
            <a:avLst/>
            <a:gdLst/>
            <a:ahLst/>
            <a:cxnLst/>
            <a:rect l="l" t="t" r="r" b="b"/>
            <a:pathLst>
              <a:path w="2578" h="2145" extrusionOk="0">
                <a:moveTo>
                  <a:pt x="2213" y="1"/>
                </a:moveTo>
                <a:lnTo>
                  <a:pt x="2121" y="46"/>
                </a:lnTo>
                <a:lnTo>
                  <a:pt x="2053" y="115"/>
                </a:lnTo>
                <a:lnTo>
                  <a:pt x="1984" y="229"/>
                </a:lnTo>
                <a:lnTo>
                  <a:pt x="1939" y="365"/>
                </a:lnTo>
                <a:lnTo>
                  <a:pt x="1848" y="708"/>
                </a:lnTo>
                <a:lnTo>
                  <a:pt x="1802" y="1095"/>
                </a:lnTo>
                <a:lnTo>
                  <a:pt x="1802" y="1460"/>
                </a:lnTo>
                <a:lnTo>
                  <a:pt x="1802" y="1802"/>
                </a:lnTo>
                <a:lnTo>
                  <a:pt x="1802" y="2121"/>
                </a:lnTo>
                <a:lnTo>
                  <a:pt x="1984" y="1962"/>
                </a:lnTo>
                <a:lnTo>
                  <a:pt x="2121" y="1802"/>
                </a:lnTo>
                <a:lnTo>
                  <a:pt x="2235" y="1643"/>
                </a:lnTo>
                <a:lnTo>
                  <a:pt x="2349" y="1460"/>
                </a:lnTo>
                <a:lnTo>
                  <a:pt x="2441" y="1278"/>
                </a:lnTo>
                <a:lnTo>
                  <a:pt x="2486" y="1118"/>
                </a:lnTo>
                <a:lnTo>
                  <a:pt x="2532" y="936"/>
                </a:lnTo>
                <a:lnTo>
                  <a:pt x="2577" y="753"/>
                </a:lnTo>
                <a:lnTo>
                  <a:pt x="2577" y="594"/>
                </a:lnTo>
                <a:lnTo>
                  <a:pt x="2577" y="457"/>
                </a:lnTo>
                <a:lnTo>
                  <a:pt x="2532" y="320"/>
                </a:lnTo>
                <a:lnTo>
                  <a:pt x="2509" y="206"/>
                </a:lnTo>
                <a:lnTo>
                  <a:pt x="2441" y="115"/>
                </a:lnTo>
                <a:lnTo>
                  <a:pt x="2372" y="46"/>
                </a:lnTo>
                <a:lnTo>
                  <a:pt x="2304" y="23"/>
                </a:lnTo>
                <a:lnTo>
                  <a:pt x="2213" y="1"/>
                </a:lnTo>
                <a:close/>
                <a:moveTo>
                  <a:pt x="251" y="1346"/>
                </a:moveTo>
                <a:lnTo>
                  <a:pt x="160" y="1392"/>
                </a:lnTo>
                <a:lnTo>
                  <a:pt x="69" y="1483"/>
                </a:lnTo>
                <a:lnTo>
                  <a:pt x="23" y="1574"/>
                </a:lnTo>
                <a:lnTo>
                  <a:pt x="0" y="1665"/>
                </a:lnTo>
                <a:lnTo>
                  <a:pt x="23" y="1757"/>
                </a:lnTo>
                <a:lnTo>
                  <a:pt x="69" y="1825"/>
                </a:lnTo>
                <a:lnTo>
                  <a:pt x="137" y="1893"/>
                </a:lnTo>
                <a:lnTo>
                  <a:pt x="251" y="1962"/>
                </a:lnTo>
                <a:lnTo>
                  <a:pt x="502" y="2053"/>
                </a:lnTo>
                <a:lnTo>
                  <a:pt x="799" y="2121"/>
                </a:lnTo>
                <a:lnTo>
                  <a:pt x="1141" y="2144"/>
                </a:lnTo>
                <a:lnTo>
                  <a:pt x="1483" y="2144"/>
                </a:lnTo>
                <a:lnTo>
                  <a:pt x="1802" y="2121"/>
                </a:lnTo>
                <a:lnTo>
                  <a:pt x="1597" y="1939"/>
                </a:lnTo>
                <a:lnTo>
                  <a:pt x="1369" y="1779"/>
                </a:lnTo>
                <a:lnTo>
                  <a:pt x="1095" y="1597"/>
                </a:lnTo>
                <a:lnTo>
                  <a:pt x="799" y="1460"/>
                </a:lnTo>
                <a:lnTo>
                  <a:pt x="639" y="1392"/>
                </a:lnTo>
                <a:lnTo>
                  <a:pt x="502" y="1346"/>
                </a:lnTo>
                <a:close/>
              </a:path>
            </a:pathLst>
          </a:custGeom>
          <a:solidFill>
            <a:srgbClr val="7DE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9"/>
          <p:cNvSpPr/>
          <p:nvPr/>
        </p:nvSpPr>
        <p:spPr>
          <a:xfrm>
            <a:off x="167017" y="68350"/>
            <a:ext cx="203425" cy="172099"/>
          </a:xfrm>
          <a:custGeom>
            <a:avLst/>
            <a:gdLst/>
            <a:ahLst/>
            <a:cxnLst/>
            <a:rect l="l" t="t" r="r" b="b"/>
            <a:pathLst>
              <a:path w="2669" h="2258" extrusionOk="0">
                <a:moveTo>
                  <a:pt x="2259" y="0"/>
                </a:moveTo>
                <a:lnTo>
                  <a:pt x="2213" y="23"/>
                </a:lnTo>
                <a:lnTo>
                  <a:pt x="2213" y="68"/>
                </a:lnTo>
                <a:lnTo>
                  <a:pt x="2236" y="91"/>
                </a:lnTo>
                <a:lnTo>
                  <a:pt x="2281" y="91"/>
                </a:lnTo>
                <a:lnTo>
                  <a:pt x="2350" y="114"/>
                </a:lnTo>
                <a:lnTo>
                  <a:pt x="2418" y="160"/>
                </a:lnTo>
                <a:lnTo>
                  <a:pt x="2464" y="182"/>
                </a:lnTo>
                <a:lnTo>
                  <a:pt x="2487" y="160"/>
                </a:lnTo>
                <a:lnTo>
                  <a:pt x="2509" y="137"/>
                </a:lnTo>
                <a:lnTo>
                  <a:pt x="2487" y="91"/>
                </a:lnTo>
                <a:lnTo>
                  <a:pt x="2395" y="23"/>
                </a:lnTo>
                <a:lnTo>
                  <a:pt x="2281" y="0"/>
                </a:lnTo>
                <a:close/>
                <a:moveTo>
                  <a:pt x="2008" y="228"/>
                </a:moveTo>
                <a:lnTo>
                  <a:pt x="1985" y="251"/>
                </a:lnTo>
                <a:lnTo>
                  <a:pt x="1939" y="388"/>
                </a:lnTo>
                <a:lnTo>
                  <a:pt x="1894" y="570"/>
                </a:lnTo>
                <a:lnTo>
                  <a:pt x="1825" y="958"/>
                </a:lnTo>
                <a:lnTo>
                  <a:pt x="1802" y="1368"/>
                </a:lnTo>
                <a:lnTo>
                  <a:pt x="1802" y="1733"/>
                </a:lnTo>
                <a:lnTo>
                  <a:pt x="1802" y="2066"/>
                </a:lnTo>
                <a:lnTo>
                  <a:pt x="1757" y="2030"/>
                </a:lnTo>
                <a:lnTo>
                  <a:pt x="1460" y="1802"/>
                </a:lnTo>
                <a:lnTo>
                  <a:pt x="1255" y="1665"/>
                </a:lnTo>
                <a:lnTo>
                  <a:pt x="1050" y="1551"/>
                </a:lnTo>
                <a:lnTo>
                  <a:pt x="822" y="1437"/>
                </a:lnTo>
                <a:lnTo>
                  <a:pt x="617" y="1368"/>
                </a:lnTo>
                <a:lnTo>
                  <a:pt x="571" y="1368"/>
                </a:lnTo>
                <a:lnTo>
                  <a:pt x="548" y="1391"/>
                </a:lnTo>
                <a:lnTo>
                  <a:pt x="571" y="1437"/>
                </a:lnTo>
                <a:lnTo>
                  <a:pt x="594" y="1459"/>
                </a:lnTo>
                <a:lnTo>
                  <a:pt x="799" y="1528"/>
                </a:lnTo>
                <a:lnTo>
                  <a:pt x="1004" y="1619"/>
                </a:lnTo>
                <a:lnTo>
                  <a:pt x="1210" y="1756"/>
                </a:lnTo>
                <a:lnTo>
                  <a:pt x="1392" y="1870"/>
                </a:lnTo>
                <a:lnTo>
                  <a:pt x="1688" y="2098"/>
                </a:lnTo>
                <a:lnTo>
                  <a:pt x="1734" y="2132"/>
                </a:lnTo>
                <a:lnTo>
                  <a:pt x="1620" y="2144"/>
                </a:lnTo>
                <a:lnTo>
                  <a:pt x="1369" y="2166"/>
                </a:lnTo>
                <a:lnTo>
                  <a:pt x="1141" y="2144"/>
                </a:lnTo>
                <a:lnTo>
                  <a:pt x="913" y="2121"/>
                </a:lnTo>
                <a:lnTo>
                  <a:pt x="685" y="2075"/>
                </a:lnTo>
                <a:lnTo>
                  <a:pt x="503" y="2030"/>
                </a:lnTo>
                <a:lnTo>
                  <a:pt x="320" y="1961"/>
                </a:lnTo>
                <a:lnTo>
                  <a:pt x="206" y="1893"/>
                </a:lnTo>
                <a:lnTo>
                  <a:pt x="115" y="1802"/>
                </a:lnTo>
                <a:lnTo>
                  <a:pt x="92" y="1710"/>
                </a:lnTo>
                <a:lnTo>
                  <a:pt x="115" y="1642"/>
                </a:lnTo>
                <a:lnTo>
                  <a:pt x="161" y="1551"/>
                </a:lnTo>
                <a:lnTo>
                  <a:pt x="252" y="1482"/>
                </a:lnTo>
                <a:lnTo>
                  <a:pt x="343" y="1437"/>
                </a:lnTo>
                <a:lnTo>
                  <a:pt x="366" y="1414"/>
                </a:lnTo>
                <a:lnTo>
                  <a:pt x="389" y="1391"/>
                </a:lnTo>
                <a:lnTo>
                  <a:pt x="366" y="1368"/>
                </a:lnTo>
                <a:lnTo>
                  <a:pt x="320" y="1345"/>
                </a:lnTo>
                <a:lnTo>
                  <a:pt x="183" y="1391"/>
                </a:lnTo>
                <a:lnTo>
                  <a:pt x="138" y="1437"/>
                </a:lnTo>
                <a:lnTo>
                  <a:pt x="92" y="1505"/>
                </a:lnTo>
                <a:lnTo>
                  <a:pt x="24" y="1596"/>
                </a:lnTo>
                <a:lnTo>
                  <a:pt x="1" y="1710"/>
                </a:lnTo>
                <a:lnTo>
                  <a:pt x="24" y="1779"/>
                </a:lnTo>
                <a:lnTo>
                  <a:pt x="46" y="1847"/>
                </a:lnTo>
                <a:lnTo>
                  <a:pt x="92" y="1916"/>
                </a:lnTo>
                <a:lnTo>
                  <a:pt x="138" y="1961"/>
                </a:lnTo>
                <a:lnTo>
                  <a:pt x="252" y="2030"/>
                </a:lnTo>
                <a:lnTo>
                  <a:pt x="366" y="2075"/>
                </a:lnTo>
                <a:lnTo>
                  <a:pt x="662" y="2166"/>
                </a:lnTo>
                <a:lnTo>
                  <a:pt x="1027" y="2235"/>
                </a:lnTo>
                <a:lnTo>
                  <a:pt x="1369" y="2258"/>
                </a:lnTo>
                <a:lnTo>
                  <a:pt x="1620" y="2235"/>
                </a:lnTo>
                <a:lnTo>
                  <a:pt x="1848" y="2212"/>
                </a:lnTo>
                <a:lnTo>
                  <a:pt x="1871" y="2212"/>
                </a:lnTo>
                <a:lnTo>
                  <a:pt x="2076" y="2030"/>
                </a:lnTo>
                <a:lnTo>
                  <a:pt x="2236" y="1847"/>
                </a:lnTo>
                <a:lnTo>
                  <a:pt x="2373" y="1642"/>
                </a:lnTo>
                <a:lnTo>
                  <a:pt x="2487" y="1437"/>
                </a:lnTo>
                <a:lnTo>
                  <a:pt x="2555" y="1231"/>
                </a:lnTo>
                <a:lnTo>
                  <a:pt x="2623" y="1026"/>
                </a:lnTo>
                <a:lnTo>
                  <a:pt x="2646" y="844"/>
                </a:lnTo>
                <a:lnTo>
                  <a:pt x="2669" y="661"/>
                </a:lnTo>
                <a:lnTo>
                  <a:pt x="2646" y="433"/>
                </a:lnTo>
                <a:lnTo>
                  <a:pt x="2601" y="274"/>
                </a:lnTo>
                <a:lnTo>
                  <a:pt x="2578" y="228"/>
                </a:lnTo>
                <a:lnTo>
                  <a:pt x="2532" y="228"/>
                </a:lnTo>
                <a:lnTo>
                  <a:pt x="2509" y="251"/>
                </a:lnTo>
                <a:lnTo>
                  <a:pt x="2509" y="296"/>
                </a:lnTo>
                <a:lnTo>
                  <a:pt x="2555" y="456"/>
                </a:lnTo>
                <a:lnTo>
                  <a:pt x="2578" y="661"/>
                </a:lnTo>
                <a:lnTo>
                  <a:pt x="2555" y="821"/>
                </a:lnTo>
                <a:lnTo>
                  <a:pt x="2532" y="1003"/>
                </a:lnTo>
                <a:lnTo>
                  <a:pt x="2487" y="1209"/>
                </a:lnTo>
                <a:lnTo>
                  <a:pt x="2395" y="1391"/>
                </a:lnTo>
                <a:lnTo>
                  <a:pt x="2304" y="1596"/>
                </a:lnTo>
                <a:lnTo>
                  <a:pt x="2167" y="1779"/>
                </a:lnTo>
                <a:lnTo>
                  <a:pt x="2008" y="1961"/>
                </a:lnTo>
                <a:lnTo>
                  <a:pt x="1894" y="2061"/>
                </a:lnTo>
                <a:lnTo>
                  <a:pt x="1894" y="2052"/>
                </a:lnTo>
                <a:lnTo>
                  <a:pt x="1894" y="1733"/>
                </a:lnTo>
                <a:lnTo>
                  <a:pt x="1894" y="1368"/>
                </a:lnTo>
                <a:lnTo>
                  <a:pt x="1916" y="958"/>
                </a:lnTo>
                <a:lnTo>
                  <a:pt x="1985" y="593"/>
                </a:lnTo>
                <a:lnTo>
                  <a:pt x="2008" y="433"/>
                </a:lnTo>
                <a:lnTo>
                  <a:pt x="2076" y="296"/>
                </a:lnTo>
                <a:lnTo>
                  <a:pt x="2076" y="251"/>
                </a:lnTo>
                <a:lnTo>
                  <a:pt x="2053" y="228"/>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9"/>
          <p:cNvSpPr/>
          <p:nvPr/>
        </p:nvSpPr>
        <p:spPr>
          <a:xfrm>
            <a:off x="283474" y="104781"/>
            <a:ext cx="43520" cy="175681"/>
          </a:xfrm>
          <a:custGeom>
            <a:avLst/>
            <a:gdLst/>
            <a:ahLst/>
            <a:cxnLst/>
            <a:rect l="l" t="t" r="r" b="b"/>
            <a:pathLst>
              <a:path w="571" h="2305" extrusionOk="0">
                <a:moveTo>
                  <a:pt x="46" y="1"/>
                </a:moveTo>
                <a:lnTo>
                  <a:pt x="24" y="24"/>
                </a:lnTo>
                <a:lnTo>
                  <a:pt x="1" y="47"/>
                </a:lnTo>
                <a:lnTo>
                  <a:pt x="24" y="275"/>
                </a:lnTo>
                <a:lnTo>
                  <a:pt x="92" y="822"/>
                </a:lnTo>
                <a:lnTo>
                  <a:pt x="160" y="1187"/>
                </a:lnTo>
                <a:lnTo>
                  <a:pt x="229" y="1552"/>
                </a:lnTo>
                <a:lnTo>
                  <a:pt x="343" y="1916"/>
                </a:lnTo>
                <a:lnTo>
                  <a:pt x="480" y="2281"/>
                </a:lnTo>
                <a:lnTo>
                  <a:pt x="502" y="2304"/>
                </a:lnTo>
                <a:lnTo>
                  <a:pt x="548" y="2304"/>
                </a:lnTo>
                <a:lnTo>
                  <a:pt x="571" y="2281"/>
                </a:lnTo>
                <a:lnTo>
                  <a:pt x="571" y="2236"/>
                </a:lnTo>
                <a:lnTo>
                  <a:pt x="434" y="1894"/>
                </a:lnTo>
                <a:lnTo>
                  <a:pt x="320" y="1529"/>
                </a:lnTo>
                <a:lnTo>
                  <a:pt x="252" y="1164"/>
                </a:lnTo>
                <a:lnTo>
                  <a:pt x="183" y="822"/>
                </a:lnTo>
                <a:lnTo>
                  <a:pt x="115" y="275"/>
                </a:lnTo>
                <a:lnTo>
                  <a:pt x="115" y="115"/>
                </a:lnTo>
                <a:lnTo>
                  <a:pt x="92" y="47"/>
                </a:lnTo>
                <a:lnTo>
                  <a:pt x="92" y="24"/>
                </a:lnTo>
                <a:lnTo>
                  <a:pt x="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9"/>
          <p:cNvSpPr/>
          <p:nvPr/>
        </p:nvSpPr>
        <p:spPr>
          <a:xfrm>
            <a:off x="59324" y="130847"/>
            <a:ext cx="589237" cy="504179"/>
          </a:xfrm>
          <a:custGeom>
            <a:avLst/>
            <a:gdLst/>
            <a:ahLst/>
            <a:cxnLst/>
            <a:rect l="l" t="t" r="r" b="b"/>
            <a:pathLst>
              <a:path w="7731" h="6615" extrusionOk="0">
                <a:moveTo>
                  <a:pt x="5063" y="1"/>
                </a:moveTo>
                <a:lnTo>
                  <a:pt x="4835" y="24"/>
                </a:lnTo>
                <a:lnTo>
                  <a:pt x="4629" y="69"/>
                </a:lnTo>
                <a:lnTo>
                  <a:pt x="4424" y="138"/>
                </a:lnTo>
                <a:lnTo>
                  <a:pt x="4264" y="229"/>
                </a:lnTo>
                <a:lnTo>
                  <a:pt x="4082" y="320"/>
                </a:lnTo>
                <a:lnTo>
                  <a:pt x="3945" y="434"/>
                </a:lnTo>
                <a:lnTo>
                  <a:pt x="3808" y="571"/>
                </a:lnTo>
                <a:lnTo>
                  <a:pt x="3672" y="708"/>
                </a:lnTo>
                <a:lnTo>
                  <a:pt x="3443" y="1004"/>
                </a:lnTo>
                <a:lnTo>
                  <a:pt x="3261" y="1346"/>
                </a:lnTo>
                <a:lnTo>
                  <a:pt x="3147" y="1301"/>
                </a:lnTo>
                <a:lnTo>
                  <a:pt x="2851" y="1232"/>
                </a:lnTo>
                <a:lnTo>
                  <a:pt x="2440" y="1141"/>
                </a:lnTo>
                <a:lnTo>
                  <a:pt x="2189" y="1118"/>
                </a:lnTo>
                <a:lnTo>
                  <a:pt x="1938" y="1118"/>
                </a:lnTo>
                <a:lnTo>
                  <a:pt x="1665" y="1141"/>
                </a:lnTo>
                <a:lnTo>
                  <a:pt x="1391" y="1187"/>
                </a:lnTo>
                <a:lnTo>
                  <a:pt x="1140" y="1278"/>
                </a:lnTo>
                <a:lnTo>
                  <a:pt x="889" y="1392"/>
                </a:lnTo>
                <a:lnTo>
                  <a:pt x="753" y="1483"/>
                </a:lnTo>
                <a:lnTo>
                  <a:pt x="639" y="1574"/>
                </a:lnTo>
                <a:lnTo>
                  <a:pt x="525" y="1688"/>
                </a:lnTo>
                <a:lnTo>
                  <a:pt x="433" y="1803"/>
                </a:lnTo>
                <a:lnTo>
                  <a:pt x="342" y="1939"/>
                </a:lnTo>
                <a:lnTo>
                  <a:pt x="251" y="2099"/>
                </a:lnTo>
                <a:lnTo>
                  <a:pt x="160" y="2281"/>
                </a:lnTo>
                <a:lnTo>
                  <a:pt x="114" y="2464"/>
                </a:lnTo>
                <a:lnTo>
                  <a:pt x="23" y="2760"/>
                </a:lnTo>
                <a:lnTo>
                  <a:pt x="0" y="3102"/>
                </a:lnTo>
                <a:lnTo>
                  <a:pt x="23" y="3467"/>
                </a:lnTo>
                <a:lnTo>
                  <a:pt x="68" y="3832"/>
                </a:lnTo>
                <a:lnTo>
                  <a:pt x="182" y="4220"/>
                </a:lnTo>
                <a:lnTo>
                  <a:pt x="319" y="4607"/>
                </a:lnTo>
                <a:lnTo>
                  <a:pt x="502" y="4972"/>
                </a:lnTo>
                <a:lnTo>
                  <a:pt x="753" y="5337"/>
                </a:lnTo>
                <a:lnTo>
                  <a:pt x="889" y="5497"/>
                </a:lnTo>
                <a:lnTo>
                  <a:pt x="1026" y="5656"/>
                </a:lnTo>
                <a:lnTo>
                  <a:pt x="1186" y="5816"/>
                </a:lnTo>
                <a:lnTo>
                  <a:pt x="1345" y="5953"/>
                </a:lnTo>
                <a:lnTo>
                  <a:pt x="1551" y="6090"/>
                </a:lnTo>
                <a:lnTo>
                  <a:pt x="1733" y="6204"/>
                </a:lnTo>
                <a:lnTo>
                  <a:pt x="1938" y="6318"/>
                </a:lnTo>
                <a:lnTo>
                  <a:pt x="2166" y="6409"/>
                </a:lnTo>
                <a:lnTo>
                  <a:pt x="2394" y="6477"/>
                </a:lnTo>
                <a:lnTo>
                  <a:pt x="2645" y="6546"/>
                </a:lnTo>
                <a:lnTo>
                  <a:pt x="2896" y="6591"/>
                </a:lnTo>
                <a:lnTo>
                  <a:pt x="3170" y="6614"/>
                </a:lnTo>
                <a:lnTo>
                  <a:pt x="3763" y="6614"/>
                </a:lnTo>
                <a:lnTo>
                  <a:pt x="4082" y="6569"/>
                </a:lnTo>
                <a:lnTo>
                  <a:pt x="4401" y="6523"/>
                </a:lnTo>
                <a:lnTo>
                  <a:pt x="4721" y="6432"/>
                </a:lnTo>
                <a:lnTo>
                  <a:pt x="5040" y="6318"/>
                </a:lnTo>
                <a:lnTo>
                  <a:pt x="5313" y="6204"/>
                </a:lnTo>
                <a:lnTo>
                  <a:pt x="5610" y="6067"/>
                </a:lnTo>
                <a:lnTo>
                  <a:pt x="5861" y="5885"/>
                </a:lnTo>
                <a:lnTo>
                  <a:pt x="6112" y="5725"/>
                </a:lnTo>
                <a:lnTo>
                  <a:pt x="6340" y="5520"/>
                </a:lnTo>
                <a:lnTo>
                  <a:pt x="6545" y="5314"/>
                </a:lnTo>
                <a:lnTo>
                  <a:pt x="6750" y="5086"/>
                </a:lnTo>
                <a:lnTo>
                  <a:pt x="6933" y="4858"/>
                </a:lnTo>
                <a:lnTo>
                  <a:pt x="7092" y="4607"/>
                </a:lnTo>
                <a:lnTo>
                  <a:pt x="7229" y="4379"/>
                </a:lnTo>
                <a:lnTo>
                  <a:pt x="7366" y="4106"/>
                </a:lnTo>
                <a:lnTo>
                  <a:pt x="7480" y="3855"/>
                </a:lnTo>
                <a:lnTo>
                  <a:pt x="7571" y="3604"/>
                </a:lnTo>
                <a:lnTo>
                  <a:pt x="7639" y="3330"/>
                </a:lnTo>
                <a:lnTo>
                  <a:pt x="7685" y="3057"/>
                </a:lnTo>
                <a:lnTo>
                  <a:pt x="7731" y="2806"/>
                </a:lnTo>
                <a:lnTo>
                  <a:pt x="7731" y="2532"/>
                </a:lnTo>
                <a:lnTo>
                  <a:pt x="7731" y="2281"/>
                </a:lnTo>
                <a:lnTo>
                  <a:pt x="7708" y="2031"/>
                </a:lnTo>
                <a:lnTo>
                  <a:pt x="7685" y="1803"/>
                </a:lnTo>
                <a:lnTo>
                  <a:pt x="7617" y="1574"/>
                </a:lnTo>
                <a:lnTo>
                  <a:pt x="7525" y="1346"/>
                </a:lnTo>
                <a:lnTo>
                  <a:pt x="7434" y="1141"/>
                </a:lnTo>
                <a:lnTo>
                  <a:pt x="7297" y="936"/>
                </a:lnTo>
                <a:lnTo>
                  <a:pt x="7161" y="754"/>
                </a:lnTo>
                <a:lnTo>
                  <a:pt x="7001" y="594"/>
                </a:lnTo>
                <a:lnTo>
                  <a:pt x="6819" y="434"/>
                </a:lnTo>
                <a:lnTo>
                  <a:pt x="6613" y="320"/>
                </a:lnTo>
                <a:lnTo>
                  <a:pt x="6385" y="206"/>
                </a:lnTo>
                <a:lnTo>
                  <a:pt x="6134" y="138"/>
                </a:lnTo>
                <a:lnTo>
                  <a:pt x="5838" y="69"/>
                </a:lnTo>
                <a:lnTo>
                  <a:pt x="5564" y="24"/>
                </a:lnTo>
                <a:lnTo>
                  <a:pt x="5291"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9"/>
          <p:cNvSpPr/>
          <p:nvPr/>
        </p:nvSpPr>
        <p:spPr>
          <a:xfrm>
            <a:off x="259161" y="229927"/>
            <a:ext cx="52209" cy="120043"/>
          </a:xfrm>
          <a:custGeom>
            <a:avLst/>
            <a:gdLst/>
            <a:ahLst/>
            <a:cxnLst/>
            <a:rect l="l" t="t" r="r" b="b"/>
            <a:pathLst>
              <a:path w="685" h="1575" extrusionOk="0">
                <a:moveTo>
                  <a:pt x="616" y="1"/>
                </a:moveTo>
                <a:lnTo>
                  <a:pt x="593" y="24"/>
                </a:lnTo>
                <a:lnTo>
                  <a:pt x="365" y="525"/>
                </a:lnTo>
                <a:lnTo>
                  <a:pt x="183" y="1027"/>
                </a:lnTo>
                <a:lnTo>
                  <a:pt x="1" y="1529"/>
                </a:lnTo>
                <a:lnTo>
                  <a:pt x="1" y="1552"/>
                </a:lnTo>
                <a:lnTo>
                  <a:pt x="23" y="1574"/>
                </a:lnTo>
                <a:lnTo>
                  <a:pt x="69" y="1574"/>
                </a:lnTo>
                <a:lnTo>
                  <a:pt x="69" y="1552"/>
                </a:lnTo>
                <a:lnTo>
                  <a:pt x="137" y="1415"/>
                </a:lnTo>
                <a:lnTo>
                  <a:pt x="343" y="822"/>
                </a:lnTo>
                <a:lnTo>
                  <a:pt x="502" y="434"/>
                </a:lnTo>
                <a:lnTo>
                  <a:pt x="685" y="69"/>
                </a:lnTo>
                <a:lnTo>
                  <a:pt x="685" y="24"/>
                </a:lnTo>
                <a:lnTo>
                  <a:pt x="662" y="1"/>
                </a:lnTo>
                <a:close/>
              </a:path>
            </a:pathLst>
          </a:custGeom>
          <a:solidFill>
            <a:srgbClr val="19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9"/>
          <p:cNvSpPr/>
          <p:nvPr/>
        </p:nvSpPr>
        <p:spPr>
          <a:xfrm>
            <a:off x="123574" y="264681"/>
            <a:ext cx="524986" cy="370341"/>
          </a:xfrm>
          <a:custGeom>
            <a:avLst/>
            <a:gdLst/>
            <a:ahLst/>
            <a:cxnLst/>
            <a:rect l="l" t="t" r="r" b="b"/>
            <a:pathLst>
              <a:path w="6888" h="4859" extrusionOk="0">
                <a:moveTo>
                  <a:pt x="6819" y="1"/>
                </a:moveTo>
                <a:lnTo>
                  <a:pt x="6614" y="343"/>
                </a:lnTo>
                <a:lnTo>
                  <a:pt x="6409" y="639"/>
                </a:lnTo>
                <a:lnTo>
                  <a:pt x="6181" y="936"/>
                </a:lnTo>
                <a:lnTo>
                  <a:pt x="5953" y="1232"/>
                </a:lnTo>
                <a:lnTo>
                  <a:pt x="5725" y="1483"/>
                </a:lnTo>
                <a:lnTo>
                  <a:pt x="5497" y="1711"/>
                </a:lnTo>
                <a:lnTo>
                  <a:pt x="5246" y="1939"/>
                </a:lnTo>
                <a:lnTo>
                  <a:pt x="5018" y="2145"/>
                </a:lnTo>
                <a:lnTo>
                  <a:pt x="4767" y="2350"/>
                </a:lnTo>
                <a:lnTo>
                  <a:pt x="4516" y="2509"/>
                </a:lnTo>
                <a:lnTo>
                  <a:pt x="4014" y="2829"/>
                </a:lnTo>
                <a:lnTo>
                  <a:pt x="3535" y="3080"/>
                </a:lnTo>
                <a:lnTo>
                  <a:pt x="3034" y="3285"/>
                </a:lnTo>
                <a:lnTo>
                  <a:pt x="2578" y="3422"/>
                </a:lnTo>
                <a:lnTo>
                  <a:pt x="2122" y="3558"/>
                </a:lnTo>
                <a:lnTo>
                  <a:pt x="1665" y="3627"/>
                </a:lnTo>
                <a:lnTo>
                  <a:pt x="1255" y="3695"/>
                </a:lnTo>
                <a:lnTo>
                  <a:pt x="890" y="3718"/>
                </a:lnTo>
                <a:lnTo>
                  <a:pt x="1" y="3718"/>
                </a:lnTo>
                <a:lnTo>
                  <a:pt x="297" y="4014"/>
                </a:lnTo>
                <a:lnTo>
                  <a:pt x="457" y="4151"/>
                </a:lnTo>
                <a:lnTo>
                  <a:pt x="616" y="4288"/>
                </a:lnTo>
                <a:lnTo>
                  <a:pt x="799" y="4402"/>
                </a:lnTo>
                <a:lnTo>
                  <a:pt x="1004" y="4493"/>
                </a:lnTo>
                <a:lnTo>
                  <a:pt x="1209" y="4607"/>
                </a:lnTo>
                <a:lnTo>
                  <a:pt x="1415" y="4676"/>
                </a:lnTo>
                <a:lnTo>
                  <a:pt x="1643" y="4744"/>
                </a:lnTo>
                <a:lnTo>
                  <a:pt x="1871" y="4790"/>
                </a:lnTo>
                <a:lnTo>
                  <a:pt x="2122" y="4835"/>
                </a:lnTo>
                <a:lnTo>
                  <a:pt x="2395" y="4858"/>
                </a:lnTo>
                <a:lnTo>
                  <a:pt x="2669" y="4858"/>
                </a:lnTo>
                <a:lnTo>
                  <a:pt x="2943" y="4835"/>
                </a:lnTo>
                <a:lnTo>
                  <a:pt x="3239" y="4813"/>
                </a:lnTo>
                <a:lnTo>
                  <a:pt x="3558" y="4767"/>
                </a:lnTo>
                <a:lnTo>
                  <a:pt x="3992" y="4630"/>
                </a:lnTo>
                <a:lnTo>
                  <a:pt x="4425" y="4471"/>
                </a:lnTo>
                <a:lnTo>
                  <a:pt x="4790" y="4288"/>
                </a:lnTo>
                <a:lnTo>
                  <a:pt x="5155" y="4037"/>
                </a:lnTo>
                <a:lnTo>
                  <a:pt x="5474" y="3786"/>
                </a:lnTo>
                <a:lnTo>
                  <a:pt x="5770" y="3490"/>
                </a:lnTo>
                <a:lnTo>
                  <a:pt x="6021" y="3171"/>
                </a:lnTo>
                <a:lnTo>
                  <a:pt x="6249" y="2829"/>
                </a:lnTo>
                <a:lnTo>
                  <a:pt x="6454" y="2487"/>
                </a:lnTo>
                <a:lnTo>
                  <a:pt x="6614" y="2145"/>
                </a:lnTo>
                <a:lnTo>
                  <a:pt x="6728" y="1780"/>
                </a:lnTo>
                <a:lnTo>
                  <a:pt x="6819" y="1415"/>
                </a:lnTo>
                <a:lnTo>
                  <a:pt x="6888" y="1050"/>
                </a:lnTo>
                <a:lnTo>
                  <a:pt x="6888" y="685"/>
                </a:lnTo>
                <a:lnTo>
                  <a:pt x="6888" y="343"/>
                </a:lnTo>
                <a:lnTo>
                  <a:pt x="6819" y="1"/>
                </a:lnTo>
                <a:close/>
              </a:path>
            </a:pathLst>
          </a:custGeom>
          <a:solidFill>
            <a:srgbClr val="D1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9"/>
          <p:cNvSpPr/>
          <p:nvPr/>
        </p:nvSpPr>
        <p:spPr>
          <a:xfrm>
            <a:off x="304357" y="127417"/>
            <a:ext cx="347704" cy="504103"/>
          </a:xfrm>
          <a:custGeom>
            <a:avLst/>
            <a:gdLst/>
            <a:ahLst/>
            <a:cxnLst/>
            <a:rect l="l" t="t" r="r" b="b"/>
            <a:pathLst>
              <a:path w="4562" h="6614" extrusionOk="0">
                <a:moveTo>
                  <a:pt x="1825" y="0"/>
                </a:moveTo>
                <a:lnTo>
                  <a:pt x="1642" y="23"/>
                </a:lnTo>
                <a:lnTo>
                  <a:pt x="1460" y="69"/>
                </a:lnTo>
                <a:lnTo>
                  <a:pt x="1300" y="114"/>
                </a:lnTo>
                <a:lnTo>
                  <a:pt x="1141" y="160"/>
                </a:lnTo>
                <a:lnTo>
                  <a:pt x="1004" y="228"/>
                </a:lnTo>
                <a:lnTo>
                  <a:pt x="753" y="411"/>
                </a:lnTo>
                <a:lnTo>
                  <a:pt x="525" y="616"/>
                </a:lnTo>
                <a:lnTo>
                  <a:pt x="320" y="844"/>
                </a:lnTo>
                <a:lnTo>
                  <a:pt x="160" y="1095"/>
                </a:lnTo>
                <a:lnTo>
                  <a:pt x="0" y="1369"/>
                </a:lnTo>
                <a:lnTo>
                  <a:pt x="0" y="1414"/>
                </a:lnTo>
                <a:lnTo>
                  <a:pt x="23" y="1437"/>
                </a:lnTo>
                <a:lnTo>
                  <a:pt x="69" y="1437"/>
                </a:lnTo>
                <a:lnTo>
                  <a:pt x="92" y="1414"/>
                </a:lnTo>
                <a:lnTo>
                  <a:pt x="228" y="1141"/>
                </a:lnTo>
                <a:lnTo>
                  <a:pt x="411" y="890"/>
                </a:lnTo>
                <a:lnTo>
                  <a:pt x="593" y="684"/>
                </a:lnTo>
                <a:lnTo>
                  <a:pt x="799" y="479"/>
                </a:lnTo>
                <a:lnTo>
                  <a:pt x="1049" y="320"/>
                </a:lnTo>
                <a:lnTo>
                  <a:pt x="1323" y="183"/>
                </a:lnTo>
                <a:lnTo>
                  <a:pt x="1483" y="137"/>
                </a:lnTo>
                <a:lnTo>
                  <a:pt x="1642" y="114"/>
                </a:lnTo>
                <a:lnTo>
                  <a:pt x="1825" y="92"/>
                </a:lnTo>
                <a:lnTo>
                  <a:pt x="2212" y="92"/>
                </a:lnTo>
                <a:lnTo>
                  <a:pt x="2440" y="114"/>
                </a:lnTo>
                <a:lnTo>
                  <a:pt x="2669" y="160"/>
                </a:lnTo>
                <a:lnTo>
                  <a:pt x="2897" y="228"/>
                </a:lnTo>
                <a:lnTo>
                  <a:pt x="3102" y="274"/>
                </a:lnTo>
                <a:lnTo>
                  <a:pt x="3284" y="365"/>
                </a:lnTo>
                <a:lnTo>
                  <a:pt x="3444" y="456"/>
                </a:lnTo>
                <a:lnTo>
                  <a:pt x="3604" y="548"/>
                </a:lnTo>
                <a:lnTo>
                  <a:pt x="3740" y="662"/>
                </a:lnTo>
                <a:lnTo>
                  <a:pt x="3877" y="776"/>
                </a:lnTo>
                <a:lnTo>
                  <a:pt x="3991" y="913"/>
                </a:lnTo>
                <a:lnTo>
                  <a:pt x="4105" y="1072"/>
                </a:lnTo>
                <a:lnTo>
                  <a:pt x="4196" y="1209"/>
                </a:lnTo>
                <a:lnTo>
                  <a:pt x="4265" y="1391"/>
                </a:lnTo>
                <a:lnTo>
                  <a:pt x="4333" y="1551"/>
                </a:lnTo>
                <a:lnTo>
                  <a:pt x="4379" y="1733"/>
                </a:lnTo>
                <a:lnTo>
                  <a:pt x="4447" y="2098"/>
                </a:lnTo>
                <a:lnTo>
                  <a:pt x="4470" y="2486"/>
                </a:lnTo>
                <a:lnTo>
                  <a:pt x="4470" y="2805"/>
                </a:lnTo>
                <a:lnTo>
                  <a:pt x="4424" y="3125"/>
                </a:lnTo>
                <a:lnTo>
                  <a:pt x="4356" y="3421"/>
                </a:lnTo>
                <a:lnTo>
                  <a:pt x="4265" y="3740"/>
                </a:lnTo>
                <a:lnTo>
                  <a:pt x="4151" y="4060"/>
                </a:lnTo>
                <a:lnTo>
                  <a:pt x="3991" y="4356"/>
                </a:lnTo>
                <a:lnTo>
                  <a:pt x="3809" y="4675"/>
                </a:lnTo>
                <a:lnTo>
                  <a:pt x="3626" y="4949"/>
                </a:lnTo>
                <a:lnTo>
                  <a:pt x="3398" y="5223"/>
                </a:lnTo>
                <a:lnTo>
                  <a:pt x="3147" y="5473"/>
                </a:lnTo>
                <a:lnTo>
                  <a:pt x="2874" y="5724"/>
                </a:lnTo>
                <a:lnTo>
                  <a:pt x="2577" y="5930"/>
                </a:lnTo>
                <a:lnTo>
                  <a:pt x="2258" y="6112"/>
                </a:lnTo>
                <a:lnTo>
                  <a:pt x="1916" y="6272"/>
                </a:lnTo>
                <a:lnTo>
                  <a:pt x="1551" y="6408"/>
                </a:lnTo>
                <a:lnTo>
                  <a:pt x="1163" y="6522"/>
                </a:lnTo>
                <a:lnTo>
                  <a:pt x="1141" y="6522"/>
                </a:lnTo>
                <a:lnTo>
                  <a:pt x="1141" y="6568"/>
                </a:lnTo>
                <a:lnTo>
                  <a:pt x="1163" y="6591"/>
                </a:lnTo>
                <a:lnTo>
                  <a:pt x="1186" y="6614"/>
                </a:lnTo>
                <a:lnTo>
                  <a:pt x="1597" y="6500"/>
                </a:lnTo>
                <a:lnTo>
                  <a:pt x="1962" y="6363"/>
                </a:lnTo>
                <a:lnTo>
                  <a:pt x="2304" y="6203"/>
                </a:lnTo>
                <a:lnTo>
                  <a:pt x="2623" y="5998"/>
                </a:lnTo>
                <a:lnTo>
                  <a:pt x="2942" y="5793"/>
                </a:lnTo>
                <a:lnTo>
                  <a:pt x="3216" y="5542"/>
                </a:lnTo>
                <a:lnTo>
                  <a:pt x="3467" y="5291"/>
                </a:lnTo>
                <a:lnTo>
                  <a:pt x="3695" y="4995"/>
                </a:lnTo>
                <a:lnTo>
                  <a:pt x="3900" y="4721"/>
                </a:lnTo>
                <a:lnTo>
                  <a:pt x="4082" y="4402"/>
                </a:lnTo>
                <a:lnTo>
                  <a:pt x="4219" y="4105"/>
                </a:lnTo>
                <a:lnTo>
                  <a:pt x="4356" y="3786"/>
                </a:lnTo>
                <a:lnTo>
                  <a:pt x="4447" y="3444"/>
                </a:lnTo>
                <a:lnTo>
                  <a:pt x="4516" y="3125"/>
                </a:lnTo>
                <a:lnTo>
                  <a:pt x="4561" y="2805"/>
                </a:lnTo>
                <a:lnTo>
                  <a:pt x="4561" y="2486"/>
                </a:lnTo>
                <a:lnTo>
                  <a:pt x="4538" y="2098"/>
                </a:lnTo>
                <a:lnTo>
                  <a:pt x="4470" y="1711"/>
                </a:lnTo>
                <a:lnTo>
                  <a:pt x="4424" y="1528"/>
                </a:lnTo>
                <a:lnTo>
                  <a:pt x="4356" y="1346"/>
                </a:lnTo>
                <a:lnTo>
                  <a:pt x="4265" y="1186"/>
                </a:lnTo>
                <a:lnTo>
                  <a:pt x="4174" y="1027"/>
                </a:lnTo>
                <a:lnTo>
                  <a:pt x="4060" y="867"/>
                </a:lnTo>
                <a:lnTo>
                  <a:pt x="3946" y="730"/>
                </a:lnTo>
                <a:lnTo>
                  <a:pt x="3809" y="593"/>
                </a:lnTo>
                <a:lnTo>
                  <a:pt x="3649" y="479"/>
                </a:lnTo>
                <a:lnTo>
                  <a:pt x="3489" y="365"/>
                </a:lnTo>
                <a:lnTo>
                  <a:pt x="3330" y="274"/>
                </a:lnTo>
                <a:lnTo>
                  <a:pt x="3125" y="183"/>
                </a:lnTo>
                <a:lnTo>
                  <a:pt x="2919" y="137"/>
                </a:lnTo>
                <a:lnTo>
                  <a:pt x="2669" y="69"/>
                </a:lnTo>
                <a:lnTo>
                  <a:pt x="2440" y="23"/>
                </a:lnTo>
                <a:lnTo>
                  <a:pt x="221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9"/>
          <p:cNvSpPr/>
          <p:nvPr/>
        </p:nvSpPr>
        <p:spPr>
          <a:xfrm>
            <a:off x="55818" y="212550"/>
            <a:ext cx="255557" cy="396407"/>
          </a:xfrm>
          <a:custGeom>
            <a:avLst/>
            <a:gdLst/>
            <a:ahLst/>
            <a:cxnLst/>
            <a:rect l="l" t="t" r="r" b="b"/>
            <a:pathLst>
              <a:path w="3353" h="5201" extrusionOk="0">
                <a:moveTo>
                  <a:pt x="1756" y="1"/>
                </a:moveTo>
                <a:lnTo>
                  <a:pt x="1483" y="46"/>
                </a:lnTo>
                <a:lnTo>
                  <a:pt x="1209" y="138"/>
                </a:lnTo>
                <a:lnTo>
                  <a:pt x="935" y="274"/>
                </a:lnTo>
                <a:lnTo>
                  <a:pt x="799" y="343"/>
                </a:lnTo>
                <a:lnTo>
                  <a:pt x="685" y="457"/>
                </a:lnTo>
                <a:lnTo>
                  <a:pt x="571" y="571"/>
                </a:lnTo>
                <a:lnTo>
                  <a:pt x="456" y="685"/>
                </a:lnTo>
                <a:lnTo>
                  <a:pt x="342" y="845"/>
                </a:lnTo>
                <a:lnTo>
                  <a:pt x="251" y="1004"/>
                </a:lnTo>
                <a:lnTo>
                  <a:pt x="183" y="1187"/>
                </a:lnTo>
                <a:lnTo>
                  <a:pt x="114" y="1369"/>
                </a:lnTo>
                <a:lnTo>
                  <a:pt x="69" y="1551"/>
                </a:lnTo>
                <a:lnTo>
                  <a:pt x="23" y="1711"/>
                </a:lnTo>
                <a:lnTo>
                  <a:pt x="0" y="2099"/>
                </a:lnTo>
                <a:lnTo>
                  <a:pt x="23" y="2509"/>
                </a:lnTo>
                <a:lnTo>
                  <a:pt x="114" y="2943"/>
                </a:lnTo>
                <a:lnTo>
                  <a:pt x="251" y="3376"/>
                </a:lnTo>
                <a:lnTo>
                  <a:pt x="342" y="3581"/>
                </a:lnTo>
                <a:lnTo>
                  <a:pt x="434" y="3809"/>
                </a:lnTo>
                <a:lnTo>
                  <a:pt x="571" y="4014"/>
                </a:lnTo>
                <a:lnTo>
                  <a:pt x="685" y="4220"/>
                </a:lnTo>
                <a:lnTo>
                  <a:pt x="844" y="4402"/>
                </a:lnTo>
                <a:lnTo>
                  <a:pt x="1004" y="4584"/>
                </a:lnTo>
                <a:lnTo>
                  <a:pt x="1186" y="4767"/>
                </a:lnTo>
                <a:lnTo>
                  <a:pt x="1369" y="4927"/>
                </a:lnTo>
                <a:lnTo>
                  <a:pt x="1574" y="5063"/>
                </a:lnTo>
                <a:lnTo>
                  <a:pt x="1802" y="5200"/>
                </a:lnTo>
                <a:lnTo>
                  <a:pt x="1848" y="5200"/>
                </a:lnTo>
                <a:lnTo>
                  <a:pt x="1870" y="5177"/>
                </a:lnTo>
                <a:lnTo>
                  <a:pt x="1870" y="5155"/>
                </a:lnTo>
                <a:lnTo>
                  <a:pt x="1848" y="5109"/>
                </a:lnTo>
                <a:lnTo>
                  <a:pt x="1642" y="4995"/>
                </a:lnTo>
                <a:lnTo>
                  <a:pt x="1437" y="4858"/>
                </a:lnTo>
                <a:lnTo>
                  <a:pt x="1232" y="4698"/>
                </a:lnTo>
                <a:lnTo>
                  <a:pt x="1072" y="4516"/>
                </a:lnTo>
                <a:lnTo>
                  <a:pt x="913" y="4334"/>
                </a:lnTo>
                <a:lnTo>
                  <a:pt x="776" y="4151"/>
                </a:lnTo>
                <a:lnTo>
                  <a:pt x="639" y="3969"/>
                </a:lnTo>
                <a:lnTo>
                  <a:pt x="525" y="3764"/>
                </a:lnTo>
                <a:lnTo>
                  <a:pt x="411" y="3558"/>
                </a:lnTo>
                <a:lnTo>
                  <a:pt x="342" y="3353"/>
                </a:lnTo>
                <a:lnTo>
                  <a:pt x="206" y="2920"/>
                </a:lnTo>
                <a:lnTo>
                  <a:pt x="114" y="2509"/>
                </a:lnTo>
                <a:lnTo>
                  <a:pt x="92" y="2099"/>
                </a:lnTo>
                <a:lnTo>
                  <a:pt x="114" y="1734"/>
                </a:lnTo>
                <a:lnTo>
                  <a:pt x="160" y="1574"/>
                </a:lnTo>
                <a:lnTo>
                  <a:pt x="183" y="1415"/>
                </a:lnTo>
                <a:lnTo>
                  <a:pt x="251" y="1209"/>
                </a:lnTo>
                <a:lnTo>
                  <a:pt x="342" y="1050"/>
                </a:lnTo>
                <a:lnTo>
                  <a:pt x="434" y="890"/>
                </a:lnTo>
                <a:lnTo>
                  <a:pt x="525" y="753"/>
                </a:lnTo>
                <a:lnTo>
                  <a:pt x="639" y="616"/>
                </a:lnTo>
                <a:lnTo>
                  <a:pt x="730" y="525"/>
                </a:lnTo>
                <a:lnTo>
                  <a:pt x="844" y="434"/>
                </a:lnTo>
                <a:lnTo>
                  <a:pt x="981" y="343"/>
                </a:lnTo>
                <a:lnTo>
                  <a:pt x="1232" y="229"/>
                </a:lnTo>
                <a:lnTo>
                  <a:pt x="1505" y="138"/>
                </a:lnTo>
                <a:lnTo>
                  <a:pt x="1779" y="92"/>
                </a:lnTo>
                <a:lnTo>
                  <a:pt x="2281" y="92"/>
                </a:lnTo>
                <a:lnTo>
                  <a:pt x="2509" y="115"/>
                </a:lnTo>
                <a:lnTo>
                  <a:pt x="2919" y="206"/>
                </a:lnTo>
                <a:lnTo>
                  <a:pt x="3193" y="274"/>
                </a:lnTo>
                <a:lnTo>
                  <a:pt x="3261" y="297"/>
                </a:lnTo>
                <a:lnTo>
                  <a:pt x="3284" y="320"/>
                </a:lnTo>
                <a:lnTo>
                  <a:pt x="3330" y="320"/>
                </a:lnTo>
                <a:lnTo>
                  <a:pt x="3353" y="297"/>
                </a:lnTo>
                <a:lnTo>
                  <a:pt x="3353" y="252"/>
                </a:lnTo>
                <a:lnTo>
                  <a:pt x="3330" y="229"/>
                </a:lnTo>
                <a:lnTo>
                  <a:pt x="3216" y="206"/>
                </a:lnTo>
                <a:lnTo>
                  <a:pt x="2942" y="115"/>
                </a:lnTo>
                <a:lnTo>
                  <a:pt x="2532" y="24"/>
                </a:lnTo>
                <a:lnTo>
                  <a:pt x="230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9"/>
          <p:cNvSpPr/>
          <p:nvPr/>
        </p:nvSpPr>
        <p:spPr>
          <a:xfrm>
            <a:off x="6842541" y="759582"/>
            <a:ext cx="1265363" cy="735270"/>
          </a:xfrm>
          <a:custGeom>
            <a:avLst/>
            <a:gdLst/>
            <a:ahLst/>
            <a:cxnLst/>
            <a:rect l="l" t="t" r="r" b="b"/>
            <a:pathLst>
              <a:path w="16602" h="9647" extrusionOk="0">
                <a:moveTo>
                  <a:pt x="6431" y="4082"/>
                </a:moveTo>
                <a:lnTo>
                  <a:pt x="6705" y="4105"/>
                </a:lnTo>
                <a:lnTo>
                  <a:pt x="6955" y="4174"/>
                </a:lnTo>
                <a:lnTo>
                  <a:pt x="7206" y="4288"/>
                </a:lnTo>
                <a:lnTo>
                  <a:pt x="7412" y="4447"/>
                </a:lnTo>
                <a:lnTo>
                  <a:pt x="7503" y="4561"/>
                </a:lnTo>
                <a:lnTo>
                  <a:pt x="7571" y="4675"/>
                </a:lnTo>
                <a:lnTo>
                  <a:pt x="7662" y="4789"/>
                </a:lnTo>
                <a:lnTo>
                  <a:pt x="7708" y="4926"/>
                </a:lnTo>
                <a:lnTo>
                  <a:pt x="7754" y="5063"/>
                </a:lnTo>
                <a:lnTo>
                  <a:pt x="7799" y="5200"/>
                </a:lnTo>
                <a:lnTo>
                  <a:pt x="7822" y="5382"/>
                </a:lnTo>
                <a:lnTo>
                  <a:pt x="7822" y="5542"/>
                </a:lnTo>
                <a:lnTo>
                  <a:pt x="7799" y="5884"/>
                </a:lnTo>
                <a:lnTo>
                  <a:pt x="7731" y="6249"/>
                </a:lnTo>
                <a:lnTo>
                  <a:pt x="7571" y="6659"/>
                </a:lnTo>
                <a:lnTo>
                  <a:pt x="7366" y="7093"/>
                </a:lnTo>
                <a:lnTo>
                  <a:pt x="7183" y="7412"/>
                </a:lnTo>
                <a:lnTo>
                  <a:pt x="7017" y="7682"/>
                </a:lnTo>
                <a:lnTo>
                  <a:pt x="7017" y="7682"/>
                </a:lnTo>
                <a:lnTo>
                  <a:pt x="6545" y="7663"/>
                </a:lnTo>
                <a:lnTo>
                  <a:pt x="6066" y="7594"/>
                </a:lnTo>
                <a:lnTo>
                  <a:pt x="5838" y="7549"/>
                </a:lnTo>
                <a:lnTo>
                  <a:pt x="5610" y="7480"/>
                </a:lnTo>
                <a:lnTo>
                  <a:pt x="5428" y="7412"/>
                </a:lnTo>
                <a:lnTo>
                  <a:pt x="5245" y="7343"/>
                </a:lnTo>
                <a:lnTo>
                  <a:pt x="5063" y="7252"/>
                </a:lnTo>
                <a:lnTo>
                  <a:pt x="4926" y="7138"/>
                </a:lnTo>
                <a:lnTo>
                  <a:pt x="4789" y="7024"/>
                </a:lnTo>
                <a:lnTo>
                  <a:pt x="4698" y="6887"/>
                </a:lnTo>
                <a:lnTo>
                  <a:pt x="4607" y="6751"/>
                </a:lnTo>
                <a:lnTo>
                  <a:pt x="4561" y="6614"/>
                </a:lnTo>
                <a:lnTo>
                  <a:pt x="4515" y="6431"/>
                </a:lnTo>
                <a:lnTo>
                  <a:pt x="4493" y="6249"/>
                </a:lnTo>
                <a:lnTo>
                  <a:pt x="4515" y="6112"/>
                </a:lnTo>
                <a:lnTo>
                  <a:pt x="4538" y="5930"/>
                </a:lnTo>
                <a:lnTo>
                  <a:pt x="4584" y="5702"/>
                </a:lnTo>
                <a:lnTo>
                  <a:pt x="4675" y="5496"/>
                </a:lnTo>
                <a:lnTo>
                  <a:pt x="4743" y="5291"/>
                </a:lnTo>
                <a:lnTo>
                  <a:pt x="4835" y="5109"/>
                </a:lnTo>
                <a:lnTo>
                  <a:pt x="4949" y="4926"/>
                </a:lnTo>
                <a:lnTo>
                  <a:pt x="5063" y="4789"/>
                </a:lnTo>
                <a:lnTo>
                  <a:pt x="5177" y="4653"/>
                </a:lnTo>
                <a:lnTo>
                  <a:pt x="5291" y="4516"/>
                </a:lnTo>
                <a:lnTo>
                  <a:pt x="5428" y="4424"/>
                </a:lnTo>
                <a:lnTo>
                  <a:pt x="5564" y="4333"/>
                </a:lnTo>
                <a:lnTo>
                  <a:pt x="5701" y="4242"/>
                </a:lnTo>
                <a:lnTo>
                  <a:pt x="5861" y="4196"/>
                </a:lnTo>
                <a:lnTo>
                  <a:pt x="5998" y="4151"/>
                </a:lnTo>
                <a:lnTo>
                  <a:pt x="6134" y="4105"/>
                </a:lnTo>
                <a:lnTo>
                  <a:pt x="6431" y="4082"/>
                </a:lnTo>
                <a:close/>
                <a:moveTo>
                  <a:pt x="15370" y="0"/>
                </a:moveTo>
                <a:lnTo>
                  <a:pt x="15119" y="23"/>
                </a:lnTo>
                <a:lnTo>
                  <a:pt x="14869" y="46"/>
                </a:lnTo>
                <a:lnTo>
                  <a:pt x="14663" y="92"/>
                </a:lnTo>
                <a:lnTo>
                  <a:pt x="14435" y="137"/>
                </a:lnTo>
                <a:lnTo>
                  <a:pt x="14253" y="206"/>
                </a:lnTo>
                <a:lnTo>
                  <a:pt x="14070" y="297"/>
                </a:lnTo>
                <a:lnTo>
                  <a:pt x="13888" y="388"/>
                </a:lnTo>
                <a:lnTo>
                  <a:pt x="13728" y="502"/>
                </a:lnTo>
                <a:lnTo>
                  <a:pt x="13523" y="707"/>
                </a:lnTo>
                <a:lnTo>
                  <a:pt x="13341" y="913"/>
                </a:lnTo>
                <a:lnTo>
                  <a:pt x="13181" y="1163"/>
                </a:lnTo>
                <a:lnTo>
                  <a:pt x="13044" y="1414"/>
                </a:lnTo>
                <a:lnTo>
                  <a:pt x="12862" y="1825"/>
                </a:lnTo>
                <a:lnTo>
                  <a:pt x="12725" y="2281"/>
                </a:lnTo>
                <a:lnTo>
                  <a:pt x="12634" y="2760"/>
                </a:lnTo>
                <a:lnTo>
                  <a:pt x="12565" y="3239"/>
                </a:lnTo>
                <a:lnTo>
                  <a:pt x="12497" y="3740"/>
                </a:lnTo>
                <a:lnTo>
                  <a:pt x="12474" y="4242"/>
                </a:lnTo>
                <a:lnTo>
                  <a:pt x="12406" y="5200"/>
                </a:lnTo>
                <a:lnTo>
                  <a:pt x="12383" y="5337"/>
                </a:lnTo>
                <a:lnTo>
                  <a:pt x="12360" y="5451"/>
                </a:lnTo>
                <a:lnTo>
                  <a:pt x="12314" y="5587"/>
                </a:lnTo>
                <a:lnTo>
                  <a:pt x="12246" y="5702"/>
                </a:lnTo>
                <a:lnTo>
                  <a:pt x="12086" y="5930"/>
                </a:lnTo>
                <a:lnTo>
                  <a:pt x="11858" y="6158"/>
                </a:lnTo>
                <a:lnTo>
                  <a:pt x="11676" y="6340"/>
                </a:lnTo>
                <a:lnTo>
                  <a:pt x="11448" y="6477"/>
                </a:lnTo>
                <a:lnTo>
                  <a:pt x="11220" y="6636"/>
                </a:lnTo>
                <a:lnTo>
                  <a:pt x="10946" y="6773"/>
                </a:lnTo>
                <a:lnTo>
                  <a:pt x="10673" y="6910"/>
                </a:lnTo>
                <a:lnTo>
                  <a:pt x="10376" y="7047"/>
                </a:lnTo>
                <a:lnTo>
                  <a:pt x="9760" y="7252"/>
                </a:lnTo>
                <a:lnTo>
                  <a:pt x="9099" y="7435"/>
                </a:lnTo>
                <a:lnTo>
                  <a:pt x="8415" y="7571"/>
                </a:lnTo>
                <a:lnTo>
                  <a:pt x="7731" y="7663"/>
                </a:lnTo>
                <a:lnTo>
                  <a:pt x="7234" y="7680"/>
                </a:lnTo>
                <a:lnTo>
                  <a:pt x="7234" y="7680"/>
                </a:lnTo>
                <a:lnTo>
                  <a:pt x="7343" y="7503"/>
                </a:lnTo>
                <a:lnTo>
                  <a:pt x="7526" y="7184"/>
                </a:lnTo>
                <a:lnTo>
                  <a:pt x="7754" y="6728"/>
                </a:lnTo>
                <a:lnTo>
                  <a:pt x="7890" y="6317"/>
                </a:lnTo>
                <a:lnTo>
                  <a:pt x="7982" y="5907"/>
                </a:lnTo>
                <a:lnTo>
                  <a:pt x="8004" y="5724"/>
                </a:lnTo>
                <a:lnTo>
                  <a:pt x="8004" y="5542"/>
                </a:lnTo>
                <a:lnTo>
                  <a:pt x="8004" y="5359"/>
                </a:lnTo>
                <a:lnTo>
                  <a:pt x="7982" y="5177"/>
                </a:lnTo>
                <a:lnTo>
                  <a:pt x="7936" y="5017"/>
                </a:lnTo>
                <a:lnTo>
                  <a:pt x="7890" y="4858"/>
                </a:lnTo>
                <a:lnTo>
                  <a:pt x="7822" y="4698"/>
                </a:lnTo>
                <a:lnTo>
                  <a:pt x="7731" y="4561"/>
                </a:lnTo>
                <a:lnTo>
                  <a:pt x="7640" y="4447"/>
                </a:lnTo>
                <a:lnTo>
                  <a:pt x="7526" y="4333"/>
                </a:lnTo>
                <a:lnTo>
                  <a:pt x="7412" y="4219"/>
                </a:lnTo>
                <a:lnTo>
                  <a:pt x="7298" y="4151"/>
                </a:lnTo>
                <a:lnTo>
                  <a:pt x="7161" y="4060"/>
                </a:lnTo>
                <a:lnTo>
                  <a:pt x="7024" y="4014"/>
                </a:lnTo>
                <a:lnTo>
                  <a:pt x="6887" y="3968"/>
                </a:lnTo>
                <a:lnTo>
                  <a:pt x="6727" y="3923"/>
                </a:lnTo>
                <a:lnTo>
                  <a:pt x="6591" y="3900"/>
                </a:lnTo>
                <a:lnTo>
                  <a:pt x="6271" y="3900"/>
                </a:lnTo>
                <a:lnTo>
                  <a:pt x="6112" y="3923"/>
                </a:lnTo>
                <a:lnTo>
                  <a:pt x="5952" y="3968"/>
                </a:lnTo>
                <a:lnTo>
                  <a:pt x="5792" y="4014"/>
                </a:lnTo>
                <a:lnTo>
                  <a:pt x="5633" y="4082"/>
                </a:lnTo>
                <a:lnTo>
                  <a:pt x="5473" y="4174"/>
                </a:lnTo>
                <a:lnTo>
                  <a:pt x="5314" y="4265"/>
                </a:lnTo>
                <a:lnTo>
                  <a:pt x="5177" y="4379"/>
                </a:lnTo>
                <a:lnTo>
                  <a:pt x="5040" y="4516"/>
                </a:lnTo>
                <a:lnTo>
                  <a:pt x="4903" y="4675"/>
                </a:lnTo>
                <a:lnTo>
                  <a:pt x="4789" y="4835"/>
                </a:lnTo>
                <a:lnTo>
                  <a:pt x="4675" y="5017"/>
                </a:lnTo>
                <a:lnTo>
                  <a:pt x="4584" y="5200"/>
                </a:lnTo>
                <a:lnTo>
                  <a:pt x="4493" y="5428"/>
                </a:lnTo>
                <a:lnTo>
                  <a:pt x="4424" y="5656"/>
                </a:lnTo>
                <a:lnTo>
                  <a:pt x="4356" y="5907"/>
                </a:lnTo>
                <a:lnTo>
                  <a:pt x="4333" y="6089"/>
                </a:lnTo>
                <a:lnTo>
                  <a:pt x="4310" y="6249"/>
                </a:lnTo>
                <a:lnTo>
                  <a:pt x="4333" y="6477"/>
                </a:lnTo>
                <a:lnTo>
                  <a:pt x="4379" y="6659"/>
                </a:lnTo>
                <a:lnTo>
                  <a:pt x="4447" y="6842"/>
                </a:lnTo>
                <a:lnTo>
                  <a:pt x="4538" y="7001"/>
                </a:lnTo>
                <a:lnTo>
                  <a:pt x="4629" y="7115"/>
                </a:lnTo>
                <a:lnTo>
                  <a:pt x="4743" y="7207"/>
                </a:lnTo>
                <a:lnTo>
                  <a:pt x="4971" y="7389"/>
                </a:lnTo>
                <a:lnTo>
                  <a:pt x="5245" y="7549"/>
                </a:lnTo>
                <a:lnTo>
                  <a:pt x="5564" y="7663"/>
                </a:lnTo>
                <a:lnTo>
                  <a:pt x="5906" y="7754"/>
                </a:lnTo>
                <a:lnTo>
                  <a:pt x="6271" y="7822"/>
                </a:lnTo>
                <a:lnTo>
                  <a:pt x="6682" y="7845"/>
                </a:lnTo>
                <a:lnTo>
                  <a:pt x="6902" y="7857"/>
                </a:lnTo>
                <a:lnTo>
                  <a:pt x="6819" y="7982"/>
                </a:lnTo>
                <a:lnTo>
                  <a:pt x="6636" y="8210"/>
                </a:lnTo>
                <a:lnTo>
                  <a:pt x="6454" y="8438"/>
                </a:lnTo>
                <a:lnTo>
                  <a:pt x="6271" y="8620"/>
                </a:lnTo>
                <a:lnTo>
                  <a:pt x="6089" y="8803"/>
                </a:lnTo>
                <a:lnTo>
                  <a:pt x="5906" y="8940"/>
                </a:lnTo>
                <a:lnTo>
                  <a:pt x="5724" y="9077"/>
                </a:lnTo>
                <a:lnTo>
                  <a:pt x="5564" y="9191"/>
                </a:lnTo>
                <a:lnTo>
                  <a:pt x="5382" y="9282"/>
                </a:lnTo>
                <a:lnTo>
                  <a:pt x="5200" y="9350"/>
                </a:lnTo>
                <a:lnTo>
                  <a:pt x="5040" y="9396"/>
                </a:lnTo>
                <a:lnTo>
                  <a:pt x="4857" y="9441"/>
                </a:lnTo>
                <a:lnTo>
                  <a:pt x="4698" y="9464"/>
                </a:lnTo>
                <a:lnTo>
                  <a:pt x="4310" y="9464"/>
                </a:lnTo>
                <a:lnTo>
                  <a:pt x="4082" y="9419"/>
                </a:lnTo>
                <a:lnTo>
                  <a:pt x="3877" y="9373"/>
                </a:lnTo>
                <a:lnTo>
                  <a:pt x="3672" y="9305"/>
                </a:lnTo>
                <a:lnTo>
                  <a:pt x="3466" y="9213"/>
                </a:lnTo>
                <a:lnTo>
                  <a:pt x="3261" y="9099"/>
                </a:lnTo>
                <a:lnTo>
                  <a:pt x="3056" y="8963"/>
                </a:lnTo>
                <a:lnTo>
                  <a:pt x="2851" y="8826"/>
                </a:lnTo>
                <a:lnTo>
                  <a:pt x="2577" y="8575"/>
                </a:lnTo>
                <a:lnTo>
                  <a:pt x="2303" y="8324"/>
                </a:lnTo>
                <a:lnTo>
                  <a:pt x="2030" y="8050"/>
                </a:lnTo>
                <a:lnTo>
                  <a:pt x="1779" y="7754"/>
                </a:lnTo>
                <a:lnTo>
                  <a:pt x="1551" y="7457"/>
                </a:lnTo>
                <a:lnTo>
                  <a:pt x="1323" y="7161"/>
                </a:lnTo>
                <a:lnTo>
                  <a:pt x="935" y="6568"/>
                </a:lnTo>
                <a:lnTo>
                  <a:pt x="616" y="6044"/>
                </a:lnTo>
                <a:lnTo>
                  <a:pt x="365" y="5633"/>
                </a:lnTo>
                <a:lnTo>
                  <a:pt x="228" y="5337"/>
                </a:lnTo>
                <a:lnTo>
                  <a:pt x="183" y="5245"/>
                </a:lnTo>
                <a:lnTo>
                  <a:pt x="183" y="5223"/>
                </a:lnTo>
                <a:lnTo>
                  <a:pt x="160" y="5200"/>
                </a:lnTo>
                <a:lnTo>
                  <a:pt x="137" y="5177"/>
                </a:lnTo>
                <a:lnTo>
                  <a:pt x="46" y="5177"/>
                </a:lnTo>
                <a:lnTo>
                  <a:pt x="23" y="5200"/>
                </a:lnTo>
                <a:lnTo>
                  <a:pt x="0" y="5245"/>
                </a:lnTo>
                <a:lnTo>
                  <a:pt x="0" y="5268"/>
                </a:lnTo>
                <a:lnTo>
                  <a:pt x="23" y="5314"/>
                </a:lnTo>
                <a:lnTo>
                  <a:pt x="114" y="5496"/>
                </a:lnTo>
                <a:lnTo>
                  <a:pt x="365" y="5975"/>
                </a:lnTo>
                <a:lnTo>
                  <a:pt x="775" y="6682"/>
                </a:lnTo>
                <a:lnTo>
                  <a:pt x="1026" y="7070"/>
                </a:lnTo>
                <a:lnTo>
                  <a:pt x="1323" y="7480"/>
                </a:lnTo>
                <a:lnTo>
                  <a:pt x="1642" y="7868"/>
                </a:lnTo>
                <a:lnTo>
                  <a:pt x="1984" y="8278"/>
                </a:lnTo>
                <a:lnTo>
                  <a:pt x="2349" y="8643"/>
                </a:lnTo>
                <a:lnTo>
                  <a:pt x="2737" y="8963"/>
                </a:lnTo>
                <a:lnTo>
                  <a:pt x="2942" y="9122"/>
                </a:lnTo>
                <a:lnTo>
                  <a:pt x="3170" y="9236"/>
                </a:lnTo>
                <a:lnTo>
                  <a:pt x="3375" y="9373"/>
                </a:lnTo>
                <a:lnTo>
                  <a:pt x="3603" y="9464"/>
                </a:lnTo>
                <a:lnTo>
                  <a:pt x="3808" y="9555"/>
                </a:lnTo>
                <a:lnTo>
                  <a:pt x="4059" y="9601"/>
                </a:lnTo>
                <a:lnTo>
                  <a:pt x="4287" y="9647"/>
                </a:lnTo>
                <a:lnTo>
                  <a:pt x="4698" y="9647"/>
                </a:lnTo>
                <a:lnTo>
                  <a:pt x="4880" y="9624"/>
                </a:lnTo>
                <a:lnTo>
                  <a:pt x="5085" y="9578"/>
                </a:lnTo>
                <a:lnTo>
                  <a:pt x="5268" y="9533"/>
                </a:lnTo>
                <a:lnTo>
                  <a:pt x="5450" y="9441"/>
                </a:lnTo>
                <a:lnTo>
                  <a:pt x="5633" y="9350"/>
                </a:lnTo>
                <a:lnTo>
                  <a:pt x="5838" y="9236"/>
                </a:lnTo>
                <a:lnTo>
                  <a:pt x="6020" y="9099"/>
                </a:lnTo>
                <a:lnTo>
                  <a:pt x="6203" y="8940"/>
                </a:lnTo>
                <a:lnTo>
                  <a:pt x="6408" y="8757"/>
                </a:lnTo>
                <a:lnTo>
                  <a:pt x="6591" y="8552"/>
                </a:lnTo>
                <a:lnTo>
                  <a:pt x="6773" y="8324"/>
                </a:lnTo>
                <a:lnTo>
                  <a:pt x="6955" y="8073"/>
                </a:lnTo>
                <a:lnTo>
                  <a:pt x="7110" y="7867"/>
                </a:lnTo>
                <a:lnTo>
                  <a:pt x="7110" y="7867"/>
                </a:lnTo>
                <a:lnTo>
                  <a:pt x="7526" y="7845"/>
                </a:lnTo>
                <a:lnTo>
                  <a:pt x="7982" y="7822"/>
                </a:lnTo>
                <a:lnTo>
                  <a:pt x="8438" y="7754"/>
                </a:lnTo>
                <a:lnTo>
                  <a:pt x="8917" y="7663"/>
                </a:lnTo>
                <a:lnTo>
                  <a:pt x="9373" y="7571"/>
                </a:lnTo>
                <a:lnTo>
                  <a:pt x="9806" y="7435"/>
                </a:lnTo>
                <a:lnTo>
                  <a:pt x="10239" y="7298"/>
                </a:lnTo>
                <a:lnTo>
                  <a:pt x="10650" y="7115"/>
                </a:lnTo>
                <a:lnTo>
                  <a:pt x="11037" y="6933"/>
                </a:lnTo>
                <a:lnTo>
                  <a:pt x="11402" y="6751"/>
                </a:lnTo>
                <a:lnTo>
                  <a:pt x="11722" y="6522"/>
                </a:lnTo>
                <a:lnTo>
                  <a:pt x="11995" y="6294"/>
                </a:lnTo>
                <a:lnTo>
                  <a:pt x="12223" y="6044"/>
                </a:lnTo>
                <a:lnTo>
                  <a:pt x="12314" y="5930"/>
                </a:lnTo>
                <a:lnTo>
                  <a:pt x="12406" y="5793"/>
                </a:lnTo>
                <a:lnTo>
                  <a:pt x="12474" y="5656"/>
                </a:lnTo>
                <a:lnTo>
                  <a:pt x="12520" y="5519"/>
                </a:lnTo>
                <a:lnTo>
                  <a:pt x="12565" y="5359"/>
                </a:lnTo>
                <a:lnTo>
                  <a:pt x="12588" y="5223"/>
                </a:lnTo>
                <a:lnTo>
                  <a:pt x="12634" y="4356"/>
                </a:lnTo>
                <a:lnTo>
                  <a:pt x="12725" y="3489"/>
                </a:lnTo>
                <a:lnTo>
                  <a:pt x="12771" y="3056"/>
                </a:lnTo>
                <a:lnTo>
                  <a:pt x="12839" y="2623"/>
                </a:lnTo>
                <a:lnTo>
                  <a:pt x="12930" y="2235"/>
                </a:lnTo>
                <a:lnTo>
                  <a:pt x="13044" y="1848"/>
                </a:lnTo>
                <a:lnTo>
                  <a:pt x="13204" y="1505"/>
                </a:lnTo>
                <a:lnTo>
                  <a:pt x="13386" y="1186"/>
                </a:lnTo>
                <a:lnTo>
                  <a:pt x="13477" y="1027"/>
                </a:lnTo>
                <a:lnTo>
                  <a:pt x="13592" y="890"/>
                </a:lnTo>
                <a:lnTo>
                  <a:pt x="13728" y="776"/>
                </a:lnTo>
                <a:lnTo>
                  <a:pt x="13842" y="662"/>
                </a:lnTo>
                <a:lnTo>
                  <a:pt x="14002" y="548"/>
                </a:lnTo>
                <a:lnTo>
                  <a:pt x="14139" y="456"/>
                </a:lnTo>
                <a:lnTo>
                  <a:pt x="14321" y="388"/>
                </a:lnTo>
                <a:lnTo>
                  <a:pt x="14504" y="320"/>
                </a:lnTo>
                <a:lnTo>
                  <a:pt x="14686" y="251"/>
                </a:lnTo>
                <a:lnTo>
                  <a:pt x="14914" y="228"/>
                </a:lnTo>
                <a:lnTo>
                  <a:pt x="15142" y="206"/>
                </a:lnTo>
                <a:lnTo>
                  <a:pt x="15370" y="183"/>
                </a:lnTo>
                <a:lnTo>
                  <a:pt x="15621" y="206"/>
                </a:lnTo>
                <a:lnTo>
                  <a:pt x="15895" y="228"/>
                </a:lnTo>
                <a:lnTo>
                  <a:pt x="16191" y="274"/>
                </a:lnTo>
                <a:lnTo>
                  <a:pt x="16510" y="320"/>
                </a:lnTo>
                <a:lnTo>
                  <a:pt x="16579" y="320"/>
                </a:lnTo>
                <a:lnTo>
                  <a:pt x="16602" y="297"/>
                </a:lnTo>
                <a:lnTo>
                  <a:pt x="16602" y="251"/>
                </a:lnTo>
                <a:lnTo>
                  <a:pt x="16602" y="228"/>
                </a:lnTo>
                <a:lnTo>
                  <a:pt x="16602" y="183"/>
                </a:lnTo>
                <a:lnTo>
                  <a:pt x="16579" y="160"/>
                </a:lnTo>
                <a:lnTo>
                  <a:pt x="16533" y="137"/>
                </a:lnTo>
                <a:lnTo>
                  <a:pt x="16214" y="92"/>
                </a:lnTo>
                <a:lnTo>
                  <a:pt x="15918" y="46"/>
                </a:lnTo>
                <a:lnTo>
                  <a:pt x="15644" y="23"/>
                </a:lnTo>
                <a:lnTo>
                  <a:pt x="15370" y="0"/>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9"/>
          <p:cNvSpPr/>
          <p:nvPr/>
        </p:nvSpPr>
        <p:spPr>
          <a:xfrm>
            <a:off x="6842541" y="759582"/>
            <a:ext cx="1265363" cy="735270"/>
          </a:xfrm>
          <a:custGeom>
            <a:avLst/>
            <a:gdLst/>
            <a:ahLst/>
            <a:cxnLst/>
            <a:rect l="l" t="t" r="r" b="b"/>
            <a:pathLst>
              <a:path w="16602" h="9647" fill="none" extrusionOk="0">
                <a:moveTo>
                  <a:pt x="23" y="5314"/>
                </a:moveTo>
                <a:lnTo>
                  <a:pt x="23" y="5314"/>
                </a:lnTo>
                <a:lnTo>
                  <a:pt x="114" y="5496"/>
                </a:lnTo>
                <a:lnTo>
                  <a:pt x="365" y="5975"/>
                </a:lnTo>
                <a:lnTo>
                  <a:pt x="775" y="6682"/>
                </a:lnTo>
                <a:lnTo>
                  <a:pt x="1026" y="7070"/>
                </a:lnTo>
                <a:lnTo>
                  <a:pt x="1323" y="7480"/>
                </a:lnTo>
                <a:lnTo>
                  <a:pt x="1323" y="7480"/>
                </a:lnTo>
                <a:lnTo>
                  <a:pt x="1642" y="7868"/>
                </a:lnTo>
                <a:lnTo>
                  <a:pt x="1984" y="8278"/>
                </a:lnTo>
                <a:lnTo>
                  <a:pt x="2349" y="8643"/>
                </a:lnTo>
                <a:lnTo>
                  <a:pt x="2737" y="8963"/>
                </a:lnTo>
                <a:lnTo>
                  <a:pt x="2737" y="8963"/>
                </a:lnTo>
                <a:lnTo>
                  <a:pt x="2942" y="9122"/>
                </a:lnTo>
                <a:lnTo>
                  <a:pt x="3170" y="9236"/>
                </a:lnTo>
                <a:lnTo>
                  <a:pt x="3375" y="9373"/>
                </a:lnTo>
                <a:lnTo>
                  <a:pt x="3603" y="9464"/>
                </a:lnTo>
                <a:lnTo>
                  <a:pt x="3808" y="9555"/>
                </a:lnTo>
                <a:lnTo>
                  <a:pt x="4059" y="9601"/>
                </a:lnTo>
                <a:lnTo>
                  <a:pt x="4287" y="9647"/>
                </a:lnTo>
                <a:lnTo>
                  <a:pt x="4515" y="9647"/>
                </a:lnTo>
                <a:lnTo>
                  <a:pt x="4515" y="9647"/>
                </a:lnTo>
                <a:lnTo>
                  <a:pt x="4698" y="9647"/>
                </a:lnTo>
                <a:lnTo>
                  <a:pt x="4880" y="9624"/>
                </a:lnTo>
                <a:lnTo>
                  <a:pt x="5085" y="9578"/>
                </a:lnTo>
                <a:lnTo>
                  <a:pt x="5268" y="9533"/>
                </a:lnTo>
                <a:lnTo>
                  <a:pt x="5450" y="9441"/>
                </a:lnTo>
                <a:lnTo>
                  <a:pt x="5633" y="9350"/>
                </a:lnTo>
                <a:lnTo>
                  <a:pt x="5838" y="9236"/>
                </a:lnTo>
                <a:lnTo>
                  <a:pt x="6020" y="9099"/>
                </a:lnTo>
                <a:lnTo>
                  <a:pt x="6020" y="9099"/>
                </a:lnTo>
                <a:lnTo>
                  <a:pt x="6203" y="8940"/>
                </a:lnTo>
                <a:lnTo>
                  <a:pt x="6408" y="8757"/>
                </a:lnTo>
                <a:lnTo>
                  <a:pt x="6591" y="8552"/>
                </a:lnTo>
                <a:lnTo>
                  <a:pt x="6773" y="8324"/>
                </a:lnTo>
                <a:lnTo>
                  <a:pt x="6955" y="8073"/>
                </a:lnTo>
                <a:lnTo>
                  <a:pt x="7161" y="7800"/>
                </a:lnTo>
                <a:lnTo>
                  <a:pt x="7343" y="7503"/>
                </a:lnTo>
                <a:lnTo>
                  <a:pt x="7526" y="7184"/>
                </a:lnTo>
                <a:lnTo>
                  <a:pt x="7526" y="7184"/>
                </a:lnTo>
                <a:lnTo>
                  <a:pt x="7754" y="6728"/>
                </a:lnTo>
                <a:lnTo>
                  <a:pt x="7890" y="6317"/>
                </a:lnTo>
                <a:lnTo>
                  <a:pt x="7982" y="5907"/>
                </a:lnTo>
                <a:lnTo>
                  <a:pt x="8004" y="5724"/>
                </a:lnTo>
                <a:lnTo>
                  <a:pt x="8004" y="5542"/>
                </a:lnTo>
                <a:lnTo>
                  <a:pt x="8004" y="5542"/>
                </a:lnTo>
                <a:lnTo>
                  <a:pt x="8004" y="5359"/>
                </a:lnTo>
                <a:lnTo>
                  <a:pt x="7982" y="5177"/>
                </a:lnTo>
                <a:lnTo>
                  <a:pt x="7936" y="5017"/>
                </a:lnTo>
                <a:lnTo>
                  <a:pt x="7890" y="4858"/>
                </a:lnTo>
                <a:lnTo>
                  <a:pt x="7822" y="4698"/>
                </a:lnTo>
                <a:lnTo>
                  <a:pt x="7731" y="4561"/>
                </a:lnTo>
                <a:lnTo>
                  <a:pt x="7640" y="4447"/>
                </a:lnTo>
                <a:lnTo>
                  <a:pt x="7526" y="4333"/>
                </a:lnTo>
                <a:lnTo>
                  <a:pt x="7526" y="4333"/>
                </a:lnTo>
                <a:lnTo>
                  <a:pt x="7412" y="4219"/>
                </a:lnTo>
                <a:lnTo>
                  <a:pt x="7298" y="4151"/>
                </a:lnTo>
                <a:lnTo>
                  <a:pt x="7161" y="4060"/>
                </a:lnTo>
                <a:lnTo>
                  <a:pt x="7024" y="4014"/>
                </a:lnTo>
                <a:lnTo>
                  <a:pt x="6887" y="3968"/>
                </a:lnTo>
                <a:lnTo>
                  <a:pt x="6727" y="3923"/>
                </a:lnTo>
                <a:lnTo>
                  <a:pt x="6591" y="3900"/>
                </a:lnTo>
                <a:lnTo>
                  <a:pt x="6431" y="3900"/>
                </a:lnTo>
                <a:lnTo>
                  <a:pt x="6431" y="3900"/>
                </a:lnTo>
                <a:lnTo>
                  <a:pt x="6271" y="3900"/>
                </a:lnTo>
                <a:lnTo>
                  <a:pt x="6112" y="3923"/>
                </a:lnTo>
                <a:lnTo>
                  <a:pt x="5952" y="3968"/>
                </a:lnTo>
                <a:lnTo>
                  <a:pt x="5792" y="4014"/>
                </a:lnTo>
                <a:lnTo>
                  <a:pt x="5633" y="4082"/>
                </a:lnTo>
                <a:lnTo>
                  <a:pt x="5473" y="4174"/>
                </a:lnTo>
                <a:lnTo>
                  <a:pt x="5314" y="4265"/>
                </a:lnTo>
                <a:lnTo>
                  <a:pt x="5177" y="4379"/>
                </a:lnTo>
                <a:lnTo>
                  <a:pt x="5177" y="4379"/>
                </a:lnTo>
                <a:lnTo>
                  <a:pt x="5040" y="4516"/>
                </a:lnTo>
                <a:lnTo>
                  <a:pt x="4903" y="4675"/>
                </a:lnTo>
                <a:lnTo>
                  <a:pt x="4789" y="4835"/>
                </a:lnTo>
                <a:lnTo>
                  <a:pt x="4675" y="5017"/>
                </a:lnTo>
                <a:lnTo>
                  <a:pt x="4584" y="5200"/>
                </a:lnTo>
                <a:lnTo>
                  <a:pt x="4493" y="5428"/>
                </a:lnTo>
                <a:lnTo>
                  <a:pt x="4424" y="5656"/>
                </a:lnTo>
                <a:lnTo>
                  <a:pt x="4356" y="5907"/>
                </a:lnTo>
                <a:lnTo>
                  <a:pt x="4356" y="5907"/>
                </a:lnTo>
                <a:lnTo>
                  <a:pt x="4333" y="6089"/>
                </a:lnTo>
                <a:lnTo>
                  <a:pt x="4310" y="6249"/>
                </a:lnTo>
                <a:lnTo>
                  <a:pt x="4310" y="6249"/>
                </a:lnTo>
                <a:lnTo>
                  <a:pt x="4333" y="6477"/>
                </a:lnTo>
                <a:lnTo>
                  <a:pt x="4379" y="6659"/>
                </a:lnTo>
                <a:lnTo>
                  <a:pt x="4447" y="6842"/>
                </a:lnTo>
                <a:lnTo>
                  <a:pt x="4538" y="7001"/>
                </a:lnTo>
                <a:lnTo>
                  <a:pt x="4538" y="7001"/>
                </a:lnTo>
                <a:lnTo>
                  <a:pt x="4629" y="7115"/>
                </a:lnTo>
                <a:lnTo>
                  <a:pt x="4743" y="7207"/>
                </a:lnTo>
                <a:lnTo>
                  <a:pt x="4971" y="7389"/>
                </a:lnTo>
                <a:lnTo>
                  <a:pt x="5245" y="7549"/>
                </a:lnTo>
                <a:lnTo>
                  <a:pt x="5564" y="7663"/>
                </a:lnTo>
                <a:lnTo>
                  <a:pt x="5564" y="7663"/>
                </a:lnTo>
                <a:lnTo>
                  <a:pt x="5906" y="7754"/>
                </a:lnTo>
                <a:lnTo>
                  <a:pt x="6271" y="7822"/>
                </a:lnTo>
                <a:lnTo>
                  <a:pt x="6682" y="7845"/>
                </a:lnTo>
                <a:lnTo>
                  <a:pt x="7092" y="7868"/>
                </a:lnTo>
                <a:lnTo>
                  <a:pt x="7092" y="7868"/>
                </a:lnTo>
                <a:lnTo>
                  <a:pt x="7526" y="7845"/>
                </a:lnTo>
                <a:lnTo>
                  <a:pt x="7982" y="7822"/>
                </a:lnTo>
                <a:lnTo>
                  <a:pt x="8438" y="7754"/>
                </a:lnTo>
                <a:lnTo>
                  <a:pt x="8917" y="7663"/>
                </a:lnTo>
                <a:lnTo>
                  <a:pt x="9373" y="7571"/>
                </a:lnTo>
                <a:lnTo>
                  <a:pt x="9806" y="7435"/>
                </a:lnTo>
                <a:lnTo>
                  <a:pt x="10239" y="7298"/>
                </a:lnTo>
                <a:lnTo>
                  <a:pt x="10650" y="7115"/>
                </a:lnTo>
                <a:lnTo>
                  <a:pt x="10650" y="7115"/>
                </a:lnTo>
                <a:lnTo>
                  <a:pt x="11037" y="6933"/>
                </a:lnTo>
                <a:lnTo>
                  <a:pt x="11402" y="6751"/>
                </a:lnTo>
                <a:lnTo>
                  <a:pt x="11722" y="6522"/>
                </a:lnTo>
                <a:lnTo>
                  <a:pt x="11995" y="6294"/>
                </a:lnTo>
                <a:lnTo>
                  <a:pt x="11995" y="6294"/>
                </a:lnTo>
                <a:lnTo>
                  <a:pt x="12223" y="6044"/>
                </a:lnTo>
                <a:lnTo>
                  <a:pt x="12314" y="5930"/>
                </a:lnTo>
                <a:lnTo>
                  <a:pt x="12406" y="5793"/>
                </a:lnTo>
                <a:lnTo>
                  <a:pt x="12474" y="5656"/>
                </a:lnTo>
                <a:lnTo>
                  <a:pt x="12520" y="5519"/>
                </a:lnTo>
                <a:lnTo>
                  <a:pt x="12565" y="5359"/>
                </a:lnTo>
                <a:lnTo>
                  <a:pt x="12588" y="5223"/>
                </a:lnTo>
                <a:lnTo>
                  <a:pt x="12588" y="5223"/>
                </a:lnTo>
                <a:lnTo>
                  <a:pt x="12634" y="4356"/>
                </a:lnTo>
                <a:lnTo>
                  <a:pt x="12725" y="3489"/>
                </a:lnTo>
                <a:lnTo>
                  <a:pt x="12771" y="3056"/>
                </a:lnTo>
                <a:lnTo>
                  <a:pt x="12839" y="2623"/>
                </a:lnTo>
                <a:lnTo>
                  <a:pt x="12930" y="2235"/>
                </a:lnTo>
                <a:lnTo>
                  <a:pt x="13044" y="1848"/>
                </a:lnTo>
                <a:lnTo>
                  <a:pt x="13044" y="1848"/>
                </a:lnTo>
                <a:lnTo>
                  <a:pt x="13204" y="1505"/>
                </a:lnTo>
                <a:lnTo>
                  <a:pt x="13386" y="1186"/>
                </a:lnTo>
                <a:lnTo>
                  <a:pt x="13477" y="1027"/>
                </a:lnTo>
                <a:lnTo>
                  <a:pt x="13592" y="890"/>
                </a:lnTo>
                <a:lnTo>
                  <a:pt x="13728" y="776"/>
                </a:lnTo>
                <a:lnTo>
                  <a:pt x="13842" y="662"/>
                </a:lnTo>
                <a:lnTo>
                  <a:pt x="13842" y="662"/>
                </a:lnTo>
                <a:lnTo>
                  <a:pt x="14002" y="548"/>
                </a:lnTo>
                <a:lnTo>
                  <a:pt x="14139" y="456"/>
                </a:lnTo>
                <a:lnTo>
                  <a:pt x="14321" y="388"/>
                </a:lnTo>
                <a:lnTo>
                  <a:pt x="14504" y="320"/>
                </a:lnTo>
                <a:lnTo>
                  <a:pt x="14686" y="251"/>
                </a:lnTo>
                <a:lnTo>
                  <a:pt x="14914" y="228"/>
                </a:lnTo>
                <a:lnTo>
                  <a:pt x="15142" y="206"/>
                </a:lnTo>
                <a:lnTo>
                  <a:pt x="15370" y="183"/>
                </a:lnTo>
                <a:lnTo>
                  <a:pt x="15370" y="183"/>
                </a:lnTo>
                <a:lnTo>
                  <a:pt x="15621" y="206"/>
                </a:lnTo>
                <a:lnTo>
                  <a:pt x="15895" y="228"/>
                </a:lnTo>
                <a:lnTo>
                  <a:pt x="16191" y="274"/>
                </a:lnTo>
                <a:lnTo>
                  <a:pt x="16510" y="320"/>
                </a:lnTo>
                <a:lnTo>
                  <a:pt x="16510" y="320"/>
                </a:lnTo>
                <a:lnTo>
                  <a:pt x="16533" y="320"/>
                </a:lnTo>
                <a:lnTo>
                  <a:pt x="16579" y="320"/>
                </a:lnTo>
                <a:lnTo>
                  <a:pt x="16602" y="297"/>
                </a:lnTo>
                <a:lnTo>
                  <a:pt x="16602" y="251"/>
                </a:lnTo>
                <a:lnTo>
                  <a:pt x="16602" y="251"/>
                </a:lnTo>
                <a:lnTo>
                  <a:pt x="16602" y="228"/>
                </a:lnTo>
                <a:lnTo>
                  <a:pt x="16602" y="183"/>
                </a:lnTo>
                <a:lnTo>
                  <a:pt x="16579" y="160"/>
                </a:lnTo>
                <a:lnTo>
                  <a:pt x="16533" y="137"/>
                </a:lnTo>
                <a:lnTo>
                  <a:pt x="16533" y="137"/>
                </a:lnTo>
                <a:lnTo>
                  <a:pt x="16214" y="92"/>
                </a:lnTo>
                <a:lnTo>
                  <a:pt x="15918" y="46"/>
                </a:lnTo>
                <a:lnTo>
                  <a:pt x="15644" y="23"/>
                </a:lnTo>
                <a:lnTo>
                  <a:pt x="15370" y="0"/>
                </a:lnTo>
                <a:lnTo>
                  <a:pt x="15370" y="0"/>
                </a:lnTo>
                <a:lnTo>
                  <a:pt x="15119" y="23"/>
                </a:lnTo>
                <a:lnTo>
                  <a:pt x="14869" y="46"/>
                </a:lnTo>
                <a:lnTo>
                  <a:pt x="14663" y="92"/>
                </a:lnTo>
                <a:lnTo>
                  <a:pt x="14435" y="137"/>
                </a:lnTo>
                <a:lnTo>
                  <a:pt x="14253" y="206"/>
                </a:lnTo>
                <a:lnTo>
                  <a:pt x="14070" y="297"/>
                </a:lnTo>
                <a:lnTo>
                  <a:pt x="13888" y="388"/>
                </a:lnTo>
                <a:lnTo>
                  <a:pt x="13728" y="502"/>
                </a:lnTo>
                <a:lnTo>
                  <a:pt x="13728" y="502"/>
                </a:lnTo>
                <a:lnTo>
                  <a:pt x="13523" y="707"/>
                </a:lnTo>
                <a:lnTo>
                  <a:pt x="13341" y="913"/>
                </a:lnTo>
                <a:lnTo>
                  <a:pt x="13181" y="1163"/>
                </a:lnTo>
                <a:lnTo>
                  <a:pt x="13044" y="1414"/>
                </a:lnTo>
                <a:lnTo>
                  <a:pt x="13044" y="1414"/>
                </a:lnTo>
                <a:lnTo>
                  <a:pt x="12862" y="1825"/>
                </a:lnTo>
                <a:lnTo>
                  <a:pt x="12725" y="2281"/>
                </a:lnTo>
                <a:lnTo>
                  <a:pt x="12634" y="2760"/>
                </a:lnTo>
                <a:lnTo>
                  <a:pt x="12565" y="3239"/>
                </a:lnTo>
                <a:lnTo>
                  <a:pt x="12565" y="3239"/>
                </a:lnTo>
                <a:lnTo>
                  <a:pt x="12497" y="3740"/>
                </a:lnTo>
                <a:lnTo>
                  <a:pt x="12474" y="4242"/>
                </a:lnTo>
                <a:lnTo>
                  <a:pt x="12406" y="5200"/>
                </a:lnTo>
                <a:lnTo>
                  <a:pt x="12406" y="5200"/>
                </a:lnTo>
                <a:lnTo>
                  <a:pt x="12383" y="5337"/>
                </a:lnTo>
                <a:lnTo>
                  <a:pt x="12360" y="5451"/>
                </a:lnTo>
                <a:lnTo>
                  <a:pt x="12314" y="5587"/>
                </a:lnTo>
                <a:lnTo>
                  <a:pt x="12246" y="5702"/>
                </a:lnTo>
                <a:lnTo>
                  <a:pt x="12086" y="5930"/>
                </a:lnTo>
                <a:lnTo>
                  <a:pt x="11858" y="6158"/>
                </a:lnTo>
                <a:lnTo>
                  <a:pt x="11858" y="6158"/>
                </a:lnTo>
                <a:lnTo>
                  <a:pt x="11676" y="6340"/>
                </a:lnTo>
                <a:lnTo>
                  <a:pt x="11448" y="6477"/>
                </a:lnTo>
                <a:lnTo>
                  <a:pt x="11220" y="6636"/>
                </a:lnTo>
                <a:lnTo>
                  <a:pt x="10946" y="6773"/>
                </a:lnTo>
                <a:lnTo>
                  <a:pt x="10673" y="6910"/>
                </a:lnTo>
                <a:lnTo>
                  <a:pt x="10376" y="7047"/>
                </a:lnTo>
                <a:lnTo>
                  <a:pt x="9760" y="7252"/>
                </a:lnTo>
                <a:lnTo>
                  <a:pt x="9760" y="7252"/>
                </a:lnTo>
                <a:lnTo>
                  <a:pt x="9099" y="7435"/>
                </a:lnTo>
                <a:lnTo>
                  <a:pt x="8415" y="7571"/>
                </a:lnTo>
                <a:lnTo>
                  <a:pt x="7731" y="7663"/>
                </a:lnTo>
                <a:lnTo>
                  <a:pt x="7092" y="7685"/>
                </a:lnTo>
                <a:lnTo>
                  <a:pt x="7092" y="7685"/>
                </a:lnTo>
                <a:lnTo>
                  <a:pt x="6545" y="7663"/>
                </a:lnTo>
                <a:lnTo>
                  <a:pt x="6066" y="7594"/>
                </a:lnTo>
                <a:lnTo>
                  <a:pt x="5838" y="7549"/>
                </a:lnTo>
                <a:lnTo>
                  <a:pt x="5610" y="7480"/>
                </a:lnTo>
                <a:lnTo>
                  <a:pt x="5428" y="7412"/>
                </a:lnTo>
                <a:lnTo>
                  <a:pt x="5245" y="7343"/>
                </a:lnTo>
                <a:lnTo>
                  <a:pt x="5245" y="7343"/>
                </a:lnTo>
                <a:lnTo>
                  <a:pt x="5063" y="7252"/>
                </a:lnTo>
                <a:lnTo>
                  <a:pt x="4926" y="7138"/>
                </a:lnTo>
                <a:lnTo>
                  <a:pt x="4789" y="7024"/>
                </a:lnTo>
                <a:lnTo>
                  <a:pt x="4698" y="6887"/>
                </a:lnTo>
                <a:lnTo>
                  <a:pt x="4698" y="6887"/>
                </a:lnTo>
                <a:lnTo>
                  <a:pt x="4607" y="6751"/>
                </a:lnTo>
                <a:lnTo>
                  <a:pt x="4561" y="6614"/>
                </a:lnTo>
                <a:lnTo>
                  <a:pt x="4515" y="6431"/>
                </a:lnTo>
                <a:lnTo>
                  <a:pt x="4493" y="6249"/>
                </a:lnTo>
                <a:lnTo>
                  <a:pt x="4493" y="6249"/>
                </a:lnTo>
                <a:lnTo>
                  <a:pt x="4515" y="6112"/>
                </a:lnTo>
                <a:lnTo>
                  <a:pt x="4538" y="5930"/>
                </a:lnTo>
                <a:lnTo>
                  <a:pt x="4538" y="5930"/>
                </a:lnTo>
                <a:lnTo>
                  <a:pt x="4584" y="5702"/>
                </a:lnTo>
                <a:lnTo>
                  <a:pt x="4675" y="5496"/>
                </a:lnTo>
                <a:lnTo>
                  <a:pt x="4743" y="5291"/>
                </a:lnTo>
                <a:lnTo>
                  <a:pt x="4835" y="5109"/>
                </a:lnTo>
                <a:lnTo>
                  <a:pt x="4949" y="4926"/>
                </a:lnTo>
                <a:lnTo>
                  <a:pt x="5063" y="4789"/>
                </a:lnTo>
                <a:lnTo>
                  <a:pt x="5177" y="4653"/>
                </a:lnTo>
                <a:lnTo>
                  <a:pt x="5291" y="4516"/>
                </a:lnTo>
                <a:lnTo>
                  <a:pt x="5291" y="4516"/>
                </a:lnTo>
                <a:lnTo>
                  <a:pt x="5428" y="4424"/>
                </a:lnTo>
                <a:lnTo>
                  <a:pt x="5564" y="4333"/>
                </a:lnTo>
                <a:lnTo>
                  <a:pt x="5701" y="4242"/>
                </a:lnTo>
                <a:lnTo>
                  <a:pt x="5861" y="4196"/>
                </a:lnTo>
                <a:lnTo>
                  <a:pt x="5998" y="4151"/>
                </a:lnTo>
                <a:lnTo>
                  <a:pt x="6134" y="4105"/>
                </a:lnTo>
                <a:lnTo>
                  <a:pt x="6431" y="4082"/>
                </a:lnTo>
                <a:lnTo>
                  <a:pt x="6431" y="4082"/>
                </a:lnTo>
                <a:lnTo>
                  <a:pt x="6705" y="4105"/>
                </a:lnTo>
                <a:lnTo>
                  <a:pt x="6955" y="4174"/>
                </a:lnTo>
                <a:lnTo>
                  <a:pt x="7206" y="4288"/>
                </a:lnTo>
                <a:lnTo>
                  <a:pt x="7412" y="4447"/>
                </a:lnTo>
                <a:lnTo>
                  <a:pt x="7412" y="4447"/>
                </a:lnTo>
                <a:lnTo>
                  <a:pt x="7503" y="4561"/>
                </a:lnTo>
                <a:lnTo>
                  <a:pt x="7571" y="4675"/>
                </a:lnTo>
                <a:lnTo>
                  <a:pt x="7662" y="4789"/>
                </a:lnTo>
                <a:lnTo>
                  <a:pt x="7708" y="4926"/>
                </a:lnTo>
                <a:lnTo>
                  <a:pt x="7754" y="5063"/>
                </a:lnTo>
                <a:lnTo>
                  <a:pt x="7799" y="5200"/>
                </a:lnTo>
                <a:lnTo>
                  <a:pt x="7822" y="5382"/>
                </a:lnTo>
                <a:lnTo>
                  <a:pt x="7822" y="5542"/>
                </a:lnTo>
                <a:lnTo>
                  <a:pt x="7822" y="5542"/>
                </a:lnTo>
                <a:lnTo>
                  <a:pt x="7799" y="5884"/>
                </a:lnTo>
                <a:lnTo>
                  <a:pt x="7731" y="6249"/>
                </a:lnTo>
                <a:lnTo>
                  <a:pt x="7571" y="6659"/>
                </a:lnTo>
                <a:lnTo>
                  <a:pt x="7366" y="7093"/>
                </a:lnTo>
                <a:lnTo>
                  <a:pt x="7366" y="7093"/>
                </a:lnTo>
                <a:lnTo>
                  <a:pt x="7183" y="7412"/>
                </a:lnTo>
                <a:lnTo>
                  <a:pt x="7001" y="7708"/>
                </a:lnTo>
                <a:lnTo>
                  <a:pt x="6819" y="7982"/>
                </a:lnTo>
                <a:lnTo>
                  <a:pt x="6636" y="8210"/>
                </a:lnTo>
                <a:lnTo>
                  <a:pt x="6454" y="8438"/>
                </a:lnTo>
                <a:lnTo>
                  <a:pt x="6271" y="8620"/>
                </a:lnTo>
                <a:lnTo>
                  <a:pt x="6089" y="8803"/>
                </a:lnTo>
                <a:lnTo>
                  <a:pt x="5906" y="8940"/>
                </a:lnTo>
                <a:lnTo>
                  <a:pt x="5906" y="8940"/>
                </a:lnTo>
                <a:lnTo>
                  <a:pt x="5724" y="9077"/>
                </a:lnTo>
                <a:lnTo>
                  <a:pt x="5564" y="9191"/>
                </a:lnTo>
                <a:lnTo>
                  <a:pt x="5382" y="9282"/>
                </a:lnTo>
                <a:lnTo>
                  <a:pt x="5200" y="9350"/>
                </a:lnTo>
                <a:lnTo>
                  <a:pt x="5040" y="9396"/>
                </a:lnTo>
                <a:lnTo>
                  <a:pt x="4857" y="9441"/>
                </a:lnTo>
                <a:lnTo>
                  <a:pt x="4698" y="9464"/>
                </a:lnTo>
                <a:lnTo>
                  <a:pt x="4515" y="9464"/>
                </a:lnTo>
                <a:lnTo>
                  <a:pt x="4515" y="9464"/>
                </a:lnTo>
                <a:lnTo>
                  <a:pt x="4310" y="9464"/>
                </a:lnTo>
                <a:lnTo>
                  <a:pt x="4082" y="9419"/>
                </a:lnTo>
                <a:lnTo>
                  <a:pt x="3877" y="9373"/>
                </a:lnTo>
                <a:lnTo>
                  <a:pt x="3672" y="9305"/>
                </a:lnTo>
                <a:lnTo>
                  <a:pt x="3466" y="9213"/>
                </a:lnTo>
                <a:lnTo>
                  <a:pt x="3261" y="9099"/>
                </a:lnTo>
                <a:lnTo>
                  <a:pt x="3056" y="8963"/>
                </a:lnTo>
                <a:lnTo>
                  <a:pt x="2851" y="8826"/>
                </a:lnTo>
                <a:lnTo>
                  <a:pt x="2851" y="8826"/>
                </a:lnTo>
                <a:lnTo>
                  <a:pt x="2577" y="8575"/>
                </a:lnTo>
                <a:lnTo>
                  <a:pt x="2303" y="8324"/>
                </a:lnTo>
                <a:lnTo>
                  <a:pt x="2030" y="8050"/>
                </a:lnTo>
                <a:lnTo>
                  <a:pt x="1779" y="7754"/>
                </a:lnTo>
                <a:lnTo>
                  <a:pt x="1551" y="7457"/>
                </a:lnTo>
                <a:lnTo>
                  <a:pt x="1323" y="7161"/>
                </a:lnTo>
                <a:lnTo>
                  <a:pt x="935" y="6568"/>
                </a:lnTo>
                <a:lnTo>
                  <a:pt x="935" y="6568"/>
                </a:lnTo>
                <a:lnTo>
                  <a:pt x="616" y="6044"/>
                </a:lnTo>
                <a:lnTo>
                  <a:pt x="365" y="5633"/>
                </a:lnTo>
                <a:lnTo>
                  <a:pt x="365" y="5633"/>
                </a:lnTo>
                <a:lnTo>
                  <a:pt x="228" y="5337"/>
                </a:lnTo>
                <a:lnTo>
                  <a:pt x="228" y="5337"/>
                </a:lnTo>
                <a:lnTo>
                  <a:pt x="183" y="5245"/>
                </a:lnTo>
                <a:lnTo>
                  <a:pt x="183" y="5245"/>
                </a:lnTo>
                <a:lnTo>
                  <a:pt x="183" y="5223"/>
                </a:lnTo>
                <a:lnTo>
                  <a:pt x="183" y="5223"/>
                </a:lnTo>
                <a:lnTo>
                  <a:pt x="160" y="5200"/>
                </a:lnTo>
                <a:lnTo>
                  <a:pt x="137" y="5177"/>
                </a:lnTo>
                <a:lnTo>
                  <a:pt x="91" y="5177"/>
                </a:lnTo>
                <a:lnTo>
                  <a:pt x="46" y="5177"/>
                </a:lnTo>
                <a:lnTo>
                  <a:pt x="46" y="5177"/>
                </a:lnTo>
                <a:lnTo>
                  <a:pt x="23" y="5200"/>
                </a:lnTo>
                <a:lnTo>
                  <a:pt x="0" y="5245"/>
                </a:lnTo>
                <a:lnTo>
                  <a:pt x="0" y="5268"/>
                </a:lnTo>
                <a:lnTo>
                  <a:pt x="23" y="53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9"/>
          <p:cNvSpPr/>
          <p:nvPr/>
        </p:nvSpPr>
        <p:spPr>
          <a:xfrm>
            <a:off x="8114745" y="104188"/>
            <a:ext cx="778790" cy="780467"/>
          </a:xfrm>
          <a:custGeom>
            <a:avLst/>
            <a:gdLst/>
            <a:ahLst/>
            <a:cxnLst/>
            <a:rect l="l" t="t" r="r" b="b"/>
            <a:pathLst>
              <a:path w="10218" h="10240" extrusionOk="0">
                <a:moveTo>
                  <a:pt x="5109" y="0"/>
                </a:moveTo>
                <a:lnTo>
                  <a:pt x="4744" y="23"/>
                </a:lnTo>
                <a:lnTo>
                  <a:pt x="4356" y="69"/>
                </a:lnTo>
                <a:lnTo>
                  <a:pt x="3991" y="137"/>
                </a:lnTo>
                <a:lnTo>
                  <a:pt x="3627" y="228"/>
                </a:lnTo>
                <a:lnTo>
                  <a:pt x="3125" y="411"/>
                </a:lnTo>
                <a:lnTo>
                  <a:pt x="2669" y="639"/>
                </a:lnTo>
                <a:lnTo>
                  <a:pt x="2236" y="890"/>
                </a:lnTo>
                <a:lnTo>
                  <a:pt x="1825" y="1186"/>
                </a:lnTo>
                <a:lnTo>
                  <a:pt x="1460" y="1528"/>
                </a:lnTo>
                <a:lnTo>
                  <a:pt x="1141" y="1893"/>
                </a:lnTo>
                <a:lnTo>
                  <a:pt x="844" y="2304"/>
                </a:lnTo>
                <a:lnTo>
                  <a:pt x="594" y="2714"/>
                </a:lnTo>
                <a:lnTo>
                  <a:pt x="388" y="3147"/>
                </a:lnTo>
                <a:lnTo>
                  <a:pt x="229" y="3626"/>
                </a:lnTo>
                <a:lnTo>
                  <a:pt x="92" y="4105"/>
                </a:lnTo>
                <a:lnTo>
                  <a:pt x="23" y="4584"/>
                </a:lnTo>
                <a:lnTo>
                  <a:pt x="1" y="5086"/>
                </a:lnTo>
                <a:lnTo>
                  <a:pt x="23" y="5588"/>
                </a:lnTo>
                <a:lnTo>
                  <a:pt x="92" y="6089"/>
                </a:lnTo>
                <a:lnTo>
                  <a:pt x="229" y="6614"/>
                </a:lnTo>
                <a:lnTo>
                  <a:pt x="297" y="6865"/>
                </a:lnTo>
                <a:lnTo>
                  <a:pt x="411" y="7115"/>
                </a:lnTo>
                <a:lnTo>
                  <a:pt x="525" y="7366"/>
                </a:lnTo>
                <a:lnTo>
                  <a:pt x="639" y="7617"/>
                </a:lnTo>
                <a:lnTo>
                  <a:pt x="913" y="7457"/>
                </a:lnTo>
                <a:lnTo>
                  <a:pt x="1141" y="7321"/>
                </a:lnTo>
                <a:lnTo>
                  <a:pt x="1369" y="7161"/>
                </a:lnTo>
                <a:lnTo>
                  <a:pt x="1551" y="6979"/>
                </a:lnTo>
                <a:lnTo>
                  <a:pt x="1779" y="6751"/>
                </a:lnTo>
                <a:lnTo>
                  <a:pt x="1939" y="6523"/>
                </a:lnTo>
                <a:lnTo>
                  <a:pt x="2007" y="6408"/>
                </a:lnTo>
                <a:lnTo>
                  <a:pt x="2053" y="6272"/>
                </a:lnTo>
                <a:lnTo>
                  <a:pt x="2076" y="6158"/>
                </a:lnTo>
                <a:lnTo>
                  <a:pt x="2099" y="6021"/>
                </a:lnTo>
                <a:lnTo>
                  <a:pt x="2167" y="5063"/>
                </a:lnTo>
                <a:lnTo>
                  <a:pt x="2190" y="4561"/>
                </a:lnTo>
                <a:lnTo>
                  <a:pt x="2258" y="4060"/>
                </a:lnTo>
                <a:lnTo>
                  <a:pt x="2327" y="3581"/>
                </a:lnTo>
                <a:lnTo>
                  <a:pt x="2418" y="3102"/>
                </a:lnTo>
                <a:lnTo>
                  <a:pt x="2555" y="2646"/>
                </a:lnTo>
                <a:lnTo>
                  <a:pt x="2737" y="2235"/>
                </a:lnTo>
                <a:lnTo>
                  <a:pt x="2874" y="1984"/>
                </a:lnTo>
                <a:lnTo>
                  <a:pt x="3034" y="1734"/>
                </a:lnTo>
                <a:lnTo>
                  <a:pt x="3216" y="1528"/>
                </a:lnTo>
                <a:lnTo>
                  <a:pt x="3421" y="1323"/>
                </a:lnTo>
                <a:lnTo>
                  <a:pt x="3581" y="1209"/>
                </a:lnTo>
                <a:lnTo>
                  <a:pt x="3763" y="1118"/>
                </a:lnTo>
                <a:lnTo>
                  <a:pt x="3946" y="1027"/>
                </a:lnTo>
                <a:lnTo>
                  <a:pt x="4128" y="958"/>
                </a:lnTo>
                <a:lnTo>
                  <a:pt x="4356" y="913"/>
                </a:lnTo>
                <a:lnTo>
                  <a:pt x="4562" y="867"/>
                </a:lnTo>
                <a:lnTo>
                  <a:pt x="4812" y="844"/>
                </a:lnTo>
                <a:lnTo>
                  <a:pt x="5063" y="821"/>
                </a:lnTo>
                <a:lnTo>
                  <a:pt x="5337" y="844"/>
                </a:lnTo>
                <a:lnTo>
                  <a:pt x="5611" y="867"/>
                </a:lnTo>
                <a:lnTo>
                  <a:pt x="5907" y="913"/>
                </a:lnTo>
                <a:lnTo>
                  <a:pt x="6226" y="958"/>
                </a:lnTo>
                <a:lnTo>
                  <a:pt x="6272" y="981"/>
                </a:lnTo>
                <a:lnTo>
                  <a:pt x="6295" y="1004"/>
                </a:lnTo>
                <a:lnTo>
                  <a:pt x="6295" y="1049"/>
                </a:lnTo>
                <a:lnTo>
                  <a:pt x="6295" y="1072"/>
                </a:lnTo>
                <a:lnTo>
                  <a:pt x="6272" y="1118"/>
                </a:lnTo>
                <a:lnTo>
                  <a:pt x="6226" y="1141"/>
                </a:lnTo>
                <a:lnTo>
                  <a:pt x="6203" y="1141"/>
                </a:lnTo>
                <a:lnTo>
                  <a:pt x="5884" y="1095"/>
                </a:lnTo>
                <a:lnTo>
                  <a:pt x="5588" y="1049"/>
                </a:lnTo>
                <a:lnTo>
                  <a:pt x="5314" y="1027"/>
                </a:lnTo>
                <a:lnTo>
                  <a:pt x="5063" y="1004"/>
                </a:lnTo>
                <a:lnTo>
                  <a:pt x="4835" y="1027"/>
                </a:lnTo>
                <a:lnTo>
                  <a:pt x="4607" y="1049"/>
                </a:lnTo>
                <a:lnTo>
                  <a:pt x="4379" y="1072"/>
                </a:lnTo>
                <a:lnTo>
                  <a:pt x="4197" y="1141"/>
                </a:lnTo>
                <a:lnTo>
                  <a:pt x="4014" y="1209"/>
                </a:lnTo>
                <a:lnTo>
                  <a:pt x="3832" y="1277"/>
                </a:lnTo>
                <a:lnTo>
                  <a:pt x="3695" y="1369"/>
                </a:lnTo>
                <a:lnTo>
                  <a:pt x="3535" y="1483"/>
                </a:lnTo>
                <a:lnTo>
                  <a:pt x="3421" y="1597"/>
                </a:lnTo>
                <a:lnTo>
                  <a:pt x="3285" y="1711"/>
                </a:lnTo>
                <a:lnTo>
                  <a:pt x="3170" y="1848"/>
                </a:lnTo>
                <a:lnTo>
                  <a:pt x="3079" y="2007"/>
                </a:lnTo>
                <a:lnTo>
                  <a:pt x="2897" y="2326"/>
                </a:lnTo>
                <a:lnTo>
                  <a:pt x="2737" y="2669"/>
                </a:lnTo>
                <a:lnTo>
                  <a:pt x="2623" y="3056"/>
                </a:lnTo>
                <a:lnTo>
                  <a:pt x="2532" y="3444"/>
                </a:lnTo>
                <a:lnTo>
                  <a:pt x="2464" y="3877"/>
                </a:lnTo>
                <a:lnTo>
                  <a:pt x="2418" y="4310"/>
                </a:lnTo>
                <a:lnTo>
                  <a:pt x="2327" y="5177"/>
                </a:lnTo>
                <a:lnTo>
                  <a:pt x="2281" y="6044"/>
                </a:lnTo>
                <a:lnTo>
                  <a:pt x="2258" y="6180"/>
                </a:lnTo>
                <a:lnTo>
                  <a:pt x="2213" y="6340"/>
                </a:lnTo>
                <a:lnTo>
                  <a:pt x="2167" y="6477"/>
                </a:lnTo>
                <a:lnTo>
                  <a:pt x="2099" y="6614"/>
                </a:lnTo>
                <a:lnTo>
                  <a:pt x="2007" y="6751"/>
                </a:lnTo>
                <a:lnTo>
                  <a:pt x="1916" y="6865"/>
                </a:lnTo>
                <a:lnTo>
                  <a:pt x="1688" y="7115"/>
                </a:lnTo>
                <a:lnTo>
                  <a:pt x="1483" y="7298"/>
                </a:lnTo>
                <a:lnTo>
                  <a:pt x="1255" y="7457"/>
                </a:lnTo>
                <a:lnTo>
                  <a:pt x="1004" y="7617"/>
                </a:lnTo>
                <a:lnTo>
                  <a:pt x="730" y="7754"/>
                </a:lnTo>
                <a:lnTo>
                  <a:pt x="913" y="8050"/>
                </a:lnTo>
                <a:lnTo>
                  <a:pt x="1118" y="8301"/>
                </a:lnTo>
                <a:lnTo>
                  <a:pt x="1323" y="8552"/>
                </a:lnTo>
                <a:lnTo>
                  <a:pt x="1551" y="8803"/>
                </a:lnTo>
                <a:lnTo>
                  <a:pt x="1802" y="9008"/>
                </a:lnTo>
                <a:lnTo>
                  <a:pt x="2053" y="9213"/>
                </a:lnTo>
                <a:lnTo>
                  <a:pt x="2327" y="9396"/>
                </a:lnTo>
                <a:lnTo>
                  <a:pt x="2600" y="9578"/>
                </a:lnTo>
                <a:lnTo>
                  <a:pt x="2897" y="9715"/>
                </a:lnTo>
                <a:lnTo>
                  <a:pt x="3193" y="9852"/>
                </a:lnTo>
                <a:lnTo>
                  <a:pt x="3490" y="9966"/>
                </a:lnTo>
                <a:lnTo>
                  <a:pt x="3809" y="10057"/>
                </a:lnTo>
                <a:lnTo>
                  <a:pt x="4128" y="10126"/>
                </a:lnTo>
                <a:lnTo>
                  <a:pt x="4448" y="10194"/>
                </a:lnTo>
                <a:lnTo>
                  <a:pt x="4767" y="10217"/>
                </a:lnTo>
                <a:lnTo>
                  <a:pt x="5109" y="10240"/>
                </a:lnTo>
                <a:lnTo>
                  <a:pt x="5474" y="10217"/>
                </a:lnTo>
                <a:lnTo>
                  <a:pt x="5839" y="10171"/>
                </a:lnTo>
                <a:lnTo>
                  <a:pt x="6226" y="10103"/>
                </a:lnTo>
                <a:lnTo>
                  <a:pt x="6591" y="10012"/>
                </a:lnTo>
                <a:lnTo>
                  <a:pt x="7093" y="9829"/>
                </a:lnTo>
                <a:lnTo>
                  <a:pt x="7549" y="9601"/>
                </a:lnTo>
                <a:lnTo>
                  <a:pt x="7982" y="9350"/>
                </a:lnTo>
                <a:lnTo>
                  <a:pt x="8393" y="9054"/>
                </a:lnTo>
                <a:lnTo>
                  <a:pt x="8735" y="8712"/>
                </a:lnTo>
                <a:lnTo>
                  <a:pt x="9077" y="8347"/>
                </a:lnTo>
                <a:lnTo>
                  <a:pt x="9373" y="7936"/>
                </a:lnTo>
                <a:lnTo>
                  <a:pt x="9624" y="7526"/>
                </a:lnTo>
                <a:lnTo>
                  <a:pt x="9829" y="7070"/>
                </a:lnTo>
                <a:lnTo>
                  <a:pt x="9989" y="6614"/>
                </a:lnTo>
                <a:lnTo>
                  <a:pt x="10126" y="6135"/>
                </a:lnTo>
                <a:lnTo>
                  <a:pt x="10194" y="5656"/>
                </a:lnTo>
                <a:lnTo>
                  <a:pt x="10217" y="5154"/>
                </a:lnTo>
                <a:lnTo>
                  <a:pt x="10194" y="4653"/>
                </a:lnTo>
                <a:lnTo>
                  <a:pt x="10126" y="4128"/>
                </a:lnTo>
                <a:lnTo>
                  <a:pt x="9989" y="3626"/>
                </a:lnTo>
                <a:lnTo>
                  <a:pt x="9852" y="3216"/>
                </a:lnTo>
                <a:lnTo>
                  <a:pt x="9693" y="2851"/>
                </a:lnTo>
                <a:lnTo>
                  <a:pt x="9487" y="2486"/>
                </a:lnTo>
                <a:lnTo>
                  <a:pt x="9259" y="2144"/>
                </a:lnTo>
                <a:lnTo>
                  <a:pt x="9008" y="1802"/>
                </a:lnTo>
                <a:lnTo>
                  <a:pt x="8735" y="1506"/>
                </a:lnTo>
                <a:lnTo>
                  <a:pt x="8438" y="1232"/>
                </a:lnTo>
                <a:lnTo>
                  <a:pt x="8119" y="981"/>
                </a:lnTo>
                <a:lnTo>
                  <a:pt x="7777" y="776"/>
                </a:lnTo>
                <a:lnTo>
                  <a:pt x="7435" y="571"/>
                </a:lnTo>
                <a:lnTo>
                  <a:pt x="7070" y="411"/>
                </a:lnTo>
                <a:lnTo>
                  <a:pt x="6705" y="251"/>
                </a:lnTo>
                <a:lnTo>
                  <a:pt x="6318" y="160"/>
                </a:lnTo>
                <a:lnTo>
                  <a:pt x="5930" y="69"/>
                </a:lnTo>
                <a:lnTo>
                  <a:pt x="5519" y="23"/>
                </a:lnTo>
                <a:lnTo>
                  <a:pt x="5109" y="0"/>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9"/>
          <p:cNvSpPr/>
          <p:nvPr/>
        </p:nvSpPr>
        <p:spPr>
          <a:xfrm>
            <a:off x="8163447" y="166761"/>
            <a:ext cx="431086" cy="528416"/>
          </a:xfrm>
          <a:custGeom>
            <a:avLst/>
            <a:gdLst/>
            <a:ahLst/>
            <a:cxnLst/>
            <a:rect l="l" t="t" r="r" b="b"/>
            <a:pathLst>
              <a:path w="5656" h="6933" extrusionOk="0">
                <a:moveTo>
                  <a:pt x="4424" y="0"/>
                </a:moveTo>
                <a:lnTo>
                  <a:pt x="4173" y="23"/>
                </a:lnTo>
                <a:lnTo>
                  <a:pt x="3923" y="46"/>
                </a:lnTo>
                <a:lnTo>
                  <a:pt x="3717" y="92"/>
                </a:lnTo>
                <a:lnTo>
                  <a:pt x="3489" y="137"/>
                </a:lnTo>
                <a:lnTo>
                  <a:pt x="3307" y="206"/>
                </a:lnTo>
                <a:lnTo>
                  <a:pt x="3124" y="297"/>
                </a:lnTo>
                <a:lnTo>
                  <a:pt x="2942" y="388"/>
                </a:lnTo>
                <a:lnTo>
                  <a:pt x="2782" y="502"/>
                </a:lnTo>
                <a:lnTo>
                  <a:pt x="2577" y="707"/>
                </a:lnTo>
                <a:lnTo>
                  <a:pt x="2395" y="913"/>
                </a:lnTo>
                <a:lnTo>
                  <a:pt x="2235" y="1163"/>
                </a:lnTo>
                <a:lnTo>
                  <a:pt x="2098" y="1414"/>
                </a:lnTo>
                <a:lnTo>
                  <a:pt x="1916" y="1825"/>
                </a:lnTo>
                <a:lnTo>
                  <a:pt x="1779" y="2281"/>
                </a:lnTo>
                <a:lnTo>
                  <a:pt x="1688" y="2760"/>
                </a:lnTo>
                <a:lnTo>
                  <a:pt x="1619" y="3239"/>
                </a:lnTo>
                <a:lnTo>
                  <a:pt x="1551" y="3740"/>
                </a:lnTo>
                <a:lnTo>
                  <a:pt x="1528" y="4242"/>
                </a:lnTo>
                <a:lnTo>
                  <a:pt x="1460" y="5200"/>
                </a:lnTo>
                <a:lnTo>
                  <a:pt x="1437" y="5337"/>
                </a:lnTo>
                <a:lnTo>
                  <a:pt x="1414" y="5451"/>
                </a:lnTo>
                <a:lnTo>
                  <a:pt x="1368" y="5587"/>
                </a:lnTo>
                <a:lnTo>
                  <a:pt x="1300" y="5702"/>
                </a:lnTo>
                <a:lnTo>
                  <a:pt x="1140" y="5930"/>
                </a:lnTo>
                <a:lnTo>
                  <a:pt x="912" y="6158"/>
                </a:lnTo>
                <a:lnTo>
                  <a:pt x="730" y="6340"/>
                </a:lnTo>
                <a:lnTo>
                  <a:pt x="502" y="6500"/>
                </a:lnTo>
                <a:lnTo>
                  <a:pt x="274" y="6636"/>
                </a:lnTo>
                <a:lnTo>
                  <a:pt x="0" y="6796"/>
                </a:lnTo>
                <a:lnTo>
                  <a:pt x="91" y="6933"/>
                </a:lnTo>
                <a:lnTo>
                  <a:pt x="365" y="6796"/>
                </a:lnTo>
                <a:lnTo>
                  <a:pt x="616" y="6636"/>
                </a:lnTo>
                <a:lnTo>
                  <a:pt x="844" y="6477"/>
                </a:lnTo>
                <a:lnTo>
                  <a:pt x="1049" y="6294"/>
                </a:lnTo>
                <a:lnTo>
                  <a:pt x="1277" y="6044"/>
                </a:lnTo>
                <a:lnTo>
                  <a:pt x="1368" y="5930"/>
                </a:lnTo>
                <a:lnTo>
                  <a:pt x="1460" y="5793"/>
                </a:lnTo>
                <a:lnTo>
                  <a:pt x="1528" y="5656"/>
                </a:lnTo>
                <a:lnTo>
                  <a:pt x="1574" y="5519"/>
                </a:lnTo>
                <a:lnTo>
                  <a:pt x="1619" y="5359"/>
                </a:lnTo>
                <a:lnTo>
                  <a:pt x="1642" y="5223"/>
                </a:lnTo>
                <a:lnTo>
                  <a:pt x="1688" y="4356"/>
                </a:lnTo>
                <a:lnTo>
                  <a:pt x="1779" y="3489"/>
                </a:lnTo>
                <a:lnTo>
                  <a:pt x="1825" y="3056"/>
                </a:lnTo>
                <a:lnTo>
                  <a:pt x="1893" y="2623"/>
                </a:lnTo>
                <a:lnTo>
                  <a:pt x="1984" y="2235"/>
                </a:lnTo>
                <a:lnTo>
                  <a:pt x="2098" y="1848"/>
                </a:lnTo>
                <a:lnTo>
                  <a:pt x="2258" y="1505"/>
                </a:lnTo>
                <a:lnTo>
                  <a:pt x="2440" y="1186"/>
                </a:lnTo>
                <a:lnTo>
                  <a:pt x="2531" y="1027"/>
                </a:lnTo>
                <a:lnTo>
                  <a:pt x="2646" y="890"/>
                </a:lnTo>
                <a:lnTo>
                  <a:pt x="2782" y="776"/>
                </a:lnTo>
                <a:lnTo>
                  <a:pt x="2896" y="662"/>
                </a:lnTo>
                <a:lnTo>
                  <a:pt x="3056" y="548"/>
                </a:lnTo>
                <a:lnTo>
                  <a:pt x="3193" y="456"/>
                </a:lnTo>
                <a:lnTo>
                  <a:pt x="3375" y="388"/>
                </a:lnTo>
                <a:lnTo>
                  <a:pt x="3558" y="320"/>
                </a:lnTo>
                <a:lnTo>
                  <a:pt x="3740" y="251"/>
                </a:lnTo>
                <a:lnTo>
                  <a:pt x="3968" y="228"/>
                </a:lnTo>
                <a:lnTo>
                  <a:pt x="4196" y="206"/>
                </a:lnTo>
                <a:lnTo>
                  <a:pt x="4424" y="183"/>
                </a:lnTo>
                <a:lnTo>
                  <a:pt x="4675" y="206"/>
                </a:lnTo>
                <a:lnTo>
                  <a:pt x="4949" y="228"/>
                </a:lnTo>
                <a:lnTo>
                  <a:pt x="5245" y="274"/>
                </a:lnTo>
                <a:lnTo>
                  <a:pt x="5564" y="320"/>
                </a:lnTo>
                <a:lnTo>
                  <a:pt x="5587" y="320"/>
                </a:lnTo>
                <a:lnTo>
                  <a:pt x="5633" y="297"/>
                </a:lnTo>
                <a:lnTo>
                  <a:pt x="5656" y="251"/>
                </a:lnTo>
                <a:lnTo>
                  <a:pt x="5656" y="228"/>
                </a:lnTo>
                <a:lnTo>
                  <a:pt x="5656" y="183"/>
                </a:lnTo>
                <a:lnTo>
                  <a:pt x="5633" y="160"/>
                </a:lnTo>
                <a:lnTo>
                  <a:pt x="5587" y="137"/>
                </a:lnTo>
                <a:lnTo>
                  <a:pt x="5268" y="92"/>
                </a:lnTo>
                <a:lnTo>
                  <a:pt x="4972" y="46"/>
                </a:lnTo>
                <a:lnTo>
                  <a:pt x="4698" y="23"/>
                </a:lnTo>
                <a:lnTo>
                  <a:pt x="4424" y="0"/>
                </a:lnTo>
                <a:close/>
              </a:path>
            </a:pathLst>
          </a:custGeom>
          <a:solidFill>
            <a:srgbClr val="AB44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9"/>
          <p:cNvSpPr/>
          <p:nvPr/>
        </p:nvSpPr>
        <p:spPr>
          <a:xfrm>
            <a:off x="8163447" y="166761"/>
            <a:ext cx="431086" cy="528416"/>
          </a:xfrm>
          <a:custGeom>
            <a:avLst/>
            <a:gdLst/>
            <a:ahLst/>
            <a:cxnLst/>
            <a:rect l="l" t="t" r="r" b="b"/>
            <a:pathLst>
              <a:path w="5656" h="6933" fill="none" extrusionOk="0">
                <a:moveTo>
                  <a:pt x="4424" y="0"/>
                </a:moveTo>
                <a:lnTo>
                  <a:pt x="4424" y="0"/>
                </a:lnTo>
                <a:lnTo>
                  <a:pt x="4173" y="23"/>
                </a:lnTo>
                <a:lnTo>
                  <a:pt x="3923" y="46"/>
                </a:lnTo>
                <a:lnTo>
                  <a:pt x="3717" y="92"/>
                </a:lnTo>
                <a:lnTo>
                  <a:pt x="3489" y="137"/>
                </a:lnTo>
                <a:lnTo>
                  <a:pt x="3307" y="206"/>
                </a:lnTo>
                <a:lnTo>
                  <a:pt x="3124" y="297"/>
                </a:lnTo>
                <a:lnTo>
                  <a:pt x="2942" y="388"/>
                </a:lnTo>
                <a:lnTo>
                  <a:pt x="2782" y="502"/>
                </a:lnTo>
                <a:lnTo>
                  <a:pt x="2782" y="502"/>
                </a:lnTo>
                <a:lnTo>
                  <a:pt x="2577" y="707"/>
                </a:lnTo>
                <a:lnTo>
                  <a:pt x="2395" y="913"/>
                </a:lnTo>
                <a:lnTo>
                  <a:pt x="2235" y="1163"/>
                </a:lnTo>
                <a:lnTo>
                  <a:pt x="2098" y="1414"/>
                </a:lnTo>
                <a:lnTo>
                  <a:pt x="2098" y="1414"/>
                </a:lnTo>
                <a:lnTo>
                  <a:pt x="1916" y="1825"/>
                </a:lnTo>
                <a:lnTo>
                  <a:pt x="1779" y="2281"/>
                </a:lnTo>
                <a:lnTo>
                  <a:pt x="1688" y="2760"/>
                </a:lnTo>
                <a:lnTo>
                  <a:pt x="1619" y="3239"/>
                </a:lnTo>
                <a:lnTo>
                  <a:pt x="1619" y="3239"/>
                </a:lnTo>
                <a:lnTo>
                  <a:pt x="1551" y="3740"/>
                </a:lnTo>
                <a:lnTo>
                  <a:pt x="1528" y="4242"/>
                </a:lnTo>
                <a:lnTo>
                  <a:pt x="1460" y="5200"/>
                </a:lnTo>
                <a:lnTo>
                  <a:pt x="1460" y="5200"/>
                </a:lnTo>
                <a:lnTo>
                  <a:pt x="1437" y="5337"/>
                </a:lnTo>
                <a:lnTo>
                  <a:pt x="1414" y="5451"/>
                </a:lnTo>
                <a:lnTo>
                  <a:pt x="1368" y="5587"/>
                </a:lnTo>
                <a:lnTo>
                  <a:pt x="1300" y="5702"/>
                </a:lnTo>
                <a:lnTo>
                  <a:pt x="1140" y="5930"/>
                </a:lnTo>
                <a:lnTo>
                  <a:pt x="912" y="6158"/>
                </a:lnTo>
                <a:lnTo>
                  <a:pt x="912" y="6158"/>
                </a:lnTo>
                <a:lnTo>
                  <a:pt x="730" y="6340"/>
                </a:lnTo>
                <a:lnTo>
                  <a:pt x="502" y="6500"/>
                </a:lnTo>
                <a:lnTo>
                  <a:pt x="274" y="6636"/>
                </a:lnTo>
                <a:lnTo>
                  <a:pt x="0" y="6796"/>
                </a:lnTo>
                <a:lnTo>
                  <a:pt x="0" y="6796"/>
                </a:lnTo>
                <a:lnTo>
                  <a:pt x="91" y="6933"/>
                </a:lnTo>
                <a:lnTo>
                  <a:pt x="91" y="6933"/>
                </a:lnTo>
                <a:lnTo>
                  <a:pt x="365" y="6796"/>
                </a:lnTo>
                <a:lnTo>
                  <a:pt x="616" y="6636"/>
                </a:lnTo>
                <a:lnTo>
                  <a:pt x="844" y="6477"/>
                </a:lnTo>
                <a:lnTo>
                  <a:pt x="1049" y="6294"/>
                </a:lnTo>
                <a:lnTo>
                  <a:pt x="1049" y="6294"/>
                </a:lnTo>
                <a:lnTo>
                  <a:pt x="1277" y="6044"/>
                </a:lnTo>
                <a:lnTo>
                  <a:pt x="1368" y="5930"/>
                </a:lnTo>
                <a:lnTo>
                  <a:pt x="1460" y="5793"/>
                </a:lnTo>
                <a:lnTo>
                  <a:pt x="1528" y="5656"/>
                </a:lnTo>
                <a:lnTo>
                  <a:pt x="1574" y="5519"/>
                </a:lnTo>
                <a:lnTo>
                  <a:pt x="1619" y="5359"/>
                </a:lnTo>
                <a:lnTo>
                  <a:pt x="1642" y="5223"/>
                </a:lnTo>
                <a:lnTo>
                  <a:pt x="1642" y="5223"/>
                </a:lnTo>
                <a:lnTo>
                  <a:pt x="1688" y="4356"/>
                </a:lnTo>
                <a:lnTo>
                  <a:pt x="1779" y="3489"/>
                </a:lnTo>
                <a:lnTo>
                  <a:pt x="1825" y="3056"/>
                </a:lnTo>
                <a:lnTo>
                  <a:pt x="1893" y="2623"/>
                </a:lnTo>
                <a:lnTo>
                  <a:pt x="1984" y="2235"/>
                </a:lnTo>
                <a:lnTo>
                  <a:pt x="2098" y="1848"/>
                </a:lnTo>
                <a:lnTo>
                  <a:pt x="2098" y="1848"/>
                </a:lnTo>
                <a:lnTo>
                  <a:pt x="2258" y="1505"/>
                </a:lnTo>
                <a:lnTo>
                  <a:pt x="2440" y="1186"/>
                </a:lnTo>
                <a:lnTo>
                  <a:pt x="2531" y="1027"/>
                </a:lnTo>
                <a:lnTo>
                  <a:pt x="2646" y="890"/>
                </a:lnTo>
                <a:lnTo>
                  <a:pt x="2782" y="776"/>
                </a:lnTo>
                <a:lnTo>
                  <a:pt x="2896" y="662"/>
                </a:lnTo>
                <a:lnTo>
                  <a:pt x="2896" y="662"/>
                </a:lnTo>
                <a:lnTo>
                  <a:pt x="3056" y="548"/>
                </a:lnTo>
                <a:lnTo>
                  <a:pt x="3193" y="456"/>
                </a:lnTo>
                <a:lnTo>
                  <a:pt x="3375" y="388"/>
                </a:lnTo>
                <a:lnTo>
                  <a:pt x="3558" y="320"/>
                </a:lnTo>
                <a:lnTo>
                  <a:pt x="3740" y="251"/>
                </a:lnTo>
                <a:lnTo>
                  <a:pt x="3968" y="228"/>
                </a:lnTo>
                <a:lnTo>
                  <a:pt x="4196" y="206"/>
                </a:lnTo>
                <a:lnTo>
                  <a:pt x="4424" y="183"/>
                </a:lnTo>
                <a:lnTo>
                  <a:pt x="4424" y="183"/>
                </a:lnTo>
                <a:lnTo>
                  <a:pt x="4675" y="206"/>
                </a:lnTo>
                <a:lnTo>
                  <a:pt x="4949" y="228"/>
                </a:lnTo>
                <a:lnTo>
                  <a:pt x="5245" y="274"/>
                </a:lnTo>
                <a:lnTo>
                  <a:pt x="5564" y="320"/>
                </a:lnTo>
                <a:lnTo>
                  <a:pt x="5564" y="320"/>
                </a:lnTo>
                <a:lnTo>
                  <a:pt x="5587" y="320"/>
                </a:lnTo>
                <a:lnTo>
                  <a:pt x="5587" y="320"/>
                </a:lnTo>
                <a:lnTo>
                  <a:pt x="5633" y="297"/>
                </a:lnTo>
                <a:lnTo>
                  <a:pt x="5656" y="251"/>
                </a:lnTo>
                <a:lnTo>
                  <a:pt x="5656" y="251"/>
                </a:lnTo>
                <a:lnTo>
                  <a:pt x="5656" y="228"/>
                </a:lnTo>
                <a:lnTo>
                  <a:pt x="5656" y="183"/>
                </a:lnTo>
                <a:lnTo>
                  <a:pt x="5633" y="160"/>
                </a:lnTo>
                <a:lnTo>
                  <a:pt x="5587" y="137"/>
                </a:lnTo>
                <a:lnTo>
                  <a:pt x="5587" y="137"/>
                </a:lnTo>
                <a:lnTo>
                  <a:pt x="5268" y="92"/>
                </a:lnTo>
                <a:lnTo>
                  <a:pt x="4972" y="46"/>
                </a:lnTo>
                <a:lnTo>
                  <a:pt x="4698" y="23"/>
                </a:lnTo>
                <a:lnTo>
                  <a:pt x="4424" y="0"/>
                </a:lnTo>
                <a:lnTo>
                  <a:pt x="4424" y="0"/>
                </a:lnTo>
                <a:lnTo>
                  <a:pt x="442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9"/>
          <p:cNvSpPr/>
          <p:nvPr/>
        </p:nvSpPr>
        <p:spPr>
          <a:xfrm>
            <a:off x="8053925" y="83305"/>
            <a:ext cx="780467" cy="778790"/>
          </a:xfrm>
          <a:custGeom>
            <a:avLst/>
            <a:gdLst/>
            <a:ahLst/>
            <a:cxnLst/>
            <a:rect l="l" t="t" r="r" b="b"/>
            <a:pathLst>
              <a:path w="10240" h="10218" extrusionOk="0">
                <a:moveTo>
                  <a:pt x="5154" y="1"/>
                </a:moveTo>
                <a:lnTo>
                  <a:pt x="4653" y="24"/>
                </a:lnTo>
                <a:lnTo>
                  <a:pt x="4128" y="92"/>
                </a:lnTo>
                <a:lnTo>
                  <a:pt x="3626" y="229"/>
                </a:lnTo>
                <a:lnTo>
                  <a:pt x="3148" y="411"/>
                </a:lnTo>
                <a:lnTo>
                  <a:pt x="2669" y="617"/>
                </a:lnTo>
                <a:lnTo>
                  <a:pt x="2235" y="890"/>
                </a:lnTo>
                <a:lnTo>
                  <a:pt x="1848" y="1187"/>
                </a:lnTo>
                <a:lnTo>
                  <a:pt x="1483" y="1529"/>
                </a:lnTo>
                <a:lnTo>
                  <a:pt x="1141" y="1894"/>
                </a:lnTo>
                <a:lnTo>
                  <a:pt x="867" y="2281"/>
                </a:lnTo>
                <a:lnTo>
                  <a:pt x="616" y="2715"/>
                </a:lnTo>
                <a:lnTo>
                  <a:pt x="388" y="3148"/>
                </a:lnTo>
                <a:lnTo>
                  <a:pt x="229" y="3604"/>
                </a:lnTo>
                <a:lnTo>
                  <a:pt x="115" y="4083"/>
                </a:lnTo>
                <a:lnTo>
                  <a:pt x="46" y="4584"/>
                </a:lnTo>
                <a:lnTo>
                  <a:pt x="1" y="5086"/>
                </a:lnTo>
                <a:lnTo>
                  <a:pt x="23" y="5588"/>
                </a:lnTo>
                <a:lnTo>
                  <a:pt x="115" y="6090"/>
                </a:lnTo>
                <a:lnTo>
                  <a:pt x="229" y="6614"/>
                </a:lnTo>
                <a:lnTo>
                  <a:pt x="411" y="7093"/>
                </a:lnTo>
                <a:lnTo>
                  <a:pt x="639" y="7549"/>
                </a:lnTo>
                <a:lnTo>
                  <a:pt x="890" y="7982"/>
                </a:lnTo>
                <a:lnTo>
                  <a:pt x="1186" y="8393"/>
                </a:lnTo>
                <a:lnTo>
                  <a:pt x="1528" y="8758"/>
                </a:lnTo>
                <a:lnTo>
                  <a:pt x="1893" y="9077"/>
                </a:lnTo>
                <a:lnTo>
                  <a:pt x="2304" y="9373"/>
                </a:lnTo>
                <a:lnTo>
                  <a:pt x="2714" y="9624"/>
                </a:lnTo>
                <a:lnTo>
                  <a:pt x="3170" y="9830"/>
                </a:lnTo>
                <a:lnTo>
                  <a:pt x="3626" y="9989"/>
                </a:lnTo>
                <a:lnTo>
                  <a:pt x="4105" y="10126"/>
                </a:lnTo>
                <a:lnTo>
                  <a:pt x="4584" y="10194"/>
                </a:lnTo>
                <a:lnTo>
                  <a:pt x="5086" y="10217"/>
                </a:lnTo>
                <a:lnTo>
                  <a:pt x="5588" y="10194"/>
                </a:lnTo>
                <a:lnTo>
                  <a:pt x="6112" y="10126"/>
                </a:lnTo>
                <a:lnTo>
                  <a:pt x="6614" y="10012"/>
                </a:lnTo>
                <a:lnTo>
                  <a:pt x="7093" y="9830"/>
                </a:lnTo>
                <a:lnTo>
                  <a:pt x="7572" y="9601"/>
                </a:lnTo>
                <a:lnTo>
                  <a:pt x="8005" y="9328"/>
                </a:lnTo>
                <a:lnTo>
                  <a:pt x="8393" y="9031"/>
                </a:lnTo>
                <a:lnTo>
                  <a:pt x="8757" y="8712"/>
                </a:lnTo>
                <a:lnTo>
                  <a:pt x="9077" y="8324"/>
                </a:lnTo>
                <a:lnTo>
                  <a:pt x="9373" y="7937"/>
                </a:lnTo>
                <a:lnTo>
                  <a:pt x="9624" y="7526"/>
                </a:lnTo>
                <a:lnTo>
                  <a:pt x="9829" y="7070"/>
                </a:lnTo>
                <a:lnTo>
                  <a:pt x="10012" y="6614"/>
                </a:lnTo>
                <a:lnTo>
                  <a:pt x="10126" y="6135"/>
                </a:lnTo>
                <a:lnTo>
                  <a:pt x="10194" y="5633"/>
                </a:lnTo>
                <a:lnTo>
                  <a:pt x="10240" y="5155"/>
                </a:lnTo>
                <a:lnTo>
                  <a:pt x="10217" y="4630"/>
                </a:lnTo>
                <a:lnTo>
                  <a:pt x="10126" y="4128"/>
                </a:lnTo>
                <a:lnTo>
                  <a:pt x="10012" y="3627"/>
                </a:lnTo>
                <a:lnTo>
                  <a:pt x="9829" y="3125"/>
                </a:lnTo>
                <a:lnTo>
                  <a:pt x="9601" y="2669"/>
                </a:lnTo>
                <a:lnTo>
                  <a:pt x="9350" y="2236"/>
                </a:lnTo>
                <a:lnTo>
                  <a:pt x="9054" y="1848"/>
                </a:lnTo>
                <a:lnTo>
                  <a:pt x="8712" y="1483"/>
                </a:lnTo>
                <a:lnTo>
                  <a:pt x="8347" y="1141"/>
                </a:lnTo>
                <a:lnTo>
                  <a:pt x="7936" y="845"/>
                </a:lnTo>
                <a:lnTo>
                  <a:pt x="7526" y="594"/>
                </a:lnTo>
                <a:lnTo>
                  <a:pt x="7070" y="388"/>
                </a:lnTo>
                <a:lnTo>
                  <a:pt x="6614" y="229"/>
                </a:lnTo>
                <a:lnTo>
                  <a:pt x="6135" y="115"/>
                </a:lnTo>
                <a:lnTo>
                  <a:pt x="5656" y="24"/>
                </a:lnTo>
                <a:lnTo>
                  <a:pt x="51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9"/>
          <p:cNvSpPr/>
          <p:nvPr/>
        </p:nvSpPr>
        <p:spPr>
          <a:xfrm>
            <a:off x="8259021" y="271024"/>
            <a:ext cx="575366" cy="591067"/>
          </a:xfrm>
          <a:custGeom>
            <a:avLst/>
            <a:gdLst/>
            <a:ahLst/>
            <a:cxnLst/>
            <a:rect l="l" t="t" r="r" b="b"/>
            <a:pathLst>
              <a:path w="7549" h="7755" extrusionOk="0">
                <a:moveTo>
                  <a:pt x="6796" y="1"/>
                </a:moveTo>
                <a:lnTo>
                  <a:pt x="6887" y="799"/>
                </a:lnTo>
                <a:lnTo>
                  <a:pt x="6933" y="1255"/>
                </a:lnTo>
                <a:lnTo>
                  <a:pt x="6933" y="1711"/>
                </a:lnTo>
                <a:lnTo>
                  <a:pt x="6910" y="1962"/>
                </a:lnTo>
                <a:lnTo>
                  <a:pt x="6887" y="2213"/>
                </a:lnTo>
                <a:lnTo>
                  <a:pt x="6842" y="2464"/>
                </a:lnTo>
                <a:lnTo>
                  <a:pt x="6773" y="2714"/>
                </a:lnTo>
                <a:lnTo>
                  <a:pt x="6705" y="2988"/>
                </a:lnTo>
                <a:lnTo>
                  <a:pt x="6591" y="3262"/>
                </a:lnTo>
                <a:lnTo>
                  <a:pt x="6477" y="3535"/>
                </a:lnTo>
                <a:lnTo>
                  <a:pt x="6317" y="3809"/>
                </a:lnTo>
                <a:lnTo>
                  <a:pt x="6066" y="4197"/>
                </a:lnTo>
                <a:lnTo>
                  <a:pt x="5770" y="4539"/>
                </a:lnTo>
                <a:lnTo>
                  <a:pt x="5428" y="4858"/>
                </a:lnTo>
                <a:lnTo>
                  <a:pt x="5063" y="5154"/>
                </a:lnTo>
                <a:lnTo>
                  <a:pt x="4653" y="5428"/>
                </a:lnTo>
                <a:lnTo>
                  <a:pt x="4242" y="5702"/>
                </a:lnTo>
                <a:lnTo>
                  <a:pt x="3809" y="5930"/>
                </a:lnTo>
                <a:lnTo>
                  <a:pt x="3353" y="6135"/>
                </a:lnTo>
                <a:lnTo>
                  <a:pt x="2897" y="6340"/>
                </a:lnTo>
                <a:lnTo>
                  <a:pt x="2441" y="6500"/>
                </a:lnTo>
                <a:lnTo>
                  <a:pt x="2007" y="6660"/>
                </a:lnTo>
                <a:lnTo>
                  <a:pt x="1551" y="6796"/>
                </a:lnTo>
                <a:lnTo>
                  <a:pt x="1141" y="6910"/>
                </a:lnTo>
                <a:lnTo>
                  <a:pt x="730" y="7002"/>
                </a:lnTo>
                <a:lnTo>
                  <a:pt x="0" y="7138"/>
                </a:lnTo>
                <a:lnTo>
                  <a:pt x="434" y="7367"/>
                </a:lnTo>
                <a:lnTo>
                  <a:pt x="913" y="7526"/>
                </a:lnTo>
                <a:lnTo>
                  <a:pt x="1392" y="7663"/>
                </a:lnTo>
                <a:lnTo>
                  <a:pt x="1893" y="7731"/>
                </a:lnTo>
                <a:lnTo>
                  <a:pt x="2395" y="7754"/>
                </a:lnTo>
                <a:lnTo>
                  <a:pt x="2897" y="7731"/>
                </a:lnTo>
                <a:lnTo>
                  <a:pt x="3398" y="7663"/>
                </a:lnTo>
                <a:lnTo>
                  <a:pt x="3923" y="7549"/>
                </a:lnTo>
                <a:lnTo>
                  <a:pt x="4402" y="7367"/>
                </a:lnTo>
                <a:lnTo>
                  <a:pt x="4881" y="7138"/>
                </a:lnTo>
                <a:lnTo>
                  <a:pt x="5314" y="6865"/>
                </a:lnTo>
                <a:lnTo>
                  <a:pt x="5702" y="6568"/>
                </a:lnTo>
                <a:lnTo>
                  <a:pt x="6066" y="6249"/>
                </a:lnTo>
                <a:lnTo>
                  <a:pt x="6386" y="5861"/>
                </a:lnTo>
                <a:lnTo>
                  <a:pt x="6682" y="5474"/>
                </a:lnTo>
                <a:lnTo>
                  <a:pt x="6933" y="5063"/>
                </a:lnTo>
                <a:lnTo>
                  <a:pt x="7138" y="4607"/>
                </a:lnTo>
                <a:lnTo>
                  <a:pt x="7321" y="4151"/>
                </a:lnTo>
                <a:lnTo>
                  <a:pt x="7435" y="3672"/>
                </a:lnTo>
                <a:lnTo>
                  <a:pt x="7503" y="3170"/>
                </a:lnTo>
                <a:lnTo>
                  <a:pt x="7549" y="2692"/>
                </a:lnTo>
                <a:lnTo>
                  <a:pt x="7526" y="2167"/>
                </a:lnTo>
                <a:lnTo>
                  <a:pt x="7435" y="1665"/>
                </a:lnTo>
                <a:lnTo>
                  <a:pt x="7321" y="1164"/>
                </a:lnTo>
                <a:lnTo>
                  <a:pt x="7207" y="844"/>
                </a:lnTo>
                <a:lnTo>
                  <a:pt x="7093" y="548"/>
                </a:lnTo>
                <a:lnTo>
                  <a:pt x="6956" y="274"/>
                </a:lnTo>
                <a:lnTo>
                  <a:pt x="6796" y="1"/>
                </a:lnTo>
                <a:close/>
              </a:path>
            </a:pathLst>
          </a:custGeom>
          <a:solidFill>
            <a:srgbClr val="CED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9"/>
          <p:cNvSpPr/>
          <p:nvPr/>
        </p:nvSpPr>
        <p:spPr>
          <a:xfrm>
            <a:off x="8311152" y="622149"/>
            <a:ext cx="276441" cy="239933"/>
          </a:xfrm>
          <a:custGeom>
            <a:avLst/>
            <a:gdLst/>
            <a:ahLst/>
            <a:cxnLst/>
            <a:rect l="l" t="t" r="r" b="b"/>
            <a:pathLst>
              <a:path w="3627" h="3148" extrusionOk="0">
                <a:moveTo>
                  <a:pt x="2600" y="0"/>
                </a:moveTo>
                <a:lnTo>
                  <a:pt x="776" y="160"/>
                </a:lnTo>
                <a:lnTo>
                  <a:pt x="1" y="1961"/>
                </a:lnTo>
                <a:lnTo>
                  <a:pt x="457" y="2988"/>
                </a:lnTo>
                <a:lnTo>
                  <a:pt x="799" y="3056"/>
                </a:lnTo>
                <a:lnTo>
                  <a:pt x="1141" y="3124"/>
                </a:lnTo>
                <a:lnTo>
                  <a:pt x="1483" y="3147"/>
                </a:lnTo>
                <a:lnTo>
                  <a:pt x="2190" y="3147"/>
                </a:lnTo>
                <a:lnTo>
                  <a:pt x="2532" y="3102"/>
                </a:lnTo>
                <a:lnTo>
                  <a:pt x="2874" y="3033"/>
                </a:lnTo>
                <a:lnTo>
                  <a:pt x="3239" y="2942"/>
                </a:lnTo>
                <a:lnTo>
                  <a:pt x="3512" y="2828"/>
                </a:lnTo>
                <a:lnTo>
                  <a:pt x="3626" y="1505"/>
                </a:lnTo>
                <a:lnTo>
                  <a:pt x="2600"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9"/>
          <p:cNvSpPr/>
          <p:nvPr/>
        </p:nvSpPr>
        <p:spPr>
          <a:xfrm>
            <a:off x="8307646" y="618643"/>
            <a:ext cx="283453" cy="246868"/>
          </a:xfrm>
          <a:custGeom>
            <a:avLst/>
            <a:gdLst/>
            <a:ahLst/>
            <a:cxnLst/>
            <a:rect l="l" t="t" r="r" b="b"/>
            <a:pathLst>
              <a:path w="3719" h="3239" extrusionOk="0">
                <a:moveTo>
                  <a:pt x="2623" y="92"/>
                </a:moveTo>
                <a:lnTo>
                  <a:pt x="3627" y="1551"/>
                </a:lnTo>
                <a:lnTo>
                  <a:pt x="3515" y="2845"/>
                </a:lnTo>
                <a:lnTo>
                  <a:pt x="3262" y="2942"/>
                </a:lnTo>
                <a:lnTo>
                  <a:pt x="2897" y="3034"/>
                </a:lnTo>
                <a:lnTo>
                  <a:pt x="2532" y="3102"/>
                </a:lnTo>
                <a:lnTo>
                  <a:pt x="2167" y="3148"/>
                </a:lnTo>
                <a:lnTo>
                  <a:pt x="1460" y="3148"/>
                </a:lnTo>
                <a:lnTo>
                  <a:pt x="1141" y="3125"/>
                </a:lnTo>
                <a:lnTo>
                  <a:pt x="845" y="3056"/>
                </a:lnTo>
                <a:lnTo>
                  <a:pt x="539" y="2991"/>
                </a:lnTo>
                <a:lnTo>
                  <a:pt x="539" y="2991"/>
                </a:lnTo>
                <a:lnTo>
                  <a:pt x="92" y="2007"/>
                </a:lnTo>
                <a:lnTo>
                  <a:pt x="845" y="251"/>
                </a:lnTo>
                <a:lnTo>
                  <a:pt x="2623" y="92"/>
                </a:lnTo>
                <a:close/>
                <a:moveTo>
                  <a:pt x="2646" y="1"/>
                </a:moveTo>
                <a:lnTo>
                  <a:pt x="799" y="160"/>
                </a:lnTo>
                <a:lnTo>
                  <a:pt x="776" y="206"/>
                </a:lnTo>
                <a:lnTo>
                  <a:pt x="1" y="1985"/>
                </a:lnTo>
                <a:lnTo>
                  <a:pt x="1" y="2030"/>
                </a:lnTo>
                <a:lnTo>
                  <a:pt x="480" y="3056"/>
                </a:lnTo>
                <a:lnTo>
                  <a:pt x="503" y="3079"/>
                </a:lnTo>
                <a:lnTo>
                  <a:pt x="822" y="3148"/>
                </a:lnTo>
                <a:lnTo>
                  <a:pt x="1141" y="3216"/>
                </a:lnTo>
                <a:lnTo>
                  <a:pt x="1460" y="3239"/>
                </a:lnTo>
                <a:lnTo>
                  <a:pt x="2167" y="3239"/>
                </a:lnTo>
                <a:lnTo>
                  <a:pt x="2532" y="3193"/>
                </a:lnTo>
                <a:lnTo>
                  <a:pt x="2920" y="3125"/>
                </a:lnTo>
                <a:lnTo>
                  <a:pt x="3285" y="3011"/>
                </a:lnTo>
                <a:lnTo>
                  <a:pt x="3581" y="2920"/>
                </a:lnTo>
                <a:lnTo>
                  <a:pt x="3604" y="2920"/>
                </a:lnTo>
                <a:lnTo>
                  <a:pt x="3604" y="2897"/>
                </a:lnTo>
                <a:lnTo>
                  <a:pt x="3718" y="1551"/>
                </a:lnTo>
                <a:lnTo>
                  <a:pt x="3718" y="1528"/>
                </a:lnTo>
                <a:lnTo>
                  <a:pt x="2692" y="23"/>
                </a:lnTo>
                <a:lnTo>
                  <a:pt x="26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9"/>
          <p:cNvSpPr/>
          <p:nvPr/>
        </p:nvSpPr>
        <p:spPr>
          <a:xfrm>
            <a:off x="8064367" y="119812"/>
            <a:ext cx="246868" cy="267752"/>
          </a:xfrm>
          <a:custGeom>
            <a:avLst/>
            <a:gdLst/>
            <a:ahLst/>
            <a:cxnLst/>
            <a:rect l="l" t="t" r="r" b="b"/>
            <a:pathLst>
              <a:path w="3239" h="3513" extrusionOk="0">
                <a:moveTo>
                  <a:pt x="2828" y="1"/>
                </a:moveTo>
                <a:lnTo>
                  <a:pt x="2554" y="138"/>
                </a:lnTo>
                <a:lnTo>
                  <a:pt x="2304" y="274"/>
                </a:lnTo>
                <a:lnTo>
                  <a:pt x="2053" y="457"/>
                </a:lnTo>
                <a:lnTo>
                  <a:pt x="1802" y="616"/>
                </a:lnTo>
                <a:lnTo>
                  <a:pt x="1597" y="822"/>
                </a:lnTo>
                <a:lnTo>
                  <a:pt x="1369" y="1004"/>
                </a:lnTo>
                <a:lnTo>
                  <a:pt x="1186" y="1232"/>
                </a:lnTo>
                <a:lnTo>
                  <a:pt x="981" y="1437"/>
                </a:lnTo>
                <a:lnTo>
                  <a:pt x="821" y="1665"/>
                </a:lnTo>
                <a:lnTo>
                  <a:pt x="662" y="1916"/>
                </a:lnTo>
                <a:lnTo>
                  <a:pt x="502" y="2167"/>
                </a:lnTo>
                <a:lnTo>
                  <a:pt x="388" y="2418"/>
                </a:lnTo>
                <a:lnTo>
                  <a:pt x="251" y="2692"/>
                </a:lnTo>
                <a:lnTo>
                  <a:pt x="160" y="2942"/>
                </a:lnTo>
                <a:lnTo>
                  <a:pt x="69" y="3239"/>
                </a:lnTo>
                <a:lnTo>
                  <a:pt x="0" y="3513"/>
                </a:lnTo>
                <a:lnTo>
                  <a:pt x="2281" y="3376"/>
                </a:lnTo>
                <a:lnTo>
                  <a:pt x="3239" y="1825"/>
                </a:lnTo>
                <a:lnTo>
                  <a:pt x="282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9"/>
          <p:cNvSpPr/>
          <p:nvPr/>
        </p:nvSpPr>
        <p:spPr>
          <a:xfrm>
            <a:off x="8060861" y="116383"/>
            <a:ext cx="253880" cy="274688"/>
          </a:xfrm>
          <a:custGeom>
            <a:avLst/>
            <a:gdLst/>
            <a:ahLst/>
            <a:cxnLst/>
            <a:rect l="l" t="t" r="r" b="b"/>
            <a:pathLst>
              <a:path w="3331" h="3604" extrusionOk="0">
                <a:moveTo>
                  <a:pt x="2845" y="117"/>
                </a:moveTo>
                <a:lnTo>
                  <a:pt x="3239" y="1870"/>
                </a:lnTo>
                <a:lnTo>
                  <a:pt x="2304" y="3375"/>
                </a:lnTo>
                <a:lnTo>
                  <a:pt x="104" y="3508"/>
                </a:lnTo>
                <a:lnTo>
                  <a:pt x="160" y="3284"/>
                </a:lnTo>
                <a:lnTo>
                  <a:pt x="252" y="3010"/>
                </a:lnTo>
                <a:lnTo>
                  <a:pt x="343" y="2737"/>
                </a:lnTo>
                <a:lnTo>
                  <a:pt x="457" y="2486"/>
                </a:lnTo>
                <a:lnTo>
                  <a:pt x="594" y="2235"/>
                </a:lnTo>
                <a:lnTo>
                  <a:pt x="730" y="1984"/>
                </a:lnTo>
                <a:lnTo>
                  <a:pt x="890" y="1756"/>
                </a:lnTo>
                <a:lnTo>
                  <a:pt x="1073" y="1528"/>
                </a:lnTo>
                <a:lnTo>
                  <a:pt x="1255" y="1300"/>
                </a:lnTo>
                <a:lnTo>
                  <a:pt x="1460" y="1095"/>
                </a:lnTo>
                <a:lnTo>
                  <a:pt x="1665" y="889"/>
                </a:lnTo>
                <a:lnTo>
                  <a:pt x="1894" y="707"/>
                </a:lnTo>
                <a:lnTo>
                  <a:pt x="2122" y="525"/>
                </a:lnTo>
                <a:lnTo>
                  <a:pt x="2372" y="365"/>
                </a:lnTo>
                <a:lnTo>
                  <a:pt x="2623" y="228"/>
                </a:lnTo>
                <a:lnTo>
                  <a:pt x="2845" y="117"/>
                </a:lnTo>
                <a:close/>
                <a:moveTo>
                  <a:pt x="2851" y="0"/>
                </a:moveTo>
                <a:lnTo>
                  <a:pt x="2578" y="137"/>
                </a:lnTo>
                <a:lnTo>
                  <a:pt x="2327" y="297"/>
                </a:lnTo>
                <a:lnTo>
                  <a:pt x="2076" y="456"/>
                </a:lnTo>
                <a:lnTo>
                  <a:pt x="1825" y="639"/>
                </a:lnTo>
                <a:lnTo>
                  <a:pt x="1597" y="821"/>
                </a:lnTo>
                <a:lnTo>
                  <a:pt x="1392" y="1026"/>
                </a:lnTo>
                <a:lnTo>
                  <a:pt x="1187" y="1232"/>
                </a:lnTo>
                <a:lnTo>
                  <a:pt x="1004" y="1460"/>
                </a:lnTo>
                <a:lnTo>
                  <a:pt x="822" y="1688"/>
                </a:lnTo>
                <a:lnTo>
                  <a:pt x="662" y="1938"/>
                </a:lnTo>
                <a:lnTo>
                  <a:pt x="525" y="2189"/>
                </a:lnTo>
                <a:lnTo>
                  <a:pt x="388" y="2440"/>
                </a:lnTo>
                <a:lnTo>
                  <a:pt x="274" y="2714"/>
                </a:lnTo>
                <a:lnTo>
                  <a:pt x="160" y="2987"/>
                </a:lnTo>
                <a:lnTo>
                  <a:pt x="69" y="3261"/>
                </a:lnTo>
                <a:lnTo>
                  <a:pt x="1" y="3535"/>
                </a:lnTo>
                <a:lnTo>
                  <a:pt x="1" y="3580"/>
                </a:lnTo>
                <a:lnTo>
                  <a:pt x="46" y="3603"/>
                </a:lnTo>
                <a:lnTo>
                  <a:pt x="2327" y="3466"/>
                </a:lnTo>
                <a:lnTo>
                  <a:pt x="2372" y="3444"/>
                </a:lnTo>
                <a:lnTo>
                  <a:pt x="3330" y="1893"/>
                </a:lnTo>
                <a:lnTo>
                  <a:pt x="3330" y="1870"/>
                </a:lnTo>
                <a:lnTo>
                  <a:pt x="2920" y="46"/>
                </a:lnTo>
                <a:lnTo>
                  <a:pt x="289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9"/>
          <p:cNvSpPr/>
          <p:nvPr/>
        </p:nvSpPr>
        <p:spPr>
          <a:xfrm>
            <a:off x="8603133" y="137189"/>
            <a:ext cx="206931" cy="232997"/>
          </a:xfrm>
          <a:custGeom>
            <a:avLst/>
            <a:gdLst/>
            <a:ahLst/>
            <a:cxnLst/>
            <a:rect l="l" t="t" r="r" b="b"/>
            <a:pathLst>
              <a:path w="2715" h="3057" extrusionOk="0">
                <a:moveTo>
                  <a:pt x="525" y="1"/>
                </a:moveTo>
                <a:lnTo>
                  <a:pt x="1" y="1278"/>
                </a:lnTo>
                <a:lnTo>
                  <a:pt x="1027" y="3057"/>
                </a:lnTo>
                <a:lnTo>
                  <a:pt x="2714" y="2669"/>
                </a:lnTo>
                <a:lnTo>
                  <a:pt x="2555" y="2258"/>
                </a:lnTo>
                <a:lnTo>
                  <a:pt x="2350" y="1848"/>
                </a:lnTo>
                <a:lnTo>
                  <a:pt x="2099" y="1483"/>
                </a:lnTo>
                <a:lnTo>
                  <a:pt x="1825" y="1118"/>
                </a:lnTo>
                <a:lnTo>
                  <a:pt x="1551" y="799"/>
                </a:lnTo>
                <a:lnTo>
                  <a:pt x="1232" y="502"/>
                </a:lnTo>
                <a:lnTo>
                  <a:pt x="890" y="252"/>
                </a:lnTo>
                <a:lnTo>
                  <a:pt x="52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9"/>
          <p:cNvSpPr/>
          <p:nvPr/>
        </p:nvSpPr>
        <p:spPr>
          <a:xfrm>
            <a:off x="8601380" y="135436"/>
            <a:ext cx="212190" cy="238256"/>
          </a:xfrm>
          <a:custGeom>
            <a:avLst/>
            <a:gdLst/>
            <a:ahLst/>
            <a:cxnLst/>
            <a:rect l="l" t="t" r="r" b="b"/>
            <a:pathLst>
              <a:path w="2784" h="3126" extrusionOk="0">
                <a:moveTo>
                  <a:pt x="572" y="101"/>
                </a:moveTo>
                <a:lnTo>
                  <a:pt x="867" y="297"/>
                </a:lnTo>
                <a:lnTo>
                  <a:pt x="1210" y="571"/>
                </a:lnTo>
                <a:lnTo>
                  <a:pt x="1529" y="867"/>
                </a:lnTo>
                <a:lnTo>
                  <a:pt x="1825" y="1187"/>
                </a:lnTo>
                <a:lnTo>
                  <a:pt x="2099" y="1529"/>
                </a:lnTo>
                <a:lnTo>
                  <a:pt x="2327" y="1894"/>
                </a:lnTo>
                <a:lnTo>
                  <a:pt x="2532" y="2281"/>
                </a:lnTo>
                <a:lnTo>
                  <a:pt x="2672" y="2661"/>
                </a:lnTo>
                <a:lnTo>
                  <a:pt x="2672" y="2661"/>
                </a:lnTo>
                <a:lnTo>
                  <a:pt x="1073" y="3011"/>
                </a:lnTo>
                <a:lnTo>
                  <a:pt x="92" y="1301"/>
                </a:lnTo>
                <a:lnTo>
                  <a:pt x="572" y="101"/>
                </a:lnTo>
                <a:close/>
                <a:moveTo>
                  <a:pt x="525" y="1"/>
                </a:moveTo>
                <a:lnTo>
                  <a:pt x="503" y="24"/>
                </a:lnTo>
                <a:lnTo>
                  <a:pt x="1" y="1278"/>
                </a:lnTo>
                <a:lnTo>
                  <a:pt x="1" y="1324"/>
                </a:lnTo>
                <a:lnTo>
                  <a:pt x="1004" y="3102"/>
                </a:lnTo>
                <a:lnTo>
                  <a:pt x="1027" y="3125"/>
                </a:lnTo>
                <a:lnTo>
                  <a:pt x="1050" y="3125"/>
                </a:lnTo>
                <a:lnTo>
                  <a:pt x="2760" y="2737"/>
                </a:lnTo>
                <a:lnTo>
                  <a:pt x="2783" y="2715"/>
                </a:lnTo>
                <a:lnTo>
                  <a:pt x="2783" y="2669"/>
                </a:lnTo>
                <a:lnTo>
                  <a:pt x="2601" y="2259"/>
                </a:lnTo>
                <a:lnTo>
                  <a:pt x="2395" y="1848"/>
                </a:lnTo>
                <a:lnTo>
                  <a:pt x="2167" y="1483"/>
                </a:lnTo>
                <a:lnTo>
                  <a:pt x="1894" y="1118"/>
                </a:lnTo>
                <a:lnTo>
                  <a:pt x="1597" y="799"/>
                </a:lnTo>
                <a:lnTo>
                  <a:pt x="1278" y="503"/>
                </a:lnTo>
                <a:lnTo>
                  <a:pt x="936" y="229"/>
                </a:lnTo>
                <a:lnTo>
                  <a:pt x="57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9"/>
          <p:cNvSpPr/>
          <p:nvPr/>
        </p:nvSpPr>
        <p:spPr>
          <a:xfrm>
            <a:off x="8234708" y="373610"/>
            <a:ext cx="139097" cy="264246"/>
          </a:xfrm>
          <a:custGeom>
            <a:avLst/>
            <a:gdLst/>
            <a:ahLst/>
            <a:cxnLst/>
            <a:rect l="l" t="t" r="r" b="b"/>
            <a:pathLst>
              <a:path w="1825" h="3467" extrusionOk="0">
                <a:moveTo>
                  <a:pt x="46" y="0"/>
                </a:moveTo>
                <a:lnTo>
                  <a:pt x="0" y="23"/>
                </a:lnTo>
                <a:lnTo>
                  <a:pt x="0" y="69"/>
                </a:lnTo>
                <a:lnTo>
                  <a:pt x="114" y="433"/>
                </a:lnTo>
                <a:lnTo>
                  <a:pt x="251" y="821"/>
                </a:lnTo>
                <a:lnTo>
                  <a:pt x="433" y="1323"/>
                </a:lnTo>
                <a:lnTo>
                  <a:pt x="684" y="1870"/>
                </a:lnTo>
                <a:lnTo>
                  <a:pt x="981" y="2417"/>
                </a:lnTo>
                <a:lnTo>
                  <a:pt x="1163" y="2714"/>
                </a:lnTo>
                <a:lnTo>
                  <a:pt x="1346" y="2965"/>
                </a:lnTo>
                <a:lnTo>
                  <a:pt x="1528" y="3216"/>
                </a:lnTo>
                <a:lnTo>
                  <a:pt x="1733" y="3466"/>
                </a:lnTo>
                <a:lnTo>
                  <a:pt x="1802" y="3466"/>
                </a:lnTo>
                <a:lnTo>
                  <a:pt x="1825" y="3421"/>
                </a:lnTo>
                <a:lnTo>
                  <a:pt x="1802" y="3398"/>
                </a:lnTo>
                <a:lnTo>
                  <a:pt x="1596" y="3170"/>
                </a:lnTo>
                <a:lnTo>
                  <a:pt x="1414" y="2919"/>
                </a:lnTo>
                <a:lnTo>
                  <a:pt x="1232" y="2645"/>
                </a:lnTo>
                <a:lnTo>
                  <a:pt x="1072" y="2372"/>
                </a:lnTo>
                <a:lnTo>
                  <a:pt x="776" y="1824"/>
                </a:lnTo>
                <a:lnTo>
                  <a:pt x="525" y="1277"/>
                </a:lnTo>
                <a:lnTo>
                  <a:pt x="342" y="798"/>
                </a:lnTo>
                <a:lnTo>
                  <a:pt x="205" y="411"/>
                </a:lnTo>
                <a:lnTo>
                  <a:pt x="114" y="137"/>
                </a:lnTo>
                <a:lnTo>
                  <a:pt x="91" y="46"/>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9"/>
          <p:cNvSpPr/>
          <p:nvPr/>
        </p:nvSpPr>
        <p:spPr>
          <a:xfrm>
            <a:off x="8307646" y="225828"/>
            <a:ext cx="299077" cy="36584"/>
          </a:xfrm>
          <a:custGeom>
            <a:avLst/>
            <a:gdLst/>
            <a:ahLst/>
            <a:cxnLst/>
            <a:rect l="l" t="t" r="r" b="b"/>
            <a:pathLst>
              <a:path w="3924" h="480" extrusionOk="0">
                <a:moveTo>
                  <a:pt x="2623" y="1"/>
                </a:moveTo>
                <a:lnTo>
                  <a:pt x="2031" y="24"/>
                </a:lnTo>
                <a:lnTo>
                  <a:pt x="1529" y="69"/>
                </a:lnTo>
                <a:lnTo>
                  <a:pt x="1073" y="115"/>
                </a:lnTo>
                <a:lnTo>
                  <a:pt x="708" y="183"/>
                </a:lnTo>
                <a:lnTo>
                  <a:pt x="411" y="274"/>
                </a:lnTo>
                <a:lnTo>
                  <a:pt x="206" y="320"/>
                </a:lnTo>
                <a:lnTo>
                  <a:pt x="24" y="388"/>
                </a:lnTo>
                <a:lnTo>
                  <a:pt x="1" y="411"/>
                </a:lnTo>
                <a:lnTo>
                  <a:pt x="1" y="457"/>
                </a:lnTo>
                <a:lnTo>
                  <a:pt x="24" y="480"/>
                </a:lnTo>
                <a:lnTo>
                  <a:pt x="69" y="480"/>
                </a:lnTo>
                <a:lnTo>
                  <a:pt x="297" y="388"/>
                </a:lnTo>
                <a:lnTo>
                  <a:pt x="525" y="343"/>
                </a:lnTo>
                <a:lnTo>
                  <a:pt x="822" y="274"/>
                </a:lnTo>
                <a:lnTo>
                  <a:pt x="1164" y="206"/>
                </a:lnTo>
                <a:lnTo>
                  <a:pt x="1597" y="138"/>
                </a:lnTo>
                <a:lnTo>
                  <a:pt x="2076" y="92"/>
                </a:lnTo>
                <a:lnTo>
                  <a:pt x="2623" y="92"/>
                </a:lnTo>
                <a:lnTo>
                  <a:pt x="3216" y="115"/>
                </a:lnTo>
                <a:lnTo>
                  <a:pt x="3878" y="160"/>
                </a:lnTo>
                <a:lnTo>
                  <a:pt x="3923" y="160"/>
                </a:lnTo>
                <a:lnTo>
                  <a:pt x="3923" y="115"/>
                </a:lnTo>
                <a:lnTo>
                  <a:pt x="3923" y="92"/>
                </a:lnTo>
                <a:lnTo>
                  <a:pt x="3901" y="69"/>
                </a:lnTo>
                <a:lnTo>
                  <a:pt x="3239" y="24"/>
                </a:lnTo>
                <a:lnTo>
                  <a:pt x="2623"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9"/>
          <p:cNvSpPr/>
          <p:nvPr/>
        </p:nvSpPr>
        <p:spPr>
          <a:xfrm>
            <a:off x="8505806" y="366598"/>
            <a:ext cx="179111" cy="259063"/>
          </a:xfrm>
          <a:custGeom>
            <a:avLst/>
            <a:gdLst/>
            <a:ahLst/>
            <a:cxnLst/>
            <a:rect l="l" t="t" r="r" b="b"/>
            <a:pathLst>
              <a:path w="2350" h="3399" extrusionOk="0">
                <a:moveTo>
                  <a:pt x="2281" y="1"/>
                </a:moveTo>
                <a:lnTo>
                  <a:pt x="2258" y="24"/>
                </a:lnTo>
                <a:lnTo>
                  <a:pt x="2258" y="47"/>
                </a:lnTo>
                <a:lnTo>
                  <a:pt x="2076" y="480"/>
                </a:lnTo>
                <a:lnTo>
                  <a:pt x="1871" y="867"/>
                </a:lnTo>
                <a:lnTo>
                  <a:pt x="1643" y="1324"/>
                </a:lnTo>
                <a:lnTo>
                  <a:pt x="1323" y="1825"/>
                </a:lnTo>
                <a:lnTo>
                  <a:pt x="958" y="2350"/>
                </a:lnTo>
                <a:lnTo>
                  <a:pt x="730" y="2601"/>
                </a:lnTo>
                <a:lnTo>
                  <a:pt x="525" y="2851"/>
                </a:lnTo>
                <a:lnTo>
                  <a:pt x="274" y="3080"/>
                </a:lnTo>
                <a:lnTo>
                  <a:pt x="23" y="3308"/>
                </a:lnTo>
                <a:lnTo>
                  <a:pt x="1" y="3353"/>
                </a:lnTo>
                <a:lnTo>
                  <a:pt x="1" y="3376"/>
                </a:lnTo>
                <a:lnTo>
                  <a:pt x="46" y="3399"/>
                </a:lnTo>
                <a:lnTo>
                  <a:pt x="69" y="3376"/>
                </a:lnTo>
                <a:lnTo>
                  <a:pt x="343" y="3125"/>
                </a:lnTo>
                <a:lnTo>
                  <a:pt x="616" y="2874"/>
                </a:lnTo>
                <a:lnTo>
                  <a:pt x="844" y="2601"/>
                </a:lnTo>
                <a:lnTo>
                  <a:pt x="1072" y="2327"/>
                </a:lnTo>
                <a:lnTo>
                  <a:pt x="1278" y="2053"/>
                </a:lnTo>
                <a:lnTo>
                  <a:pt x="1460" y="1780"/>
                </a:lnTo>
                <a:lnTo>
                  <a:pt x="1779" y="1232"/>
                </a:lnTo>
                <a:lnTo>
                  <a:pt x="2030" y="776"/>
                </a:lnTo>
                <a:lnTo>
                  <a:pt x="2213" y="389"/>
                </a:lnTo>
                <a:lnTo>
                  <a:pt x="2350" y="47"/>
                </a:lnTo>
                <a:lnTo>
                  <a:pt x="2350" y="24"/>
                </a:lnTo>
                <a:lnTo>
                  <a:pt x="232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9"/>
          <p:cNvSpPr/>
          <p:nvPr/>
        </p:nvSpPr>
        <p:spPr>
          <a:xfrm>
            <a:off x="8210319" y="768101"/>
            <a:ext cx="104418" cy="22713"/>
          </a:xfrm>
          <a:custGeom>
            <a:avLst/>
            <a:gdLst/>
            <a:ahLst/>
            <a:cxnLst/>
            <a:rect l="l" t="t" r="r" b="b"/>
            <a:pathLst>
              <a:path w="1370" h="298" extrusionOk="0">
                <a:moveTo>
                  <a:pt x="1187" y="1"/>
                </a:moveTo>
                <a:lnTo>
                  <a:pt x="913" y="24"/>
                </a:lnTo>
                <a:lnTo>
                  <a:pt x="525" y="92"/>
                </a:lnTo>
                <a:lnTo>
                  <a:pt x="24" y="206"/>
                </a:lnTo>
                <a:lnTo>
                  <a:pt x="1" y="229"/>
                </a:lnTo>
                <a:lnTo>
                  <a:pt x="1" y="252"/>
                </a:lnTo>
                <a:lnTo>
                  <a:pt x="1" y="274"/>
                </a:lnTo>
                <a:lnTo>
                  <a:pt x="47" y="297"/>
                </a:lnTo>
                <a:lnTo>
                  <a:pt x="525" y="183"/>
                </a:lnTo>
                <a:lnTo>
                  <a:pt x="936" y="115"/>
                </a:lnTo>
                <a:lnTo>
                  <a:pt x="1210" y="92"/>
                </a:lnTo>
                <a:lnTo>
                  <a:pt x="1324" y="92"/>
                </a:lnTo>
                <a:lnTo>
                  <a:pt x="1346" y="69"/>
                </a:lnTo>
                <a:lnTo>
                  <a:pt x="1369" y="46"/>
                </a:lnTo>
                <a:lnTo>
                  <a:pt x="1346" y="24"/>
                </a:lnTo>
                <a:lnTo>
                  <a:pt x="132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9"/>
          <p:cNvSpPr/>
          <p:nvPr/>
        </p:nvSpPr>
        <p:spPr>
          <a:xfrm>
            <a:off x="8584003" y="721229"/>
            <a:ext cx="159981" cy="19131"/>
          </a:xfrm>
          <a:custGeom>
            <a:avLst/>
            <a:gdLst/>
            <a:ahLst/>
            <a:cxnLst/>
            <a:rect l="l" t="t" r="r" b="b"/>
            <a:pathLst>
              <a:path w="2099" h="251" extrusionOk="0">
                <a:moveTo>
                  <a:pt x="1620" y="0"/>
                </a:moveTo>
                <a:lnTo>
                  <a:pt x="1027" y="23"/>
                </a:lnTo>
                <a:lnTo>
                  <a:pt x="503" y="68"/>
                </a:lnTo>
                <a:lnTo>
                  <a:pt x="161" y="137"/>
                </a:lnTo>
                <a:lnTo>
                  <a:pt x="46" y="160"/>
                </a:lnTo>
                <a:lnTo>
                  <a:pt x="1" y="182"/>
                </a:lnTo>
                <a:lnTo>
                  <a:pt x="1" y="205"/>
                </a:lnTo>
                <a:lnTo>
                  <a:pt x="24" y="251"/>
                </a:lnTo>
                <a:lnTo>
                  <a:pt x="46" y="251"/>
                </a:lnTo>
                <a:lnTo>
                  <a:pt x="92" y="228"/>
                </a:lnTo>
                <a:lnTo>
                  <a:pt x="297" y="205"/>
                </a:lnTo>
                <a:lnTo>
                  <a:pt x="639" y="160"/>
                </a:lnTo>
                <a:lnTo>
                  <a:pt x="1095" y="114"/>
                </a:lnTo>
                <a:lnTo>
                  <a:pt x="1620" y="91"/>
                </a:lnTo>
                <a:lnTo>
                  <a:pt x="2099" y="91"/>
                </a:lnTo>
                <a:lnTo>
                  <a:pt x="2099" y="46"/>
                </a:lnTo>
                <a:lnTo>
                  <a:pt x="2099" y="23"/>
                </a:lnTo>
                <a:lnTo>
                  <a:pt x="2053"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9"/>
          <p:cNvSpPr/>
          <p:nvPr/>
        </p:nvSpPr>
        <p:spPr>
          <a:xfrm>
            <a:off x="8053925" y="79875"/>
            <a:ext cx="783973" cy="785650"/>
          </a:xfrm>
          <a:custGeom>
            <a:avLst/>
            <a:gdLst/>
            <a:ahLst/>
            <a:cxnLst/>
            <a:rect l="l" t="t" r="r" b="b"/>
            <a:pathLst>
              <a:path w="10286" h="10308" extrusionOk="0">
                <a:moveTo>
                  <a:pt x="5132" y="0"/>
                </a:moveTo>
                <a:lnTo>
                  <a:pt x="4744" y="23"/>
                </a:lnTo>
                <a:lnTo>
                  <a:pt x="4379" y="46"/>
                </a:lnTo>
                <a:lnTo>
                  <a:pt x="3991" y="137"/>
                </a:lnTo>
                <a:lnTo>
                  <a:pt x="3626" y="228"/>
                </a:lnTo>
                <a:lnTo>
                  <a:pt x="3262" y="342"/>
                </a:lnTo>
                <a:lnTo>
                  <a:pt x="2897" y="502"/>
                </a:lnTo>
                <a:lnTo>
                  <a:pt x="2577" y="684"/>
                </a:lnTo>
                <a:lnTo>
                  <a:pt x="2258" y="867"/>
                </a:lnTo>
                <a:lnTo>
                  <a:pt x="1962" y="1095"/>
                </a:lnTo>
                <a:lnTo>
                  <a:pt x="1665" y="1323"/>
                </a:lnTo>
                <a:lnTo>
                  <a:pt x="1414" y="1574"/>
                </a:lnTo>
                <a:lnTo>
                  <a:pt x="1164" y="1847"/>
                </a:lnTo>
                <a:lnTo>
                  <a:pt x="936" y="2144"/>
                </a:lnTo>
                <a:lnTo>
                  <a:pt x="730" y="2440"/>
                </a:lnTo>
                <a:lnTo>
                  <a:pt x="571" y="2760"/>
                </a:lnTo>
                <a:lnTo>
                  <a:pt x="411" y="3079"/>
                </a:lnTo>
                <a:lnTo>
                  <a:pt x="274" y="3398"/>
                </a:lnTo>
                <a:lnTo>
                  <a:pt x="160" y="3763"/>
                </a:lnTo>
                <a:lnTo>
                  <a:pt x="69" y="4105"/>
                </a:lnTo>
                <a:lnTo>
                  <a:pt x="1" y="4470"/>
                </a:lnTo>
                <a:lnTo>
                  <a:pt x="23" y="4493"/>
                </a:lnTo>
                <a:lnTo>
                  <a:pt x="46" y="4515"/>
                </a:lnTo>
                <a:lnTo>
                  <a:pt x="92" y="4515"/>
                </a:lnTo>
                <a:lnTo>
                  <a:pt x="92" y="4470"/>
                </a:lnTo>
                <a:lnTo>
                  <a:pt x="160" y="4128"/>
                </a:lnTo>
                <a:lnTo>
                  <a:pt x="251" y="3786"/>
                </a:lnTo>
                <a:lnTo>
                  <a:pt x="365" y="3444"/>
                </a:lnTo>
                <a:lnTo>
                  <a:pt x="479" y="3102"/>
                </a:lnTo>
                <a:lnTo>
                  <a:pt x="639" y="2782"/>
                </a:lnTo>
                <a:lnTo>
                  <a:pt x="821" y="2486"/>
                </a:lnTo>
                <a:lnTo>
                  <a:pt x="1027" y="2189"/>
                </a:lnTo>
                <a:lnTo>
                  <a:pt x="1232" y="1916"/>
                </a:lnTo>
                <a:lnTo>
                  <a:pt x="1483" y="1642"/>
                </a:lnTo>
                <a:lnTo>
                  <a:pt x="1734" y="1391"/>
                </a:lnTo>
                <a:lnTo>
                  <a:pt x="2007" y="1163"/>
                </a:lnTo>
                <a:lnTo>
                  <a:pt x="2304" y="958"/>
                </a:lnTo>
                <a:lnTo>
                  <a:pt x="2623" y="753"/>
                </a:lnTo>
                <a:lnTo>
                  <a:pt x="2942" y="593"/>
                </a:lnTo>
                <a:lnTo>
                  <a:pt x="3284" y="433"/>
                </a:lnTo>
                <a:lnTo>
                  <a:pt x="3649" y="319"/>
                </a:lnTo>
                <a:lnTo>
                  <a:pt x="4014" y="205"/>
                </a:lnTo>
                <a:lnTo>
                  <a:pt x="4379" y="137"/>
                </a:lnTo>
                <a:lnTo>
                  <a:pt x="4744" y="114"/>
                </a:lnTo>
                <a:lnTo>
                  <a:pt x="5132" y="91"/>
                </a:lnTo>
                <a:lnTo>
                  <a:pt x="5519" y="114"/>
                </a:lnTo>
                <a:lnTo>
                  <a:pt x="5930" y="160"/>
                </a:lnTo>
                <a:lnTo>
                  <a:pt x="6317" y="228"/>
                </a:lnTo>
                <a:lnTo>
                  <a:pt x="6705" y="342"/>
                </a:lnTo>
                <a:lnTo>
                  <a:pt x="7070" y="479"/>
                </a:lnTo>
                <a:lnTo>
                  <a:pt x="7435" y="662"/>
                </a:lnTo>
                <a:lnTo>
                  <a:pt x="7777" y="844"/>
                </a:lnTo>
                <a:lnTo>
                  <a:pt x="8096" y="1072"/>
                </a:lnTo>
                <a:lnTo>
                  <a:pt x="8415" y="1323"/>
                </a:lnTo>
                <a:lnTo>
                  <a:pt x="8712" y="1596"/>
                </a:lnTo>
                <a:lnTo>
                  <a:pt x="8985" y="1893"/>
                </a:lnTo>
                <a:lnTo>
                  <a:pt x="9236" y="2189"/>
                </a:lnTo>
                <a:lnTo>
                  <a:pt x="9464" y="2531"/>
                </a:lnTo>
                <a:lnTo>
                  <a:pt x="9647" y="2896"/>
                </a:lnTo>
                <a:lnTo>
                  <a:pt x="9829" y="3284"/>
                </a:lnTo>
                <a:lnTo>
                  <a:pt x="9966" y="3672"/>
                </a:lnTo>
                <a:lnTo>
                  <a:pt x="10057" y="4059"/>
                </a:lnTo>
                <a:lnTo>
                  <a:pt x="10126" y="4424"/>
                </a:lnTo>
                <a:lnTo>
                  <a:pt x="10171" y="4789"/>
                </a:lnTo>
                <a:lnTo>
                  <a:pt x="10194" y="5154"/>
                </a:lnTo>
                <a:lnTo>
                  <a:pt x="10171" y="5564"/>
                </a:lnTo>
                <a:lnTo>
                  <a:pt x="10126" y="5975"/>
                </a:lnTo>
                <a:lnTo>
                  <a:pt x="10034" y="6363"/>
                </a:lnTo>
                <a:lnTo>
                  <a:pt x="9920" y="6727"/>
                </a:lnTo>
                <a:lnTo>
                  <a:pt x="9784" y="7115"/>
                </a:lnTo>
                <a:lnTo>
                  <a:pt x="9624" y="7480"/>
                </a:lnTo>
                <a:lnTo>
                  <a:pt x="9442" y="7822"/>
                </a:lnTo>
                <a:lnTo>
                  <a:pt x="9214" y="8141"/>
                </a:lnTo>
                <a:lnTo>
                  <a:pt x="8963" y="8461"/>
                </a:lnTo>
                <a:lnTo>
                  <a:pt x="8689" y="8757"/>
                </a:lnTo>
                <a:lnTo>
                  <a:pt x="8393" y="9031"/>
                </a:lnTo>
                <a:lnTo>
                  <a:pt x="8073" y="9282"/>
                </a:lnTo>
                <a:lnTo>
                  <a:pt x="7731" y="9487"/>
                </a:lnTo>
                <a:lnTo>
                  <a:pt x="7366" y="9692"/>
                </a:lnTo>
                <a:lnTo>
                  <a:pt x="7001" y="9852"/>
                </a:lnTo>
                <a:lnTo>
                  <a:pt x="6591" y="10011"/>
                </a:lnTo>
                <a:lnTo>
                  <a:pt x="6226" y="10103"/>
                </a:lnTo>
                <a:lnTo>
                  <a:pt x="5861" y="10171"/>
                </a:lnTo>
                <a:lnTo>
                  <a:pt x="5496" y="10217"/>
                </a:lnTo>
                <a:lnTo>
                  <a:pt x="4721" y="10217"/>
                </a:lnTo>
                <a:lnTo>
                  <a:pt x="4311" y="10171"/>
                </a:lnTo>
                <a:lnTo>
                  <a:pt x="3923" y="10080"/>
                </a:lnTo>
                <a:lnTo>
                  <a:pt x="3535" y="9966"/>
                </a:lnTo>
                <a:lnTo>
                  <a:pt x="3170" y="9829"/>
                </a:lnTo>
                <a:lnTo>
                  <a:pt x="2805" y="9669"/>
                </a:lnTo>
                <a:lnTo>
                  <a:pt x="2463" y="9464"/>
                </a:lnTo>
                <a:lnTo>
                  <a:pt x="2121" y="9259"/>
                </a:lnTo>
                <a:lnTo>
                  <a:pt x="1825" y="9008"/>
                </a:lnTo>
                <a:lnTo>
                  <a:pt x="1528" y="8734"/>
                </a:lnTo>
                <a:lnTo>
                  <a:pt x="1255" y="8438"/>
                </a:lnTo>
                <a:lnTo>
                  <a:pt x="1004" y="8119"/>
                </a:lnTo>
                <a:lnTo>
                  <a:pt x="776" y="7776"/>
                </a:lnTo>
                <a:lnTo>
                  <a:pt x="593" y="7412"/>
                </a:lnTo>
                <a:lnTo>
                  <a:pt x="411" y="7024"/>
                </a:lnTo>
                <a:lnTo>
                  <a:pt x="274" y="6636"/>
                </a:lnTo>
                <a:lnTo>
                  <a:pt x="183" y="6294"/>
                </a:lnTo>
                <a:lnTo>
                  <a:pt x="115" y="5952"/>
                </a:lnTo>
                <a:lnTo>
                  <a:pt x="92" y="5907"/>
                </a:lnTo>
                <a:lnTo>
                  <a:pt x="69" y="5907"/>
                </a:lnTo>
                <a:lnTo>
                  <a:pt x="23" y="5929"/>
                </a:lnTo>
                <a:lnTo>
                  <a:pt x="23" y="5952"/>
                </a:lnTo>
                <a:lnTo>
                  <a:pt x="92" y="6317"/>
                </a:lnTo>
                <a:lnTo>
                  <a:pt x="183" y="6659"/>
                </a:lnTo>
                <a:lnTo>
                  <a:pt x="320" y="7070"/>
                </a:lnTo>
                <a:lnTo>
                  <a:pt x="502" y="7457"/>
                </a:lnTo>
                <a:lnTo>
                  <a:pt x="707" y="7822"/>
                </a:lnTo>
                <a:lnTo>
                  <a:pt x="936" y="8164"/>
                </a:lnTo>
                <a:lnTo>
                  <a:pt x="1186" y="8483"/>
                </a:lnTo>
                <a:lnTo>
                  <a:pt x="1460" y="8803"/>
                </a:lnTo>
                <a:lnTo>
                  <a:pt x="1756" y="9076"/>
                </a:lnTo>
                <a:lnTo>
                  <a:pt x="2076" y="9327"/>
                </a:lnTo>
                <a:lnTo>
                  <a:pt x="2418" y="9555"/>
                </a:lnTo>
                <a:lnTo>
                  <a:pt x="2760" y="9738"/>
                </a:lnTo>
                <a:lnTo>
                  <a:pt x="3125" y="9920"/>
                </a:lnTo>
                <a:lnTo>
                  <a:pt x="3512" y="10057"/>
                </a:lnTo>
                <a:lnTo>
                  <a:pt x="3900" y="10171"/>
                </a:lnTo>
                <a:lnTo>
                  <a:pt x="4288" y="10239"/>
                </a:lnTo>
                <a:lnTo>
                  <a:pt x="4698" y="10308"/>
                </a:lnTo>
                <a:lnTo>
                  <a:pt x="5496" y="10308"/>
                </a:lnTo>
                <a:lnTo>
                  <a:pt x="5861" y="10262"/>
                </a:lnTo>
                <a:lnTo>
                  <a:pt x="6249" y="10194"/>
                </a:lnTo>
                <a:lnTo>
                  <a:pt x="6614" y="10080"/>
                </a:lnTo>
                <a:lnTo>
                  <a:pt x="7024" y="9943"/>
                </a:lnTo>
                <a:lnTo>
                  <a:pt x="7412" y="9783"/>
                </a:lnTo>
                <a:lnTo>
                  <a:pt x="7777" y="9578"/>
                </a:lnTo>
                <a:lnTo>
                  <a:pt x="8142" y="9350"/>
                </a:lnTo>
                <a:lnTo>
                  <a:pt x="8461" y="9099"/>
                </a:lnTo>
                <a:lnTo>
                  <a:pt x="8757" y="8825"/>
                </a:lnTo>
                <a:lnTo>
                  <a:pt x="9031" y="8506"/>
                </a:lnTo>
                <a:lnTo>
                  <a:pt x="9282" y="8210"/>
                </a:lnTo>
                <a:lnTo>
                  <a:pt x="9510" y="7868"/>
                </a:lnTo>
                <a:lnTo>
                  <a:pt x="9715" y="7503"/>
                </a:lnTo>
                <a:lnTo>
                  <a:pt x="9875" y="7138"/>
                </a:lnTo>
                <a:lnTo>
                  <a:pt x="10012" y="6773"/>
                </a:lnTo>
                <a:lnTo>
                  <a:pt x="10126" y="6385"/>
                </a:lnTo>
                <a:lnTo>
                  <a:pt x="10217" y="5975"/>
                </a:lnTo>
                <a:lnTo>
                  <a:pt x="10263" y="5564"/>
                </a:lnTo>
                <a:lnTo>
                  <a:pt x="10285" y="5154"/>
                </a:lnTo>
                <a:lnTo>
                  <a:pt x="10263" y="4789"/>
                </a:lnTo>
                <a:lnTo>
                  <a:pt x="10217" y="4401"/>
                </a:lnTo>
                <a:lnTo>
                  <a:pt x="10148" y="4037"/>
                </a:lnTo>
                <a:lnTo>
                  <a:pt x="10057" y="3649"/>
                </a:lnTo>
                <a:lnTo>
                  <a:pt x="9898" y="3238"/>
                </a:lnTo>
                <a:lnTo>
                  <a:pt x="9738" y="2851"/>
                </a:lnTo>
                <a:lnTo>
                  <a:pt x="9533" y="2486"/>
                </a:lnTo>
                <a:lnTo>
                  <a:pt x="9305" y="2144"/>
                </a:lnTo>
                <a:lnTo>
                  <a:pt x="9054" y="1825"/>
                </a:lnTo>
                <a:lnTo>
                  <a:pt x="8780" y="1528"/>
                </a:lnTo>
                <a:lnTo>
                  <a:pt x="8484" y="1254"/>
                </a:lnTo>
                <a:lnTo>
                  <a:pt x="8165" y="1004"/>
                </a:lnTo>
                <a:lnTo>
                  <a:pt x="7822" y="776"/>
                </a:lnTo>
                <a:lnTo>
                  <a:pt x="7480" y="570"/>
                </a:lnTo>
                <a:lnTo>
                  <a:pt x="7116" y="411"/>
                </a:lnTo>
                <a:lnTo>
                  <a:pt x="6728" y="251"/>
                </a:lnTo>
                <a:lnTo>
                  <a:pt x="6340" y="137"/>
                </a:lnTo>
                <a:lnTo>
                  <a:pt x="5930" y="69"/>
                </a:lnTo>
                <a:lnTo>
                  <a:pt x="5542" y="23"/>
                </a:lnTo>
                <a:lnTo>
                  <a:pt x="513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9"/>
          <p:cNvSpPr/>
          <p:nvPr/>
        </p:nvSpPr>
        <p:spPr>
          <a:xfrm>
            <a:off x="8050420" y="448301"/>
            <a:ext cx="8765" cy="36584"/>
          </a:xfrm>
          <a:custGeom>
            <a:avLst/>
            <a:gdLst/>
            <a:ahLst/>
            <a:cxnLst/>
            <a:rect l="l" t="t" r="r" b="b"/>
            <a:pathLst>
              <a:path w="115" h="480" extrusionOk="0">
                <a:moveTo>
                  <a:pt x="24" y="1"/>
                </a:moveTo>
                <a:lnTo>
                  <a:pt x="24" y="46"/>
                </a:lnTo>
                <a:lnTo>
                  <a:pt x="1" y="320"/>
                </a:lnTo>
                <a:lnTo>
                  <a:pt x="1" y="434"/>
                </a:lnTo>
                <a:lnTo>
                  <a:pt x="24" y="457"/>
                </a:lnTo>
                <a:lnTo>
                  <a:pt x="47" y="480"/>
                </a:lnTo>
                <a:lnTo>
                  <a:pt x="92" y="457"/>
                </a:lnTo>
                <a:lnTo>
                  <a:pt x="92" y="434"/>
                </a:lnTo>
                <a:lnTo>
                  <a:pt x="92" y="320"/>
                </a:lnTo>
                <a:lnTo>
                  <a:pt x="115" y="46"/>
                </a:lnTo>
                <a:lnTo>
                  <a:pt x="9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9"/>
          <p:cNvSpPr/>
          <p:nvPr/>
        </p:nvSpPr>
        <p:spPr>
          <a:xfrm>
            <a:off x="-133611" y="4120909"/>
            <a:ext cx="785650" cy="524986"/>
          </a:xfrm>
          <a:custGeom>
            <a:avLst/>
            <a:gdLst/>
            <a:ahLst/>
            <a:cxnLst/>
            <a:rect l="l" t="t" r="r" b="b"/>
            <a:pathLst>
              <a:path w="10308" h="6888" extrusionOk="0">
                <a:moveTo>
                  <a:pt x="5177" y="1825"/>
                </a:moveTo>
                <a:lnTo>
                  <a:pt x="5496" y="1848"/>
                </a:lnTo>
                <a:lnTo>
                  <a:pt x="5838" y="1893"/>
                </a:lnTo>
                <a:lnTo>
                  <a:pt x="6089" y="1962"/>
                </a:lnTo>
                <a:lnTo>
                  <a:pt x="6340" y="2053"/>
                </a:lnTo>
                <a:lnTo>
                  <a:pt x="6568" y="2144"/>
                </a:lnTo>
                <a:lnTo>
                  <a:pt x="6796" y="2258"/>
                </a:lnTo>
                <a:lnTo>
                  <a:pt x="7024" y="2395"/>
                </a:lnTo>
                <a:lnTo>
                  <a:pt x="7229" y="2555"/>
                </a:lnTo>
                <a:lnTo>
                  <a:pt x="7412" y="2714"/>
                </a:lnTo>
                <a:lnTo>
                  <a:pt x="7594" y="2874"/>
                </a:lnTo>
                <a:lnTo>
                  <a:pt x="7754" y="3079"/>
                </a:lnTo>
                <a:lnTo>
                  <a:pt x="7890" y="3262"/>
                </a:lnTo>
                <a:lnTo>
                  <a:pt x="8027" y="3467"/>
                </a:lnTo>
                <a:lnTo>
                  <a:pt x="8141" y="3695"/>
                </a:lnTo>
                <a:lnTo>
                  <a:pt x="8255" y="3923"/>
                </a:lnTo>
                <a:lnTo>
                  <a:pt x="8324" y="4151"/>
                </a:lnTo>
                <a:lnTo>
                  <a:pt x="8392" y="4402"/>
                </a:lnTo>
                <a:lnTo>
                  <a:pt x="8438" y="4653"/>
                </a:lnTo>
                <a:lnTo>
                  <a:pt x="2372" y="3399"/>
                </a:lnTo>
                <a:lnTo>
                  <a:pt x="2600" y="3057"/>
                </a:lnTo>
                <a:lnTo>
                  <a:pt x="2896" y="2760"/>
                </a:lnTo>
                <a:lnTo>
                  <a:pt x="3216" y="2486"/>
                </a:lnTo>
                <a:lnTo>
                  <a:pt x="3558" y="2258"/>
                </a:lnTo>
                <a:lnTo>
                  <a:pt x="3945" y="2076"/>
                </a:lnTo>
                <a:lnTo>
                  <a:pt x="4333" y="1939"/>
                </a:lnTo>
                <a:lnTo>
                  <a:pt x="4743" y="1871"/>
                </a:lnTo>
                <a:lnTo>
                  <a:pt x="4949" y="1848"/>
                </a:lnTo>
                <a:lnTo>
                  <a:pt x="5177" y="1825"/>
                </a:lnTo>
                <a:close/>
                <a:moveTo>
                  <a:pt x="5177" y="1"/>
                </a:moveTo>
                <a:lnTo>
                  <a:pt x="4721" y="24"/>
                </a:lnTo>
                <a:lnTo>
                  <a:pt x="4287" y="92"/>
                </a:lnTo>
                <a:lnTo>
                  <a:pt x="3854" y="183"/>
                </a:lnTo>
                <a:lnTo>
                  <a:pt x="3444" y="297"/>
                </a:lnTo>
                <a:lnTo>
                  <a:pt x="3056" y="480"/>
                </a:lnTo>
                <a:lnTo>
                  <a:pt x="2668" y="662"/>
                </a:lnTo>
                <a:lnTo>
                  <a:pt x="2303" y="890"/>
                </a:lnTo>
                <a:lnTo>
                  <a:pt x="1938" y="1141"/>
                </a:lnTo>
                <a:lnTo>
                  <a:pt x="1619" y="1437"/>
                </a:lnTo>
                <a:lnTo>
                  <a:pt x="1323" y="1757"/>
                </a:lnTo>
                <a:lnTo>
                  <a:pt x="1049" y="2076"/>
                </a:lnTo>
                <a:lnTo>
                  <a:pt x="798" y="2441"/>
                </a:lnTo>
                <a:lnTo>
                  <a:pt x="593" y="2828"/>
                </a:lnTo>
                <a:lnTo>
                  <a:pt x="411" y="3239"/>
                </a:lnTo>
                <a:lnTo>
                  <a:pt x="251" y="3672"/>
                </a:lnTo>
                <a:lnTo>
                  <a:pt x="137" y="4128"/>
                </a:lnTo>
                <a:lnTo>
                  <a:pt x="0" y="4835"/>
                </a:lnTo>
                <a:lnTo>
                  <a:pt x="1733" y="5177"/>
                </a:lnTo>
                <a:lnTo>
                  <a:pt x="1870" y="4470"/>
                </a:lnTo>
                <a:lnTo>
                  <a:pt x="1938" y="4493"/>
                </a:lnTo>
                <a:lnTo>
                  <a:pt x="8415" y="5793"/>
                </a:lnTo>
                <a:lnTo>
                  <a:pt x="8483" y="5816"/>
                </a:lnTo>
                <a:lnTo>
                  <a:pt x="8324" y="6523"/>
                </a:lnTo>
                <a:lnTo>
                  <a:pt x="10057" y="6888"/>
                </a:lnTo>
                <a:lnTo>
                  <a:pt x="10216" y="6158"/>
                </a:lnTo>
                <a:lnTo>
                  <a:pt x="10285" y="5656"/>
                </a:lnTo>
                <a:lnTo>
                  <a:pt x="10308" y="5132"/>
                </a:lnTo>
                <a:lnTo>
                  <a:pt x="10285" y="4630"/>
                </a:lnTo>
                <a:lnTo>
                  <a:pt x="10216" y="4128"/>
                </a:lnTo>
                <a:lnTo>
                  <a:pt x="10080" y="3649"/>
                </a:lnTo>
                <a:lnTo>
                  <a:pt x="9920" y="3171"/>
                </a:lnTo>
                <a:lnTo>
                  <a:pt x="9715" y="2737"/>
                </a:lnTo>
                <a:lnTo>
                  <a:pt x="9464" y="2304"/>
                </a:lnTo>
                <a:lnTo>
                  <a:pt x="9167" y="1916"/>
                </a:lnTo>
                <a:lnTo>
                  <a:pt x="8848" y="1551"/>
                </a:lnTo>
                <a:lnTo>
                  <a:pt x="8483" y="1209"/>
                </a:lnTo>
                <a:lnTo>
                  <a:pt x="8073" y="913"/>
                </a:lnTo>
                <a:lnTo>
                  <a:pt x="7662" y="639"/>
                </a:lnTo>
                <a:lnTo>
                  <a:pt x="7183" y="411"/>
                </a:lnTo>
                <a:lnTo>
                  <a:pt x="6705" y="252"/>
                </a:lnTo>
                <a:lnTo>
                  <a:pt x="6203" y="115"/>
                </a:lnTo>
                <a:lnTo>
                  <a:pt x="5678" y="24"/>
                </a:lnTo>
                <a:lnTo>
                  <a:pt x="5177"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9"/>
          <p:cNvSpPr/>
          <p:nvPr/>
        </p:nvSpPr>
        <p:spPr>
          <a:xfrm>
            <a:off x="47095" y="4260002"/>
            <a:ext cx="462412" cy="215543"/>
          </a:xfrm>
          <a:custGeom>
            <a:avLst/>
            <a:gdLst/>
            <a:ahLst/>
            <a:cxnLst/>
            <a:rect l="l" t="t" r="r" b="b"/>
            <a:pathLst>
              <a:path w="6067" h="2828" fill="none" extrusionOk="0">
                <a:moveTo>
                  <a:pt x="6067" y="2828"/>
                </a:moveTo>
                <a:lnTo>
                  <a:pt x="1" y="1574"/>
                </a:lnTo>
                <a:lnTo>
                  <a:pt x="1" y="1574"/>
                </a:lnTo>
                <a:lnTo>
                  <a:pt x="229" y="1232"/>
                </a:lnTo>
                <a:lnTo>
                  <a:pt x="525" y="935"/>
                </a:lnTo>
                <a:lnTo>
                  <a:pt x="845" y="661"/>
                </a:lnTo>
                <a:lnTo>
                  <a:pt x="1187" y="433"/>
                </a:lnTo>
                <a:lnTo>
                  <a:pt x="1574" y="251"/>
                </a:lnTo>
                <a:lnTo>
                  <a:pt x="1962" y="114"/>
                </a:lnTo>
                <a:lnTo>
                  <a:pt x="2372" y="46"/>
                </a:lnTo>
                <a:lnTo>
                  <a:pt x="2578" y="23"/>
                </a:lnTo>
                <a:lnTo>
                  <a:pt x="2806" y="0"/>
                </a:lnTo>
                <a:lnTo>
                  <a:pt x="2806" y="0"/>
                </a:lnTo>
                <a:lnTo>
                  <a:pt x="3125" y="23"/>
                </a:lnTo>
                <a:lnTo>
                  <a:pt x="3467" y="68"/>
                </a:lnTo>
                <a:lnTo>
                  <a:pt x="3467" y="68"/>
                </a:lnTo>
                <a:lnTo>
                  <a:pt x="3718" y="137"/>
                </a:lnTo>
                <a:lnTo>
                  <a:pt x="3969" y="228"/>
                </a:lnTo>
                <a:lnTo>
                  <a:pt x="4197" y="319"/>
                </a:lnTo>
                <a:lnTo>
                  <a:pt x="4425" y="433"/>
                </a:lnTo>
                <a:lnTo>
                  <a:pt x="4653" y="570"/>
                </a:lnTo>
                <a:lnTo>
                  <a:pt x="4858" y="730"/>
                </a:lnTo>
                <a:lnTo>
                  <a:pt x="5041" y="889"/>
                </a:lnTo>
                <a:lnTo>
                  <a:pt x="5223" y="1049"/>
                </a:lnTo>
                <a:lnTo>
                  <a:pt x="5383" y="1254"/>
                </a:lnTo>
                <a:lnTo>
                  <a:pt x="5519" y="1437"/>
                </a:lnTo>
                <a:lnTo>
                  <a:pt x="5656" y="1642"/>
                </a:lnTo>
                <a:lnTo>
                  <a:pt x="5770" y="1870"/>
                </a:lnTo>
                <a:lnTo>
                  <a:pt x="5884" y="2098"/>
                </a:lnTo>
                <a:lnTo>
                  <a:pt x="5953" y="2326"/>
                </a:lnTo>
                <a:lnTo>
                  <a:pt x="6021" y="2577"/>
                </a:lnTo>
                <a:lnTo>
                  <a:pt x="6067" y="28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9"/>
          <p:cNvSpPr/>
          <p:nvPr/>
        </p:nvSpPr>
        <p:spPr>
          <a:xfrm>
            <a:off x="-156247" y="4058336"/>
            <a:ext cx="783973" cy="547623"/>
          </a:xfrm>
          <a:custGeom>
            <a:avLst/>
            <a:gdLst/>
            <a:ahLst/>
            <a:cxnLst/>
            <a:rect l="l" t="t" r="r" b="b"/>
            <a:pathLst>
              <a:path w="10286" h="7185" extrusionOk="0">
                <a:moveTo>
                  <a:pt x="5246" y="1825"/>
                </a:moveTo>
                <a:lnTo>
                  <a:pt x="5497" y="1848"/>
                </a:lnTo>
                <a:lnTo>
                  <a:pt x="5747" y="1894"/>
                </a:lnTo>
                <a:lnTo>
                  <a:pt x="6021" y="1939"/>
                </a:lnTo>
                <a:lnTo>
                  <a:pt x="6272" y="2030"/>
                </a:lnTo>
                <a:lnTo>
                  <a:pt x="6500" y="2122"/>
                </a:lnTo>
                <a:lnTo>
                  <a:pt x="6728" y="2236"/>
                </a:lnTo>
                <a:lnTo>
                  <a:pt x="6956" y="2372"/>
                </a:lnTo>
                <a:lnTo>
                  <a:pt x="7161" y="2509"/>
                </a:lnTo>
                <a:lnTo>
                  <a:pt x="7344" y="2669"/>
                </a:lnTo>
                <a:lnTo>
                  <a:pt x="7526" y="2851"/>
                </a:lnTo>
                <a:lnTo>
                  <a:pt x="7709" y="3034"/>
                </a:lnTo>
                <a:lnTo>
                  <a:pt x="7845" y="3216"/>
                </a:lnTo>
                <a:lnTo>
                  <a:pt x="7982" y="3421"/>
                </a:lnTo>
                <a:lnTo>
                  <a:pt x="8096" y="3649"/>
                </a:lnTo>
                <a:lnTo>
                  <a:pt x="8210" y="3878"/>
                </a:lnTo>
                <a:lnTo>
                  <a:pt x="8301" y="4106"/>
                </a:lnTo>
                <a:lnTo>
                  <a:pt x="8370" y="4356"/>
                </a:lnTo>
                <a:lnTo>
                  <a:pt x="8415" y="4584"/>
                </a:lnTo>
                <a:lnTo>
                  <a:pt x="8461" y="4835"/>
                </a:lnTo>
                <a:lnTo>
                  <a:pt x="2464" y="3239"/>
                </a:lnTo>
                <a:lnTo>
                  <a:pt x="2600" y="3034"/>
                </a:lnTo>
                <a:lnTo>
                  <a:pt x="2783" y="2851"/>
                </a:lnTo>
                <a:lnTo>
                  <a:pt x="2942" y="2669"/>
                </a:lnTo>
                <a:lnTo>
                  <a:pt x="3148" y="2509"/>
                </a:lnTo>
                <a:lnTo>
                  <a:pt x="3353" y="2372"/>
                </a:lnTo>
                <a:lnTo>
                  <a:pt x="3558" y="2236"/>
                </a:lnTo>
                <a:lnTo>
                  <a:pt x="3786" y="2144"/>
                </a:lnTo>
                <a:lnTo>
                  <a:pt x="4014" y="2030"/>
                </a:lnTo>
                <a:lnTo>
                  <a:pt x="4242" y="1962"/>
                </a:lnTo>
                <a:lnTo>
                  <a:pt x="4493" y="1894"/>
                </a:lnTo>
                <a:lnTo>
                  <a:pt x="4744" y="1848"/>
                </a:lnTo>
                <a:lnTo>
                  <a:pt x="4995" y="1825"/>
                </a:lnTo>
                <a:close/>
                <a:moveTo>
                  <a:pt x="4949" y="1"/>
                </a:moveTo>
                <a:lnTo>
                  <a:pt x="4448" y="46"/>
                </a:lnTo>
                <a:lnTo>
                  <a:pt x="3969" y="138"/>
                </a:lnTo>
                <a:lnTo>
                  <a:pt x="3490" y="274"/>
                </a:lnTo>
                <a:lnTo>
                  <a:pt x="3034" y="457"/>
                </a:lnTo>
                <a:lnTo>
                  <a:pt x="2600" y="685"/>
                </a:lnTo>
                <a:lnTo>
                  <a:pt x="2167" y="959"/>
                </a:lnTo>
                <a:lnTo>
                  <a:pt x="1779" y="1255"/>
                </a:lnTo>
                <a:lnTo>
                  <a:pt x="1437" y="1597"/>
                </a:lnTo>
                <a:lnTo>
                  <a:pt x="1095" y="1985"/>
                </a:lnTo>
                <a:lnTo>
                  <a:pt x="822" y="2395"/>
                </a:lnTo>
                <a:lnTo>
                  <a:pt x="571" y="2829"/>
                </a:lnTo>
                <a:lnTo>
                  <a:pt x="366" y="3307"/>
                </a:lnTo>
                <a:lnTo>
                  <a:pt x="206" y="3809"/>
                </a:lnTo>
                <a:lnTo>
                  <a:pt x="1" y="4516"/>
                </a:lnTo>
                <a:lnTo>
                  <a:pt x="1711" y="4972"/>
                </a:lnTo>
                <a:lnTo>
                  <a:pt x="1916" y="4265"/>
                </a:lnTo>
                <a:lnTo>
                  <a:pt x="1962" y="4288"/>
                </a:lnTo>
                <a:lnTo>
                  <a:pt x="8347" y="5998"/>
                </a:lnTo>
                <a:lnTo>
                  <a:pt x="8415" y="6021"/>
                </a:lnTo>
                <a:lnTo>
                  <a:pt x="8210" y="6728"/>
                </a:lnTo>
                <a:lnTo>
                  <a:pt x="9921" y="7184"/>
                </a:lnTo>
                <a:lnTo>
                  <a:pt x="10126" y="6477"/>
                </a:lnTo>
                <a:lnTo>
                  <a:pt x="10217" y="5953"/>
                </a:lnTo>
                <a:lnTo>
                  <a:pt x="10285" y="5451"/>
                </a:lnTo>
                <a:lnTo>
                  <a:pt x="10285" y="4927"/>
                </a:lnTo>
                <a:lnTo>
                  <a:pt x="10240" y="4425"/>
                </a:lnTo>
                <a:lnTo>
                  <a:pt x="10149" y="3946"/>
                </a:lnTo>
                <a:lnTo>
                  <a:pt x="10012" y="3467"/>
                </a:lnTo>
                <a:lnTo>
                  <a:pt x="9829" y="3011"/>
                </a:lnTo>
                <a:lnTo>
                  <a:pt x="9601" y="2578"/>
                </a:lnTo>
                <a:lnTo>
                  <a:pt x="9328" y="2167"/>
                </a:lnTo>
                <a:lnTo>
                  <a:pt x="9031" y="1779"/>
                </a:lnTo>
                <a:lnTo>
                  <a:pt x="8689" y="1415"/>
                </a:lnTo>
                <a:lnTo>
                  <a:pt x="8301" y="1095"/>
                </a:lnTo>
                <a:lnTo>
                  <a:pt x="7891" y="799"/>
                </a:lnTo>
                <a:lnTo>
                  <a:pt x="7458" y="548"/>
                </a:lnTo>
                <a:lnTo>
                  <a:pt x="6979" y="343"/>
                </a:lnTo>
                <a:lnTo>
                  <a:pt x="6477" y="183"/>
                </a:lnTo>
                <a:lnTo>
                  <a:pt x="5975" y="69"/>
                </a:lnTo>
                <a:lnTo>
                  <a:pt x="5451" y="24"/>
                </a:lnTo>
                <a:lnTo>
                  <a:pt x="4949" y="1"/>
                </a:lnTo>
                <a:close/>
              </a:path>
            </a:pathLst>
          </a:custGeom>
          <a:solidFill>
            <a:srgbClr val="76D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9"/>
          <p:cNvSpPr/>
          <p:nvPr/>
        </p:nvSpPr>
        <p:spPr>
          <a:xfrm>
            <a:off x="320022" y="4068777"/>
            <a:ext cx="20884" cy="59145"/>
          </a:xfrm>
          <a:custGeom>
            <a:avLst/>
            <a:gdLst/>
            <a:ahLst/>
            <a:cxnLst/>
            <a:rect l="l" t="t" r="r" b="b"/>
            <a:pathLst>
              <a:path w="274" h="776" extrusionOk="0">
                <a:moveTo>
                  <a:pt x="205" y="1"/>
                </a:moveTo>
                <a:lnTo>
                  <a:pt x="182" y="23"/>
                </a:lnTo>
                <a:lnTo>
                  <a:pt x="0" y="730"/>
                </a:lnTo>
                <a:lnTo>
                  <a:pt x="0" y="753"/>
                </a:lnTo>
                <a:lnTo>
                  <a:pt x="46" y="776"/>
                </a:lnTo>
                <a:lnTo>
                  <a:pt x="68" y="776"/>
                </a:lnTo>
                <a:lnTo>
                  <a:pt x="91" y="753"/>
                </a:lnTo>
                <a:lnTo>
                  <a:pt x="274" y="46"/>
                </a:lnTo>
                <a:lnTo>
                  <a:pt x="274" y="23"/>
                </a:lnTo>
                <a:lnTo>
                  <a:pt x="25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9"/>
          <p:cNvSpPr/>
          <p:nvPr/>
        </p:nvSpPr>
        <p:spPr>
          <a:xfrm>
            <a:off x="320022" y="4068777"/>
            <a:ext cx="20884" cy="59145"/>
          </a:xfrm>
          <a:custGeom>
            <a:avLst/>
            <a:gdLst/>
            <a:ahLst/>
            <a:cxnLst/>
            <a:rect l="l" t="t" r="r" b="b"/>
            <a:pathLst>
              <a:path w="274" h="776" fill="none" extrusionOk="0">
                <a:moveTo>
                  <a:pt x="182" y="23"/>
                </a:moveTo>
                <a:lnTo>
                  <a:pt x="0" y="730"/>
                </a:lnTo>
                <a:lnTo>
                  <a:pt x="0" y="730"/>
                </a:lnTo>
                <a:lnTo>
                  <a:pt x="0" y="753"/>
                </a:lnTo>
                <a:lnTo>
                  <a:pt x="46" y="776"/>
                </a:lnTo>
                <a:lnTo>
                  <a:pt x="46" y="776"/>
                </a:lnTo>
                <a:lnTo>
                  <a:pt x="68" y="776"/>
                </a:lnTo>
                <a:lnTo>
                  <a:pt x="91" y="753"/>
                </a:lnTo>
                <a:lnTo>
                  <a:pt x="274" y="46"/>
                </a:lnTo>
                <a:lnTo>
                  <a:pt x="274" y="46"/>
                </a:lnTo>
                <a:lnTo>
                  <a:pt x="274" y="23"/>
                </a:lnTo>
                <a:lnTo>
                  <a:pt x="251" y="1"/>
                </a:lnTo>
                <a:lnTo>
                  <a:pt x="251" y="1"/>
                </a:lnTo>
                <a:lnTo>
                  <a:pt x="205" y="1"/>
                </a:lnTo>
                <a:lnTo>
                  <a:pt x="182"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9"/>
          <p:cNvSpPr/>
          <p:nvPr/>
        </p:nvSpPr>
        <p:spPr>
          <a:xfrm>
            <a:off x="500729" y="4207794"/>
            <a:ext cx="50532" cy="41843"/>
          </a:xfrm>
          <a:custGeom>
            <a:avLst/>
            <a:gdLst/>
            <a:ahLst/>
            <a:cxnLst/>
            <a:rect l="l" t="t" r="r" b="b"/>
            <a:pathLst>
              <a:path w="663" h="549" extrusionOk="0">
                <a:moveTo>
                  <a:pt x="616" y="1"/>
                </a:moveTo>
                <a:lnTo>
                  <a:pt x="571" y="24"/>
                </a:lnTo>
                <a:lnTo>
                  <a:pt x="1" y="457"/>
                </a:lnTo>
                <a:lnTo>
                  <a:pt x="1" y="480"/>
                </a:lnTo>
                <a:lnTo>
                  <a:pt x="1" y="525"/>
                </a:lnTo>
                <a:lnTo>
                  <a:pt x="24" y="548"/>
                </a:lnTo>
                <a:lnTo>
                  <a:pt x="69" y="525"/>
                </a:lnTo>
                <a:lnTo>
                  <a:pt x="639" y="92"/>
                </a:lnTo>
                <a:lnTo>
                  <a:pt x="662" y="69"/>
                </a:lnTo>
                <a:lnTo>
                  <a:pt x="639" y="24"/>
                </a:lnTo>
                <a:lnTo>
                  <a:pt x="61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9"/>
          <p:cNvSpPr/>
          <p:nvPr/>
        </p:nvSpPr>
        <p:spPr>
          <a:xfrm>
            <a:off x="500729" y="4207794"/>
            <a:ext cx="50532" cy="41843"/>
          </a:xfrm>
          <a:custGeom>
            <a:avLst/>
            <a:gdLst/>
            <a:ahLst/>
            <a:cxnLst/>
            <a:rect l="l" t="t" r="r" b="b"/>
            <a:pathLst>
              <a:path w="663" h="549" fill="none" extrusionOk="0">
                <a:moveTo>
                  <a:pt x="571" y="24"/>
                </a:moveTo>
                <a:lnTo>
                  <a:pt x="1" y="457"/>
                </a:lnTo>
                <a:lnTo>
                  <a:pt x="1" y="457"/>
                </a:lnTo>
                <a:lnTo>
                  <a:pt x="1" y="480"/>
                </a:lnTo>
                <a:lnTo>
                  <a:pt x="1" y="525"/>
                </a:lnTo>
                <a:lnTo>
                  <a:pt x="1" y="525"/>
                </a:lnTo>
                <a:lnTo>
                  <a:pt x="24" y="548"/>
                </a:lnTo>
                <a:lnTo>
                  <a:pt x="69" y="525"/>
                </a:lnTo>
                <a:lnTo>
                  <a:pt x="639" y="92"/>
                </a:lnTo>
                <a:lnTo>
                  <a:pt x="639" y="92"/>
                </a:lnTo>
                <a:lnTo>
                  <a:pt x="662" y="69"/>
                </a:lnTo>
                <a:lnTo>
                  <a:pt x="639" y="24"/>
                </a:lnTo>
                <a:lnTo>
                  <a:pt x="639" y="24"/>
                </a:lnTo>
                <a:lnTo>
                  <a:pt x="616" y="1"/>
                </a:lnTo>
                <a:lnTo>
                  <a:pt x="57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9"/>
          <p:cNvSpPr/>
          <p:nvPr/>
        </p:nvSpPr>
        <p:spPr>
          <a:xfrm>
            <a:off x="370401" y="4086154"/>
            <a:ext cx="19207" cy="34831"/>
          </a:xfrm>
          <a:custGeom>
            <a:avLst/>
            <a:gdLst/>
            <a:ahLst/>
            <a:cxnLst/>
            <a:rect l="l" t="t" r="r" b="b"/>
            <a:pathLst>
              <a:path w="252" h="457" extrusionOk="0">
                <a:moveTo>
                  <a:pt x="183" y="1"/>
                </a:moveTo>
                <a:lnTo>
                  <a:pt x="160" y="23"/>
                </a:lnTo>
                <a:lnTo>
                  <a:pt x="0" y="411"/>
                </a:lnTo>
                <a:lnTo>
                  <a:pt x="0" y="434"/>
                </a:lnTo>
                <a:lnTo>
                  <a:pt x="23" y="457"/>
                </a:lnTo>
                <a:lnTo>
                  <a:pt x="69" y="457"/>
                </a:lnTo>
                <a:lnTo>
                  <a:pt x="92" y="434"/>
                </a:lnTo>
                <a:lnTo>
                  <a:pt x="251" y="46"/>
                </a:lnTo>
                <a:lnTo>
                  <a:pt x="251" y="23"/>
                </a:lnTo>
                <a:lnTo>
                  <a:pt x="22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9"/>
          <p:cNvSpPr/>
          <p:nvPr/>
        </p:nvSpPr>
        <p:spPr>
          <a:xfrm>
            <a:off x="370401" y="4086154"/>
            <a:ext cx="19207" cy="34831"/>
          </a:xfrm>
          <a:custGeom>
            <a:avLst/>
            <a:gdLst/>
            <a:ahLst/>
            <a:cxnLst/>
            <a:rect l="l" t="t" r="r" b="b"/>
            <a:pathLst>
              <a:path w="252" h="457" fill="none" extrusionOk="0">
                <a:moveTo>
                  <a:pt x="160" y="23"/>
                </a:moveTo>
                <a:lnTo>
                  <a:pt x="0" y="411"/>
                </a:lnTo>
                <a:lnTo>
                  <a:pt x="0" y="411"/>
                </a:lnTo>
                <a:lnTo>
                  <a:pt x="0" y="434"/>
                </a:lnTo>
                <a:lnTo>
                  <a:pt x="23" y="457"/>
                </a:lnTo>
                <a:lnTo>
                  <a:pt x="23" y="457"/>
                </a:lnTo>
                <a:lnTo>
                  <a:pt x="69" y="457"/>
                </a:lnTo>
                <a:lnTo>
                  <a:pt x="92" y="434"/>
                </a:lnTo>
                <a:lnTo>
                  <a:pt x="251" y="46"/>
                </a:lnTo>
                <a:lnTo>
                  <a:pt x="251" y="46"/>
                </a:lnTo>
                <a:lnTo>
                  <a:pt x="251" y="23"/>
                </a:lnTo>
                <a:lnTo>
                  <a:pt x="228" y="1"/>
                </a:lnTo>
                <a:lnTo>
                  <a:pt x="228" y="1"/>
                </a:lnTo>
                <a:lnTo>
                  <a:pt x="183" y="1"/>
                </a:lnTo>
                <a:lnTo>
                  <a:pt x="160"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9"/>
          <p:cNvSpPr/>
          <p:nvPr/>
        </p:nvSpPr>
        <p:spPr>
          <a:xfrm>
            <a:off x="413844" y="4107037"/>
            <a:ext cx="22637" cy="34831"/>
          </a:xfrm>
          <a:custGeom>
            <a:avLst/>
            <a:gdLst/>
            <a:ahLst/>
            <a:cxnLst/>
            <a:rect l="l" t="t" r="r" b="b"/>
            <a:pathLst>
              <a:path w="297" h="457" extrusionOk="0">
                <a:moveTo>
                  <a:pt x="229" y="0"/>
                </a:moveTo>
                <a:lnTo>
                  <a:pt x="206" y="23"/>
                </a:lnTo>
                <a:lnTo>
                  <a:pt x="0" y="388"/>
                </a:lnTo>
                <a:lnTo>
                  <a:pt x="0" y="434"/>
                </a:lnTo>
                <a:lnTo>
                  <a:pt x="0" y="456"/>
                </a:lnTo>
                <a:lnTo>
                  <a:pt x="46" y="456"/>
                </a:lnTo>
                <a:lnTo>
                  <a:pt x="69" y="434"/>
                </a:lnTo>
                <a:lnTo>
                  <a:pt x="274" y="69"/>
                </a:lnTo>
                <a:lnTo>
                  <a:pt x="297" y="46"/>
                </a:lnTo>
                <a:lnTo>
                  <a:pt x="274" y="23"/>
                </a:lnTo>
                <a:lnTo>
                  <a:pt x="22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9"/>
          <p:cNvSpPr/>
          <p:nvPr/>
        </p:nvSpPr>
        <p:spPr>
          <a:xfrm>
            <a:off x="413844" y="4107037"/>
            <a:ext cx="22637" cy="34831"/>
          </a:xfrm>
          <a:custGeom>
            <a:avLst/>
            <a:gdLst/>
            <a:ahLst/>
            <a:cxnLst/>
            <a:rect l="l" t="t" r="r" b="b"/>
            <a:pathLst>
              <a:path w="297" h="457" fill="none" extrusionOk="0">
                <a:moveTo>
                  <a:pt x="206" y="23"/>
                </a:moveTo>
                <a:lnTo>
                  <a:pt x="0" y="388"/>
                </a:lnTo>
                <a:lnTo>
                  <a:pt x="0" y="388"/>
                </a:lnTo>
                <a:lnTo>
                  <a:pt x="0" y="434"/>
                </a:lnTo>
                <a:lnTo>
                  <a:pt x="0" y="456"/>
                </a:lnTo>
                <a:lnTo>
                  <a:pt x="0" y="456"/>
                </a:lnTo>
                <a:lnTo>
                  <a:pt x="46" y="456"/>
                </a:lnTo>
                <a:lnTo>
                  <a:pt x="69" y="434"/>
                </a:lnTo>
                <a:lnTo>
                  <a:pt x="274" y="69"/>
                </a:lnTo>
                <a:lnTo>
                  <a:pt x="274" y="69"/>
                </a:lnTo>
                <a:lnTo>
                  <a:pt x="297" y="46"/>
                </a:lnTo>
                <a:lnTo>
                  <a:pt x="274" y="23"/>
                </a:lnTo>
                <a:lnTo>
                  <a:pt x="274" y="23"/>
                </a:lnTo>
                <a:lnTo>
                  <a:pt x="229" y="0"/>
                </a:lnTo>
                <a:lnTo>
                  <a:pt x="206"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9"/>
          <p:cNvSpPr/>
          <p:nvPr/>
        </p:nvSpPr>
        <p:spPr>
          <a:xfrm>
            <a:off x="452104" y="4136533"/>
            <a:ext cx="26143" cy="31402"/>
          </a:xfrm>
          <a:custGeom>
            <a:avLst/>
            <a:gdLst/>
            <a:ahLst/>
            <a:cxnLst/>
            <a:rect l="l" t="t" r="r" b="b"/>
            <a:pathLst>
              <a:path w="343" h="412" extrusionOk="0">
                <a:moveTo>
                  <a:pt x="297" y="1"/>
                </a:moveTo>
                <a:lnTo>
                  <a:pt x="274" y="24"/>
                </a:lnTo>
                <a:lnTo>
                  <a:pt x="0" y="343"/>
                </a:lnTo>
                <a:lnTo>
                  <a:pt x="0" y="389"/>
                </a:lnTo>
                <a:lnTo>
                  <a:pt x="23" y="411"/>
                </a:lnTo>
                <a:lnTo>
                  <a:pt x="91" y="411"/>
                </a:lnTo>
                <a:lnTo>
                  <a:pt x="342" y="69"/>
                </a:lnTo>
                <a:lnTo>
                  <a:pt x="342" y="24"/>
                </a:lnTo>
                <a:lnTo>
                  <a:pt x="31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9"/>
          <p:cNvSpPr/>
          <p:nvPr/>
        </p:nvSpPr>
        <p:spPr>
          <a:xfrm>
            <a:off x="452104" y="4136533"/>
            <a:ext cx="26143" cy="31402"/>
          </a:xfrm>
          <a:custGeom>
            <a:avLst/>
            <a:gdLst/>
            <a:ahLst/>
            <a:cxnLst/>
            <a:rect l="l" t="t" r="r" b="b"/>
            <a:pathLst>
              <a:path w="343" h="412" fill="none" extrusionOk="0">
                <a:moveTo>
                  <a:pt x="274" y="24"/>
                </a:moveTo>
                <a:lnTo>
                  <a:pt x="0" y="343"/>
                </a:lnTo>
                <a:lnTo>
                  <a:pt x="0" y="343"/>
                </a:lnTo>
                <a:lnTo>
                  <a:pt x="0" y="389"/>
                </a:lnTo>
                <a:lnTo>
                  <a:pt x="23" y="411"/>
                </a:lnTo>
                <a:lnTo>
                  <a:pt x="23" y="411"/>
                </a:lnTo>
                <a:lnTo>
                  <a:pt x="46" y="411"/>
                </a:lnTo>
                <a:lnTo>
                  <a:pt x="91" y="411"/>
                </a:lnTo>
                <a:lnTo>
                  <a:pt x="342" y="69"/>
                </a:lnTo>
                <a:lnTo>
                  <a:pt x="342" y="69"/>
                </a:lnTo>
                <a:lnTo>
                  <a:pt x="342" y="24"/>
                </a:lnTo>
                <a:lnTo>
                  <a:pt x="319" y="1"/>
                </a:lnTo>
                <a:lnTo>
                  <a:pt x="319" y="1"/>
                </a:lnTo>
                <a:lnTo>
                  <a:pt x="297" y="1"/>
                </a:lnTo>
                <a:lnTo>
                  <a:pt x="274"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9"/>
          <p:cNvSpPr/>
          <p:nvPr/>
        </p:nvSpPr>
        <p:spPr>
          <a:xfrm>
            <a:off x="486858" y="4169610"/>
            <a:ext cx="29572" cy="29572"/>
          </a:xfrm>
          <a:custGeom>
            <a:avLst/>
            <a:gdLst/>
            <a:ahLst/>
            <a:cxnLst/>
            <a:rect l="l" t="t" r="r" b="b"/>
            <a:pathLst>
              <a:path w="388" h="388" extrusionOk="0">
                <a:moveTo>
                  <a:pt x="342" y="0"/>
                </a:moveTo>
                <a:lnTo>
                  <a:pt x="320" y="23"/>
                </a:lnTo>
                <a:lnTo>
                  <a:pt x="23" y="319"/>
                </a:lnTo>
                <a:lnTo>
                  <a:pt x="0" y="342"/>
                </a:lnTo>
                <a:lnTo>
                  <a:pt x="23" y="388"/>
                </a:lnTo>
                <a:lnTo>
                  <a:pt x="91" y="388"/>
                </a:lnTo>
                <a:lnTo>
                  <a:pt x="388" y="91"/>
                </a:lnTo>
                <a:lnTo>
                  <a:pt x="388" y="46"/>
                </a:lnTo>
                <a:lnTo>
                  <a:pt x="388" y="23"/>
                </a:lnTo>
                <a:lnTo>
                  <a:pt x="34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9"/>
          <p:cNvSpPr/>
          <p:nvPr/>
        </p:nvSpPr>
        <p:spPr>
          <a:xfrm>
            <a:off x="486858" y="4169610"/>
            <a:ext cx="29572" cy="29572"/>
          </a:xfrm>
          <a:custGeom>
            <a:avLst/>
            <a:gdLst/>
            <a:ahLst/>
            <a:cxnLst/>
            <a:rect l="l" t="t" r="r" b="b"/>
            <a:pathLst>
              <a:path w="388" h="388" fill="none" extrusionOk="0">
                <a:moveTo>
                  <a:pt x="320" y="23"/>
                </a:moveTo>
                <a:lnTo>
                  <a:pt x="23" y="319"/>
                </a:lnTo>
                <a:lnTo>
                  <a:pt x="23" y="319"/>
                </a:lnTo>
                <a:lnTo>
                  <a:pt x="0" y="342"/>
                </a:lnTo>
                <a:lnTo>
                  <a:pt x="23" y="388"/>
                </a:lnTo>
                <a:lnTo>
                  <a:pt x="23" y="388"/>
                </a:lnTo>
                <a:lnTo>
                  <a:pt x="46" y="388"/>
                </a:lnTo>
                <a:lnTo>
                  <a:pt x="91" y="388"/>
                </a:lnTo>
                <a:lnTo>
                  <a:pt x="388" y="91"/>
                </a:lnTo>
                <a:lnTo>
                  <a:pt x="388" y="91"/>
                </a:lnTo>
                <a:lnTo>
                  <a:pt x="388" y="46"/>
                </a:lnTo>
                <a:lnTo>
                  <a:pt x="388" y="23"/>
                </a:lnTo>
                <a:lnTo>
                  <a:pt x="388" y="23"/>
                </a:lnTo>
                <a:lnTo>
                  <a:pt x="342" y="0"/>
                </a:lnTo>
                <a:lnTo>
                  <a:pt x="320"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9"/>
          <p:cNvSpPr/>
          <p:nvPr/>
        </p:nvSpPr>
        <p:spPr>
          <a:xfrm>
            <a:off x="570237" y="4445968"/>
            <a:ext cx="60974" cy="7012"/>
          </a:xfrm>
          <a:custGeom>
            <a:avLst/>
            <a:gdLst/>
            <a:ahLst/>
            <a:cxnLst/>
            <a:rect l="l" t="t" r="r" b="b"/>
            <a:pathLst>
              <a:path w="800" h="92" extrusionOk="0">
                <a:moveTo>
                  <a:pt x="46" y="0"/>
                </a:moveTo>
                <a:lnTo>
                  <a:pt x="1" y="23"/>
                </a:lnTo>
                <a:lnTo>
                  <a:pt x="1" y="46"/>
                </a:lnTo>
                <a:lnTo>
                  <a:pt x="1" y="91"/>
                </a:lnTo>
                <a:lnTo>
                  <a:pt x="799" y="91"/>
                </a:lnTo>
                <a:lnTo>
                  <a:pt x="799" y="46"/>
                </a:lnTo>
                <a:lnTo>
                  <a:pt x="799" y="23"/>
                </a:lnTo>
                <a:lnTo>
                  <a:pt x="753"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9"/>
          <p:cNvSpPr/>
          <p:nvPr/>
        </p:nvSpPr>
        <p:spPr>
          <a:xfrm>
            <a:off x="570237" y="4445968"/>
            <a:ext cx="60974" cy="7012"/>
          </a:xfrm>
          <a:custGeom>
            <a:avLst/>
            <a:gdLst/>
            <a:ahLst/>
            <a:cxnLst/>
            <a:rect l="l" t="t" r="r" b="b"/>
            <a:pathLst>
              <a:path w="800" h="92" fill="none" extrusionOk="0">
                <a:moveTo>
                  <a:pt x="753" y="0"/>
                </a:moveTo>
                <a:lnTo>
                  <a:pt x="46" y="0"/>
                </a:lnTo>
                <a:lnTo>
                  <a:pt x="46" y="0"/>
                </a:lnTo>
                <a:lnTo>
                  <a:pt x="1" y="23"/>
                </a:lnTo>
                <a:lnTo>
                  <a:pt x="1" y="46"/>
                </a:lnTo>
                <a:lnTo>
                  <a:pt x="1" y="46"/>
                </a:lnTo>
                <a:lnTo>
                  <a:pt x="1" y="91"/>
                </a:lnTo>
                <a:lnTo>
                  <a:pt x="46" y="91"/>
                </a:lnTo>
                <a:lnTo>
                  <a:pt x="753" y="91"/>
                </a:lnTo>
                <a:lnTo>
                  <a:pt x="753" y="91"/>
                </a:lnTo>
                <a:lnTo>
                  <a:pt x="799" y="91"/>
                </a:lnTo>
                <a:lnTo>
                  <a:pt x="799" y="46"/>
                </a:lnTo>
                <a:lnTo>
                  <a:pt x="799" y="46"/>
                </a:lnTo>
                <a:lnTo>
                  <a:pt x="799" y="23"/>
                </a:lnTo>
                <a:lnTo>
                  <a:pt x="7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9"/>
          <p:cNvSpPr/>
          <p:nvPr/>
        </p:nvSpPr>
        <p:spPr>
          <a:xfrm>
            <a:off x="544172" y="4251313"/>
            <a:ext cx="34831" cy="22637"/>
          </a:xfrm>
          <a:custGeom>
            <a:avLst/>
            <a:gdLst/>
            <a:ahLst/>
            <a:cxnLst/>
            <a:rect l="l" t="t" r="r" b="b"/>
            <a:pathLst>
              <a:path w="457" h="297" extrusionOk="0">
                <a:moveTo>
                  <a:pt x="388" y="0"/>
                </a:moveTo>
                <a:lnTo>
                  <a:pt x="24" y="205"/>
                </a:lnTo>
                <a:lnTo>
                  <a:pt x="1" y="228"/>
                </a:lnTo>
                <a:lnTo>
                  <a:pt x="1" y="274"/>
                </a:lnTo>
                <a:lnTo>
                  <a:pt x="46" y="297"/>
                </a:lnTo>
                <a:lnTo>
                  <a:pt x="69" y="297"/>
                </a:lnTo>
                <a:lnTo>
                  <a:pt x="434" y="91"/>
                </a:lnTo>
                <a:lnTo>
                  <a:pt x="457" y="46"/>
                </a:lnTo>
                <a:lnTo>
                  <a:pt x="457" y="23"/>
                </a:lnTo>
                <a:lnTo>
                  <a:pt x="434"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9"/>
          <p:cNvSpPr/>
          <p:nvPr/>
        </p:nvSpPr>
        <p:spPr>
          <a:xfrm>
            <a:off x="544172" y="4251313"/>
            <a:ext cx="34831" cy="22637"/>
          </a:xfrm>
          <a:custGeom>
            <a:avLst/>
            <a:gdLst/>
            <a:ahLst/>
            <a:cxnLst/>
            <a:rect l="l" t="t" r="r" b="b"/>
            <a:pathLst>
              <a:path w="457" h="297" fill="none" extrusionOk="0">
                <a:moveTo>
                  <a:pt x="388" y="0"/>
                </a:moveTo>
                <a:lnTo>
                  <a:pt x="24" y="205"/>
                </a:lnTo>
                <a:lnTo>
                  <a:pt x="24" y="205"/>
                </a:lnTo>
                <a:lnTo>
                  <a:pt x="1" y="228"/>
                </a:lnTo>
                <a:lnTo>
                  <a:pt x="1" y="274"/>
                </a:lnTo>
                <a:lnTo>
                  <a:pt x="1" y="274"/>
                </a:lnTo>
                <a:lnTo>
                  <a:pt x="46" y="297"/>
                </a:lnTo>
                <a:lnTo>
                  <a:pt x="69" y="297"/>
                </a:lnTo>
                <a:lnTo>
                  <a:pt x="434" y="91"/>
                </a:lnTo>
                <a:lnTo>
                  <a:pt x="434" y="91"/>
                </a:lnTo>
                <a:lnTo>
                  <a:pt x="457" y="46"/>
                </a:lnTo>
                <a:lnTo>
                  <a:pt x="457" y="23"/>
                </a:lnTo>
                <a:lnTo>
                  <a:pt x="457" y="23"/>
                </a:lnTo>
                <a:lnTo>
                  <a:pt x="434" y="0"/>
                </a:lnTo>
                <a:lnTo>
                  <a:pt x="3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9"/>
          <p:cNvSpPr/>
          <p:nvPr/>
        </p:nvSpPr>
        <p:spPr>
          <a:xfrm>
            <a:off x="565055" y="4296433"/>
            <a:ext cx="36584" cy="19207"/>
          </a:xfrm>
          <a:custGeom>
            <a:avLst/>
            <a:gdLst/>
            <a:ahLst/>
            <a:cxnLst/>
            <a:rect l="l" t="t" r="r" b="b"/>
            <a:pathLst>
              <a:path w="480" h="252" extrusionOk="0">
                <a:moveTo>
                  <a:pt x="411" y="1"/>
                </a:moveTo>
                <a:lnTo>
                  <a:pt x="23" y="161"/>
                </a:lnTo>
                <a:lnTo>
                  <a:pt x="0" y="183"/>
                </a:lnTo>
                <a:lnTo>
                  <a:pt x="0" y="229"/>
                </a:lnTo>
                <a:lnTo>
                  <a:pt x="23" y="252"/>
                </a:lnTo>
                <a:lnTo>
                  <a:pt x="69" y="252"/>
                </a:lnTo>
                <a:lnTo>
                  <a:pt x="457" y="92"/>
                </a:lnTo>
                <a:lnTo>
                  <a:pt x="479" y="69"/>
                </a:lnTo>
                <a:lnTo>
                  <a:pt x="479" y="24"/>
                </a:lnTo>
                <a:lnTo>
                  <a:pt x="45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9"/>
          <p:cNvSpPr/>
          <p:nvPr/>
        </p:nvSpPr>
        <p:spPr>
          <a:xfrm>
            <a:off x="565055" y="4296433"/>
            <a:ext cx="36584" cy="19207"/>
          </a:xfrm>
          <a:custGeom>
            <a:avLst/>
            <a:gdLst/>
            <a:ahLst/>
            <a:cxnLst/>
            <a:rect l="l" t="t" r="r" b="b"/>
            <a:pathLst>
              <a:path w="480" h="252" fill="none" extrusionOk="0">
                <a:moveTo>
                  <a:pt x="411" y="1"/>
                </a:moveTo>
                <a:lnTo>
                  <a:pt x="23" y="161"/>
                </a:lnTo>
                <a:lnTo>
                  <a:pt x="23" y="161"/>
                </a:lnTo>
                <a:lnTo>
                  <a:pt x="0" y="183"/>
                </a:lnTo>
                <a:lnTo>
                  <a:pt x="0" y="229"/>
                </a:lnTo>
                <a:lnTo>
                  <a:pt x="0" y="229"/>
                </a:lnTo>
                <a:lnTo>
                  <a:pt x="23" y="252"/>
                </a:lnTo>
                <a:lnTo>
                  <a:pt x="69" y="252"/>
                </a:lnTo>
                <a:lnTo>
                  <a:pt x="457" y="92"/>
                </a:lnTo>
                <a:lnTo>
                  <a:pt x="457" y="92"/>
                </a:lnTo>
                <a:lnTo>
                  <a:pt x="479" y="69"/>
                </a:lnTo>
                <a:lnTo>
                  <a:pt x="479" y="24"/>
                </a:lnTo>
                <a:lnTo>
                  <a:pt x="479" y="24"/>
                </a:lnTo>
                <a:lnTo>
                  <a:pt x="457" y="1"/>
                </a:lnTo>
                <a:lnTo>
                  <a:pt x="41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9"/>
          <p:cNvSpPr/>
          <p:nvPr/>
        </p:nvSpPr>
        <p:spPr>
          <a:xfrm>
            <a:off x="580679" y="4345135"/>
            <a:ext cx="36584" cy="15701"/>
          </a:xfrm>
          <a:custGeom>
            <a:avLst/>
            <a:gdLst/>
            <a:ahLst/>
            <a:cxnLst/>
            <a:rect l="l" t="t" r="r" b="b"/>
            <a:pathLst>
              <a:path w="480" h="206" extrusionOk="0">
                <a:moveTo>
                  <a:pt x="434" y="0"/>
                </a:moveTo>
                <a:lnTo>
                  <a:pt x="24" y="115"/>
                </a:lnTo>
                <a:lnTo>
                  <a:pt x="1" y="137"/>
                </a:lnTo>
                <a:lnTo>
                  <a:pt x="1" y="160"/>
                </a:lnTo>
                <a:lnTo>
                  <a:pt x="24" y="206"/>
                </a:lnTo>
                <a:lnTo>
                  <a:pt x="46" y="206"/>
                </a:lnTo>
                <a:lnTo>
                  <a:pt x="457" y="92"/>
                </a:lnTo>
                <a:lnTo>
                  <a:pt x="480" y="69"/>
                </a:lnTo>
                <a:lnTo>
                  <a:pt x="480" y="46"/>
                </a:lnTo>
                <a:lnTo>
                  <a:pt x="480"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9"/>
          <p:cNvSpPr/>
          <p:nvPr/>
        </p:nvSpPr>
        <p:spPr>
          <a:xfrm>
            <a:off x="580679" y="4345135"/>
            <a:ext cx="36584" cy="15701"/>
          </a:xfrm>
          <a:custGeom>
            <a:avLst/>
            <a:gdLst/>
            <a:ahLst/>
            <a:cxnLst/>
            <a:rect l="l" t="t" r="r" b="b"/>
            <a:pathLst>
              <a:path w="480" h="206" fill="none" extrusionOk="0">
                <a:moveTo>
                  <a:pt x="434" y="0"/>
                </a:moveTo>
                <a:lnTo>
                  <a:pt x="24" y="115"/>
                </a:lnTo>
                <a:lnTo>
                  <a:pt x="24" y="115"/>
                </a:lnTo>
                <a:lnTo>
                  <a:pt x="1" y="137"/>
                </a:lnTo>
                <a:lnTo>
                  <a:pt x="1" y="160"/>
                </a:lnTo>
                <a:lnTo>
                  <a:pt x="1" y="160"/>
                </a:lnTo>
                <a:lnTo>
                  <a:pt x="24" y="206"/>
                </a:lnTo>
                <a:lnTo>
                  <a:pt x="46" y="206"/>
                </a:lnTo>
                <a:lnTo>
                  <a:pt x="457" y="92"/>
                </a:lnTo>
                <a:lnTo>
                  <a:pt x="457" y="92"/>
                </a:lnTo>
                <a:lnTo>
                  <a:pt x="480" y="69"/>
                </a:lnTo>
                <a:lnTo>
                  <a:pt x="480" y="46"/>
                </a:lnTo>
                <a:lnTo>
                  <a:pt x="480" y="46"/>
                </a:lnTo>
                <a:lnTo>
                  <a:pt x="480" y="0"/>
                </a:lnTo>
                <a:lnTo>
                  <a:pt x="43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9"/>
          <p:cNvSpPr/>
          <p:nvPr/>
        </p:nvSpPr>
        <p:spPr>
          <a:xfrm>
            <a:off x="589367" y="4395513"/>
            <a:ext cx="38337" cy="10518"/>
          </a:xfrm>
          <a:custGeom>
            <a:avLst/>
            <a:gdLst/>
            <a:ahLst/>
            <a:cxnLst/>
            <a:rect l="l" t="t" r="r" b="b"/>
            <a:pathLst>
              <a:path w="503" h="138" extrusionOk="0">
                <a:moveTo>
                  <a:pt x="457" y="1"/>
                </a:moveTo>
                <a:lnTo>
                  <a:pt x="46" y="46"/>
                </a:lnTo>
                <a:lnTo>
                  <a:pt x="1" y="69"/>
                </a:lnTo>
                <a:lnTo>
                  <a:pt x="1" y="115"/>
                </a:lnTo>
                <a:lnTo>
                  <a:pt x="24" y="138"/>
                </a:lnTo>
                <a:lnTo>
                  <a:pt x="46" y="138"/>
                </a:lnTo>
                <a:lnTo>
                  <a:pt x="480" y="92"/>
                </a:lnTo>
                <a:lnTo>
                  <a:pt x="502" y="69"/>
                </a:lnTo>
                <a:lnTo>
                  <a:pt x="502" y="46"/>
                </a:lnTo>
                <a:lnTo>
                  <a:pt x="480"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9"/>
          <p:cNvSpPr/>
          <p:nvPr/>
        </p:nvSpPr>
        <p:spPr>
          <a:xfrm>
            <a:off x="589367" y="4395513"/>
            <a:ext cx="38337" cy="10518"/>
          </a:xfrm>
          <a:custGeom>
            <a:avLst/>
            <a:gdLst/>
            <a:ahLst/>
            <a:cxnLst/>
            <a:rect l="l" t="t" r="r" b="b"/>
            <a:pathLst>
              <a:path w="503" h="138" fill="none" extrusionOk="0">
                <a:moveTo>
                  <a:pt x="457" y="1"/>
                </a:moveTo>
                <a:lnTo>
                  <a:pt x="46" y="46"/>
                </a:lnTo>
                <a:lnTo>
                  <a:pt x="46" y="46"/>
                </a:lnTo>
                <a:lnTo>
                  <a:pt x="1" y="69"/>
                </a:lnTo>
                <a:lnTo>
                  <a:pt x="1" y="115"/>
                </a:lnTo>
                <a:lnTo>
                  <a:pt x="1" y="115"/>
                </a:lnTo>
                <a:lnTo>
                  <a:pt x="24" y="138"/>
                </a:lnTo>
                <a:lnTo>
                  <a:pt x="46" y="138"/>
                </a:lnTo>
                <a:lnTo>
                  <a:pt x="480" y="92"/>
                </a:lnTo>
                <a:lnTo>
                  <a:pt x="480" y="92"/>
                </a:lnTo>
                <a:lnTo>
                  <a:pt x="502" y="69"/>
                </a:lnTo>
                <a:lnTo>
                  <a:pt x="502" y="46"/>
                </a:lnTo>
                <a:lnTo>
                  <a:pt x="502" y="46"/>
                </a:lnTo>
                <a:lnTo>
                  <a:pt x="480" y="1"/>
                </a:lnTo>
                <a:lnTo>
                  <a:pt x="4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9"/>
          <p:cNvSpPr/>
          <p:nvPr/>
        </p:nvSpPr>
        <p:spPr>
          <a:xfrm>
            <a:off x="83603" y="4086154"/>
            <a:ext cx="27896" cy="55715"/>
          </a:xfrm>
          <a:custGeom>
            <a:avLst/>
            <a:gdLst/>
            <a:ahLst/>
            <a:cxnLst/>
            <a:rect l="l" t="t" r="r" b="b"/>
            <a:pathLst>
              <a:path w="366" h="731" extrusionOk="0">
                <a:moveTo>
                  <a:pt x="23" y="1"/>
                </a:moveTo>
                <a:lnTo>
                  <a:pt x="1" y="23"/>
                </a:lnTo>
                <a:lnTo>
                  <a:pt x="1" y="46"/>
                </a:lnTo>
                <a:lnTo>
                  <a:pt x="274" y="708"/>
                </a:lnTo>
                <a:lnTo>
                  <a:pt x="297" y="730"/>
                </a:lnTo>
                <a:lnTo>
                  <a:pt x="343" y="730"/>
                </a:lnTo>
                <a:lnTo>
                  <a:pt x="366" y="708"/>
                </a:lnTo>
                <a:lnTo>
                  <a:pt x="366" y="685"/>
                </a:lnTo>
                <a:lnTo>
                  <a:pt x="92" y="2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9"/>
          <p:cNvSpPr/>
          <p:nvPr/>
        </p:nvSpPr>
        <p:spPr>
          <a:xfrm>
            <a:off x="83603" y="4086154"/>
            <a:ext cx="27896" cy="55715"/>
          </a:xfrm>
          <a:custGeom>
            <a:avLst/>
            <a:gdLst/>
            <a:ahLst/>
            <a:cxnLst/>
            <a:rect l="l" t="t" r="r" b="b"/>
            <a:pathLst>
              <a:path w="366" h="731" fill="none" extrusionOk="0">
                <a:moveTo>
                  <a:pt x="1" y="46"/>
                </a:moveTo>
                <a:lnTo>
                  <a:pt x="274" y="708"/>
                </a:lnTo>
                <a:lnTo>
                  <a:pt x="274" y="708"/>
                </a:lnTo>
                <a:lnTo>
                  <a:pt x="297" y="730"/>
                </a:lnTo>
                <a:lnTo>
                  <a:pt x="343" y="730"/>
                </a:lnTo>
                <a:lnTo>
                  <a:pt x="343" y="730"/>
                </a:lnTo>
                <a:lnTo>
                  <a:pt x="366" y="708"/>
                </a:lnTo>
                <a:lnTo>
                  <a:pt x="366" y="685"/>
                </a:lnTo>
                <a:lnTo>
                  <a:pt x="92" y="23"/>
                </a:lnTo>
                <a:lnTo>
                  <a:pt x="92" y="23"/>
                </a:lnTo>
                <a:lnTo>
                  <a:pt x="69" y="1"/>
                </a:lnTo>
                <a:lnTo>
                  <a:pt x="23" y="1"/>
                </a:lnTo>
                <a:lnTo>
                  <a:pt x="23" y="1"/>
                </a:lnTo>
                <a:lnTo>
                  <a:pt x="1" y="23"/>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9"/>
          <p:cNvSpPr/>
          <p:nvPr/>
        </p:nvSpPr>
        <p:spPr>
          <a:xfrm>
            <a:off x="280009" y="4058336"/>
            <a:ext cx="10518" cy="38337"/>
          </a:xfrm>
          <a:custGeom>
            <a:avLst/>
            <a:gdLst/>
            <a:ahLst/>
            <a:cxnLst/>
            <a:rect l="l" t="t" r="r" b="b"/>
            <a:pathLst>
              <a:path w="138" h="503" extrusionOk="0">
                <a:moveTo>
                  <a:pt x="115" y="1"/>
                </a:moveTo>
                <a:lnTo>
                  <a:pt x="69" y="24"/>
                </a:lnTo>
                <a:lnTo>
                  <a:pt x="46" y="46"/>
                </a:lnTo>
                <a:lnTo>
                  <a:pt x="1" y="457"/>
                </a:lnTo>
                <a:lnTo>
                  <a:pt x="1" y="502"/>
                </a:lnTo>
                <a:lnTo>
                  <a:pt x="69" y="502"/>
                </a:lnTo>
                <a:lnTo>
                  <a:pt x="92" y="480"/>
                </a:lnTo>
                <a:lnTo>
                  <a:pt x="137" y="46"/>
                </a:lnTo>
                <a:lnTo>
                  <a:pt x="137" y="24"/>
                </a:lnTo>
                <a:lnTo>
                  <a:pt x="11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9"/>
          <p:cNvSpPr/>
          <p:nvPr/>
        </p:nvSpPr>
        <p:spPr>
          <a:xfrm>
            <a:off x="280009" y="4058336"/>
            <a:ext cx="10518" cy="38337"/>
          </a:xfrm>
          <a:custGeom>
            <a:avLst/>
            <a:gdLst/>
            <a:ahLst/>
            <a:cxnLst/>
            <a:rect l="l" t="t" r="r" b="b"/>
            <a:pathLst>
              <a:path w="138" h="503" fill="none" extrusionOk="0">
                <a:moveTo>
                  <a:pt x="46" y="46"/>
                </a:moveTo>
                <a:lnTo>
                  <a:pt x="1" y="457"/>
                </a:lnTo>
                <a:lnTo>
                  <a:pt x="1" y="457"/>
                </a:lnTo>
                <a:lnTo>
                  <a:pt x="1" y="502"/>
                </a:lnTo>
                <a:lnTo>
                  <a:pt x="46" y="502"/>
                </a:lnTo>
                <a:lnTo>
                  <a:pt x="46" y="502"/>
                </a:lnTo>
                <a:lnTo>
                  <a:pt x="69" y="502"/>
                </a:lnTo>
                <a:lnTo>
                  <a:pt x="92" y="480"/>
                </a:lnTo>
                <a:lnTo>
                  <a:pt x="137" y="46"/>
                </a:lnTo>
                <a:lnTo>
                  <a:pt x="137" y="46"/>
                </a:lnTo>
                <a:lnTo>
                  <a:pt x="137" y="24"/>
                </a:lnTo>
                <a:lnTo>
                  <a:pt x="115" y="1"/>
                </a:lnTo>
                <a:lnTo>
                  <a:pt x="115" y="1"/>
                </a:lnTo>
                <a:lnTo>
                  <a:pt x="69" y="24"/>
                </a:lnTo>
                <a:lnTo>
                  <a:pt x="46"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9"/>
          <p:cNvSpPr/>
          <p:nvPr/>
        </p:nvSpPr>
        <p:spPr>
          <a:xfrm>
            <a:off x="233061" y="4054906"/>
            <a:ext cx="7088" cy="40014"/>
          </a:xfrm>
          <a:custGeom>
            <a:avLst/>
            <a:gdLst/>
            <a:ahLst/>
            <a:cxnLst/>
            <a:rect l="l" t="t" r="r" b="b"/>
            <a:pathLst>
              <a:path w="93" h="525" extrusionOk="0">
                <a:moveTo>
                  <a:pt x="46" y="0"/>
                </a:moveTo>
                <a:lnTo>
                  <a:pt x="24" y="23"/>
                </a:lnTo>
                <a:lnTo>
                  <a:pt x="1" y="46"/>
                </a:lnTo>
                <a:lnTo>
                  <a:pt x="1" y="479"/>
                </a:lnTo>
                <a:lnTo>
                  <a:pt x="24" y="502"/>
                </a:lnTo>
                <a:lnTo>
                  <a:pt x="46" y="525"/>
                </a:lnTo>
                <a:lnTo>
                  <a:pt x="69" y="502"/>
                </a:lnTo>
                <a:lnTo>
                  <a:pt x="92" y="479"/>
                </a:lnTo>
                <a:lnTo>
                  <a:pt x="92" y="46"/>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9"/>
          <p:cNvSpPr/>
          <p:nvPr/>
        </p:nvSpPr>
        <p:spPr>
          <a:xfrm>
            <a:off x="233061" y="4054906"/>
            <a:ext cx="7088" cy="40014"/>
          </a:xfrm>
          <a:custGeom>
            <a:avLst/>
            <a:gdLst/>
            <a:ahLst/>
            <a:cxnLst/>
            <a:rect l="l" t="t" r="r" b="b"/>
            <a:pathLst>
              <a:path w="93" h="525" fill="none" extrusionOk="0">
                <a:moveTo>
                  <a:pt x="1" y="46"/>
                </a:moveTo>
                <a:lnTo>
                  <a:pt x="1" y="479"/>
                </a:lnTo>
                <a:lnTo>
                  <a:pt x="1" y="479"/>
                </a:lnTo>
                <a:lnTo>
                  <a:pt x="24" y="502"/>
                </a:lnTo>
                <a:lnTo>
                  <a:pt x="46" y="525"/>
                </a:lnTo>
                <a:lnTo>
                  <a:pt x="46" y="525"/>
                </a:lnTo>
                <a:lnTo>
                  <a:pt x="69" y="502"/>
                </a:lnTo>
                <a:lnTo>
                  <a:pt x="92" y="479"/>
                </a:lnTo>
                <a:lnTo>
                  <a:pt x="92" y="46"/>
                </a:lnTo>
                <a:lnTo>
                  <a:pt x="92" y="46"/>
                </a:lnTo>
                <a:lnTo>
                  <a:pt x="69" y="23"/>
                </a:lnTo>
                <a:lnTo>
                  <a:pt x="46" y="0"/>
                </a:lnTo>
                <a:lnTo>
                  <a:pt x="46" y="0"/>
                </a:lnTo>
                <a:lnTo>
                  <a:pt x="24" y="23"/>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9"/>
          <p:cNvSpPr/>
          <p:nvPr/>
        </p:nvSpPr>
        <p:spPr>
          <a:xfrm>
            <a:off x="182682" y="4058336"/>
            <a:ext cx="10518" cy="38337"/>
          </a:xfrm>
          <a:custGeom>
            <a:avLst/>
            <a:gdLst/>
            <a:ahLst/>
            <a:cxnLst/>
            <a:rect l="l" t="t" r="r" b="b"/>
            <a:pathLst>
              <a:path w="138" h="503" extrusionOk="0">
                <a:moveTo>
                  <a:pt x="23" y="1"/>
                </a:moveTo>
                <a:lnTo>
                  <a:pt x="1" y="24"/>
                </a:lnTo>
                <a:lnTo>
                  <a:pt x="1" y="46"/>
                </a:lnTo>
                <a:lnTo>
                  <a:pt x="46" y="480"/>
                </a:lnTo>
                <a:lnTo>
                  <a:pt x="69" y="502"/>
                </a:lnTo>
                <a:lnTo>
                  <a:pt x="137" y="502"/>
                </a:lnTo>
                <a:lnTo>
                  <a:pt x="137" y="457"/>
                </a:lnTo>
                <a:lnTo>
                  <a:pt x="92" y="46"/>
                </a:lnTo>
                <a:lnTo>
                  <a:pt x="69" y="24"/>
                </a:lnTo>
                <a:lnTo>
                  <a:pt x="23"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9"/>
          <p:cNvSpPr/>
          <p:nvPr/>
        </p:nvSpPr>
        <p:spPr>
          <a:xfrm>
            <a:off x="182682" y="4058336"/>
            <a:ext cx="10518" cy="38337"/>
          </a:xfrm>
          <a:custGeom>
            <a:avLst/>
            <a:gdLst/>
            <a:ahLst/>
            <a:cxnLst/>
            <a:rect l="l" t="t" r="r" b="b"/>
            <a:pathLst>
              <a:path w="138" h="503" fill="none" extrusionOk="0">
                <a:moveTo>
                  <a:pt x="1" y="46"/>
                </a:moveTo>
                <a:lnTo>
                  <a:pt x="46" y="480"/>
                </a:lnTo>
                <a:lnTo>
                  <a:pt x="46" y="480"/>
                </a:lnTo>
                <a:lnTo>
                  <a:pt x="69" y="502"/>
                </a:lnTo>
                <a:lnTo>
                  <a:pt x="92" y="502"/>
                </a:lnTo>
                <a:lnTo>
                  <a:pt x="92" y="502"/>
                </a:lnTo>
                <a:lnTo>
                  <a:pt x="137" y="502"/>
                </a:lnTo>
                <a:lnTo>
                  <a:pt x="137" y="457"/>
                </a:lnTo>
                <a:lnTo>
                  <a:pt x="92" y="46"/>
                </a:lnTo>
                <a:lnTo>
                  <a:pt x="92" y="46"/>
                </a:lnTo>
                <a:lnTo>
                  <a:pt x="69" y="24"/>
                </a:lnTo>
                <a:lnTo>
                  <a:pt x="23" y="1"/>
                </a:lnTo>
                <a:lnTo>
                  <a:pt x="23" y="1"/>
                </a:lnTo>
                <a:lnTo>
                  <a:pt x="1" y="24"/>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9"/>
          <p:cNvSpPr/>
          <p:nvPr/>
        </p:nvSpPr>
        <p:spPr>
          <a:xfrm>
            <a:off x="132304" y="4068777"/>
            <a:ext cx="13948" cy="38337"/>
          </a:xfrm>
          <a:custGeom>
            <a:avLst/>
            <a:gdLst/>
            <a:ahLst/>
            <a:cxnLst/>
            <a:rect l="l" t="t" r="r" b="b"/>
            <a:pathLst>
              <a:path w="183" h="503" extrusionOk="0">
                <a:moveTo>
                  <a:pt x="23" y="1"/>
                </a:moveTo>
                <a:lnTo>
                  <a:pt x="0" y="23"/>
                </a:lnTo>
                <a:lnTo>
                  <a:pt x="0" y="46"/>
                </a:lnTo>
                <a:lnTo>
                  <a:pt x="114" y="457"/>
                </a:lnTo>
                <a:lnTo>
                  <a:pt x="137" y="479"/>
                </a:lnTo>
                <a:lnTo>
                  <a:pt x="160" y="502"/>
                </a:lnTo>
                <a:lnTo>
                  <a:pt x="183" y="479"/>
                </a:lnTo>
                <a:lnTo>
                  <a:pt x="183" y="434"/>
                </a:lnTo>
                <a:lnTo>
                  <a:pt x="91" y="2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9"/>
          <p:cNvSpPr/>
          <p:nvPr/>
        </p:nvSpPr>
        <p:spPr>
          <a:xfrm>
            <a:off x="132304" y="4068777"/>
            <a:ext cx="13948" cy="38337"/>
          </a:xfrm>
          <a:custGeom>
            <a:avLst/>
            <a:gdLst/>
            <a:ahLst/>
            <a:cxnLst/>
            <a:rect l="l" t="t" r="r" b="b"/>
            <a:pathLst>
              <a:path w="183" h="503" fill="none" extrusionOk="0">
                <a:moveTo>
                  <a:pt x="0" y="46"/>
                </a:moveTo>
                <a:lnTo>
                  <a:pt x="114" y="457"/>
                </a:lnTo>
                <a:lnTo>
                  <a:pt x="114" y="457"/>
                </a:lnTo>
                <a:lnTo>
                  <a:pt x="137" y="479"/>
                </a:lnTo>
                <a:lnTo>
                  <a:pt x="160" y="502"/>
                </a:lnTo>
                <a:lnTo>
                  <a:pt x="160" y="502"/>
                </a:lnTo>
                <a:lnTo>
                  <a:pt x="183" y="479"/>
                </a:lnTo>
                <a:lnTo>
                  <a:pt x="183" y="434"/>
                </a:lnTo>
                <a:lnTo>
                  <a:pt x="91" y="23"/>
                </a:lnTo>
                <a:lnTo>
                  <a:pt x="91" y="23"/>
                </a:lnTo>
                <a:lnTo>
                  <a:pt x="69" y="1"/>
                </a:lnTo>
                <a:lnTo>
                  <a:pt x="23" y="1"/>
                </a:lnTo>
                <a:lnTo>
                  <a:pt x="23" y="1"/>
                </a:lnTo>
                <a:lnTo>
                  <a:pt x="0" y="23"/>
                </a:lnTo>
                <a:lnTo>
                  <a:pt x="0"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9"/>
          <p:cNvSpPr/>
          <p:nvPr/>
        </p:nvSpPr>
        <p:spPr>
          <a:xfrm>
            <a:off x="-105869" y="4251313"/>
            <a:ext cx="53962" cy="34831"/>
          </a:xfrm>
          <a:custGeom>
            <a:avLst/>
            <a:gdLst/>
            <a:ahLst/>
            <a:cxnLst/>
            <a:rect l="l" t="t" r="r" b="b"/>
            <a:pathLst>
              <a:path w="708" h="457" extrusionOk="0">
                <a:moveTo>
                  <a:pt x="47" y="0"/>
                </a:moveTo>
                <a:lnTo>
                  <a:pt x="1" y="23"/>
                </a:lnTo>
                <a:lnTo>
                  <a:pt x="1" y="46"/>
                </a:lnTo>
                <a:lnTo>
                  <a:pt x="24" y="91"/>
                </a:lnTo>
                <a:lnTo>
                  <a:pt x="662" y="433"/>
                </a:lnTo>
                <a:lnTo>
                  <a:pt x="685" y="456"/>
                </a:lnTo>
                <a:lnTo>
                  <a:pt x="708" y="433"/>
                </a:lnTo>
                <a:lnTo>
                  <a:pt x="708" y="388"/>
                </a:lnTo>
                <a:lnTo>
                  <a:pt x="708" y="365"/>
                </a:lnTo>
                <a:lnTo>
                  <a:pt x="6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9"/>
          <p:cNvSpPr/>
          <p:nvPr/>
        </p:nvSpPr>
        <p:spPr>
          <a:xfrm>
            <a:off x="-105869" y="4251313"/>
            <a:ext cx="53962" cy="34831"/>
          </a:xfrm>
          <a:custGeom>
            <a:avLst/>
            <a:gdLst/>
            <a:ahLst/>
            <a:cxnLst/>
            <a:rect l="l" t="t" r="r" b="b"/>
            <a:pathLst>
              <a:path w="708" h="457" fill="none" extrusionOk="0">
                <a:moveTo>
                  <a:pt x="24" y="91"/>
                </a:moveTo>
                <a:lnTo>
                  <a:pt x="662" y="433"/>
                </a:lnTo>
                <a:lnTo>
                  <a:pt x="662" y="433"/>
                </a:lnTo>
                <a:lnTo>
                  <a:pt x="685" y="456"/>
                </a:lnTo>
                <a:lnTo>
                  <a:pt x="708" y="433"/>
                </a:lnTo>
                <a:lnTo>
                  <a:pt x="708" y="433"/>
                </a:lnTo>
                <a:lnTo>
                  <a:pt x="708" y="388"/>
                </a:lnTo>
                <a:lnTo>
                  <a:pt x="708" y="365"/>
                </a:lnTo>
                <a:lnTo>
                  <a:pt x="69" y="0"/>
                </a:lnTo>
                <a:lnTo>
                  <a:pt x="69" y="0"/>
                </a:lnTo>
                <a:lnTo>
                  <a:pt x="47" y="0"/>
                </a:lnTo>
                <a:lnTo>
                  <a:pt x="1" y="23"/>
                </a:lnTo>
                <a:lnTo>
                  <a:pt x="1" y="23"/>
                </a:lnTo>
                <a:lnTo>
                  <a:pt x="1" y="46"/>
                </a:lnTo>
                <a:lnTo>
                  <a:pt x="24" y="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9"/>
          <p:cNvSpPr/>
          <p:nvPr/>
        </p:nvSpPr>
        <p:spPr>
          <a:xfrm>
            <a:off x="38407" y="4107037"/>
            <a:ext cx="22713" cy="34831"/>
          </a:xfrm>
          <a:custGeom>
            <a:avLst/>
            <a:gdLst/>
            <a:ahLst/>
            <a:cxnLst/>
            <a:rect l="l" t="t" r="r" b="b"/>
            <a:pathLst>
              <a:path w="298" h="457" extrusionOk="0">
                <a:moveTo>
                  <a:pt x="46" y="0"/>
                </a:moveTo>
                <a:lnTo>
                  <a:pt x="24" y="23"/>
                </a:lnTo>
                <a:lnTo>
                  <a:pt x="1" y="46"/>
                </a:lnTo>
                <a:lnTo>
                  <a:pt x="1" y="69"/>
                </a:lnTo>
                <a:lnTo>
                  <a:pt x="206" y="434"/>
                </a:lnTo>
                <a:lnTo>
                  <a:pt x="229" y="456"/>
                </a:lnTo>
                <a:lnTo>
                  <a:pt x="274" y="456"/>
                </a:lnTo>
                <a:lnTo>
                  <a:pt x="297" y="434"/>
                </a:lnTo>
                <a:lnTo>
                  <a:pt x="274" y="388"/>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9"/>
          <p:cNvSpPr/>
          <p:nvPr/>
        </p:nvSpPr>
        <p:spPr>
          <a:xfrm>
            <a:off x="38407" y="4107037"/>
            <a:ext cx="22713" cy="34831"/>
          </a:xfrm>
          <a:custGeom>
            <a:avLst/>
            <a:gdLst/>
            <a:ahLst/>
            <a:cxnLst/>
            <a:rect l="l" t="t" r="r" b="b"/>
            <a:pathLst>
              <a:path w="298" h="457" fill="none" extrusionOk="0">
                <a:moveTo>
                  <a:pt x="1" y="69"/>
                </a:moveTo>
                <a:lnTo>
                  <a:pt x="206" y="434"/>
                </a:lnTo>
                <a:lnTo>
                  <a:pt x="206" y="434"/>
                </a:lnTo>
                <a:lnTo>
                  <a:pt x="229" y="456"/>
                </a:lnTo>
                <a:lnTo>
                  <a:pt x="274" y="456"/>
                </a:lnTo>
                <a:lnTo>
                  <a:pt x="274" y="456"/>
                </a:lnTo>
                <a:lnTo>
                  <a:pt x="297" y="434"/>
                </a:lnTo>
                <a:lnTo>
                  <a:pt x="274" y="388"/>
                </a:lnTo>
                <a:lnTo>
                  <a:pt x="69" y="23"/>
                </a:lnTo>
                <a:lnTo>
                  <a:pt x="69" y="23"/>
                </a:lnTo>
                <a:lnTo>
                  <a:pt x="46" y="0"/>
                </a:lnTo>
                <a:lnTo>
                  <a:pt x="24" y="23"/>
                </a:lnTo>
                <a:lnTo>
                  <a:pt x="24" y="23"/>
                </a:lnTo>
                <a:lnTo>
                  <a:pt x="1" y="46"/>
                </a:lnTo>
                <a:lnTo>
                  <a:pt x="1"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9"/>
          <p:cNvSpPr/>
          <p:nvPr/>
        </p:nvSpPr>
        <p:spPr>
          <a:xfrm>
            <a:off x="-5036" y="4136533"/>
            <a:ext cx="26143" cy="31402"/>
          </a:xfrm>
          <a:custGeom>
            <a:avLst/>
            <a:gdLst/>
            <a:ahLst/>
            <a:cxnLst/>
            <a:rect l="l" t="t" r="r" b="b"/>
            <a:pathLst>
              <a:path w="343" h="412" extrusionOk="0">
                <a:moveTo>
                  <a:pt x="23" y="1"/>
                </a:moveTo>
                <a:lnTo>
                  <a:pt x="1" y="24"/>
                </a:lnTo>
                <a:lnTo>
                  <a:pt x="1" y="69"/>
                </a:lnTo>
                <a:lnTo>
                  <a:pt x="274" y="411"/>
                </a:lnTo>
                <a:lnTo>
                  <a:pt x="320" y="411"/>
                </a:lnTo>
                <a:lnTo>
                  <a:pt x="343" y="389"/>
                </a:lnTo>
                <a:lnTo>
                  <a:pt x="343" y="343"/>
                </a:lnTo>
                <a:lnTo>
                  <a:pt x="92" y="24"/>
                </a:lnTo>
                <a:lnTo>
                  <a:pt x="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9"/>
          <p:cNvSpPr/>
          <p:nvPr/>
        </p:nvSpPr>
        <p:spPr>
          <a:xfrm>
            <a:off x="-5036" y="4136533"/>
            <a:ext cx="26143" cy="31402"/>
          </a:xfrm>
          <a:custGeom>
            <a:avLst/>
            <a:gdLst/>
            <a:ahLst/>
            <a:cxnLst/>
            <a:rect l="l" t="t" r="r" b="b"/>
            <a:pathLst>
              <a:path w="343" h="412" fill="none" extrusionOk="0">
                <a:moveTo>
                  <a:pt x="1" y="69"/>
                </a:moveTo>
                <a:lnTo>
                  <a:pt x="274" y="411"/>
                </a:lnTo>
                <a:lnTo>
                  <a:pt x="274" y="411"/>
                </a:lnTo>
                <a:lnTo>
                  <a:pt x="297" y="411"/>
                </a:lnTo>
                <a:lnTo>
                  <a:pt x="320" y="411"/>
                </a:lnTo>
                <a:lnTo>
                  <a:pt x="320" y="411"/>
                </a:lnTo>
                <a:lnTo>
                  <a:pt x="343" y="389"/>
                </a:lnTo>
                <a:lnTo>
                  <a:pt x="343" y="343"/>
                </a:lnTo>
                <a:lnTo>
                  <a:pt x="92" y="24"/>
                </a:lnTo>
                <a:lnTo>
                  <a:pt x="92" y="24"/>
                </a:lnTo>
                <a:lnTo>
                  <a:pt x="46" y="1"/>
                </a:lnTo>
                <a:lnTo>
                  <a:pt x="23" y="1"/>
                </a:lnTo>
                <a:lnTo>
                  <a:pt x="23" y="1"/>
                </a:lnTo>
                <a:lnTo>
                  <a:pt x="1" y="24"/>
                </a:lnTo>
                <a:lnTo>
                  <a:pt x="1"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9"/>
          <p:cNvSpPr/>
          <p:nvPr/>
        </p:nvSpPr>
        <p:spPr>
          <a:xfrm>
            <a:off x="-43296" y="4169610"/>
            <a:ext cx="29649" cy="29572"/>
          </a:xfrm>
          <a:custGeom>
            <a:avLst/>
            <a:gdLst/>
            <a:ahLst/>
            <a:cxnLst/>
            <a:rect l="l" t="t" r="r" b="b"/>
            <a:pathLst>
              <a:path w="389" h="388" extrusionOk="0">
                <a:moveTo>
                  <a:pt x="47" y="0"/>
                </a:moveTo>
                <a:lnTo>
                  <a:pt x="1" y="23"/>
                </a:lnTo>
                <a:lnTo>
                  <a:pt x="1" y="46"/>
                </a:lnTo>
                <a:lnTo>
                  <a:pt x="1" y="91"/>
                </a:lnTo>
                <a:lnTo>
                  <a:pt x="297" y="388"/>
                </a:lnTo>
                <a:lnTo>
                  <a:pt x="366" y="388"/>
                </a:lnTo>
                <a:lnTo>
                  <a:pt x="389" y="342"/>
                </a:lnTo>
                <a:lnTo>
                  <a:pt x="366" y="319"/>
                </a:lnTo>
                <a:lnTo>
                  <a:pt x="69" y="23"/>
                </a:lnTo>
                <a:lnTo>
                  <a:pt x="4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9"/>
          <p:cNvSpPr/>
          <p:nvPr/>
        </p:nvSpPr>
        <p:spPr>
          <a:xfrm>
            <a:off x="-43296" y="4169610"/>
            <a:ext cx="29649" cy="29572"/>
          </a:xfrm>
          <a:custGeom>
            <a:avLst/>
            <a:gdLst/>
            <a:ahLst/>
            <a:cxnLst/>
            <a:rect l="l" t="t" r="r" b="b"/>
            <a:pathLst>
              <a:path w="389" h="388" fill="none" extrusionOk="0">
                <a:moveTo>
                  <a:pt x="1" y="91"/>
                </a:moveTo>
                <a:lnTo>
                  <a:pt x="297" y="388"/>
                </a:lnTo>
                <a:lnTo>
                  <a:pt x="297" y="388"/>
                </a:lnTo>
                <a:lnTo>
                  <a:pt x="343" y="388"/>
                </a:lnTo>
                <a:lnTo>
                  <a:pt x="366" y="388"/>
                </a:lnTo>
                <a:lnTo>
                  <a:pt x="366" y="388"/>
                </a:lnTo>
                <a:lnTo>
                  <a:pt x="389" y="342"/>
                </a:lnTo>
                <a:lnTo>
                  <a:pt x="366" y="319"/>
                </a:lnTo>
                <a:lnTo>
                  <a:pt x="69" y="23"/>
                </a:lnTo>
                <a:lnTo>
                  <a:pt x="69" y="23"/>
                </a:lnTo>
                <a:lnTo>
                  <a:pt x="47" y="0"/>
                </a:lnTo>
                <a:lnTo>
                  <a:pt x="1" y="23"/>
                </a:lnTo>
                <a:lnTo>
                  <a:pt x="1" y="23"/>
                </a:lnTo>
                <a:lnTo>
                  <a:pt x="1" y="46"/>
                </a:lnTo>
                <a:lnTo>
                  <a:pt x="1" y="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9"/>
          <p:cNvSpPr/>
          <p:nvPr/>
        </p:nvSpPr>
        <p:spPr>
          <a:xfrm>
            <a:off x="-78050" y="4207794"/>
            <a:ext cx="33155" cy="26143"/>
          </a:xfrm>
          <a:custGeom>
            <a:avLst/>
            <a:gdLst/>
            <a:ahLst/>
            <a:cxnLst/>
            <a:rect l="l" t="t" r="r" b="b"/>
            <a:pathLst>
              <a:path w="435" h="343" extrusionOk="0">
                <a:moveTo>
                  <a:pt x="46" y="1"/>
                </a:moveTo>
                <a:lnTo>
                  <a:pt x="24" y="24"/>
                </a:lnTo>
                <a:lnTo>
                  <a:pt x="1" y="69"/>
                </a:lnTo>
                <a:lnTo>
                  <a:pt x="24" y="92"/>
                </a:lnTo>
                <a:lnTo>
                  <a:pt x="366" y="343"/>
                </a:lnTo>
                <a:lnTo>
                  <a:pt x="434" y="343"/>
                </a:lnTo>
                <a:lnTo>
                  <a:pt x="434" y="297"/>
                </a:lnTo>
                <a:lnTo>
                  <a:pt x="411" y="275"/>
                </a:lnTo>
                <a:lnTo>
                  <a:pt x="92" y="24"/>
                </a:lnTo>
                <a:lnTo>
                  <a:pt x="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9"/>
          <p:cNvSpPr/>
          <p:nvPr/>
        </p:nvSpPr>
        <p:spPr>
          <a:xfrm>
            <a:off x="-78050" y="4207794"/>
            <a:ext cx="33155" cy="26143"/>
          </a:xfrm>
          <a:custGeom>
            <a:avLst/>
            <a:gdLst/>
            <a:ahLst/>
            <a:cxnLst/>
            <a:rect l="l" t="t" r="r" b="b"/>
            <a:pathLst>
              <a:path w="435" h="343" fill="none" extrusionOk="0">
                <a:moveTo>
                  <a:pt x="24" y="92"/>
                </a:moveTo>
                <a:lnTo>
                  <a:pt x="366" y="343"/>
                </a:lnTo>
                <a:lnTo>
                  <a:pt x="366" y="343"/>
                </a:lnTo>
                <a:lnTo>
                  <a:pt x="389" y="343"/>
                </a:lnTo>
                <a:lnTo>
                  <a:pt x="434" y="343"/>
                </a:lnTo>
                <a:lnTo>
                  <a:pt x="434" y="343"/>
                </a:lnTo>
                <a:lnTo>
                  <a:pt x="434" y="297"/>
                </a:lnTo>
                <a:lnTo>
                  <a:pt x="411" y="275"/>
                </a:lnTo>
                <a:lnTo>
                  <a:pt x="92" y="24"/>
                </a:lnTo>
                <a:lnTo>
                  <a:pt x="92" y="24"/>
                </a:lnTo>
                <a:lnTo>
                  <a:pt x="46" y="1"/>
                </a:lnTo>
                <a:lnTo>
                  <a:pt x="24" y="24"/>
                </a:lnTo>
                <a:lnTo>
                  <a:pt x="24" y="24"/>
                </a:lnTo>
                <a:lnTo>
                  <a:pt x="1" y="69"/>
                </a:lnTo>
                <a:lnTo>
                  <a:pt x="24"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9"/>
          <p:cNvSpPr/>
          <p:nvPr/>
        </p:nvSpPr>
        <p:spPr>
          <a:xfrm>
            <a:off x="-159677" y="4197429"/>
            <a:ext cx="759584" cy="422397"/>
          </a:xfrm>
          <a:custGeom>
            <a:avLst/>
            <a:gdLst/>
            <a:ahLst/>
            <a:cxnLst/>
            <a:rect l="l" t="t" r="r" b="b"/>
            <a:pathLst>
              <a:path w="9966" h="5542" extrusionOk="0">
                <a:moveTo>
                  <a:pt x="5040" y="0"/>
                </a:moveTo>
                <a:lnTo>
                  <a:pt x="4789" y="23"/>
                </a:lnTo>
                <a:lnTo>
                  <a:pt x="4538" y="69"/>
                </a:lnTo>
                <a:lnTo>
                  <a:pt x="4287" y="137"/>
                </a:lnTo>
                <a:lnTo>
                  <a:pt x="4059" y="205"/>
                </a:lnTo>
                <a:lnTo>
                  <a:pt x="3831" y="319"/>
                </a:lnTo>
                <a:lnTo>
                  <a:pt x="3603" y="411"/>
                </a:lnTo>
                <a:lnTo>
                  <a:pt x="3398" y="547"/>
                </a:lnTo>
                <a:lnTo>
                  <a:pt x="3193" y="684"/>
                </a:lnTo>
                <a:lnTo>
                  <a:pt x="2987" y="844"/>
                </a:lnTo>
                <a:lnTo>
                  <a:pt x="2828" y="1026"/>
                </a:lnTo>
                <a:lnTo>
                  <a:pt x="2645" y="1209"/>
                </a:lnTo>
                <a:lnTo>
                  <a:pt x="2509" y="1414"/>
                </a:lnTo>
                <a:lnTo>
                  <a:pt x="2600" y="1437"/>
                </a:lnTo>
                <a:lnTo>
                  <a:pt x="2759" y="1254"/>
                </a:lnTo>
                <a:lnTo>
                  <a:pt x="2919" y="1095"/>
                </a:lnTo>
                <a:lnTo>
                  <a:pt x="3101" y="958"/>
                </a:lnTo>
                <a:lnTo>
                  <a:pt x="3284" y="821"/>
                </a:lnTo>
                <a:lnTo>
                  <a:pt x="3489" y="707"/>
                </a:lnTo>
                <a:lnTo>
                  <a:pt x="3694" y="593"/>
                </a:lnTo>
                <a:lnTo>
                  <a:pt x="3900" y="502"/>
                </a:lnTo>
                <a:lnTo>
                  <a:pt x="4128" y="411"/>
                </a:lnTo>
                <a:lnTo>
                  <a:pt x="4333" y="365"/>
                </a:lnTo>
                <a:lnTo>
                  <a:pt x="4561" y="297"/>
                </a:lnTo>
                <a:lnTo>
                  <a:pt x="4789" y="274"/>
                </a:lnTo>
                <a:lnTo>
                  <a:pt x="5040" y="251"/>
                </a:lnTo>
                <a:lnTo>
                  <a:pt x="5268" y="251"/>
                </a:lnTo>
                <a:lnTo>
                  <a:pt x="5519" y="274"/>
                </a:lnTo>
                <a:lnTo>
                  <a:pt x="5747" y="319"/>
                </a:lnTo>
                <a:lnTo>
                  <a:pt x="5998" y="365"/>
                </a:lnTo>
                <a:lnTo>
                  <a:pt x="6226" y="433"/>
                </a:lnTo>
                <a:lnTo>
                  <a:pt x="6454" y="525"/>
                </a:lnTo>
                <a:lnTo>
                  <a:pt x="6659" y="639"/>
                </a:lnTo>
                <a:lnTo>
                  <a:pt x="6864" y="753"/>
                </a:lnTo>
                <a:lnTo>
                  <a:pt x="7069" y="889"/>
                </a:lnTo>
                <a:lnTo>
                  <a:pt x="7252" y="1026"/>
                </a:lnTo>
                <a:lnTo>
                  <a:pt x="7434" y="1186"/>
                </a:lnTo>
                <a:lnTo>
                  <a:pt x="7594" y="1346"/>
                </a:lnTo>
                <a:lnTo>
                  <a:pt x="7731" y="1528"/>
                </a:lnTo>
                <a:lnTo>
                  <a:pt x="7868" y="1710"/>
                </a:lnTo>
                <a:lnTo>
                  <a:pt x="7982" y="1916"/>
                </a:lnTo>
                <a:lnTo>
                  <a:pt x="8096" y="2121"/>
                </a:lnTo>
                <a:lnTo>
                  <a:pt x="8187" y="2326"/>
                </a:lnTo>
                <a:lnTo>
                  <a:pt x="8278" y="2531"/>
                </a:lnTo>
                <a:lnTo>
                  <a:pt x="8346" y="2759"/>
                </a:lnTo>
                <a:lnTo>
                  <a:pt x="8392" y="2987"/>
                </a:lnTo>
                <a:lnTo>
                  <a:pt x="8506" y="3010"/>
                </a:lnTo>
                <a:lnTo>
                  <a:pt x="8506" y="3010"/>
                </a:lnTo>
                <a:lnTo>
                  <a:pt x="8460" y="2759"/>
                </a:lnTo>
                <a:lnTo>
                  <a:pt x="8415" y="2531"/>
                </a:lnTo>
                <a:lnTo>
                  <a:pt x="8346" y="2281"/>
                </a:lnTo>
                <a:lnTo>
                  <a:pt x="8255" y="2053"/>
                </a:lnTo>
                <a:lnTo>
                  <a:pt x="8141" y="1824"/>
                </a:lnTo>
                <a:lnTo>
                  <a:pt x="8027" y="1596"/>
                </a:lnTo>
                <a:lnTo>
                  <a:pt x="7890" y="1391"/>
                </a:lnTo>
                <a:lnTo>
                  <a:pt x="7754" y="1209"/>
                </a:lnTo>
                <a:lnTo>
                  <a:pt x="7571" y="1026"/>
                </a:lnTo>
                <a:lnTo>
                  <a:pt x="7389" y="844"/>
                </a:lnTo>
                <a:lnTo>
                  <a:pt x="7206" y="684"/>
                </a:lnTo>
                <a:lnTo>
                  <a:pt x="7001" y="547"/>
                </a:lnTo>
                <a:lnTo>
                  <a:pt x="6773" y="411"/>
                </a:lnTo>
                <a:lnTo>
                  <a:pt x="6545" y="297"/>
                </a:lnTo>
                <a:lnTo>
                  <a:pt x="6317" y="205"/>
                </a:lnTo>
                <a:lnTo>
                  <a:pt x="6066" y="114"/>
                </a:lnTo>
                <a:lnTo>
                  <a:pt x="5792" y="69"/>
                </a:lnTo>
                <a:lnTo>
                  <a:pt x="5542" y="23"/>
                </a:lnTo>
                <a:lnTo>
                  <a:pt x="5291" y="0"/>
                </a:lnTo>
                <a:close/>
                <a:moveTo>
                  <a:pt x="1961" y="2440"/>
                </a:moveTo>
                <a:lnTo>
                  <a:pt x="1893" y="2623"/>
                </a:lnTo>
                <a:lnTo>
                  <a:pt x="1756" y="3147"/>
                </a:lnTo>
                <a:lnTo>
                  <a:pt x="46" y="2691"/>
                </a:lnTo>
                <a:lnTo>
                  <a:pt x="0" y="2873"/>
                </a:lnTo>
                <a:lnTo>
                  <a:pt x="1710" y="3330"/>
                </a:lnTo>
                <a:lnTo>
                  <a:pt x="1824" y="3352"/>
                </a:lnTo>
                <a:lnTo>
                  <a:pt x="2007" y="2645"/>
                </a:lnTo>
                <a:lnTo>
                  <a:pt x="8392" y="4356"/>
                </a:lnTo>
                <a:lnTo>
                  <a:pt x="8460" y="4196"/>
                </a:lnTo>
                <a:lnTo>
                  <a:pt x="2052" y="2463"/>
                </a:lnTo>
                <a:lnTo>
                  <a:pt x="1961" y="2440"/>
                </a:lnTo>
                <a:close/>
                <a:moveTo>
                  <a:pt x="8255" y="4903"/>
                </a:moveTo>
                <a:lnTo>
                  <a:pt x="8210" y="5063"/>
                </a:lnTo>
                <a:lnTo>
                  <a:pt x="9920" y="5542"/>
                </a:lnTo>
                <a:lnTo>
                  <a:pt x="9966" y="5359"/>
                </a:lnTo>
                <a:lnTo>
                  <a:pt x="8255" y="4903"/>
                </a:lnTo>
                <a:close/>
              </a:path>
            </a:pathLst>
          </a:custGeom>
          <a:solidFill>
            <a:srgbClr val="5AA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9"/>
          <p:cNvSpPr/>
          <p:nvPr/>
        </p:nvSpPr>
        <p:spPr>
          <a:xfrm>
            <a:off x="-159677" y="4054906"/>
            <a:ext cx="790909" cy="554482"/>
          </a:xfrm>
          <a:custGeom>
            <a:avLst/>
            <a:gdLst/>
            <a:ahLst/>
            <a:cxnLst/>
            <a:rect l="l" t="t" r="r" b="b"/>
            <a:pathLst>
              <a:path w="10377" h="7275" extrusionOk="0">
                <a:moveTo>
                  <a:pt x="5199" y="1916"/>
                </a:moveTo>
                <a:lnTo>
                  <a:pt x="5405" y="1939"/>
                </a:lnTo>
                <a:lnTo>
                  <a:pt x="5633" y="1939"/>
                </a:lnTo>
                <a:lnTo>
                  <a:pt x="5838" y="1984"/>
                </a:lnTo>
                <a:lnTo>
                  <a:pt x="6043" y="2030"/>
                </a:lnTo>
                <a:lnTo>
                  <a:pt x="6294" y="2121"/>
                </a:lnTo>
                <a:lnTo>
                  <a:pt x="6522" y="2212"/>
                </a:lnTo>
                <a:lnTo>
                  <a:pt x="6750" y="2326"/>
                </a:lnTo>
                <a:lnTo>
                  <a:pt x="6978" y="2440"/>
                </a:lnTo>
                <a:lnTo>
                  <a:pt x="7183" y="2600"/>
                </a:lnTo>
                <a:lnTo>
                  <a:pt x="7366" y="2759"/>
                </a:lnTo>
                <a:lnTo>
                  <a:pt x="7548" y="2919"/>
                </a:lnTo>
                <a:lnTo>
                  <a:pt x="7708" y="3102"/>
                </a:lnTo>
                <a:lnTo>
                  <a:pt x="7868" y="3307"/>
                </a:lnTo>
                <a:lnTo>
                  <a:pt x="7982" y="3489"/>
                </a:lnTo>
                <a:lnTo>
                  <a:pt x="8118" y="3717"/>
                </a:lnTo>
                <a:lnTo>
                  <a:pt x="8210" y="3945"/>
                </a:lnTo>
                <a:lnTo>
                  <a:pt x="8301" y="4173"/>
                </a:lnTo>
                <a:lnTo>
                  <a:pt x="8369" y="4401"/>
                </a:lnTo>
                <a:lnTo>
                  <a:pt x="8415" y="4652"/>
                </a:lnTo>
                <a:lnTo>
                  <a:pt x="8448" y="4819"/>
                </a:lnTo>
                <a:lnTo>
                  <a:pt x="8448" y="4819"/>
                </a:lnTo>
                <a:lnTo>
                  <a:pt x="2572" y="3255"/>
                </a:lnTo>
                <a:lnTo>
                  <a:pt x="2572" y="3255"/>
                </a:lnTo>
                <a:lnTo>
                  <a:pt x="2782" y="2988"/>
                </a:lnTo>
                <a:lnTo>
                  <a:pt x="3056" y="2737"/>
                </a:lnTo>
                <a:lnTo>
                  <a:pt x="3375" y="2486"/>
                </a:lnTo>
                <a:lnTo>
                  <a:pt x="3694" y="2281"/>
                </a:lnTo>
                <a:lnTo>
                  <a:pt x="4059" y="2144"/>
                </a:lnTo>
                <a:lnTo>
                  <a:pt x="4424" y="2007"/>
                </a:lnTo>
                <a:lnTo>
                  <a:pt x="4812" y="1939"/>
                </a:lnTo>
                <a:lnTo>
                  <a:pt x="5199" y="1916"/>
                </a:lnTo>
                <a:close/>
                <a:moveTo>
                  <a:pt x="5199" y="1824"/>
                </a:moveTo>
                <a:lnTo>
                  <a:pt x="4789" y="1847"/>
                </a:lnTo>
                <a:lnTo>
                  <a:pt x="4401" y="1939"/>
                </a:lnTo>
                <a:lnTo>
                  <a:pt x="4014" y="2053"/>
                </a:lnTo>
                <a:lnTo>
                  <a:pt x="3649" y="2212"/>
                </a:lnTo>
                <a:lnTo>
                  <a:pt x="3307" y="2417"/>
                </a:lnTo>
                <a:lnTo>
                  <a:pt x="3010" y="2668"/>
                </a:lnTo>
                <a:lnTo>
                  <a:pt x="2714" y="2942"/>
                </a:lnTo>
                <a:lnTo>
                  <a:pt x="2463" y="3261"/>
                </a:lnTo>
                <a:lnTo>
                  <a:pt x="2463" y="3284"/>
                </a:lnTo>
                <a:lnTo>
                  <a:pt x="2486" y="3330"/>
                </a:lnTo>
                <a:lnTo>
                  <a:pt x="8483" y="4926"/>
                </a:lnTo>
                <a:lnTo>
                  <a:pt x="8529" y="4926"/>
                </a:lnTo>
                <a:lnTo>
                  <a:pt x="8552" y="4880"/>
                </a:lnTo>
                <a:lnTo>
                  <a:pt x="8506" y="4629"/>
                </a:lnTo>
                <a:lnTo>
                  <a:pt x="8460" y="4379"/>
                </a:lnTo>
                <a:lnTo>
                  <a:pt x="8392" y="4128"/>
                </a:lnTo>
                <a:lnTo>
                  <a:pt x="8301" y="3900"/>
                </a:lnTo>
                <a:lnTo>
                  <a:pt x="8187" y="3672"/>
                </a:lnTo>
                <a:lnTo>
                  <a:pt x="8073" y="3444"/>
                </a:lnTo>
                <a:lnTo>
                  <a:pt x="7936" y="3238"/>
                </a:lnTo>
                <a:lnTo>
                  <a:pt x="7776" y="3033"/>
                </a:lnTo>
                <a:lnTo>
                  <a:pt x="7617" y="2851"/>
                </a:lnTo>
                <a:lnTo>
                  <a:pt x="7434" y="2691"/>
                </a:lnTo>
                <a:lnTo>
                  <a:pt x="7229" y="2509"/>
                </a:lnTo>
                <a:lnTo>
                  <a:pt x="7024" y="2372"/>
                </a:lnTo>
                <a:lnTo>
                  <a:pt x="6796" y="2235"/>
                </a:lnTo>
                <a:lnTo>
                  <a:pt x="6568" y="2121"/>
                </a:lnTo>
                <a:lnTo>
                  <a:pt x="6317" y="2030"/>
                </a:lnTo>
                <a:lnTo>
                  <a:pt x="6066" y="1939"/>
                </a:lnTo>
                <a:lnTo>
                  <a:pt x="5861" y="1893"/>
                </a:lnTo>
                <a:lnTo>
                  <a:pt x="5633" y="1870"/>
                </a:lnTo>
                <a:lnTo>
                  <a:pt x="5427" y="1847"/>
                </a:lnTo>
                <a:lnTo>
                  <a:pt x="5199" y="1824"/>
                </a:lnTo>
                <a:close/>
                <a:moveTo>
                  <a:pt x="5199" y="91"/>
                </a:moveTo>
                <a:lnTo>
                  <a:pt x="5519" y="114"/>
                </a:lnTo>
                <a:lnTo>
                  <a:pt x="5861" y="137"/>
                </a:lnTo>
                <a:lnTo>
                  <a:pt x="6180" y="183"/>
                </a:lnTo>
                <a:lnTo>
                  <a:pt x="6522" y="274"/>
                </a:lnTo>
                <a:lnTo>
                  <a:pt x="6933" y="411"/>
                </a:lnTo>
                <a:lnTo>
                  <a:pt x="7343" y="570"/>
                </a:lnTo>
                <a:lnTo>
                  <a:pt x="7708" y="753"/>
                </a:lnTo>
                <a:lnTo>
                  <a:pt x="8073" y="981"/>
                </a:lnTo>
                <a:lnTo>
                  <a:pt x="8392" y="1232"/>
                </a:lnTo>
                <a:lnTo>
                  <a:pt x="8711" y="1505"/>
                </a:lnTo>
                <a:lnTo>
                  <a:pt x="8985" y="1802"/>
                </a:lnTo>
                <a:lnTo>
                  <a:pt x="9259" y="2121"/>
                </a:lnTo>
                <a:lnTo>
                  <a:pt x="9487" y="2440"/>
                </a:lnTo>
                <a:lnTo>
                  <a:pt x="9692" y="2805"/>
                </a:lnTo>
                <a:lnTo>
                  <a:pt x="9874" y="3170"/>
                </a:lnTo>
                <a:lnTo>
                  <a:pt x="10011" y="3558"/>
                </a:lnTo>
                <a:lnTo>
                  <a:pt x="10148" y="3945"/>
                </a:lnTo>
                <a:lnTo>
                  <a:pt x="10216" y="4356"/>
                </a:lnTo>
                <a:lnTo>
                  <a:pt x="10262" y="4766"/>
                </a:lnTo>
                <a:lnTo>
                  <a:pt x="10285" y="5177"/>
                </a:lnTo>
                <a:lnTo>
                  <a:pt x="10285" y="5519"/>
                </a:lnTo>
                <a:lnTo>
                  <a:pt x="10239" y="5838"/>
                </a:lnTo>
                <a:lnTo>
                  <a:pt x="10194" y="6180"/>
                </a:lnTo>
                <a:lnTo>
                  <a:pt x="10125" y="6499"/>
                </a:lnTo>
                <a:lnTo>
                  <a:pt x="9943" y="7161"/>
                </a:lnTo>
                <a:lnTo>
                  <a:pt x="8324" y="6727"/>
                </a:lnTo>
                <a:lnTo>
                  <a:pt x="8506" y="6066"/>
                </a:lnTo>
                <a:lnTo>
                  <a:pt x="8483" y="6043"/>
                </a:lnTo>
                <a:lnTo>
                  <a:pt x="8460" y="6021"/>
                </a:lnTo>
                <a:lnTo>
                  <a:pt x="8415" y="5998"/>
                </a:lnTo>
                <a:lnTo>
                  <a:pt x="2030" y="4287"/>
                </a:lnTo>
                <a:lnTo>
                  <a:pt x="1961" y="4265"/>
                </a:lnTo>
                <a:lnTo>
                  <a:pt x="1938" y="4265"/>
                </a:lnTo>
                <a:lnTo>
                  <a:pt x="1916" y="4310"/>
                </a:lnTo>
                <a:lnTo>
                  <a:pt x="1733" y="4972"/>
                </a:lnTo>
                <a:lnTo>
                  <a:pt x="114" y="4538"/>
                </a:lnTo>
                <a:lnTo>
                  <a:pt x="296" y="3877"/>
                </a:lnTo>
                <a:lnTo>
                  <a:pt x="411" y="3444"/>
                </a:lnTo>
                <a:lnTo>
                  <a:pt x="570" y="3056"/>
                </a:lnTo>
                <a:lnTo>
                  <a:pt x="775" y="2668"/>
                </a:lnTo>
                <a:lnTo>
                  <a:pt x="1003" y="2326"/>
                </a:lnTo>
                <a:lnTo>
                  <a:pt x="1254" y="1984"/>
                </a:lnTo>
                <a:lnTo>
                  <a:pt x="1505" y="1665"/>
                </a:lnTo>
                <a:lnTo>
                  <a:pt x="1802" y="1391"/>
                </a:lnTo>
                <a:lnTo>
                  <a:pt x="2121" y="1118"/>
                </a:lnTo>
                <a:lnTo>
                  <a:pt x="2463" y="890"/>
                </a:lnTo>
                <a:lnTo>
                  <a:pt x="2828" y="684"/>
                </a:lnTo>
                <a:lnTo>
                  <a:pt x="3193" y="502"/>
                </a:lnTo>
                <a:lnTo>
                  <a:pt x="3558" y="365"/>
                </a:lnTo>
                <a:lnTo>
                  <a:pt x="3968" y="251"/>
                </a:lnTo>
                <a:lnTo>
                  <a:pt x="4356" y="160"/>
                </a:lnTo>
                <a:lnTo>
                  <a:pt x="4789" y="114"/>
                </a:lnTo>
                <a:lnTo>
                  <a:pt x="5199" y="91"/>
                </a:lnTo>
                <a:close/>
                <a:moveTo>
                  <a:pt x="5199" y="0"/>
                </a:moveTo>
                <a:lnTo>
                  <a:pt x="4766" y="23"/>
                </a:lnTo>
                <a:lnTo>
                  <a:pt x="4356" y="69"/>
                </a:lnTo>
                <a:lnTo>
                  <a:pt x="3945" y="160"/>
                </a:lnTo>
                <a:lnTo>
                  <a:pt x="3535" y="274"/>
                </a:lnTo>
                <a:lnTo>
                  <a:pt x="3147" y="433"/>
                </a:lnTo>
                <a:lnTo>
                  <a:pt x="2782" y="616"/>
                </a:lnTo>
                <a:lnTo>
                  <a:pt x="2417" y="821"/>
                </a:lnTo>
                <a:lnTo>
                  <a:pt x="2075" y="1049"/>
                </a:lnTo>
                <a:lnTo>
                  <a:pt x="1756" y="1323"/>
                </a:lnTo>
                <a:lnTo>
                  <a:pt x="1460" y="1619"/>
                </a:lnTo>
                <a:lnTo>
                  <a:pt x="1163" y="1939"/>
                </a:lnTo>
                <a:lnTo>
                  <a:pt x="912" y="2258"/>
                </a:lnTo>
                <a:lnTo>
                  <a:pt x="684" y="2623"/>
                </a:lnTo>
                <a:lnTo>
                  <a:pt x="502" y="3010"/>
                </a:lnTo>
                <a:lnTo>
                  <a:pt x="342" y="3421"/>
                </a:lnTo>
                <a:lnTo>
                  <a:pt x="211" y="3834"/>
                </a:lnTo>
                <a:lnTo>
                  <a:pt x="211" y="3834"/>
                </a:lnTo>
                <a:lnTo>
                  <a:pt x="205" y="3831"/>
                </a:lnTo>
                <a:lnTo>
                  <a:pt x="205" y="3854"/>
                </a:lnTo>
                <a:lnTo>
                  <a:pt x="0" y="4561"/>
                </a:lnTo>
                <a:lnTo>
                  <a:pt x="23" y="4584"/>
                </a:lnTo>
                <a:lnTo>
                  <a:pt x="46" y="4607"/>
                </a:lnTo>
                <a:lnTo>
                  <a:pt x="1756" y="5063"/>
                </a:lnTo>
                <a:lnTo>
                  <a:pt x="1779" y="5063"/>
                </a:lnTo>
                <a:lnTo>
                  <a:pt x="1802" y="5040"/>
                </a:lnTo>
                <a:lnTo>
                  <a:pt x="1984" y="4379"/>
                </a:lnTo>
                <a:lnTo>
                  <a:pt x="8392" y="6089"/>
                </a:lnTo>
                <a:lnTo>
                  <a:pt x="8210" y="6750"/>
                </a:lnTo>
                <a:lnTo>
                  <a:pt x="8232" y="6796"/>
                </a:lnTo>
                <a:lnTo>
                  <a:pt x="8255" y="6796"/>
                </a:lnTo>
                <a:lnTo>
                  <a:pt x="9966" y="7275"/>
                </a:lnTo>
                <a:lnTo>
                  <a:pt x="9988" y="7252"/>
                </a:lnTo>
                <a:lnTo>
                  <a:pt x="10011" y="7229"/>
                </a:lnTo>
                <a:lnTo>
                  <a:pt x="10194" y="6522"/>
                </a:lnTo>
                <a:lnTo>
                  <a:pt x="10285" y="6180"/>
                </a:lnTo>
                <a:lnTo>
                  <a:pt x="10330" y="5861"/>
                </a:lnTo>
                <a:lnTo>
                  <a:pt x="10376" y="5519"/>
                </a:lnTo>
                <a:lnTo>
                  <a:pt x="10376" y="5177"/>
                </a:lnTo>
                <a:lnTo>
                  <a:pt x="10353" y="4766"/>
                </a:lnTo>
                <a:lnTo>
                  <a:pt x="10308" y="4333"/>
                </a:lnTo>
                <a:lnTo>
                  <a:pt x="10216" y="3923"/>
                </a:lnTo>
                <a:lnTo>
                  <a:pt x="10102" y="3512"/>
                </a:lnTo>
                <a:lnTo>
                  <a:pt x="9966" y="3124"/>
                </a:lnTo>
                <a:lnTo>
                  <a:pt x="9783" y="2759"/>
                </a:lnTo>
                <a:lnTo>
                  <a:pt x="9578" y="2395"/>
                </a:lnTo>
                <a:lnTo>
                  <a:pt x="9327" y="2053"/>
                </a:lnTo>
                <a:lnTo>
                  <a:pt x="9053" y="1733"/>
                </a:lnTo>
                <a:lnTo>
                  <a:pt x="8780" y="1437"/>
                </a:lnTo>
                <a:lnTo>
                  <a:pt x="8460" y="1163"/>
                </a:lnTo>
                <a:lnTo>
                  <a:pt x="8118" y="912"/>
                </a:lnTo>
                <a:lnTo>
                  <a:pt x="7754" y="684"/>
                </a:lnTo>
                <a:lnTo>
                  <a:pt x="7366" y="479"/>
                </a:lnTo>
                <a:lnTo>
                  <a:pt x="6955" y="319"/>
                </a:lnTo>
                <a:lnTo>
                  <a:pt x="6545" y="183"/>
                </a:lnTo>
                <a:lnTo>
                  <a:pt x="6203" y="114"/>
                </a:lnTo>
                <a:lnTo>
                  <a:pt x="5861" y="46"/>
                </a:lnTo>
                <a:lnTo>
                  <a:pt x="5542" y="23"/>
                </a:lnTo>
                <a:lnTo>
                  <a:pt x="519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8" name="Google Shape;1648;p29"/>
          <p:cNvGrpSpPr/>
          <p:nvPr/>
        </p:nvGrpSpPr>
        <p:grpSpPr>
          <a:xfrm>
            <a:off x="7981314" y="3953690"/>
            <a:ext cx="636263" cy="1204535"/>
            <a:chOff x="7148393" y="3481390"/>
            <a:chExt cx="636263" cy="1204535"/>
          </a:xfrm>
        </p:grpSpPr>
        <p:sp>
          <p:nvSpPr>
            <p:cNvPr id="1649" name="Google Shape;1649;p29"/>
            <p:cNvSpPr/>
            <p:nvPr/>
          </p:nvSpPr>
          <p:spPr>
            <a:xfrm>
              <a:off x="7167523" y="3484820"/>
              <a:ext cx="617133" cy="1148979"/>
            </a:xfrm>
            <a:custGeom>
              <a:avLst/>
              <a:gdLst/>
              <a:ahLst/>
              <a:cxnLst/>
              <a:rect l="l" t="t" r="r" b="b"/>
              <a:pathLst>
                <a:path w="8097" h="15075" extrusionOk="0">
                  <a:moveTo>
                    <a:pt x="1" y="1"/>
                  </a:moveTo>
                  <a:lnTo>
                    <a:pt x="183" y="320"/>
                  </a:lnTo>
                  <a:lnTo>
                    <a:pt x="297" y="639"/>
                  </a:lnTo>
                  <a:lnTo>
                    <a:pt x="388" y="913"/>
                  </a:lnTo>
                  <a:lnTo>
                    <a:pt x="457" y="1187"/>
                  </a:lnTo>
                  <a:lnTo>
                    <a:pt x="479" y="1437"/>
                  </a:lnTo>
                  <a:lnTo>
                    <a:pt x="502" y="1688"/>
                  </a:lnTo>
                  <a:lnTo>
                    <a:pt x="502" y="2144"/>
                  </a:lnTo>
                  <a:lnTo>
                    <a:pt x="525" y="2578"/>
                  </a:lnTo>
                  <a:lnTo>
                    <a:pt x="571" y="2783"/>
                  </a:lnTo>
                  <a:lnTo>
                    <a:pt x="616" y="2988"/>
                  </a:lnTo>
                  <a:lnTo>
                    <a:pt x="707" y="3216"/>
                  </a:lnTo>
                  <a:lnTo>
                    <a:pt x="844" y="3421"/>
                  </a:lnTo>
                  <a:lnTo>
                    <a:pt x="1004" y="3627"/>
                  </a:lnTo>
                  <a:lnTo>
                    <a:pt x="1232" y="3855"/>
                  </a:lnTo>
                  <a:lnTo>
                    <a:pt x="6819" y="14710"/>
                  </a:lnTo>
                  <a:lnTo>
                    <a:pt x="6865" y="14801"/>
                  </a:lnTo>
                  <a:lnTo>
                    <a:pt x="6933" y="14869"/>
                  </a:lnTo>
                  <a:lnTo>
                    <a:pt x="7070" y="14983"/>
                  </a:lnTo>
                  <a:lnTo>
                    <a:pt x="7230" y="15052"/>
                  </a:lnTo>
                  <a:lnTo>
                    <a:pt x="7412" y="15074"/>
                  </a:lnTo>
                  <a:lnTo>
                    <a:pt x="7572" y="15052"/>
                  </a:lnTo>
                  <a:lnTo>
                    <a:pt x="7731" y="15006"/>
                  </a:lnTo>
                  <a:lnTo>
                    <a:pt x="7845" y="14938"/>
                  </a:lnTo>
                  <a:lnTo>
                    <a:pt x="7936" y="14846"/>
                  </a:lnTo>
                  <a:lnTo>
                    <a:pt x="8005" y="14732"/>
                  </a:lnTo>
                  <a:lnTo>
                    <a:pt x="8050" y="14618"/>
                  </a:lnTo>
                  <a:lnTo>
                    <a:pt x="8073" y="14482"/>
                  </a:lnTo>
                  <a:lnTo>
                    <a:pt x="8096" y="14368"/>
                  </a:lnTo>
                  <a:lnTo>
                    <a:pt x="8073" y="14231"/>
                  </a:lnTo>
                  <a:lnTo>
                    <a:pt x="8005" y="14094"/>
                  </a:lnTo>
                  <a:lnTo>
                    <a:pt x="2418" y="3239"/>
                  </a:lnTo>
                  <a:lnTo>
                    <a:pt x="2441" y="3079"/>
                  </a:lnTo>
                  <a:lnTo>
                    <a:pt x="2418" y="2943"/>
                  </a:lnTo>
                  <a:lnTo>
                    <a:pt x="2349" y="2646"/>
                  </a:lnTo>
                  <a:lnTo>
                    <a:pt x="2235" y="2350"/>
                  </a:lnTo>
                  <a:lnTo>
                    <a:pt x="2099" y="2076"/>
                  </a:lnTo>
                  <a:lnTo>
                    <a:pt x="1916" y="1780"/>
                  </a:lnTo>
                  <a:lnTo>
                    <a:pt x="1711" y="1529"/>
                  </a:lnTo>
                  <a:lnTo>
                    <a:pt x="1483" y="1278"/>
                  </a:lnTo>
                  <a:lnTo>
                    <a:pt x="1255" y="1027"/>
                  </a:lnTo>
                  <a:lnTo>
                    <a:pt x="799" y="616"/>
                  </a:lnTo>
                  <a:lnTo>
                    <a:pt x="411" y="297"/>
                  </a:lnTo>
                  <a:lnTo>
                    <a:pt x="1"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0" name="Google Shape;1650;p29"/>
            <p:cNvSpPr/>
            <p:nvPr/>
          </p:nvSpPr>
          <p:spPr>
            <a:xfrm>
              <a:off x="7216225" y="3747306"/>
              <a:ext cx="443281" cy="935189"/>
            </a:xfrm>
            <a:custGeom>
              <a:avLst/>
              <a:gdLst/>
              <a:ahLst/>
              <a:cxnLst/>
              <a:rect l="l" t="t" r="r" b="b"/>
              <a:pathLst>
                <a:path w="5816" h="12270" extrusionOk="0">
                  <a:moveTo>
                    <a:pt x="1254" y="0"/>
                  </a:moveTo>
                  <a:lnTo>
                    <a:pt x="0" y="502"/>
                  </a:lnTo>
                  <a:lnTo>
                    <a:pt x="4515" y="11859"/>
                  </a:lnTo>
                  <a:lnTo>
                    <a:pt x="4584" y="11973"/>
                  </a:lnTo>
                  <a:lnTo>
                    <a:pt x="4675" y="12087"/>
                  </a:lnTo>
                  <a:lnTo>
                    <a:pt x="4766" y="12155"/>
                  </a:lnTo>
                  <a:lnTo>
                    <a:pt x="4880" y="12223"/>
                  </a:lnTo>
                  <a:lnTo>
                    <a:pt x="4994" y="12269"/>
                  </a:lnTo>
                  <a:lnTo>
                    <a:pt x="5268" y="12269"/>
                  </a:lnTo>
                  <a:lnTo>
                    <a:pt x="5382" y="12223"/>
                  </a:lnTo>
                  <a:lnTo>
                    <a:pt x="5519" y="12178"/>
                  </a:lnTo>
                  <a:lnTo>
                    <a:pt x="5610" y="12087"/>
                  </a:lnTo>
                  <a:lnTo>
                    <a:pt x="5701" y="11973"/>
                  </a:lnTo>
                  <a:lnTo>
                    <a:pt x="5770" y="11881"/>
                  </a:lnTo>
                  <a:lnTo>
                    <a:pt x="5792" y="11745"/>
                  </a:lnTo>
                  <a:lnTo>
                    <a:pt x="5815" y="11608"/>
                  </a:lnTo>
                  <a:lnTo>
                    <a:pt x="5815" y="11494"/>
                  </a:lnTo>
                  <a:lnTo>
                    <a:pt x="5770" y="11357"/>
                  </a:lnTo>
                  <a:lnTo>
                    <a:pt x="1254" y="0"/>
                  </a:lnTo>
                  <a:close/>
                </a:path>
              </a:pathLst>
            </a:custGeom>
            <a:solidFill>
              <a:srgbClr val="C17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1" name="Google Shape;1651;p29"/>
            <p:cNvSpPr/>
            <p:nvPr/>
          </p:nvSpPr>
          <p:spPr>
            <a:xfrm>
              <a:off x="7151899" y="3484820"/>
              <a:ext cx="159981" cy="307766"/>
            </a:xfrm>
            <a:custGeom>
              <a:avLst/>
              <a:gdLst/>
              <a:ahLst/>
              <a:cxnLst/>
              <a:rect l="l" t="t" r="r" b="b"/>
              <a:pathLst>
                <a:path w="2099" h="4038" extrusionOk="0">
                  <a:moveTo>
                    <a:pt x="0" y="1"/>
                  </a:moveTo>
                  <a:lnTo>
                    <a:pt x="137" y="343"/>
                  </a:lnTo>
                  <a:lnTo>
                    <a:pt x="228" y="662"/>
                  </a:lnTo>
                  <a:lnTo>
                    <a:pt x="297" y="959"/>
                  </a:lnTo>
                  <a:lnTo>
                    <a:pt x="320" y="1232"/>
                  </a:lnTo>
                  <a:lnTo>
                    <a:pt x="320" y="1483"/>
                  </a:lnTo>
                  <a:lnTo>
                    <a:pt x="320" y="1734"/>
                  </a:lnTo>
                  <a:lnTo>
                    <a:pt x="297" y="2190"/>
                  </a:lnTo>
                  <a:lnTo>
                    <a:pt x="274" y="2623"/>
                  </a:lnTo>
                  <a:lnTo>
                    <a:pt x="274" y="2829"/>
                  </a:lnTo>
                  <a:lnTo>
                    <a:pt x="320" y="3034"/>
                  </a:lnTo>
                  <a:lnTo>
                    <a:pt x="388" y="3262"/>
                  </a:lnTo>
                  <a:lnTo>
                    <a:pt x="502" y="3490"/>
                  </a:lnTo>
                  <a:lnTo>
                    <a:pt x="639" y="3718"/>
                  </a:lnTo>
                  <a:lnTo>
                    <a:pt x="844" y="3946"/>
                  </a:lnTo>
                  <a:lnTo>
                    <a:pt x="1597" y="4037"/>
                  </a:lnTo>
                  <a:lnTo>
                    <a:pt x="2098" y="3444"/>
                  </a:lnTo>
                  <a:lnTo>
                    <a:pt x="2098" y="3307"/>
                  </a:lnTo>
                  <a:lnTo>
                    <a:pt x="2098" y="3148"/>
                  </a:lnTo>
                  <a:lnTo>
                    <a:pt x="2075" y="2851"/>
                  </a:lnTo>
                  <a:lnTo>
                    <a:pt x="1984" y="2555"/>
                  </a:lnTo>
                  <a:lnTo>
                    <a:pt x="1870" y="2258"/>
                  </a:lnTo>
                  <a:lnTo>
                    <a:pt x="1711" y="1962"/>
                  </a:lnTo>
                  <a:lnTo>
                    <a:pt x="1528" y="1665"/>
                  </a:lnTo>
                  <a:lnTo>
                    <a:pt x="1346" y="1392"/>
                  </a:lnTo>
                  <a:lnTo>
                    <a:pt x="1141" y="1141"/>
                  </a:lnTo>
                  <a:lnTo>
                    <a:pt x="730" y="685"/>
                  </a:lnTo>
                  <a:lnTo>
                    <a:pt x="342" y="320"/>
                  </a:lnTo>
                  <a:lnTo>
                    <a:pt x="0" y="1"/>
                  </a:lnTo>
                  <a:close/>
                </a:path>
              </a:pathLst>
            </a:custGeom>
            <a:solidFill>
              <a:srgbClr val="F2C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2" name="Google Shape;1652;p29"/>
            <p:cNvSpPr/>
            <p:nvPr/>
          </p:nvSpPr>
          <p:spPr>
            <a:xfrm>
              <a:off x="7151899" y="3484820"/>
              <a:ext cx="95653" cy="139173"/>
            </a:xfrm>
            <a:custGeom>
              <a:avLst/>
              <a:gdLst/>
              <a:ahLst/>
              <a:cxnLst/>
              <a:rect l="l" t="t" r="r" b="b"/>
              <a:pathLst>
                <a:path w="1255" h="1826" extrusionOk="0">
                  <a:moveTo>
                    <a:pt x="0" y="1"/>
                  </a:moveTo>
                  <a:lnTo>
                    <a:pt x="114" y="274"/>
                  </a:lnTo>
                  <a:lnTo>
                    <a:pt x="183" y="525"/>
                  </a:lnTo>
                  <a:lnTo>
                    <a:pt x="251" y="776"/>
                  </a:lnTo>
                  <a:lnTo>
                    <a:pt x="297" y="1004"/>
                  </a:lnTo>
                  <a:lnTo>
                    <a:pt x="320" y="1232"/>
                  </a:lnTo>
                  <a:lnTo>
                    <a:pt x="320" y="1437"/>
                  </a:lnTo>
                  <a:lnTo>
                    <a:pt x="320" y="1825"/>
                  </a:lnTo>
                  <a:lnTo>
                    <a:pt x="456" y="1825"/>
                  </a:lnTo>
                  <a:lnTo>
                    <a:pt x="593" y="1802"/>
                  </a:lnTo>
                  <a:lnTo>
                    <a:pt x="707" y="1757"/>
                  </a:lnTo>
                  <a:lnTo>
                    <a:pt x="753" y="1711"/>
                  </a:lnTo>
                  <a:lnTo>
                    <a:pt x="798" y="1643"/>
                  </a:lnTo>
                  <a:lnTo>
                    <a:pt x="867" y="1529"/>
                  </a:lnTo>
                  <a:lnTo>
                    <a:pt x="981" y="1415"/>
                  </a:lnTo>
                  <a:lnTo>
                    <a:pt x="1118" y="1346"/>
                  </a:lnTo>
                  <a:lnTo>
                    <a:pt x="1255" y="1301"/>
                  </a:lnTo>
                  <a:lnTo>
                    <a:pt x="1026" y="1027"/>
                  </a:lnTo>
                  <a:lnTo>
                    <a:pt x="798" y="776"/>
                  </a:lnTo>
                  <a:lnTo>
                    <a:pt x="411" y="366"/>
                  </a:lnTo>
                  <a:lnTo>
                    <a:pt x="114" y="92"/>
                  </a:lnTo>
                  <a:lnTo>
                    <a:pt x="0"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3" name="Google Shape;1653;p29"/>
            <p:cNvSpPr/>
            <p:nvPr/>
          </p:nvSpPr>
          <p:spPr>
            <a:xfrm>
              <a:off x="7148393" y="3481390"/>
              <a:ext cx="166916" cy="314626"/>
            </a:xfrm>
            <a:custGeom>
              <a:avLst/>
              <a:gdLst/>
              <a:ahLst/>
              <a:cxnLst/>
              <a:rect l="l" t="t" r="r" b="b"/>
              <a:pathLst>
                <a:path w="2190" h="4128" extrusionOk="0">
                  <a:moveTo>
                    <a:pt x="143" y="198"/>
                  </a:moveTo>
                  <a:lnTo>
                    <a:pt x="457" y="479"/>
                  </a:lnTo>
                  <a:lnTo>
                    <a:pt x="799" y="821"/>
                  </a:lnTo>
                  <a:lnTo>
                    <a:pt x="1164" y="1232"/>
                  </a:lnTo>
                  <a:lnTo>
                    <a:pt x="1346" y="1460"/>
                  </a:lnTo>
                  <a:lnTo>
                    <a:pt x="1506" y="1710"/>
                  </a:lnTo>
                  <a:lnTo>
                    <a:pt x="1665" y="1961"/>
                  </a:lnTo>
                  <a:lnTo>
                    <a:pt x="1825" y="2212"/>
                  </a:lnTo>
                  <a:lnTo>
                    <a:pt x="1939" y="2463"/>
                  </a:lnTo>
                  <a:lnTo>
                    <a:pt x="2030" y="2737"/>
                  </a:lnTo>
                  <a:lnTo>
                    <a:pt x="2099" y="3010"/>
                  </a:lnTo>
                  <a:lnTo>
                    <a:pt x="2099" y="3261"/>
                  </a:lnTo>
                  <a:lnTo>
                    <a:pt x="2099" y="3466"/>
                  </a:lnTo>
                  <a:lnTo>
                    <a:pt x="1620" y="4037"/>
                  </a:lnTo>
                  <a:lnTo>
                    <a:pt x="893" y="3946"/>
                  </a:lnTo>
                  <a:lnTo>
                    <a:pt x="893" y="3946"/>
                  </a:lnTo>
                  <a:lnTo>
                    <a:pt x="753" y="3786"/>
                  </a:lnTo>
                  <a:lnTo>
                    <a:pt x="639" y="3603"/>
                  </a:lnTo>
                  <a:lnTo>
                    <a:pt x="548" y="3421"/>
                  </a:lnTo>
                  <a:lnTo>
                    <a:pt x="457" y="3261"/>
                  </a:lnTo>
                  <a:lnTo>
                    <a:pt x="411" y="3102"/>
                  </a:lnTo>
                  <a:lnTo>
                    <a:pt x="388" y="2942"/>
                  </a:lnTo>
                  <a:lnTo>
                    <a:pt x="366" y="2623"/>
                  </a:lnTo>
                  <a:lnTo>
                    <a:pt x="366" y="2372"/>
                  </a:lnTo>
                  <a:lnTo>
                    <a:pt x="388" y="2098"/>
                  </a:lnTo>
                  <a:lnTo>
                    <a:pt x="411" y="1825"/>
                  </a:lnTo>
                  <a:lnTo>
                    <a:pt x="411" y="1528"/>
                  </a:lnTo>
                  <a:lnTo>
                    <a:pt x="411" y="1209"/>
                  </a:lnTo>
                  <a:lnTo>
                    <a:pt x="343" y="844"/>
                  </a:lnTo>
                  <a:lnTo>
                    <a:pt x="252" y="456"/>
                  </a:lnTo>
                  <a:lnTo>
                    <a:pt x="143" y="198"/>
                  </a:lnTo>
                  <a:close/>
                  <a:moveTo>
                    <a:pt x="1" y="0"/>
                  </a:moveTo>
                  <a:lnTo>
                    <a:pt x="1" y="46"/>
                  </a:lnTo>
                  <a:lnTo>
                    <a:pt x="1" y="69"/>
                  </a:lnTo>
                  <a:lnTo>
                    <a:pt x="7" y="85"/>
                  </a:lnTo>
                  <a:lnTo>
                    <a:pt x="7" y="85"/>
                  </a:lnTo>
                  <a:lnTo>
                    <a:pt x="1" y="91"/>
                  </a:lnTo>
                  <a:lnTo>
                    <a:pt x="10" y="91"/>
                  </a:lnTo>
                  <a:lnTo>
                    <a:pt x="160" y="479"/>
                  </a:lnTo>
                  <a:lnTo>
                    <a:pt x="252" y="867"/>
                  </a:lnTo>
                  <a:lnTo>
                    <a:pt x="320" y="1209"/>
                  </a:lnTo>
                  <a:lnTo>
                    <a:pt x="320" y="1528"/>
                  </a:lnTo>
                  <a:lnTo>
                    <a:pt x="320" y="1825"/>
                  </a:lnTo>
                  <a:lnTo>
                    <a:pt x="297" y="2098"/>
                  </a:lnTo>
                  <a:lnTo>
                    <a:pt x="274" y="2349"/>
                  </a:lnTo>
                  <a:lnTo>
                    <a:pt x="274" y="2623"/>
                  </a:lnTo>
                  <a:lnTo>
                    <a:pt x="274" y="2782"/>
                  </a:lnTo>
                  <a:lnTo>
                    <a:pt x="297" y="2942"/>
                  </a:lnTo>
                  <a:lnTo>
                    <a:pt x="320" y="3124"/>
                  </a:lnTo>
                  <a:lnTo>
                    <a:pt x="388" y="3284"/>
                  </a:lnTo>
                  <a:lnTo>
                    <a:pt x="457" y="3466"/>
                  </a:lnTo>
                  <a:lnTo>
                    <a:pt x="571" y="3649"/>
                  </a:lnTo>
                  <a:lnTo>
                    <a:pt x="685" y="3831"/>
                  </a:lnTo>
                  <a:lnTo>
                    <a:pt x="844" y="4037"/>
                  </a:lnTo>
                  <a:lnTo>
                    <a:pt x="890" y="4037"/>
                  </a:lnTo>
                  <a:lnTo>
                    <a:pt x="1643" y="4128"/>
                  </a:lnTo>
                  <a:lnTo>
                    <a:pt x="1688" y="4105"/>
                  </a:lnTo>
                  <a:lnTo>
                    <a:pt x="2167" y="3535"/>
                  </a:lnTo>
                  <a:lnTo>
                    <a:pt x="2190" y="3512"/>
                  </a:lnTo>
                  <a:lnTo>
                    <a:pt x="2190" y="3261"/>
                  </a:lnTo>
                  <a:lnTo>
                    <a:pt x="2167" y="2965"/>
                  </a:lnTo>
                  <a:lnTo>
                    <a:pt x="2099" y="2668"/>
                  </a:lnTo>
                  <a:lnTo>
                    <a:pt x="2007" y="2395"/>
                  </a:lnTo>
                  <a:lnTo>
                    <a:pt x="1871" y="2098"/>
                  </a:lnTo>
                  <a:lnTo>
                    <a:pt x="1711" y="1825"/>
                  </a:lnTo>
                  <a:lnTo>
                    <a:pt x="1529" y="1551"/>
                  </a:lnTo>
                  <a:lnTo>
                    <a:pt x="1323" y="1300"/>
                  </a:lnTo>
                  <a:lnTo>
                    <a:pt x="1141" y="1049"/>
                  </a:lnTo>
                  <a:lnTo>
                    <a:pt x="730" y="639"/>
                  </a:lnTo>
                  <a:lnTo>
                    <a:pt x="388" y="297"/>
                  </a:lnTo>
                  <a:lnTo>
                    <a:pt x="69" y="23"/>
                  </a:lnTo>
                  <a:lnTo>
                    <a:pt x="69" y="23"/>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4" name="Google Shape;1654;p29"/>
            <p:cNvSpPr/>
            <p:nvPr/>
          </p:nvSpPr>
          <p:spPr>
            <a:xfrm>
              <a:off x="7216225" y="3747306"/>
              <a:ext cx="126902" cy="118213"/>
            </a:xfrm>
            <a:custGeom>
              <a:avLst/>
              <a:gdLst/>
              <a:ahLst/>
              <a:cxnLst/>
              <a:rect l="l" t="t" r="r" b="b"/>
              <a:pathLst>
                <a:path w="1665" h="1551" extrusionOk="0">
                  <a:moveTo>
                    <a:pt x="1254" y="0"/>
                  </a:moveTo>
                  <a:lnTo>
                    <a:pt x="0" y="502"/>
                  </a:lnTo>
                  <a:lnTo>
                    <a:pt x="411" y="1551"/>
                  </a:lnTo>
                  <a:lnTo>
                    <a:pt x="1665" y="1072"/>
                  </a:lnTo>
                  <a:lnTo>
                    <a:pt x="12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5" name="Google Shape;1655;p29"/>
            <p:cNvSpPr/>
            <p:nvPr/>
          </p:nvSpPr>
          <p:spPr>
            <a:xfrm>
              <a:off x="7504700" y="4470287"/>
              <a:ext cx="154798" cy="212190"/>
            </a:xfrm>
            <a:custGeom>
              <a:avLst/>
              <a:gdLst/>
              <a:ahLst/>
              <a:cxnLst/>
              <a:rect l="l" t="t" r="r" b="b"/>
              <a:pathLst>
                <a:path w="2031" h="2784" extrusionOk="0">
                  <a:moveTo>
                    <a:pt x="1255" y="1"/>
                  </a:moveTo>
                  <a:lnTo>
                    <a:pt x="1" y="503"/>
                  </a:lnTo>
                  <a:lnTo>
                    <a:pt x="730" y="2373"/>
                  </a:lnTo>
                  <a:lnTo>
                    <a:pt x="799" y="2487"/>
                  </a:lnTo>
                  <a:lnTo>
                    <a:pt x="890" y="2601"/>
                  </a:lnTo>
                  <a:lnTo>
                    <a:pt x="981" y="2669"/>
                  </a:lnTo>
                  <a:lnTo>
                    <a:pt x="1095" y="2737"/>
                  </a:lnTo>
                  <a:lnTo>
                    <a:pt x="1209" y="2783"/>
                  </a:lnTo>
                  <a:lnTo>
                    <a:pt x="1483" y="2783"/>
                  </a:lnTo>
                  <a:lnTo>
                    <a:pt x="1597" y="2737"/>
                  </a:lnTo>
                  <a:lnTo>
                    <a:pt x="1734" y="2692"/>
                  </a:lnTo>
                  <a:lnTo>
                    <a:pt x="1825" y="2601"/>
                  </a:lnTo>
                  <a:lnTo>
                    <a:pt x="1916" y="2487"/>
                  </a:lnTo>
                  <a:lnTo>
                    <a:pt x="1985" y="2395"/>
                  </a:lnTo>
                  <a:lnTo>
                    <a:pt x="2007" y="2259"/>
                  </a:lnTo>
                  <a:lnTo>
                    <a:pt x="2030" y="2122"/>
                  </a:lnTo>
                  <a:lnTo>
                    <a:pt x="2030" y="2008"/>
                  </a:lnTo>
                  <a:lnTo>
                    <a:pt x="1985" y="1871"/>
                  </a:lnTo>
                  <a:lnTo>
                    <a:pt x="12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6" name="Google Shape;1656;p29"/>
            <p:cNvSpPr/>
            <p:nvPr/>
          </p:nvSpPr>
          <p:spPr>
            <a:xfrm>
              <a:off x="7212719" y="3743800"/>
              <a:ext cx="450217" cy="942125"/>
            </a:xfrm>
            <a:custGeom>
              <a:avLst/>
              <a:gdLst/>
              <a:ahLst/>
              <a:cxnLst/>
              <a:rect l="l" t="t" r="r" b="b"/>
              <a:pathLst>
                <a:path w="5907" h="12361" extrusionOk="0">
                  <a:moveTo>
                    <a:pt x="1277" y="115"/>
                  </a:moveTo>
                  <a:lnTo>
                    <a:pt x="5770" y="11426"/>
                  </a:lnTo>
                  <a:lnTo>
                    <a:pt x="5816" y="11540"/>
                  </a:lnTo>
                  <a:lnTo>
                    <a:pt x="5816" y="11654"/>
                  </a:lnTo>
                  <a:lnTo>
                    <a:pt x="5816" y="11745"/>
                  </a:lnTo>
                  <a:lnTo>
                    <a:pt x="5793" y="11836"/>
                  </a:lnTo>
                  <a:lnTo>
                    <a:pt x="5702" y="11996"/>
                  </a:lnTo>
                  <a:lnTo>
                    <a:pt x="5656" y="12064"/>
                  </a:lnTo>
                  <a:lnTo>
                    <a:pt x="5588" y="12133"/>
                  </a:lnTo>
                  <a:lnTo>
                    <a:pt x="5519" y="12201"/>
                  </a:lnTo>
                  <a:lnTo>
                    <a:pt x="5428" y="12224"/>
                  </a:lnTo>
                  <a:lnTo>
                    <a:pt x="5314" y="12269"/>
                  </a:lnTo>
                  <a:lnTo>
                    <a:pt x="5109" y="12269"/>
                  </a:lnTo>
                  <a:lnTo>
                    <a:pt x="5017" y="12247"/>
                  </a:lnTo>
                  <a:lnTo>
                    <a:pt x="4835" y="12178"/>
                  </a:lnTo>
                  <a:lnTo>
                    <a:pt x="4767" y="12110"/>
                  </a:lnTo>
                  <a:lnTo>
                    <a:pt x="4698" y="12041"/>
                  </a:lnTo>
                  <a:lnTo>
                    <a:pt x="4653" y="11973"/>
                  </a:lnTo>
                  <a:lnTo>
                    <a:pt x="4607" y="11882"/>
                  </a:lnTo>
                  <a:lnTo>
                    <a:pt x="92" y="571"/>
                  </a:lnTo>
                  <a:lnTo>
                    <a:pt x="1277" y="115"/>
                  </a:lnTo>
                  <a:close/>
                  <a:moveTo>
                    <a:pt x="1277" y="1"/>
                  </a:moveTo>
                  <a:lnTo>
                    <a:pt x="23" y="502"/>
                  </a:lnTo>
                  <a:lnTo>
                    <a:pt x="0" y="525"/>
                  </a:lnTo>
                  <a:lnTo>
                    <a:pt x="0" y="571"/>
                  </a:lnTo>
                  <a:lnTo>
                    <a:pt x="4516" y="11927"/>
                  </a:lnTo>
                  <a:lnTo>
                    <a:pt x="4561" y="12019"/>
                  </a:lnTo>
                  <a:lnTo>
                    <a:pt x="4630" y="12110"/>
                  </a:lnTo>
                  <a:lnTo>
                    <a:pt x="4698" y="12178"/>
                  </a:lnTo>
                  <a:lnTo>
                    <a:pt x="4789" y="12247"/>
                  </a:lnTo>
                  <a:lnTo>
                    <a:pt x="4881" y="12292"/>
                  </a:lnTo>
                  <a:lnTo>
                    <a:pt x="4972" y="12338"/>
                  </a:lnTo>
                  <a:lnTo>
                    <a:pt x="5086" y="12361"/>
                  </a:lnTo>
                  <a:lnTo>
                    <a:pt x="5314" y="12361"/>
                  </a:lnTo>
                  <a:lnTo>
                    <a:pt x="5451" y="12315"/>
                  </a:lnTo>
                  <a:lnTo>
                    <a:pt x="5565" y="12269"/>
                  </a:lnTo>
                  <a:lnTo>
                    <a:pt x="5656" y="12201"/>
                  </a:lnTo>
                  <a:lnTo>
                    <a:pt x="5724" y="12133"/>
                  </a:lnTo>
                  <a:lnTo>
                    <a:pt x="5793" y="12041"/>
                  </a:lnTo>
                  <a:lnTo>
                    <a:pt x="5838" y="11950"/>
                  </a:lnTo>
                  <a:lnTo>
                    <a:pt x="5884" y="11859"/>
                  </a:lnTo>
                  <a:lnTo>
                    <a:pt x="5907" y="11768"/>
                  </a:lnTo>
                  <a:lnTo>
                    <a:pt x="5907" y="11654"/>
                  </a:lnTo>
                  <a:lnTo>
                    <a:pt x="5907" y="11517"/>
                  </a:lnTo>
                  <a:lnTo>
                    <a:pt x="5861" y="11380"/>
                  </a:lnTo>
                  <a:lnTo>
                    <a:pt x="1346" y="46"/>
                  </a:lnTo>
                  <a:lnTo>
                    <a:pt x="1300" y="23"/>
                  </a:lnTo>
                  <a:lnTo>
                    <a:pt x="127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7" name="Google Shape;1657;p29"/>
            <p:cNvSpPr/>
            <p:nvPr/>
          </p:nvSpPr>
          <p:spPr>
            <a:xfrm>
              <a:off x="7212719" y="3743800"/>
              <a:ext cx="133914" cy="125225"/>
            </a:xfrm>
            <a:custGeom>
              <a:avLst/>
              <a:gdLst/>
              <a:ahLst/>
              <a:cxnLst/>
              <a:rect l="l" t="t" r="r" b="b"/>
              <a:pathLst>
                <a:path w="1757" h="1643" extrusionOk="0">
                  <a:moveTo>
                    <a:pt x="1277" y="115"/>
                  </a:moveTo>
                  <a:lnTo>
                    <a:pt x="1653" y="1086"/>
                  </a:lnTo>
                  <a:lnTo>
                    <a:pt x="1653" y="1086"/>
                  </a:lnTo>
                  <a:lnTo>
                    <a:pt x="479" y="1551"/>
                  </a:lnTo>
                  <a:lnTo>
                    <a:pt x="92" y="571"/>
                  </a:lnTo>
                  <a:lnTo>
                    <a:pt x="1277" y="115"/>
                  </a:lnTo>
                  <a:close/>
                  <a:moveTo>
                    <a:pt x="1277" y="1"/>
                  </a:moveTo>
                  <a:lnTo>
                    <a:pt x="23" y="502"/>
                  </a:lnTo>
                  <a:lnTo>
                    <a:pt x="0" y="525"/>
                  </a:lnTo>
                  <a:lnTo>
                    <a:pt x="0" y="571"/>
                  </a:lnTo>
                  <a:lnTo>
                    <a:pt x="411" y="1620"/>
                  </a:lnTo>
                  <a:lnTo>
                    <a:pt x="434" y="1643"/>
                  </a:lnTo>
                  <a:lnTo>
                    <a:pt x="479" y="1643"/>
                  </a:lnTo>
                  <a:lnTo>
                    <a:pt x="1734" y="1141"/>
                  </a:lnTo>
                  <a:lnTo>
                    <a:pt x="1756" y="1118"/>
                  </a:lnTo>
                  <a:lnTo>
                    <a:pt x="1756" y="1095"/>
                  </a:lnTo>
                  <a:lnTo>
                    <a:pt x="1346" y="46"/>
                  </a:lnTo>
                  <a:lnTo>
                    <a:pt x="1300" y="23"/>
                  </a:lnTo>
                  <a:lnTo>
                    <a:pt x="127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8" name="Google Shape;1658;p29"/>
            <p:cNvSpPr/>
            <p:nvPr/>
          </p:nvSpPr>
          <p:spPr>
            <a:xfrm>
              <a:off x="7501194" y="4468610"/>
              <a:ext cx="161734" cy="217296"/>
            </a:xfrm>
            <a:custGeom>
              <a:avLst/>
              <a:gdLst/>
              <a:ahLst/>
              <a:cxnLst/>
              <a:rect l="l" t="t" r="r" b="b"/>
              <a:pathLst>
                <a:path w="2122" h="2851" extrusionOk="0">
                  <a:moveTo>
                    <a:pt x="1255" y="91"/>
                  </a:moveTo>
                  <a:lnTo>
                    <a:pt x="1985" y="1916"/>
                  </a:lnTo>
                  <a:lnTo>
                    <a:pt x="2031" y="2030"/>
                  </a:lnTo>
                  <a:lnTo>
                    <a:pt x="2031" y="2144"/>
                  </a:lnTo>
                  <a:lnTo>
                    <a:pt x="2031" y="2235"/>
                  </a:lnTo>
                  <a:lnTo>
                    <a:pt x="2008" y="2326"/>
                  </a:lnTo>
                  <a:lnTo>
                    <a:pt x="1917" y="2486"/>
                  </a:lnTo>
                  <a:lnTo>
                    <a:pt x="1871" y="2554"/>
                  </a:lnTo>
                  <a:lnTo>
                    <a:pt x="1803" y="2623"/>
                  </a:lnTo>
                  <a:lnTo>
                    <a:pt x="1734" y="2691"/>
                  </a:lnTo>
                  <a:lnTo>
                    <a:pt x="1643" y="2714"/>
                  </a:lnTo>
                  <a:lnTo>
                    <a:pt x="1529" y="2759"/>
                  </a:lnTo>
                  <a:lnTo>
                    <a:pt x="1324" y="2759"/>
                  </a:lnTo>
                  <a:lnTo>
                    <a:pt x="1232" y="2737"/>
                  </a:lnTo>
                  <a:lnTo>
                    <a:pt x="1050" y="2668"/>
                  </a:lnTo>
                  <a:lnTo>
                    <a:pt x="982" y="2600"/>
                  </a:lnTo>
                  <a:lnTo>
                    <a:pt x="913" y="2531"/>
                  </a:lnTo>
                  <a:lnTo>
                    <a:pt x="868" y="2463"/>
                  </a:lnTo>
                  <a:lnTo>
                    <a:pt x="822" y="2372"/>
                  </a:lnTo>
                  <a:lnTo>
                    <a:pt x="102" y="548"/>
                  </a:lnTo>
                  <a:lnTo>
                    <a:pt x="102" y="548"/>
                  </a:lnTo>
                  <a:lnTo>
                    <a:pt x="1255" y="91"/>
                  </a:lnTo>
                  <a:close/>
                  <a:moveTo>
                    <a:pt x="1278" y="0"/>
                  </a:moveTo>
                  <a:lnTo>
                    <a:pt x="24" y="479"/>
                  </a:lnTo>
                  <a:lnTo>
                    <a:pt x="1" y="525"/>
                  </a:lnTo>
                  <a:lnTo>
                    <a:pt x="1" y="547"/>
                  </a:lnTo>
                  <a:lnTo>
                    <a:pt x="731" y="2417"/>
                  </a:lnTo>
                  <a:lnTo>
                    <a:pt x="776" y="2509"/>
                  </a:lnTo>
                  <a:lnTo>
                    <a:pt x="845" y="2600"/>
                  </a:lnTo>
                  <a:lnTo>
                    <a:pt x="913" y="2668"/>
                  </a:lnTo>
                  <a:lnTo>
                    <a:pt x="1004" y="2737"/>
                  </a:lnTo>
                  <a:lnTo>
                    <a:pt x="1096" y="2782"/>
                  </a:lnTo>
                  <a:lnTo>
                    <a:pt x="1187" y="2828"/>
                  </a:lnTo>
                  <a:lnTo>
                    <a:pt x="1301" y="2851"/>
                  </a:lnTo>
                  <a:lnTo>
                    <a:pt x="1529" y="2851"/>
                  </a:lnTo>
                  <a:lnTo>
                    <a:pt x="1666" y="2805"/>
                  </a:lnTo>
                  <a:lnTo>
                    <a:pt x="1780" y="2759"/>
                  </a:lnTo>
                  <a:lnTo>
                    <a:pt x="1871" y="2691"/>
                  </a:lnTo>
                  <a:lnTo>
                    <a:pt x="1939" y="2623"/>
                  </a:lnTo>
                  <a:lnTo>
                    <a:pt x="2008" y="2531"/>
                  </a:lnTo>
                  <a:lnTo>
                    <a:pt x="2053" y="2440"/>
                  </a:lnTo>
                  <a:lnTo>
                    <a:pt x="2099" y="2349"/>
                  </a:lnTo>
                  <a:lnTo>
                    <a:pt x="2122" y="2258"/>
                  </a:lnTo>
                  <a:lnTo>
                    <a:pt x="2122" y="2144"/>
                  </a:lnTo>
                  <a:lnTo>
                    <a:pt x="2122" y="2007"/>
                  </a:lnTo>
                  <a:lnTo>
                    <a:pt x="2076" y="1870"/>
                  </a:lnTo>
                  <a:lnTo>
                    <a:pt x="1324" y="23"/>
                  </a:lnTo>
                  <a:lnTo>
                    <a:pt x="1301"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9" name="Google Shape;1659;p29"/>
            <p:cNvSpPr/>
            <p:nvPr/>
          </p:nvSpPr>
          <p:spPr>
            <a:xfrm>
              <a:off x="7202277" y="3669109"/>
              <a:ext cx="47026" cy="107772"/>
            </a:xfrm>
            <a:custGeom>
              <a:avLst/>
              <a:gdLst/>
              <a:ahLst/>
              <a:cxnLst/>
              <a:rect l="l" t="t" r="r" b="b"/>
              <a:pathLst>
                <a:path w="617" h="1414" extrusionOk="0">
                  <a:moveTo>
                    <a:pt x="46" y="0"/>
                  </a:moveTo>
                  <a:lnTo>
                    <a:pt x="23" y="23"/>
                  </a:lnTo>
                  <a:lnTo>
                    <a:pt x="1" y="46"/>
                  </a:lnTo>
                  <a:lnTo>
                    <a:pt x="1" y="114"/>
                  </a:lnTo>
                  <a:lnTo>
                    <a:pt x="1" y="319"/>
                  </a:lnTo>
                  <a:lnTo>
                    <a:pt x="23" y="479"/>
                  </a:lnTo>
                  <a:lnTo>
                    <a:pt x="69" y="661"/>
                  </a:lnTo>
                  <a:lnTo>
                    <a:pt x="137" y="844"/>
                  </a:lnTo>
                  <a:lnTo>
                    <a:pt x="251" y="1026"/>
                  </a:lnTo>
                  <a:lnTo>
                    <a:pt x="365" y="1231"/>
                  </a:lnTo>
                  <a:lnTo>
                    <a:pt x="548" y="1414"/>
                  </a:lnTo>
                  <a:lnTo>
                    <a:pt x="594" y="1414"/>
                  </a:lnTo>
                  <a:lnTo>
                    <a:pt x="616" y="1368"/>
                  </a:lnTo>
                  <a:lnTo>
                    <a:pt x="594" y="1345"/>
                  </a:lnTo>
                  <a:lnTo>
                    <a:pt x="434" y="1163"/>
                  </a:lnTo>
                  <a:lnTo>
                    <a:pt x="320" y="981"/>
                  </a:lnTo>
                  <a:lnTo>
                    <a:pt x="229" y="798"/>
                  </a:lnTo>
                  <a:lnTo>
                    <a:pt x="160" y="639"/>
                  </a:lnTo>
                  <a:lnTo>
                    <a:pt x="115" y="456"/>
                  </a:lnTo>
                  <a:lnTo>
                    <a:pt x="92" y="319"/>
                  </a:lnTo>
                  <a:lnTo>
                    <a:pt x="92" y="114"/>
                  </a:lnTo>
                  <a:lnTo>
                    <a:pt x="92" y="68"/>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60" name="Google Shape;1660;p29"/>
            <p:cNvSpPr/>
            <p:nvPr/>
          </p:nvSpPr>
          <p:spPr>
            <a:xfrm>
              <a:off x="7242290" y="3691669"/>
              <a:ext cx="27819" cy="76522"/>
            </a:xfrm>
            <a:custGeom>
              <a:avLst/>
              <a:gdLst/>
              <a:ahLst/>
              <a:cxnLst/>
              <a:rect l="l" t="t" r="r" b="b"/>
              <a:pathLst>
                <a:path w="365" h="1004" extrusionOk="0">
                  <a:moveTo>
                    <a:pt x="69" y="0"/>
                  </a:moveTo>
                  <a:lnTo>
                    <a:pt x="23" y="23"/>
                  </a:lnTo>
                  <a:lnTo>
                    <a:pt x="0" y="46"/>
                  </a:lnTo>
                  <a:lnTo>
                    <a:pt x="0" y="69"/>
                  </a:lnTo>
                  <a:lnTo>
                    <a:pt x="23" y="92"/>
                  </a:lnTo>
                  <a:lnTo>
                    <a:pt x="69" y="229"/>
                  </a:lnTo>
                  <a:lnTo>
                    <a:pt x="160" y="434"/>
                  </a:lnTo>
                  <a:lnTo>
                    <a:pt x="251" y="685"/>
                  </a:lnTo>
                  <a:lnTo>
                    <a:pt x="274" y="821"/>
                  </a:lnTo>
                  <a:lnTo>
                    <a:pt x="274" y="958"/>
                  </a:lnTo>
                  <a:lnTo>
                    <a:pt x="297" y="1004"/>
                  </a:lnTo>
                  <a:lnTo>
                    <a:pt x="365" y="1004"/>
                  </a:lnTo>
                  <a:lnTo>
                    <a:pt x="365" y="958"/>
                  </a:lnTo>
                  <a:lnTo>
                    <a:pt x="365" y="799"/>
                  </a:lnTo>
                  <a:lnTo>
                    <a:pt x="319" y="639"/>
                  </a:lnTo>
                  <a:lnTo>
                    <a:pt x="228" y="343"/>
                  </a:lnTo>
                  <a:lnTo>
                    <a:pt x="137" y="115"/>
                  </a:lnTo>
                  <a:lnTo>
                    <a:pt x="91" y="23"/>
                  </a:lnTo>
                  <a:lnTo>
                    <a:pt x="6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61" name="Google Shape;1661;p29"/>
            <p:cNvSpPr/>
            <p:nvPr/>
          </p:nvSpPr>
          <p:spPr>
            <a:xfrm>
              <a:off x="7268356" y="3669109"/>
              <a:ext cx="26143" cy="90394"/>
            </a:xfrm>
            <a:custGeom>
              <a:avLst/>
              <a:gdLst/>
              <a:ahLst/>
              <a:cxnLst/>
              <a:rect l="l" t="t" r="r" b="b"/>
              <a:pathLst>
                <a:path w="343" h="1186" extrusionOk="0">
                  <a:moveTo>
                    <a:pt x="46" y="0"/>
                  </a:moveTo>
                  <a:lnTo>
                    <a:pt x="23" y="23"/>
                  </a:lnTo>
                  <a:lnTo>
                    <a:pt x="0" y="46"/>
                  </a:lnTo>
                  <a:lnTo>
                    <a:pt x="0" y="91"/>
                  </a:lnTo>
                  <a:lnTo>
                    <a:pt x="46" y="182"/>
                  </a:lnTo>
                  <a:lnTo>
                    <a:pt x="137" y="365"/>
                  </a:lnTo>
                  <a:lnTo>
                    <a:pt x="205" y="661"/>
                  </a:lnTo>
                  <a:lnTo>
                    <a:pt x="228" y="821"/>
                  </a:lnTo>
                  <a:lnTo>
                    <a:pt x="251" y="1003"/>
                  </a:lnTo>
                  <a:lnTo>
                    <a:pt x="228" y="1140"/>
                  </a:lnTo>
                  <a:lnTo>
                    <a:pt x="251" y="1186"/>
                  </a:lnTo>
                  <a:lnTo>
                    <a:pt x="319" y="1186"/>
                  </a:lnTo>
                  <a:lnTo>
                    <a:pt x="319" y="1140"/>
                  </a:lnTo>
                  <a:lnTo>
                    <a:pt x="342" y="1003"/>
                  </a:lnTo>
                  <a:lnTo>
                    <a:pt x="319" y="798"/>
                  </a:lnTo>
                  <a:lnTo>
                    <a:pt x="297" y="616"/>
                  </a:lnTo>
                  <a:lnTo>
                    <a:pt x="251" y="456"/>
                  </a:lnTo>
                  <a:lnTo>
                    <a:pt x="205" y="296"/>
                  </a:lnTo>
                  <a:lnTo>
                    <a:pt x="114" y="114"/>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grpSp>
      <p:grpSp>
        <p:nvGrpSpPr>
          <p:cNvPr id="1662" name="Google Shape;1662;p29"/>
          <p:cNvGrpSpPr/>
          <p:nvPr/>
        </p:nvGrpSpPr>
        <p:grpSpPr>
          <a:xfrm>
            <a:off x="636316" y="4185235"/>
            <a:ext cx="518049" cy="886485"/>
            <a:chOff x="1428508" y="3762931"/>
            <a:chExt cx="518049" cy="886485"/>
          </a:xfrm>
        </p:grpSpPr>
        <p:sp>
          <p:nvSpPr>
            <p:cNvPr id="1663" name="Google Shape;1663;p29"/>
            <p:cNvSpPr/>
            <p:nvPr/>
          </p:nvSpPr>
          <p:spPr>
            <a:xfrm>
              <a:off x="1758749" y="3898518"/>
              <a:ext cx="186047" cy="325068"/>
            </a:xfrm>
            <a:custGeom>
              <a:avLst/>
              <a:gdLst/>
              <a:ahLst/>
              <a:cxnLst/>
              <a:rect l="l" t="t" r="r" b="b"/>
              <a:pathLst>
                <a:path w="2441" h="4265" extrusionOk="0">
                  <a:moveTo>
                    <a:pt x="2258" y="0"/>
                  </a:moveTo>
                  <a:lnTo>
                    <a:pt x="0" y="4219"/>
                  </a:lnTo>
                  <a:lnTo>
                    <a:pt x="69" y="4242"/>
                  </a:lnTo>
                  <a:lnTo>
                    <a:pt x="160" y="4265"/>
                  </a:lnTo>
                  <a:lnTo>
                    <a:pt x="251" y="4242"/>
                  </a:lnTo>
                  <a:lnTo>
                    <a:pt x="320" y="4219"/>
                  </a:lnTo>
                  <a:lnTo>
                    <a:pt x="388" y="4151"/>
                  </a:lnTo>
                  <a:lnTo>
                    <a:pt x="434" y="4082"/>
                  </a:lnTo>
                  <a:lnTo>
                    <a:pt x="2395" y="456"/>
                  </a:lnTo>
                  <a:lnTo>
                    <a:pt x="2440" y="319"/>
                  </a:lnTo>
                  <a:lnTo>
                    <a:pt x="2418" y="205"/>
                  </a:lnTo>
                  <a:lnTo>
                    <a:pt x="2372" y="91"/>
                  </a:lnTo>
                  <a:lnTo>
                    <a:pt x="2258" y="0"/>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9"/>
            <p:cNvSpPr/>
            <p:nvPr/>
          </p:nvSpPr>
          <p:spPr>
            <a:xfrm>
              <a:off x="1461509" y="3795932"/>
              <a:ext cx="485048" cy="853484"/>
            </a:xfrm>
            <a:custGeom>
              <a:avLst/>
              <a:gdLst/>
              <a:ahLst/>
              <a:cxnLst/>
              <a:rect l="l" t="t" r="r" b="b"/>
              <a:pathLst>
                <a:path w="6364" h="11198" extrusionOk="0">
                  <a:moveTo>
                    <a:pt x="5770" y="1"/>
                  </a:moveTo>
                  <a:lnTo>
                    <a:pt x="5611" y="24"/>
                  </a:lnTo>
                  <a:lnTo>
                    <a:pt x="5474" y="69"/>
                  </a:lnTo>
                  <a:lnTo>
                    <a:pt x="5337" y="183"/>
                  </a:lnTo>
                  <a:lnTo>
                    <a:pt x="5246" y="297"/>
                  </a:lnTo>
                  <a:lnTo>
                    <a:pt x="3877" y="2829"/>
                  </a:lnTo>
                  <a:lnTo>
                    <a:pt x="388" y="9282"/>
                  </a:lnTo>
                  <a:lnTo>
                    <a:pt x="297" y="9510"/>
                  </a:lnTo>
                  <a:lnTo>
                    <a:pt x="206" y="9738"/>
                  </a:lnTo>
                  <a:lnTo>
                    <a:pt x="160" y="9966"/>
                  </a:lnTo>
                  <a:lnTo>
                    <a:pt x="115" y="10172"/>
                  </a:lnTo>
                  <a:lnTo>
                    <a:pt x="115" y="10559"/>
                  </a:lnTo>
                  <a:lnTo>
                    <a:pt x="115" y="10833"/>
                  </a:lnTo>
                  <a:lnTo>
                    <a:pt x="1" y="11061"/>
                  </a:lnTo>
                  <a:lnTo>
                    <a:pt x="1" y="11107"/>
                  </a:lnTo>
                  <a:lnTo>
                    <a:pt x="1" y="11129"/>
                  </a:lnTo>
                  <a:lnTo>
                    <a:pt x="24" y="11175"/>
                  </a:lnTo>
                  <a:lnTo>
                    <a:pt x="46" y="11198"/>
                  </a:lnTo>
                  <a:lnTo>
                    <a:pt x="138" y="11198"/>
                  </a:lnTo>
                  <a:lnTo>
                    <a:pt x="183" y="11152"/>
                  </a:lnTo>
                  <a:lnTo>
                    <a:pt x="297" y="10924"/>
                  </a:lnTo>
                  <a:lnTo>
                    <a:pt x="548" y="10787"/>
                  </a:lnTo>
                  <a:lnTo>
                    <a:pt x="844" y="10582"/>
                  </a:lnTo>
                  <a:lnTo>
                    <a:pt x="1004" y="10422"/>
                  </a:lnTo>
                  <a:lnTo>
                    <a:pt x="1164" y="10263"/>
                  </a:lnTo>
                  <a:lnTo>
                    <a:pt x="1323" y="10080"/>
                  </a:lnTo>
                  <a:lnTo>
                    <a:pt x="1437" y="9852"/>
                  </a:lnTo>
                  <a:lnTo>
                    <a:pt x="4790" y="3649"/>
                  </a:lnTo>
                  <a:lnTo>
                    <a:pt x="4926" y="3399"/>
                  </a:lnTo>
                  <a:lnTo>
                    <a:pt x="6295" y="867"/>
                  </a:lnTo>
                  <a:lnTo>
                    <a:pt x="6340" y="753"/>
                  </a:lnTo>
                  <a:lnTo>
                    <a:pt x="6363" y="639"/>
                  </a:lnTo>
                  <a:lnTo>
                    <a:pt x="6363" y="525"/>
                  </a:lnTo>
                  <a:lnTo>
                    <a:pt x="6340" y="411"/>
                  </a:lnTo>
                  <a:lnTo>
                    <a:pt x="6295" y="320"/>
                  </a:lnTo>
                  <a:lnTo>
                    <a:pt x="6226" y="229"/>
                  </a:lnTo>
                  <a:lnTo>
                    <a:pt x="6158" y="138"/>
                  </a:lnTo>
                  <a:lnTo>
                    <a:pt x="6044" y="69"/>
                  </a:lnTo>
                  <a:lnTo>
                    <a:pt x="5907" y="24"/>
                  </a:lnTo>
                  <a:lnTo>
                    <a:pt x="5770"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9"/>
            <p:cNvSpPr/>
            <p:nvPr/>
          </p:nvSpPr>
          <p:spPr>
            <a:xfrm>
              <a:off x="1690918" y="3766436"/>
              <a:ext cx="179111" cy="262493"/>
            </a:xfrm>
            <a:custGeom>
              <a:avLst/>
              <a:gdLst/>
              <a:ahLst/>
              <a:cxnLst/>
              <a:rect l="l" t="t" r="r" b="b"/>
              <a:pathLst>
                <a:path w="2350" h="3444" extrusionOk="0">
                  <a:moveTo>
                    <a:pt x="1666" y="0"/>
                  </a:moveTo>
                  <a:lnTo>
                    <a:pt x="1552" y="46"/>
                  </a:lnTo>
                  <a:lnTo>
                    <a:pt x="1438" y="91"/>
                  </a:lnTo>
                  <a:lnTo>
                    <a:pt x="1346" y="160"/>
                  </a:lnTo>
                  <a:lnTo>
                    <a:pt x="1278" y="251"/>
                  </a:lnTo>
                  <a:lnTo>
                    <a:pt x="1210" y="342"/>
                  </a:lnTo>
                  <a:lnTo>
                    <a:pt x="1" y="2942"/>
                  </a:lnTo>
                  <a:lnTo>
                    <a:pt x="1073" y="3444"/>
                  </a:lnTo>
                  <a:lnTo>
                    <a:pt x="2281" y="844"/>
                  </a:lnTo>
                  <a:lnTo>
                    <a:pt x="2327" y="730"/>
                  </a:lnTo>
                  <a:lnTo>
                    <a:pt x="2350" y="616"/>
                  </a:lnTo>
                  <a:lnTo>
                    <a:pt x="2350" y="502"/>
                  </a:lnTo>
                  <a:lnTo>
                    <a:pt x="2304" y="388"/>
                  </a:lnTo>
                  <a:lnTo>
                    <a:pt x="2259" y="297"/>
                  </a:lnTo>
                  <a:lnTo>
                    <a:pt x="2190" y="205"/>
                  </a:lnTo>
                  <a:lnTo>
                    <a:pt x="2099" y="114"/>
                  </a:lnTo>
                  <a:lnTo>
                    <a:pt x="2008" y="68"/>
                  </a:lnTo>
                  <a:lnTo>
                    <a:pt x="1894" y="23"/>
                  </a:lnTo>
                  <a:lnTo>
                    <a:pt x="1780" y="0"/>
                  </a:lnTo>
                  <a:close/>
                </a:path>
              </a:pathLst>
            </a:custGeom>
            <a:solidFill>
              <a:srgbClr val="FDC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9"/>
            <p:cNvSpPr/>
            <p:nvPr/>
          </p:nvSpPr>
          <p:spPr>
            <a:xfrm>
              <a:off x="1687488" y="3762931"/>
              <a:ext cx="186047" cy="269505"/>
            </a:xfrm>
            <a:custGeom>
              <a:avLst/>
              <a:gdLst/>
              <a:ahLst/>
              <a:cxnLst/>
              <a:rect l="l" t="t" r="r" b="b"/>
              <a:pathLst>
                <a:path w="2441" h="3536" extrusionOk="0">
                  <a:moveTo>
                    <a:pt x="1802" y="92"/>
                  </a:moveTo>
                  <a:lnTo>
                    <a:pt x="1916" y="114"/>
                  </a:lnTo>
                  <a:lnTo>
                    <a:pt x="2030" y="137"/>
                  </a:lnTo>
                  <a:lnTo>
                    <a:pt x="2167" y="229"/>
                  </a:lnTo>
                  <a:lnTo>
                    <a:pt x="2258" y="343"/>
                  </a:lnTo>
                  <a:lnTo>
                    <a:pt x="2326" y="502"/>
                  </a:lnTo>
                  <a:lnTo>
                    <a:pt x="2349" y="639"/>
                  </a:lnTo>
                  <a:lnTo>
                    <a:pt x="2326" y="753"/>
                  </a:lnTo>
                  <a:lnTo>
                    <a:pt x="2304" y="867"/>
                  </a:lnTo>
                  <a:lnTo>
                    <a:pt x="1095" y="3444"/>
                  </a:lnTo>
                  <a:lnTo>
                    <a:pt x="114" y="2965"/>
                  </a:lnTo>
                  <a:lnTo>
                    <a:pt x="1300" y="411"/>
                  </a:lnTo>
                  <a:lnTo>
                    <a:pt x="1391" y="274"/>
                  </a:lnTo>
                  <a:lnTo>
                    <a:pt x="1505" y="183"/>
                  </a:lnTo>
                  <a:lnTo>
                    <a:pt x="1642" y="114"/>
                  </a:lnTo>
                  <a:lnTo>
                    <a:pt x="1802" y="92"/>
                  </a:lnTo>
                  <a:close/>
                  <a:moveTo>
                    <a:pt x="1802" y="0"/>
                  </a:moveTo>
                  <a:lnTo>
                    <a:pt x="1619" y="23"/>
                  </a:lnTo>
                  <a:lnTo>
                    <a:pt x="1460" y="92"/>
                  </a:lnTo>
                  <a:lnTo>
                    <a:pt x="1323" y="229"/>
                  </a:lnTo>
                  <a:lnTo>
                    <a:pt x="1255" y="297"/>
                  </a:lnTo>
                  <a:lnTo>
                    <a:pt x="1209" y="365"/>
                  </a:lnTo>
                  <a:lnTo>
                    <a:pt x="0" y="2965"/>
                  </a:lnTo>
                  <a:lnTo>
                    <a:pt x="0" y="3011"/>
                  </a:lnTo>
                  <a:lnTo>
                    <a:pt x="23" y="3033"/>
                  </a:lnTo>
                  <a:lnTo>
                    <a:pt x="1095" y="3535"/>
                  </a:lnTo>
                  <a:lnTo>
                    <a:pt x="1141" y="3535"/>
                  </a:lnTo>
                  <a:lnTo>
                    <a:pt x="1163" y="3512"/>
                  </a:lnTo>
                  <a:lnTo>
                    <a:pt x="2372" y="913"/>
                  </a:lnTo>
                  <a:lnTo>
                    <a:pt x="2418" y="776"/>
                  </a:lnTo>
                  <a:lnTo>
                    <a:pt x="2440" y="639"/>
                  </a:lnTo>
                  <a:lnTo>
                    <a:pt x="2418" y="479"/>
                  </a:lnTo>
                  <a:lnTo>
                    <a:pt x="2349" y="297"/>
                  </a:lnTo>
                  <a:lnTo>
                    <a:pt x="2212" y="160"/>
                  </a:lnTo>
                  <a:lnTo>
                    <a:pt x="2144" y="114"/>
                  </a:lnTo>
                  <a:lnTo>
                    <a:pt x="2075" y="69"/>
                  </a:lnTo>
                  <a:lnTo>
                    <a:pt x="1939" y="23"/>
                  </a:lnTo>
                  <a:lnTo>
                    <a:pt x="180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9"/>
            <p:cNvSpPr/>
            <p:nvPr/>
          </p:nvSpPr>
          <p:spPr>
            <a:xfrm>
              <a:off x="1432014" y="4555496"/>
              <a:ext cx="48703" cy="90470"/>
            </a:xfrm>
            <a:custGeom>
              <a:avLst/>
              <a:gdLst/>
              <a:ahLst/>
              <a:cxnLst/>
              <a:rect l="l" t="t" r="r" b="b"/>
              <a:pathLst>
                <a:path w="639" h="1187" extrusionOk="0">
                  <a:moveTo>
                    <a:pt x="547" y="0"/>
                  </a:moveTo>
                  <a:lnTo>
                    <a:pt x="525" y="23"/>
                  </a:lnTo>
                  <a:lnTo>
                    <a:pt x="479" y="46"/>
                  </a:lnTo>
                  <a:lnTo>
                    <a:pt x="456" y="69"/>
                  </a:lnTo>
                  <a:lnTo>
                    <a:pt x="0" y="1026"/>
                  </a:lnTo>
                  <a:lnTo>
                    <a:pt x="0" y="1072"/>
                  </a:lnTo>
                  <a:lnTo>
                    <a:pt x="0" y="1118"/>
                  </a:lnTo>
                  <a:lnTo>
                    <a:pt x="23" y="1141"/>
                  </a:lnTo>
                  <a:lnTo>
                    <a:pt x="46" y="1163"/>
                  </a:lnTo>
                  <a:lnTo>
                    <a:pt x="91" y="1186"/>
                  </a:lnTo>
                  <a:lnTo>
                    <a:pt x="137" y="1163"/>
                  </a:lnTo>
                  <a:lnTo>
                    <a:pt x="160" y="1141"/>
                  </a:lnTo>
                  <a:lnTo>
                    <a:pt x="182" y="1118"/>
                  </a:lnTo>
                  <a:lnTo>
                    <a:pt x="639" y="160"/>
                  </a:lnTo>
                  <a:lnTo>
                    <a:pt x="639" y="114"/>
                  </a:lnTo>
                  <a:lnTo>
                    <a:pt x="639" y="69"/>
                  </a:lnTo>
                  <a:lnTo>
                    <a:pt x="616" y="46"/>
                  </a:lnTo>
                  <a:lnTo>
                    <a:pt x="593" y="23"/>
                  </a:lnTo>
                  <a:lnTo>
                    <a:pt x="54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9"/>
            <p:cNvSpPr/>
            <p:nvPr/>
          </p:nvSpPr>
          <p:spPr>
            <a:xfrm>
              <a:off x="1428508" y="4551990"/>
              <a:ext cx="55715" cy="97406"/>
            </a:xfrm>
            <a:custGeom>
              <a:avLst/>
              <a:gdLst/>
              <a:ahLst/>
              <a:cxnLst/>
              <a:rect l="l" t="t" r="r" b="b"/>
              <a:pathLst>
                <a:path w="731" h="1278" extrusionOk="0">
                  <a:moveTo>
                    <a:pt x="593" y="92"/>
                  </a:moveTo>
                  <a:lnTo>
                    <a:pt x="616" y="115"/>
                  </a:lnTo>
                  <a:lnTo>
                    <a:pt x="639" y="138"/>
                  </a:lnTo>
                  <a:lnTo>
                    <a:pt x="639" y="160"/>
                  </a:lnTo>
                  <a:lnTo>
                    <a:pt x="639" y="183"/>
                  </a:lnTo>
                  <a:lnTo>
                    <a:pt x="206" y="1141"/>
                  </a:lnTo>
                  <a:lnTo>
                    <a:pt x="183" y="1164"/>
                  </a:lnTo>
                  <a:lnTo>
                    <a:pt x="137" y="1187"/>
                  </a:lnTo>
                  <a:lnTo>
                    <a:pt x="114" y="1164"/>
                  </a:lnTo>
                  <a:lnTo>
                    <a:pt x="92" y="1141"/>
                  </a:lnTo>
                  <a:lnTo>
                    <a:pt x="92" y="1118"/>
                  </a:lnTo>
                  <a:lnTo>
                    <a:pt x="92" y="1095"/>
                  </a:lnTo>
                  <a:lnTo>
                    <a:pt x="548" y="138"/>
                  </a:lnTo>
                  <a:lnTo>
                    <a:pt x="571" y="115"/>
                  </a:lnTo>
                  <a:lnTo>
                    <a:pt x="593" y="92"/>
                  </a:lnTo>
                  <a:close/>
                  <a:moveTo>
                    <a:pt x="593" y="1"/>
                  </a:moveTo>
                  <a:lnTo>
                    <a:pt x="525" y="23"/>
                  </a:lnTo>
                  <a:lnTo>
                    <a:pt x="457" y="92"/>
                  </a:lnTo>
                  <a:lnTo>
                    <a:pt x="23" y="1050"/>
                  </a:lnTo>
                  <a:lnTo>
                    <a:pt x="0" y="1118"/>
                  </a:lnTo>
                  <a:lnTo>
                    <a:pt x="23" y="1209"/>
                  </a:lnTo>
                  <a:lnTo>
                    <a:pt x="92" y="1255"/>
                  </a:lnTo>
                  <a:lnTo>
                    <a:pt x="137" y="1278"/>
                  </a:lnTo>
                  <a:lnTo>
                    <a:pt x="228" y="1255"/>
                  </a:lnTo>
                  <a:lnTo>
                    <a:pt x="274" y="1187"/>
                  </a:lnTo>
                  <a:lnTo>
                    <a:pt x="730" y="229"/>
                  </a:lnTo>
                  <a:lnTo>
                    <a:pt x="730" y="160"/>
                  </a:lnTo>
                  <a:lnTo>
                    <a:pt x="707" y="69"/>
                  </a:lnTo>
                  <a:lnTo>
                    <a:pt x="662" y="23"/>
                  </a:lnTo>
                  <a:lnTo>
                    <a:pt x="593"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9"/>
            <p:cNvSpPr/>
            <p:nvPr/>
          </p:nvSpPr>
          <p:spPr>
            <a:xfrm>
              <a:off x="1701359" y="3865440"/>
              <a:ext cx="175605" cy="339015"/>
            </a:xfrm>
            <a:custGeom>
              <a:avLst/>
              <a:gdLst/>
              <a:ahLst/>
              <a:cxnLst/>
              <a:rect l="l" t="t" r="r" b="b"/>
              <a:pathLst>
                <a:path w="2304" h="4448" extrusionOk="0">
                  <a:moveTo>
                    <a:pt x="2077" y="93"/>
                  </a:moveTo>
                  <a:lnTo>
                    <a:pt x="2122" y="115"/>
                  </a:lnTo>
                  <a:lnTo>
                    <a:pt x="2167" y="183"/>
                  </a:lnTo>
                  <a:lnTo>
                    <a:pt x="2190" y="252"/>
                  </a:lnTo>
                  <a:lnTo>
                    <a:pt x="2213" y="343"/>
                  </a:lnTo>
                  <a:lnTo>
                    <a:pt x="2190" y="389"/>
                  </a:lnTo>
                  <a:lnTo>
                    <a:pt x="2190" y="457"/>
                  </a:lnTo>
                  <a:lnTo>
                    <a:pt x="434" y="4197"/>
                  </a:lnTo>
                  <a:lnTo>
                    <a:pt x="388" y="4265"/>
                  </a:lnTo>
                  <a:lnTo>
                    <a:pt x="320" y="4311"/>
                  </a:lnTo>
                  <a:lnTo>
                    <a:pt x="252" y="4357"/>
                  </a:lnTo>
                  <a:lnTo>
                    <a:pt x="115" y="4357"/>
                  </a:lnTo>
                  <a:lnTo>
                    <a:pt x="85" y="4347"/>
                  </a:lnTo>
                  <a:lnTo>
                    <a:pt x="85" y="4347"/>
                  </a:lnTo>
                  <a:lnTo>
                    <a:pt x="2077" y="93"/>
                  </a:lnTo>
                  <a:close/>
                  <a:moveTo>
                    <a:pt x="2053" y="1"/>
                  </a:moveTo>
                  <a:lnTo>
                    <a:pt x="2030" y="24"/>
                  </a:lnTo>
                  <a:lnTo>
                    <a:pt x="1" y="4357"/>
                  </a:lnTo>
                  <a:lnTo>
                    <a:pt x="1" y="4379"/>
                  </a:lnTo>
                  <a:lnTo>
                    <a:pt x="24" y="4402"/>
                  </a:lnTo>
                  <a:lnTo>
                    <a:pt x="92" y="4448"/>
                  </a:lnTo>
                  <a:lnTo>
                    <a:pt x="183" y="4448"/>
                  </a:lnTo>
                  <a:lnTo>
                    <a:pt x="274" y="4425"/>
                  </a:lnTo>
                  <a:lnTo>
                    <a:pt x="388" y="4379"/>
                  </a:lnTo>
                  <a:lnTo>
                    <a:pt x="457" y="4311"/>
                  </a:lnTo>
                  <a:lnTo>
                    <a:pt x="525" y="4220"/>
                  </a:lnTo>
                  <a:lnTo>
                    <a:pt x="2258" y="503"/>
                  </a:lnTo>
                  <a:lnTo>
                    <a:pt x="2281" y="411"/>
                  </a:lnTo>
                  <a:lnTo>
                    <a:pt x="2304" y="343"/>
                  </a:lnTo>
                  <a:lnTo>
                    <a:pt x="2281" y="229"/>
                  </a:lnTo>
                  <a:lnTo>
                    <a:pt x="2236" y="138"/>
                  </a:lnTo>
                  <a:lnTo>
                    <a:pt x="2167" y="47"/>
                  </a:lnTo>
                  <a:lnTo>
                    <a:pt x="207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9"/>
            <p:cNvSpPr/>
            <p:nvPr/>
          </p:nvSpPr>
          <p:spPr>
            <a:xfrm>
              <a:off x="1437197" y="4496352"/>
              <a:ext cx="99159" cy="132237"/>
            </a:xfrm>
            <a:custGeom>
              <a:avLst/>
              <a:gdLst/>
              <a:ahLst/>
              <a:cxnLst/>
              <a:rect l="l" t="t" r="r" b="b"/>
              <a:pathLst>
                <a:path w="1301" h="1735" extrusionOk="0">
                  <a:moveTo>
                    <a:pt x="890" y="1"/>
                  </a:moveTo>
                  <a:lnTo>
                    <a:pt x="229" y="24"/>
                  </a:lnTo>
                  <a:lnTo>
                    <a:pt x="114" y="343"/>
                  </a:lnTo>
                  <a:lnTo>
                    <a:pt x="46" y="639"/>
                  </a:lnTo>
                  <a:lnTo>
                    <a:pt x="0" y="936"/>
                  </a:lnTo>
                  <a:lnTo>
                    <a:pt x="0" y="1210"/>
                  </a:lnTo>
                  <a:lnTo>
                    <a:pt x="23" y="1415"/>
                  </a:lnTo>
                  <a:lnTo>
                    <a:pt x="46" y="1597"/>
                  </a:lnTo>
                  <a:lnTo>
                    <a:pt x="92" y="1734"/>
                  </a:lnTo>
                  <a:lnTo>
                    <a:pt x="229" y="1666"/>
                  </a:lnTo>
                  <a:lnTo>
                    <a:pt x="365" y="1574"/>
                  </a:lnTo>
                  <a:lnTo>
                    <a:pt x="548" y="1460"/>
                  </a:lnTo>
                  <a:lnTo>
                    <a:pt x="753" y="1278"/>
                  </a:lnTo>
                  <a:lnTo>
                    <a:pt x="958" y="1073"/>
                  </a:lnTo>
                  <a:lnTo>
                    <a:pt x="1141" y="822"/>
                  </a:lnTo>
                  <a:lnTo>
                    <a:pt x="1300" y="525"/>
                  </a:lnTo>
                  <a:lnTo>
                    <a:pt x="890" y="1"/>
                  </a:lnTo>
                  <a:close/>
                </a:path>
              </a:pathLst>
            </a:custGeom>
            <a:solidFill>
              <a:srgbClr val="FDC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9"/>
            <p:cNvSpPr/>
            <p:nvPr/>
          </p:nvSpPr>
          <p:spPr>
            <a:xfrm>
              <a:off x="1454574" y="3990586"/>
              <a:ext cx="318132" cy="545870"/>
            </a:xfrm>
            <a:custGeom>
              <a:avLst/>
              <a:gdLst/>
              <a:ahLst/>
              <a:cxnLst/>
              <a:rect l="l" t="t" r="r" b="b"/>
              <a:pathLst>
                <a:path w="4174" h="7162" extrusionOk="0">
                  <a:moveTo>
                    <a:pt x="3102" y="1"/>
                  </a:moveTo>
                  <a:lnTo>
                    <a:pt x="1" y="6660"/>
                  </a:lnTo>
                  <a:lnTo>
                    <a:pt x="1072" y="7161"/>
                  </a:lnTo>
                  <a:lnTo>
                    <a:pt x="4174" y="503"/>
                  </a:lnTo>
                  <a:lnTo>
                    <a:pt x="3102" y="1"/>
                  </a:lnTo>
                  <a:close/>
                </a:path>
              </a:pathLst>
            </a:custGeom>
            <a:solidFill>
              <a:srgbClr val="FDC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9"/>
            <p:cNvSpPr/>
            <p:nvPr/>
          </p:nvSpPr>
          <p:spPr>
            <a:xfrm>
              <a:off x="1433691" y="4494676"/>
              <a:ext cx="106095" cy="137344"/>
            </a:xfrm>
            <a:custGeom>
              <a:avLst/>
              <a:gdLst/>
              <a:ahLst/>
              <a:cxnLst/>
              <a:rect l="l" t="t" r="r" b="b"/>
              <a:pathLst>
                <a:path w="1392" h="1802" extrusionOk="0">
                  <a:moveTo>
                    <a:pt x="252" y="0"/>
                  </a:moveTo>
                  <a:lnTo>
                    <a:pt x="229" y="23"/>
                  </a:lnTo>
                  <a:lnTo>
                    <a:pt x="115" y="297"/>
                  </a:lnTo>
                  <a:lnTo>
                    <a:pt x="46" y="593"/>
                  </a:lnTo>
                  <a:lnTo>
                    <a:pt x="24" y="844"/>
                  </a:lnTo>
                  <a:lnTo>
                    <a:pt x="1" y="1095"/>
                  </a:lnTo>
                  <a:lnTo>
                    <a:pt x="24" y="1368"/>
                  </a:lnTo>
                  <a:lnTo>
                    <a:pt x="46" y="1574"/>
                  </a:lnTo>
                  <a:lnTo>
                    <a:pt x="92" y="1779"/>
                  </a:lnTo>
                  <a:lnTo>
                    <a:pt x="115" y="1802"/>
                  </a:lnTo>
                  <a:lnTo>
                    <a:pt x="138" y="1802"/>
                  </a:lnTo>
                  <a:lnTo>
                    <a:pt x="297" y="1733"/>
                  </a:lnTo>
                  <a:lnTo>
                    <a:pt x="434" y="1642"/>
                  </a:lnTo>
                  <a:lnTo>
                    <a:pt x="617" y="1505"/>
                  </a:lnTo>
                  <a:lnTo>
                    <a:pt x="822" y="1346"/>
                  </a:lnTo>
                  <a:lnTo>
                    <a:pt x="1027" y="1118"/>
                  </a:lnTo>
                  <a:lnTo>
                    <a:pt x="1232" y="867"/>
                  </a:lnTo>
                  <a:lnTo>
                    <a:pt x="1392" y="570"/>
                  </a:lnTo>
                  <a:lnTo>
                    <a:pt x="1392" y="525"/>
                  </a:lnTo>
                  <a:lnTo>
                    <a:pt x="1369" y="502"/>
                  </a:lnTo>
                  <a:lnTo>
                    <a:pt x="1346" y="502"/>
                  </a:lnTo>
                  <a:lnTo>
                    <a:pt x="1324" y="525"/>
                  </a:lnTo>
                  <a:lnTo>
                    <a:pt x="1141" y="821"/>
                  </a:lnTo>
                  <a:lnTo>
                    <a:pt x="959" y="1072"/>
                  </a:lnTo>
                  <a:lnTo>
                    <a:pt x="753" y="1277"/>
                  </a:lnTo>
                  <a:lnTo>
                    <a:pt x="571" y="1437"/>
                  </a:lnTo>
                  <a:lnTo>
                    <a:pt x="389" y="1574"/>
                  </a:lnTo>
                  <a:lnTo>
                    <a:pt x="252" y="1642"/>
                  </a:lnTo>
                  <a:lnTo>
                    <a:pt x="157" y="1699"/>
                  </a:lnTo>
                  <a:lnTo>
                    <a:pt x="157" y="1699"/>
                  </a:lnTo>
                  <a:lnTo>
                    <a:pt x="138" y="1528"/>
                  </a:lnTo>
                  <a:lnTo>
                    <a:pt x="115" y="1323"/>
                  </a:lnTo>
                  <a:lnTo>
                    <a:pt x="92" y="1095"/>
                  </a:lnTo>
                  <a:lnTo>
                    <a:pt x="115" y="867"/>
                  </a:lnTo>
                  <a:lnTo>
                    <a:pt x="138" y="616"/>
                  </a:lnTo>
                  <a:lnTo>
                    <a:pt x="206" y="342"/>
                  </a:lnTo>
                  <a:lnTo>
                    <a:pt x="320" y="69"/>
                  </a:lnTo>
                  <a:lnTo>
                    <a:pt x="320" y="23"/>
                  </a:lnTo>
                  <a:lnTo>
                    <a:pt x="29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9"/>
            <p:cNvSpPr/>
            <p:nvPr/>
          </p:nvSpPr>
          <p:spPr>
            <a:xfrm>
              <a:off x="1451068" y="3987157"/>
              <a:ext cx="325144" cy="552806"/>
            </a:xfrm>
            <a:custGeom>
              <a:avLst/>
              <a:gdLst/>
              <a:ahLst/>
              <a:cxnLst/>
              <a:rect l="l" t="t" r="r" b="b"/>
              <a:pathLst>
                <a:path w="4266" h="7253" extrusionOk="0">
                  <a:moveTo>
                    <a:pt x="3171" y="114"/>
                  </a:moveTo>
                  <a:lnTo>
                    <a:pt x="4161" y="576"/>
                  </a:lnTo>
                  <a:lnTo>
                    <a:pt x="4161" y="576"/>
                  </a:lnTo>
                  <a:lnTo>
                    <a:pt x="1096" y="7138"/>
                  </a:lnTo>
                  <a:lnTo>
                    <a:pt x="115" y="6682"/>
                  </a:lnTo>
                  <a:lnTo>
                    <a:pt x="3171" y="114"/>
                  </a:lnTo>
                  <a:close/>
                  <a:moveTo>
                    <a:pt x="3125" y="0"/>
                  </a:moveTo>
                  <a:lnTo>
                    <a:pt x="3102" y="23"/>
                  </a:lnTo>
                  <a:lnTo>
                    <a:pt x="1" y="6682"/>
                  </a:lnTo>
                  <a:lnTo>
                    <a:pt x="1" y="6705"/>
                  </a:lnTo>
                  <a:lnTo>
                    <a:pt x="24" y="6750"/>
                  </a:lnTo>
                  <a:lnTo>
                    <a:pt x="1118" y="7252"/>
                  </a:lnTo>
                  <a:lnTo>
                    <a:pt x="1141" y="7252"/>
                  </a:lnTo>
                  <a:lnTo>
                    <a:pt x="1164" y="7229"/>
                  </a:lnTo>
                  <a:lnTo>
                    <a:pt x="4265" y="570"/>
                  </a:lnTo>
                  <a:lnTo>
                    <a:pt x="4265" y="548"/>
                  </a:lnTo>
                  <a:lnTo>
                    <a:pt x="4243" y="525"/>
                  </a:lnTo>
                  <a:lnTo>
                    <a:pt x="3171"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9"/>
            <p:cNvSpPr/>
            <p:nvPr/>
          </p:nvSpPr>
          <p:spPr>
            <a:xfrm>
              <a:off x="1704865" y="3867193"/>
              <a:ext cx="168669" cy="333833"/>
            </a:xfrm>
            <a:custGeom>
              <a:avLst/>
              <a:gdLst/>
              <a:ahLst/>
              <a:cxnLst/>
              <a:rect l="l" t="t" r="r" b="b"/>
              <a:pathLst>
                <a:path w="2213" h="4380" extrusionOk="0">
                  <a:moveTo>
                    <a:pt x="2007" y="1"/>
                  </a:moveTo>
                  <a:lnTo>
                    <a:pt x="0" y="4356"/>
                  </a:lnTo>
                  <a:lnTo>
                    <a:pt x="114" y="4379"/>
                  </a:lnTo>
                  <a:lnTo>
                    <a:pt x="251" y="4356"/>
                  </a:lnTo>
                  <a:lnTo>
                    <a:pt x="342" y="4288"/>
                  </a:lnTo>
                  <a:lnTo>
                    <a:pt x="434" y="4197"/>
                  </a:lnTo>
                  <a:lnTo>
                    <a:pt x="2167" y="457"/>
                  </a:lnTo>
                  <a:lnTo>
                    <a:pt x="2212" y="320"/>
                  </a:lnTo>
                  <a:lnTo>
                    <a:pt x="2190" y="206"/>
                  </a:lnTo>
                  <a:lnTo>
                    <a:pt x="2121" y="92"/>
                  </a:lnTo>
                  <a:lnTo>
                    <a:pt x="200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9"/>
            <p:cNvSpPr/>
            <p:nvPr/>
          </p:nvSpPr>
          <p:spPr>
            <a:xfrm>
              <a:off x="1701359" y="3865440"/>
              <a:ext cx="175605" cy="339015"/>
            </a:xfrm>
            <a:custGeom>
              <a:avLst/>
              <a:gdLst/>
              <a:ahLst/>
              <a:cxnLst/>
              <a:rect l="l" t="t" r="r" b="b"/>
              <a:pathLst>
                <a:path w="2304" h="4448" extrusionOk="0">
                  <a:moveTo>
                    <a:pt x="2077" y="93"/>
                  </a:moveTo>
                  <a:lnTo>
                    <a:pt x="2122" y="115"/>
                  </a:lnTo>
                  <a:lnTo>
                    <a:pt x="2167" y="183"/>
                  </a:lnTo>
                  <a:lnTo>
                    <a:pt x="2190" y="252"/>
                  </a:lnTo>
                  <a:lnTo>
                    <a:pt x="2213" y="343"/>
                  </a:lnTo>
                  <a:lnTo>
                    <a:pt x="2190" y="389"/>
                  </a:lnTo>
                  <a:lnTo>
                    <a:pt x="2190" y="457"/>
                  </a:lnTo>
                  <a:lnTo>
                    <a:pt x="434" y="4197"/>
                  </a:lnTo>
                  <a:lnTo>
                    <a:pt x="388" y="4265"/>
                  </a:lnTo>
                  <a:lnTo>
                    <a:pt x="320" y="4311"/>
                  </a:lnTo>
                  <a:lnTo>
                    <a:pt x="252" y="4357"/>
                  </a:lnTo>
                  <a:lnTo>
                    <a:pt x="115" y="4357"/>
                  </a:lnTo>
                  <a:lnTo>
                    <a:pt x="85" y="4347"/>
                  </a:lnTo>
                  <a:lnTo>
                    <a:pt x="85" y="4347"/>
                  </a:lnTo>
                  <a:lnTo>
                    <a:pt x="2077" y="93"/>
                  </a:lnTo>
                  <a:close/>
                  <a:moveTo>
                    <a:pt x="2053" y="1"/>
                  </a:moveTo>
                  <a:lnTo>
                    <a:pt x="2030" y="24"/>
                  </a:lnTo>
                  <a:lnTo>
                    <a:pt x="1" y="4357"/>
                  </a:lnTo>
                  <a:lnTo>
                    <a:pt x="1" y="4379"/>
                  </a:lnTo>
                  <a:lnTo>
                    <a:pt x="24" y="4402"/>
                  </a:lnTo>
                  <a:lnTo>
                    <a:pt x="92" y="4448"/>
                  </a:lnTo>
                  <a:lnTo>
                    <a:pt x="183" y="4448"/>
                  </a:lnTo>
                  <a:lnTo>
                    <a:pt x="274" y="4425"/>
                  </a:lnTo>
                  <a:lnTo>
                    <a:pt x="388" y="4379"/>
                  </a:lnTo>
                  <a:lnTo>
                    <a:pt x="457" y="4311"/>
                  </a:lnTo>
                  <a:lnTo>
                    <a:pt x="525" y="4220"/>
                  </a:lnTo>
                  <a:lnTo>
                    <a:pt x="2258" y="503"/>
                  </a:lnTo>
                  <a:lnTo>
                    <a:pt x="2281" y="411"/>
                  </a:lnTo>
                  <a:lnTo>
                    <a:pt x="2304" y="343"/>
                  </a:lnTo>
                  <a:lnTo>
                    <a:pt x="2281" y="229"/>
                  </a:lnTo>
                  <a:lnTo>
                    <a:pt x="2236" y="138"/>
                  </a:lnTo>
                  <a:lnTo>
                    <a:pt x="2167" y="47"/>
                  </a:lnTo>
                  <a:lnTo>
                    <a:pt x="207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9"/>
            <p:cNvSpPr/>
            <p:nvPr/>
          </p:nvSpPr>
          <p:spPr>
            <a:xfrm>
              <a:off x="1682229" y="3990586"/>
              <a:ext cx="90470" cy="57468"/>
            </a:xfrm>
            <a:custGeom>
              <a:avLst/>
              <a:gdLst/>
              <a:ahLst/>
              <a:cxnLst/>
              <a:rect l="l" t="t" r="r" b="b"/>
              <a:pathLst>
                <a:path w="1187" h="754" extrusionOk="0">
                  <a:moveTo>
                    <a:pt x="115" y="1"/>
                  </a:moveTo>
                  <a:lnTo>
                    <a:pt x="1" y="252"/>
                  </a:lnTo>
                  <a:lnTo>
                    <a:pt x="1073" y="753"/>
                  </a:lnTo>
                  <a:lnTo>
                    <a:pt x="1187" y="503"/>
                  </a:lnTo>
                  <a:lnTo>
                    <a:pt x="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9"/>
            <p:cNvSpPr/>
            <p:nvPr/>
          </p:nvSpPr>
          <p:spPr>
            <a:xfrm>
              <a:off x="1682229" y="3990586"/>
              <a:ext cx="81781" cy="57468"/>
            </a:xfrm>
            <a:custGeom>
              <a:avLst/>
              <a:gdLst/>
              <a:ahLst/>
              <a:cxnLst/>
              <a:rect l="l" t="t" r="r" b="b"/>
              <a:pathLst>
                <a:path w="1073" h="754" extrusionOk="0">
                  <a:moveTo>
                    <a:pt x="115" y="1"/>
                  </a:moveTo>
                  <a:lnTo>
                    <a:pt x="1" y="252"/>
                  </a:lnTo>
                  <a:lnTo>
                    <a:pt x="1073" y="753"/>
                  </a:lnTo>
                  <a:lnTo>
                    <a:pt x="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9"/>
            <p:cNvSpPr/>
            <p:nvPr/>
          </p:nvSpPr>
          <p:spPr>
            <a:xfrm>
              <a:off x="1682229" y="3990586"/>
              <a:ext cx="81781" cy="57468"/>
            </a:xfrm>
            <a:custGeom>
              <a:avLst/>
              <a:gdLst/>
              <a:ahLst/>
              <a:cxnLst/>
              <a:rect l="l" t="t" r="r" b="b"/>
              <a:pathLst>
                <a:path w="1073" h="754" fill="none" extrusionOk="0">
                  <a:moveTo>
                    <a:pt x="1073" y="753"/>
                  </a:moveTo>
                  <a:lnTo>
                    <a:pt x="1" y="252"/>
                  </a:lnTo>
                  <a:lnTo>
                    <a:pt x="11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9"/>
            <p:cNvSpPr/>
            <p:nvPr/>
          </p:nvSpPr>
          <p:spPr>
            <a:xfrm>
              <a:off x="1678799" y="3987157"/>
              <a:ext cx="97406" cy="64404"/>
            </a:xfrm>
            <a:custGeom>
              <a:avLst/>
              <a:gdLst/>
              <a:ahLst/>
              <a:cxnLst/>
              <a:rect l="l" t="t" r="r" b="b"/>
              <a:pathLst>
                <a:path w="1278" h="845" extrusionOk="0">
                  <a:moveTo>
                    <a:pt x="186" y="114"/>
                  </a:moveTo>
                  <a:lnTo>
                    <a:pt x="1186" y="570"/>
                  </a:lnTo>
                  <a:lnTo>
                    <a:pt x="1095" y="753"/>
                  </a:lnTo>
                  <a:lnTo>
                    <a:pt x="114" y="274"/>
                  </a:lnTo>
                  <a:lnTo>
                    <a:pt x="186" y="114"/>
                  </a:lnTo>
                  <a:close/>
                  <a:moveTo>
                    <a:pt x="137" y="0"/>
                  </a:moveTo>
                  <a:lnTo>
                    <a:pt x="114" y="23"/>
                  </a:lnTo>
                  <a:lnTo>
                    <a:pt x="0" y="274"/>
                  </a:lnTo>
                  <a:lnTo>
                    <a:pt x="0" y="297"/>
                  </a:lnTo>
                  <a:lnTo>
                    <a:pt x="23" y="320"/>
                  </a:lnTo>
                  <a:lnTo>
                    <a:pt x="1095" y="844"/>
                  </a:lnTo>
                  <a:lnTo>
                    <a:pt x="1140" y="844"/>
                  </a:lnTo>
                  <a:lnTo>
                    <a:pt x="1163" y="821"/>
                  </a:lnTo>
                  <a:lnTo>
                    <a:pt x="1277" y="570"/>
                  </a:lnTo>
                  <a:lnTo>
                    <a:pt x="1277" y="548"/>
                  </a:lnTo>
                  <a:lnTo>
                    <a:pt x="1255" y="525"/>
                  </a:lnTo>
                  <a:lnTo>
                    <a:pt x="183"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0" name="Google Shape;1680;p29"/>
          <p:cNvSpPr/>
          <p:nvPr/>
        </p:nvSpPr>
        <p:spPr>
          <a:xfrm>
            <a:off x="505617" y="1513887"/>
            <a:ext cx="782220" cy="989074"/>
          </a:xfrm>
          <a:custGeom>
            <a:avLst/>
            <a:gdLst/>
            <a:ahLst/>
            <a:cxnLst/>
            <a:rect l="l" t="t" r="r" b="b"/>
            <a:pathLst>
              <a:path w="10263" h="12977" extrusionOk="0">
                <a:moveTo>
                  <a:pt x="10262" y="1"/>
                </a:moveTo>
                <a:lnTo>
                  <a:pt x="0" y="11790"/>
                </a:lnTo>
                <a:lnTo>
                  <a:pt x="7024" y="12976"/>
                </a:lnTo>
                <a:lnTo>
                  <a:pt x="10262"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9"/>
          <p:cNvSpPr/>
          <p:nvPr/>
        </p:nvSpPr>
        <p:spPr>
          <a:xfrm>
            <a:off x="463927" y="1463509"/>
            <a:ext cx="780467" cy="971621"/>
          </a:xfrm>
          <a:custGeom>
            <a:avLst/>
            <a:gdLst/>
            <a:ahLst/>
            <a:cxnLst/>
            <a:rect l="l" t="t" r="r" b="b"/>
            <a:pathLst>
              <a:path w="10240" h="12748" extrusionOk="0">
                <a:moveTo>
                  <a:pt x="10171" y="0"/>
                </a:moveTo>
                <a:lnTo>
                  <a:pt x="6955" y="12451"/>
                </a:lnTo>
                <a:lnTo>
                  <a:pt x="0" y="10627"/>
                </a:lnTo>
                <a:lnTo>
                  <a:pt x="46" y="10924"/>
                </a:lnTo>
                <a:lnTo>
                  <a:pt x="7047" y="12748"/>
                </a:lnTo>
                <a:lnTo>
                  <a:pt x="10239" y="274"/>
                </a:lnTo>
                <a:lnTo>
                  <a:pt x="10171" y="0"/>
                </a:lnTo>
                <a:close/>
              </a:path>
            </a:pathLst>
          </a:custGeom>
          <a:solidFill>
            <a:srgbClr val="5AA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9"/>
          <p:cNvSpPr/>
          <p:nvPr/>
        </p:nvSpPr>
        <p:spPr>
          <a:xfrm>
            <a:off x="-51985" y="2280304"/>
            <a:ext cx="273011" cy="332080"/>
          </a:xfrm>
          <a:custGeom>
            <a:avLst/>
            <a:gdLst/>
            <a:ahLst/>
            <a:cxnLst/>
            <a:rect l="l" t="t" r="r" b="b"/>
            <a:pathLst>
              <a:path w="3582" h="4357" extrusionOk="0">
                <a:moveTo>
                  <a:pt x="3581" y="1"/>
                </a:moveTo>
                <a:lnTo>
                  <a:pt x="1" y="4288"/>
                </a:lnTo>
                <a:lnTo>
                  <a:pt x="297" y="4356"/>
                </a:lnTo>
                <a:lnTo>
                  <a:pt x="3467" y="457"/>
                </a:lnTo>
                <a:lnTo>
                  <a:pt x="3581" y="1"/>
                </a:lnTo>
                <a:close/>
              </a:path>
            </a:pathLst>
          </a:custGeom>
          <a:solidFill>
            <a:srgbClr val="5AA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9"/>
          <p:cNvSpPr/>
          <p:nvPr/>
        </p:nvSpPr>
        <p:spPr>
          <a:xfrm>
            <a:off x="463927" y="1463509"/>
            <a:ext cx="775208" cy="949060"/>
          </a:xfrm>
          <a:custGeom>
            <a:avLst/>
            <a:gdLst/>
            <a:ahLst/>
            <a:cxnLst/>
            <a:rect l="l" t="t" r="r" b="b"/>
            <a:pathLst>
              <a:path w="10171" h="12452" extrusionOk="0">
                <a:moveTo>
                  <a:pt x="7206" y="5177"/>
                </a:moveTo>
                <a:lnTo>
                  <a:pt x="5861" y="9989"/>
                </a:lnTo>
                <a:lnTo>
                  <a:pt x="3626" y="9464"/>
                </a:lnTo>
                <a:lnTo>
                  <a:pt x="7206" y="5177"/>
                </a:lnTo>
                <a:close/>
                <a:moveTo>
                  <a:pt x="10171" y="0"/>
                </a:moveTo>
                <a:lnTo>
                  <a:pt x="0" y="10627"/>
                </a:lnTo>
                <a:lnTo>
                  <a:pt x="6955" y="12451"/>
                </a:lnTo>
                <a:lnTo>
                  <a:pt x="10171" y="0"/>
                </a:lnTo>
                <a:close/>
              </a:path>
            </a:pathLst>
          </a:custGeom>
          <a:solidFill>
            <a:srgbClr val="76D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9"/>
          <p:cNvSpPr/>
          <p:nvPr/>
        </p:nvSpPr>
        <p:spPr>
          <a:xfrm>
            <a:off x="-55414" y="2276874"/>
            <a:ext cx="279871" cy="373771"/>
          </a:xfrm>
          <a:custGeom>
            <a:avLst/>
            <a:gdLst/>
            <a:ahLst/>
            <a:cxnLst/>
            <a:rect l="l" t="t" r="r" b="b"/>
            <a:pathLst>
              <a:path w="3672" h="4904" extrusionOk="0">
                <a:moveTo>
                  <a:pt x="3535" y="251"/>
                </a:moveTo>
                <a:lnTo>
                  <a:pt x="2258" y="4789"/>
                </a:lnTo>
                <a:lnTo>
                  <a:pt x="114" y="4303"/>
                </a:lnTo>
                <a:lnTo>
                  <a:pt x="3535" y="251"/>
                </a:lnTo>
                <a:close/>
                <a:moveTo>
                  <a:pt x="3626" y="0"/>
                </a:moveTo>
                <a:lnTo>
                  <a:pt x="3603" y="23"/>
                </a:lnTo>
                <a:lnTo>
                  <a:pt x="0" y="4310"/>
                </a:lnTo>
                <a:lnTo>
                  <a:pt x="0" y="4356"/>
                </a:lnTo>
                <a:lnTo>
                  <a:pt x="23" y="4379"/>
                </a:lnTo>
                <a:lnTo>
                  <a:pt x="2281" y="4903"/>
                </a:lnTo>
                <a:lnTo>
                  <a:pt x="2304" y="4903"/>
                </a:lnTo>
                <a:lnTo>
                  <a:pt x="2326" y="4858"/>
                </a:lnTo>
                <a:lnTo>
                  <a:pt x="3672" y="69"/>
                </a:lnTo>
                <a:lnTo>
                  <a:pt x="3672" y="23"/>
                </a:lnTo>
                <a:lnTo>
                  <a:pt x="364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9"/>
          <p:cNvSpPr/>
          <p:nvPr/>
        </p:nvSpPr>
        <p:spPr>
          <a:xfrm>
            <a:off x="526423" y="2202189"/>
            <a:ext cx="31402" cy="20884"/>
          </a:xfrm>
          <a:custGeom>
            <a:avLst/>
            <a:gdLst/>
            <a:ahLst/>
            <a:cxnLst/>
            <a:rect l="l" t="t" r="r" b="b"/>
            <a:pathLst>
              <a:path w="412" h="274" extrusionOk="0">
                <a:moveTo>
                  <a:pt x="24" y="0"/>
                </a:moveTo>
                <a:lnTo>
                  <a:pt x="1" y="23"/>
                </a:lnTo>
                <a:lnTo>
                  <a:pt x="1" y="46"/>
                </a:lnTo>
                <a:lnTo>
                  <a:pt x="1" y="68"/>
                </a:lnTo>
                <a:lnTo>
                  <a:pt x="343" y="274"/>
                </a:lnTo>
                <a:lnTo>
                  <a:pt x="389" y="274"/>
                </a:lnTo>
                <a:lnTo>
                  <a:pt x="411" y="251"/>
                </a:lnTo>
                <a:lnTo>
                  <a:pt x="411" y="205"/>
                </a:lnTo>
                <a:lnTo>
                  <a:pt x="389" y="183"/>
                </a:lnTo>
                <a:lnTo>
                  <a:pt x="4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9"/>
          <p:cNvSpPr/>
          <p:nvPr/>
        </p:nvSpPr>
        <p:spPr>
          <a:xfrm>
            <a:off x="526423" y="2202189"/>
            <a:ext cx="31402" cy="20884"/>
          </a:xfrm>
          <a:custGeom>
            <a:avLst/>
            <a:gdLst/>
            <a:ahLst/>
            <a:cxnLst/>
            <a:rect l="l" t="t" r="r" b="b"/>
            <a:pathLst>
              <a:path w="412" h="274" fill="none" extrusionOk="0">
                <a:moveTo>
                  <a:pt x="1" y="68"/>
                </a:moveTo>
                <a:lnTo>
                  <a:pt x="343" y="274"/>
                </a:lnTo>
                <a:lnTo>
                  <a:pt x="343" y="274"/>
                </a:lnTo>
                <a:lnTo>
                  <a:pt x="389" y="274"/>
                </a:lnTo>
                <a:lnTo>
                  <a:pt x="411" y="251"/>
                </a:lnTo>
                <a:lnTo>
                  <a:pt x="411" y="251"/>
                </a:lnTo>
                <a:lnTo>
                  <a:pt x="411" y="205"/>
                </a:lnTo>
                <a:lnTo>
                  <a:pt x="389" y="183"/>
                </a:lnTo>
                <a:lnTo>
                  <a:pt x="47" y="0"/>
                </a:lnTo>
                <a:lnTo>
                  <a:pt x="47" y="0"/>
                </a:lnTo>
                <a:lnTo>
                  <a:pt x="24" y="0"/>
                </a:lnTo>
                <a:lnTo>
                  <a:pt x="1" y="23"/>
                </a:lnTo>
                <a:lnTo>
                  <a:pt x="1" y="23"/>
                </a:lnTo>
                <a:lnTo>
                  <a:pt x="1" y="46"/>
                </a:lnTo>
                <a:lnTo>
                  <a:pt x="1" y="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9"/>
          <p:cNvSpPr/>
          <p:nvPr/>
        </p:nvSpPr>
        <p:spPr>
          <a:xfrm>
            <a:off x="-217067" y="2574039"/>
            <a:ext cx="31325" cy="20960"/>
          </a:xfrm>
          <a:custGeom>
            <a:avLst/>
            <a:gdLst/>
            <a:ahLst/>
            <a:cxnLst/>
            <a:rect l="l" t="t" r="r" b="b"/>
            <a:pathLst>
              <a:path w="411" h="275" extrusionOk="0">
                <a:moveTo>
                  <a:pt x="0" y="1"/>
                </a:moveTo>
                <a:lnTo>
                  <a:pt x="0" y="46"/>
                </a:lnTo>
                <a:lnTo>
                  <a:pt x="0" y="69"/>
                </a:lnTo>
                <a:lnTo>
                  <a:pt x="343" y="274"/>
                </a:lnTo>
                <a:lnTo>
                  <a:pt x="388" y="274"/>
                </a:lnTo>
                <a:lnTo>
                  <a:pt x="411" y="252"/>
                </a:lnTo>
                <a:lnTo>
                  <a:pt x="411" y="206"/>
                </a:lnTo>
                <a:lnTo>
                  <a:pt x="388" y="183"/>
                </a:lnTo>
                <a:lnTo>
                  <a:pt x="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9"/>
          <p:cNvSpPr/>
          <p:nvPr/>
        </p:nvSpPr>
        <p:spPr>
          <a:xfrm>
            <a:off x="-217067" y="2574039"/>
            <a:ext cx="31325" cy="20960"/>
          </a:xfrm>
          <a:custGeom>
            <a:avLst/>
            <a:gdLst/>
            <a:ahLst/>
            <a:cxnLst/>
            <a:rect l="l" t="t" r="r" b="b"/>
            <a:pathLst>
              <a:path w="411" h="275" fill="none" extrusionOk="0">
                <a:moveTo>
                  <a:pt x="0" y="69"/>
                </a:moveTo>
                <a:lnTo>
                  <a:pt x="343" y="274"/>
                </a:lnTo>
                <a:lnTo>
                  <a:pt x="343" y="274"/>
                </a:lnTo>
                <a:lnTo>
                  <a:pt x="388" y="274"/>
                </a:lnTo>
                <a:lnTo>
                  <a:pt x="411" y="252"/>
                </a:lnTo>
                <a:lnTo>
                  <a:pt x="411" y="252"/>
                </a:lnTo>
                <a:lnTo>
                  <a:pt x="411" y="206"/>
                </a:lnTo>
                <a:lnTo>
                  <a:pt x="388" y="183"/>
                </a:lnTo>
                <a:lnTo>
                  <a:pt x="46" y="1"/>
                </a:lnTo>
                <a:lnTo>
                  <a:pt x="46" y="1"/>
                </a:lnTo>
                <a:lnTo>
                  <a:pt x="23" y="1"/>
                </a:lnTo>
                <a:lnTo>
                  <a:pt x="0" y="1"/>
                </a:lnTo>
                <a:lnTo>
                  <a:pt x="0" y="1"/>
                </a:lnTo>
                <a:lnTo>
                  <a:pt x="0" y="46"/>
                </a:lnTo>
                <a:lnTo>
                  <a:pt x="0"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9"/>
          <p:cNvSpPr/>
          <p:nvPr/>
        </p:nvSpPr>
        <p:spPr>
          <a:xfrm>
            <a:off x="-168365" y="2521907"/>
            <a:ext cx="31325" cy="20960"/>
          </a:xfrm>
          <a:custGeom>
            <a:avLst/>
            <a:gdLst/>
            <a:ahLst/>
            <a:cxnLst/>
            <a:rect l="l" t="t" r="r" b="b"/>
            <a:pathLst>
              <a:path w="411" h="275" extrusionOk="0">
                <a:moveTo>
                  <a:pt x="23" y="1"/>
                </a:moveTo>
                <a:lnTo>
                  <a:pt x="0" y="23"/>
                </a:lnTo>
                <a:lnTo>
                  <a:pt x="0" y="69"/>
                </a:lnTo>
                <a:lnTo>
                  <a:pt x="23" y="92"/>
                </a:lnTo>
                <a:lnTo>
                  <a:pt x="342" y="274"/>
                </a:lnTo>
                <a:lnTo>
                  <a:pt x="410" y="274"/>
                </a:lnTo>
                <a:lnTo>
                  <a:pt x="410" y="229"/>
                </a:lnTo>
                <a:lnTo>
                  <a:pt x="388" y="206"/>
                </a:lnTo>
                <a:lnTo>
                  <a:pt x="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9"/>
          <p:cNvSpPr/>
          <p:nvPr/>
        </p:nvSpPr>
        <p:spPr>
          <a:xfrm>
            <a:off x="-168365" y="2521907"/>
            <a:ext cx="31325" cy="20960"/>
          </a:xfrm>
          <a:custGeom>
            <a:avLst/>
            <a:gdLst/>
            <a:ahLst/>
            <a:cxnLst/>
            <a:rect l="l" t="t" r="r" b="b"/>
            <a:pathLst>
              <a:path w="411" h="275" fill="none" extrusionOk="0">
                <a:moveTo>
                  <a:pt x="23" y="92"/>
                </a:moveTo>
                <a:lnTo>
                  <a:pt x="342" y="274"/>
                </a:lnTo>
                <a:lnTo>
                  <a:pt x="342" y="274"/>
                </a:lnTo>
                <a:lnTo>
                  <a:pt x="388" y="274"/>
                </a:lnTo>
                <a:lnTo>
                  <a:pt x="410" y="274"/>
                </a:lnTo>
                <a:lnTo>
                  <a:pt x="410" y="274"/>
                </a:lnTo>
                <a:lnTo>
                  <a:pt x="410" y="229"/>
                </a:lnTo>
                <a:lnTo>
                  <a:pt x="388" y="206"/>
                </a:lnTo>
                <a:lnTo>
                  <a:pt x="46" y="1"/>
                </a:lnTo>
                <a:lnTo>
                  <a:pt x="46" y="1"/>
                </a:lnTo>
                <a:lnTo>
                  <a:pt x="23" y="1"/>
                </a:lnTo>
                <a:lnTo>
                  <a:pt x="0" y="23"/>
                </a:lnTo>
                <a:lnTo>
                  <a:pt x="0" y="23"/>
                </a:lnTo>
                <a:lnTo>
                  <a:pt x="0" y="69"/>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9"/>
          <p:cNvSpPr/>
          <p:nvPr/>
        </p:nvSpPr>
        <p:spPr>
          <a:xfrm>
            <a:off x="-119740" y="2471529"/>
            <a:ext cx="31402" cy="20884"/>
          </a:xfrm>
          <a:custGeom>
            <a:avLst/>
            <a:gdLst/>
            <a:ahLst/>
            <a:cxnLst/>
            <a:rect l="l" t="t" r="r" b="b"/>
            <a:pathLst>
              <a:path w="412" h="274" extrusionOk="0">
                <a:moveTo>
                  <a:pt x="23" y="0"/>
                </a:moveTo>
                <a:lnTo>
                  <a:pt x="1" y="23"/>
                </a:lnTo>
                <a:lnTo>
                  <a:pt x="1" y="69"/>
                </a:lnTo>
                <a:lnTo>
                  <a:pt x="23" y="92"/>
                </a:lnTo>
                <a:lnTo>
                  <a:pt x="343" y="274"/>
                </a:lnTo>
                <a:lnTo>
                  <a:pt x="388" y="274"/>
                </a:lnTo>
                <a:lnTo>
                  <a:pt x="411" y="251"/>
                </a:lnTo>
                <a:lnTo>
                  <a:pt x="411" y="228"/>
                </a:lnTo>
                <a:lnTo>
                  <a:pt x="388" y="206"/>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9"/>
          <p:cNvSpPr/>
          <p:nvPr/>
        </p:nvSpPr>
        <p:spPr>
          <a:xfrm>
            <a:off x="-119740" y="2471529"/>
            <a:ext cx="31402" cy="20884"/>
          </a:xfrm>
          <a:custGeom>
            <a:avLst/>
            <a:gdLst/>
            <a:ahLst/>
            <a:cxnLst/>
            <a:rect l="l" t="t" r="r" b="b"/>
            <a:pathLst>
              <a:path w="412" h="274" fill="none" extrusionOk="0">
                <a:moveTo>
                  <a:pt x="23" y="92"/>
                </a:moveTo>
                <a:lnTo>
                  <a:pt x="343" y="274"/>
                </a:lnTo>
                <a:lnTo>
                  <a:pt x="343" y="274"/>
                </a:lnTo>
                <a:lnTo>
                  <a:pt x="388" y="274"/>
                </a:lnTo>
                <a:lnTo>
                  <a:pt x="411" y="251"/>
                </a:lnTo>
                <a:lnTo>
                  <a:pt x="411" y="251"/>
                </a:lnTo>
                <a:lnTo>
                  <a:pt x="411" y="228"/>
                </a:lnTo>
                <a:lnTo>
                  <a:pt x="388" y="206"/>
                </a:lnTo>
                <a:lnTo>
                  <a:pt x="46" y="0"/>
                </a:lnTo>
                <a:lnTo>
                  <a:pt x="46" y="0"/>
                </a:lnTo>
                <a:lnTo>
                  <a:pt x="23" y="0"/>
                </a:lnTo>
                <a:lnTo>
                  <a:pt x="1" y="23"/>
                </a:lnTo>
                <a:lnTo>
                  <a:pt x="1" y="23"/>
                </a:lnTo>
                <a:lnTo>
                  <a:pt x="1" y="69"/>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9"/>
          <p:cNvSpPr/>
          <p:nvPr/>
        </p:nvSpPr>
        <p:spPr>
          <a:xfrm>
            <a:off x="-71038" y="2421074"/>
            <a:ext cx="31325" cy="20960"/>
          </a:xfrm>
          <a:custGeom>
            <a:avLst/>
            <a:gdLst/>
            <a:ahLst/>
            <a:cxnLst/>
            <a:rect l="l" t="t" r="r" b="b"/>
            <a:pathLst>
              <a:path w="411" h="275" extrusionOk="0">
                <a:moveTo>
                  <a:pt x="23" y="1"/>
                </a:moveTo>
                <a:lnTo>
                  <a:pt x="0" y="24"/>
                </a:lnTo>
                <a:lnTo>
                  <a:pt x="0" y="47"/>
                </a:lnTo>
                <a:lnTo>
                  <a:pt x="23" y="69"/>
                </a:lnTo>
                <a:lnTo>
                  <a:pt x="342" y="275"/>
                </a:lnTo>
                <a:lnTo>
                  <a:pt x="388" y="275"/>
                </a:lnTo>
                <a:lnTo>
                  <a:pt x="411" y="252"/>
                </a:lnTo>
                <a:lnTo>
                  <a:pt x="411" y="229"/>
                </a:lnTo>
                <a:lnTo>
                  <a:pt x="388" y="183"/>
                </a:lnTo>
                <a:lnTo>
                  <a:pt x="6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9"/>
          <p:cNvSpPr/>
          <p:nvPr/>
        </p:nvSpPr>
        <p:spPr>
          <a:xfrm>
            <a:off x="-71038" y="2421074"/>
            <a:ext cx="31325" cy="20960"/>
          </a:xfrm>
          <a:custGeom>
            <a:avLst/>
            <a:gdLst/>
            <a:ahLst/>
            <a:cxnLst/>
            <a:rect l="l" t="t" r="r" b="b"/>
            <a:pathLst>
              <a:path w="411" h="275" fill="none" extrusionOk="0">
                <a:moveTo>
                  <a:pt x="23" y="69"/>
                </a:moveTo>
                <a:lnTo>
                  <a:pt x="342" y="275"/>
                </a:lnTo>
                <a:lnTo>
                  <a:pt x="342" y="275"/>
                </a:lnTo>
                <a:lnTo>
                  <a:pt x="388" y="275"/>
                </a:lnTo>
                <a:lnTo>
                  <a:pt x="411" y="252"/>
                </a:lnTo>
                <a:lnTo>
                  <a:pt x="411" y="252"/>
                </a:lnTo>
                <a:lnTo>
                  <a:pt x="411" y="229"/>
                </a:lnTo>
                <a:lnTo>
                  <a:pt x="388" y="183"/>
                </a:lnTo>
                <a:lnTo>
                  <a:pt x="68" y="1"/>
                </a:lnTo>
                <a:lnTo>
                  <a:pt x="68" y="1"/>
                </a:lnTo>
                <a:lnTo>
                  <a:pt x="23" y="1"/>
                </a:lnTo>
                <a:lnTo>
                  <a:pt x="0" y="24"/>
                </a:lnTo>
                <a:lnTo>
                  <a:pt x="0" y="24"/>
                </a:lnTo>
                <a:lnTo>
                  <a:pt x="0" y="47"/>
                </a:lnTo>
                <a:lnTo>
                  <a:pt x="23"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9"/>
          <p:cNvSpPr/>
          <p:nvPr/>
        </p:nvSpPr>
        <p:spPr>
          <a:xfrm>
            <a:off x="-22413" y="2370696"/>
            <a:ext cx="31402" cy="20960"/>
          </a:xfrm>
          <a:custGeom>
            <a:avLst/>
            <a:gdLst/>
            <a:ahLst/>
            <a:cxnLst/>
            <a:rect l="l" t="t" r="r" b="b"/>
            <a:pathLst>
              <a:path w="412" h="275" extrusionOk="0">
                <a:moveTo>
                  <a:pt x="23" y="1"/>
                </a:moveTo>
                <a:lnTo>
                  <a:pt x="1" y="23"/>
                </a:lnTo>
                <a:lnTo>
                  <a:pt x="1" y="46"/>
                </a:lnTo>
                <a:lnTo>
                  <a:pt x="23" y="69"/>
                </a:lnTo>
                <a:lnTo>
                  <a:pt x="343" y="274"/>
                </a:lnTo>
                <a:lnTo>
                  <a:pt x="388" y="274"/>
                </a:lnTo>
                <a:lnTo>
                  <a:pt x="411" y="251"/>
                </a:lnTo>
                <a:lnTo>
                  <a:pt x="411" y="206"/>
                </a:lnTo>
                <a:lnTo>
                  <a:pt x="388" y="18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9"/>
          <p:cNvSpPr/>
          <p:nvPr/>
        </p:nvSpPr>
        <p:spPr>
          <a:xfrm>
            <a:off x="-22413" y="2370696"/>
            <a:ext cx="31402" cy="20960"/>
          </a:xfrm>
          <a:custGeom>
            <a:avLst/>
            <a:gdLst/>
            <a:ahLst/>
            <a:cxnLst/>
            <a:rect l="l" t="t" r="r" b="b"/>
            <a:pathLst>
              <a:path w="412" h="275" fill="none" extrusionOk="0">
                <a:moveTo>
                  <a:pt x="23" y="69"/>
                </a:moveTo>
                <a:lnTo>
                  <a:pt x="343" y="274"/>
                </a:lnTo>
                <a:lnTo>
                  <a:pt x="343" y="274"/>
                </a:lnTo>
                <a:lnTo>
                  <a:pt x="388" y="274"/>
                </a:lnTo>
                <a:lnTo>
                  <a:pt x="411" y="251"/>
                </a:lnTo>
                <a:lnTo>
                  <a:pt x="411" y="251"/>
                </a:lnTo>
                <a:lnTo>
                  <a:pt x="411" y="206"/>
                </a:lnTo>
                <a:lnTo>
                  <a:pt x="388" y="183"/>
                </a:lnTo>
                <a:lnTo>
                  <a:pt x="69" y="1"/>
                </a:lnTo>
                <a:lnTo>
                  <a:pt x="69" y="1"/>
                </a:lnTo>
                <a:lnTo>
                  <a:pt x="23" y="1"/>
                </a:lnTo>
                <a:lnTo>
                  <a:pt x="1" y="23"/>
                </a:lnTo>
                <a:lnTo>
                  <a:pt x="1" y="23"/>
                </a:lnTo>
                <a:lnTo>
                  <a:pt x="1" y="46"/>
                </a:lnTo>
                <a:lnTo>
                  <a:pt x="23"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9"/>
          <p:cNvSpPr/>
          <p:nvPr/>
        </p:nvSpPr>
        <p:spPr>
          <a:xfrm>
            <a:off x="26289" y="2318564"/>
            <a:ext cx="31325" cy="22637"/>
          </a:xfrm>
          <a:custGeom>
            <a:avLst/>
            <a:gdLst/>
            <a:ahLst/>
            <a:cxnLst/>
            <a:rect l="l" t="t" r="r" b="b"/>
            <a:pathLst>
              <a:path w="411" h="297" extrusionOk="0">
                <a:moveTo>
                  <a:pt x="23" y="1"/>
                </a:moveTo>
                <a:lnTo>
                  <a:pt x="0" y="23"/>
                </a:lnTo>
                <a:lnTo>
                  <a:pt x="0" y="69"/>
                </a:lnTo>
                <a:lnTo>
                  <a:pt x="23" y="92"/>
                </a:lnTo>
                <a:lnTo>
                  <a:pt x="342" y="274"/>
                </a:lnTo>
                <a:lnTo>
                  <a:pt x="388" y="297"/>
                </a:lnTo>
                <a:lnTo>
                  <a:pt x="411" y="274"/>
                </a:lnTo>
                <a:lnTo>
                  <a:pt x="411" y="229"/>
                </a:lnTo>
                <a:lnTo>
                  <a:pt x="388" y="206"/>
                </a:lnTo>
                <a:lnTo>
                  <a:pt x="69" y="23"/>
                </a:lnTo>
                <a:lnTo>
                  <a:pt x="23"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9"/>
          <p:cNvSpPr/>
          <p:nvPr/>
        </p:nvSpPr>
        <p:spPr>
          <a:xfrm>
            <a:off x="26289" y="2318564"/>
            <a:ext cx="31325" cy="22637"/>
          </a:xfrm>
          <a:custGeom>
            <a:avLst/>
            <a:gdLst/>
            <a:ahLst/>
            <a:cxnLst/>
            <a:rect l="l" t="t" r="r" b="b"/>
            <a:pathLst>
              <a:path w="411" h="297" fill="none" extrusionOk="0">
                <a:moveTo>
                  <a:pt x="23" y="92"/>
                </a:moveTo>
                <a:lnTo>
                  <a:pt x="342" y="274"/>
                </a:lnTo>
                <a:lnTo>
                  <a:pt x="342" y="274"/>
                </a:lnTo>
                <a:lnTo>
                  <a:pt x="388" y="297"/>
                </a:lnTo>
                <a:lnTo>
                  <a:pt x="411" y="274"/>
                </a:lnTo>
                <a:lnTo>
                  <a:pt x="411" y="274"/>
                </a:lnTo>
                <a:lnTo>
                  <a:pt x="411" y="229"/>
                </a:lnTo>
                <a:lnTo>
                  <a:pt x="388" y="206"/>
                </a:lnTo>
                <a:lnTo>
                  <a:pt x="69" y="23"/>
                </a:lnTo>
                <a:lnTo>
                  <a:pt x="69" y="23"/>
                </a:lnTo>
                <a:lnTo>
                  <a:pt x="23" y="1"/>
                </a:lnTo>
                <a:lnTo>
                  <a:pt x="0" y="23"/>
                </a:lnTo>
                <a:lnTo>
                  <a:pt x="0" y="23"/>
                </a:lnTo>
                <a:lnTo>
                  <a:pt x="0" y="69"/>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9"/>
          <p:cNvSpPr/>
          <p:nvPr/>
        </p:nvSpPr>
        <p:spPr>
          <a:xfrm>
            <a:off x="74914" y="2268186"/>
            <a:ext cx="31402" cy="20884"/>
          </a:xfrm>
          <a:custGeom>
            <a:avLst/>
            <a:gdLst/>
            <a:ahLst/>
            <a:cxnLst/>
            <a:rect l="l" t="t" r="r" b="b"/>
            <a:pathLst>
              <a:path w="412" h="274" extrusionOk="0">
                <a:moveTo>
                  <a:pt x="23" y="0"/>
                </a:moveTo>
                <a:lnTo>
                  <a:pt x="1" y="23"/>
                </a:lnTo>
                <a:lnTo>
                  <a:pt x="1" y="69"/>
                </a:lnTo>
                <a:lnTo>
                  <a:pt x="23" y="91"/>
                </a:lnTo>
                <a:lnTo>
                  <a:pt x="343" y="274"/>
                </a:lnTo>
                <a:lnTo>
                  <a:pt x="388" y="274"/>
                </a:lnTo>
                <a:lnTo>
                  <a:pt x="411" y="251"/>
                </a:lnTo>
                <a:lnTo>
                  <a:pt x="411" y="228"/>
                </a:lnTo>
                <a:lnTo>
                  <a:pt x="388" y="205"/>
                </a:lnTo>
                <a:lnTo>
                  <a:pt x="6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9"/>
          <p:cNvSpPr/>
          <p:nvPr/>
        </p:nvSpPr>
        <p:spPr>
          <a:xfrm>
            <a:off x="74914" y="2268186"/>
            <a:ext cx="31402" cy="20884"/>
          </a:xfrm>
          <a:custGeom>
            <a:avLst/>
            <a:gdLst/>
            <a:ahLst/>
            <a:cxnLst/>
            <a:rect l="l" t="t" r="r" b="b"/>
            <a:pathLst>
              <a:path w="412" h="274" fill="none" extrusionOk="0">
                <a:moveTo>
                  <a:pt x="23" y="91"/>
                </a:moveTo>
                <a:lnTo>
                  <a:pt x="343" y="274"/>
                </a:lnTo>
                <a:lnTo>
                  <a:pt x="343" y="274"/>
                </a:lnTo>
                <a:lnTo>
                  <a:pt x="388" y="274"/>
                </a:lnTo>
                <a:lnTo>
                  <a:pt x="411" y="251"/>
                </a:lnTo>
                <a:lnTo>
                  <a:pt x="411" y="251"/>
                </a:lnTo>
                <a:lnTo>
                  <a:pt x="411" y="228"/>
                </a:lnTo>
                <a:lnTo>
                  <a:pt x="388" y="205"/>
                </a:lnTo>
                <a:lnTo>
                  <a:pt x="69" y="0"/>
                </a:lnTo>
                <a:lnTo>
                  <a:pt x="69" y="0"/>
                </a:lnTo>
                <a:lnTo>
                  <a:pt x="23" y="0"/>
                </a:lnTo>
                <a:lnTo>
                  <a:pt x="1" y="23"/>
                </a:lnTo>
                <a:lnTo>
                  <a:pt x="1" y="23"/>
                </a:lnTo>
                <a:lnTo>
                  <a:pt x="1" y="69"/>
                </a:lnTo>
                <a:lnTo>
                  <a:pt x="23" y="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9"/>
          <p:cNvSpPr/>
          <p:nvPr/>
        </p:nvSpPr>
        <p:spPr>
          <a:xfrm>
            <a:off x="123616" y="2217731"/>
            <a:ext cx="31325" cy="20960"/>
          </a:xfrm>
          <a:custGeom>
            <a:avLst/>
            <a:gdLst/>
            <a:ahLst/>
            <a:cxnLst/>
            <a:rect l="l" t="t" r="r" b="b"/>
            <a:pathLst>
              <a:path w="411" h="275" extrusionOk="0">
                <a:moveTo>
                  <a:pt x="23" y="1"/>
                </a:moveTo>
                <a:lnTo>
                  <a:pt x="0" y="24"/>
                </a:lnTo>
                <a:lnTo>
                  <a:pt x="0" y="46"/>
                </a:lnTo>
                <a:lnTo>
                  <a:pt x="23" y="92"/>
                </a:lnTo>
                <a:lnTo>
                  <a:pt x="342" y="275"/>
                </a:lnTo>
                <a:lnTo>
                  <a:pt x="388" y="275"/>
                </a:lnTo>
                <a:lnTo>
                  <a:pt x="411" y="252"/>
                </a:lnTo>
                <a:lnTo>
                  <a:pt x="411" y="229"/>
                </a:lnTo>
                <a:lnTo>
                  <a:pt x="388" y="18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9"/>
          <p:cNvSpPr/>
          <p:nvPr/>
        </p:nvSpPr>
        <p:spPr>
          <a:xfrm>
            <a:off x="123616" y="2217731"/>
            <a:ext cx="31325" cy="20960"/>
          </a:xfrm>
          <a:custGeom>
            <a:avLst/>
            <a:gdLst/>
            <a:ahLst/>
            <a:cxnLst/>
            <a:rect l="l" t="t" r="r" b="b"/>
            <a:pathLst>
              <a:path w="411" h="275" fill="none" extrusionOk="0">
                <a:moveTo>
                  <a:pt x="23" y="92"/>
                </a:moveTo>
                <a:lnTo>
                  <a:pt x="342" y="275"/>
                </a:lnTo>
                <a:lnTo>
                  <a:pt x="342" y="275"/>
                </a:lnTo>
                <a:lnTo>
                  <a:pt x="388" y="275"/>
                </a:lnTo>
                <a:lnTo>
                  <a:pt x="411" y="252"/>
                </a:lnTo>
                <a:lnTo>
                  <a:pt x="411" y="252"/>
                </a:lnTo>
                <a:lnTo>
                  <a:pt x="411" y="229"/>
                </a:lnTo>
                <a:lnTo>
                  <a:pt x="388" y="183"/>
                </a:lnTo>
                <a:lnTo>
                  <a:pt x="69" y="1"/>
                </a:lnTo>
                <a:lnTo>
                  <a:pt x="69" y="1"/>
                </a:lnTo>
                <a:lnTo>
                  <a:pt x="23" y="1"/>
                </a:lnTo>
                <a:lnTo>
                  <a:pt x="0" y="24"/>
                </a:lnTo>
                <a:lnTo>
                  <a:pt x="0" y="24"/>
                </a:lnTo>
                <a:lnTo>
                  <a:pt x="0" y="46"/>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9"/>
          <p:cNvSpPr/>
          <p:nvPr/>
        </p:nvSpPr>
        <p:spPr>
          <a:xfrm>
            <a:off x="172241" y="2167353"/>
            <a:ext cx="31402" cy="20960"/>
          </a:xfrm>
          <a:custGeom>
            <a:avLst/>
            <a:gdLst/>
            <a:ahLst/>
            <a:cxnLst/>
            <a:rect l="l" t="t" r="r" b="b"/>
            <a:pathLst>
              <a:path w="412" h="275" extrusionOk="0">
                <a:moveTo>
                  <a:pt x="23" y="1"/>
                </a:moveTo>
                <a:lnTo>
                  <a:pt x="1" y="23"/>
                </a:lnTo>
                <a:lnTo>
                  <a:pt x="1" y="46"/>
                </a:lnTo>
                <a:lnTo>
                  <a:pt x="23" y="69"/>
                </a:lnTo>
                <a:lnTo>
                  <a:pt x="343" y="274"/>
                </a:lnTo>
                <a:lnTo>
                  <a:pt x="388" y="274"/>
                </a:lnTo>
                <a:lnTo>
                  <a:pt x="411" y="251"/>
                </a:lnTo>
                <a:lnTo>
                  <a:pt x="411" y="206"/>
                </a:lnTo>
                <a:lnTo>
                  <a:pt x="388" y="18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9"/>
          <p:cNvSpPr/>
          <p:nvPr/>
        </p:nvSpPr>
        <p:spPr>
          <a:xfrm>
            <a:off x="172241" y="2167353"/>
            <a:ext cx="31402" cy="20960"/>
          </a:xfrm>
          <a:custGeom>
            <a:avLst/>
            <a:gdLst/>
            <a:ahLst/>
            <a:cxnLst/>
            <a:rect l="l" t="t" r="r" b="b"/>
            <a:pathLst>
              <a:path w="412" h="275" fill="none" extrusionOk="0">
                <a:moveTo>
                  <a:pt x="23" y="69"/>
                </a:moveTo>
                <a:lnTo>
                  <a:pt x="343" y="274"/>
                </a:lnTo>
                <a:lnTo>
                  <a:pt x="343" y="274"/>
                </a:lnTo>
                <a:lnTo>
                  <a:pt x="388" y="274"/>
                </a:lnTo>
                <a:lnTo>
                  <a:pt x="411" y="251"/>
                </a:lnTo>
                <a:lnTo>
                  <a:pt x="411" y="251"/>
                </a:lnTo>
                <a:lnTo>
                  <a:pt x="411" y="206"/>
                </a:lnTo>
                <a:lnTo>
                  <a:pt x="388" y="183"/>
                </a:lnTo>
                <a:lnTo>
                  <a:pt x="69" y="1"/>
                </a:lnTo>
                <a:lnTo>
                  <a:pt x="69" y="1"/>
                </a:lnTo>
                <a:lnTo>
                  <a:pt x="23" y="1"/>
                </a:lnTo>
                <a:lnTo>
                  <a:pt x="1" y="23"/>
                </a:lnTo>
                <a:lnTo>
                  <a:pt x="1" y="23"/>
                </a:lnTo>
                <a:lnTo>
                  <a:pt x="1" y="46"/>
                </a:lnTo>
                <a:lnTo>
                  <a:pt x="23"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9"/>
          <p:cNvSpPr/>
          <p:nvPr/>
        </p:nvSpPr>
        <p:spPr>
          <a:xfrm>
            <a:off x="220943" y="2115221"/>
            <a:ext cx="31325" cy="22637"/>
          </a:xfrm>
          <a:custGeom>
            <a:avLst/>
            <a:gdLst/>
            <a:ahLst/>
            <a:cxnLst/>
            <a:rect l="l" t="t" r="r" b="b"/>
            <a:pathLst>
              <a:path w="411" h="297" extrusionOk="0">
                <a:moveTo>
                  <a:pt x="23" y="0"/>
                </a:moveTo>
                <a:lnTo>
                  <a:pt x="0" y="23"/>
                </a:lnTo>
                <a:lnTo>
                  <a:pt x="0" y="69"/>
                </a:lnTo>
                <a:lnTo>
                  <a:pt x="23" y="92"/>
                </a:lnTo>
                <a:lnTo>
                  <a:pt x="365" y="274"/>
                </a:lnTo>
                <a:lnTo>
                  <a:pt x="388" y="297"/>
                </a:lnTo>
                <a:lnTo>
                  <a:pt x="411" y="274"/>
                </a:lnTo>
                <a:lnTo>
                  <a:pt x="411" y="228"/>
                </a:lnTo>
                <a:lnTo>
                  <a:pt x="388" y="206"/>
                </a:lnTo>
                <a:lnTo>
                  <a:pt x="69" y="23"/>
                </a:lnTo>
                <a:lnTo>
                  <a:pt x="23"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9"/>
          <p:cNvSpPr/>
          <p:nvPr/>
        </p:nvSpPr>
        <p:spPr>
          <a:xfrm>
            <a:off x="220943" y="2115221"/>
            <a:ext cx="31325" cy="22637"/>
          </a:xfrm>
          <a:custGeom>
            <a:avLst/>
            <a:gdLst/>
            <a:ahLst/>
            <a:cxnLst/>
            <a:rect l="l" t="t" r="r" b="b"/>
            <a:pathLst>
              <a:path w="411" h="297" fill="none" extrusionOk="0">
                <a:moveTo>
                  <a:pt x="23" y="92"/>
                </a:moveTo>
                <a:lnTo>
                  <a:pt x="365" y="274"/>
                </a:lnTo>
                <a:lnTo>
                  <a:pt x="365" y="274"/>
                </a:lnTo>
                <a:lnTo>
                  <a:pt x="388" y="297"/>
                </a:lnTo>
                <a:lnTo>
                  <a:pt x="411" y="274"/>
                </a:lnTo>
                <a:lnTo>
                  <a:pt x="411" y="274"/>
                </a:lnTo>
                <a:lnTo>
                  <a:pt x="411" y="228"/>
                </a:lnTo>
                <a:lnTo>
                  <a:pt x="388" y="206"/>
                </a:lnTo>
                <a:lnTo>
                  <a:pt x="69" y="23"/>
                </a:lnTo>
                <a:lnTo>
                  <a:pt x="69" y="23"/>
                </a:lnTo>
                <a:lnTo>
                  <a:pt x="23" y="0"/>
                </a:lnTo>
                <a:lnTo>
                  <a:pt x="0" y="23"/>
                </a:lnTo>
                <a:lnTo>
                  <a:pt x="0" y="23"/>
                </a:lnTo>
                <a:lnTo>
                  <a:pt x="0" y="69"/>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9"/>
          <p:cNvSpPr/>
          <p:nvPr/>
        </p:nvSpPr>
        <p:spPr>
          <a:xfrm>
            <a:off x="269568" y="2064843"/>
            <a:ext cx="31402" cy="20884"/>
          </a:xfrm>
          <a:custGeom>
            <a:avLst/>
            <a:gdLst/>
            <a:ahLst/>
            <a:cxnLst/>
            <a:rect l="l" t="t" r="r" b="b"/>
            <a:pathLst>
              <a:path w="412" h="274" extrusionOk="0">
                <a:moveTo>
                  <a:pt x="24" y="0"/>
                </a:moveTo>
                <a:lnTo>
                  <a:pt x="1" y="23"/>
                </a:lnTo>
                <a:lnTo>
                  <a:pt x="1" y="68"/>
                </a:lnTo>
                <a:lnTo>
                  <a:pt x="24" y="91"/>
                </a:lnTo>
                <a:lnTo>
                  <a:pt x="366" y="274"/>
                </a:lnTo>
                <a:lnTo>
                  <a:pt x="388" y="274"/>
                </a:lnTo>
                <a:lnTo>
                  <a:pt x="411" y="251"/>
                </a:lnTo>
                <a:lnTo>
                  <a:pt x="411" y="228"/>
                </a:lnTo>
                <a:lnTo>
                  <a:pt x="411" y="205"/>
                </a:lnTo>
                <a:lnTo>
                  <a:pt x="6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9"/>
          <p:cNvSpPr/>
          <p:nvPr/>
        </p:nvSpPr>
        <p:spPr>
          <a:xfrm>
            <a:off x="269568" y="2064843"/>
            <a:ext cx="31402" cy="20884"/>
          </a:xfrm>
          <a:custGeom>
            <a:avLst/>
            <a:gdLst/>
            <a:ahLst/>
            <a:cxnLst/>
            <a:rect l="l" t="t" r="r" b="b"/>
            <a:pathLst>
              <a:path w="412" h="274" fill="none" extrusionOk="0">
                <a:moveTo>
                  <a:pt x="24" y="91"/>
                </a:moveTo>
                <a:lnTo>
                  <a:pt x="366" y="274"/>
                </a:lnTo>
                <a:lnTo>
                  <a:pt x="366" y="274"/>
                </a:lnTo>
                <a:lnTo>
                  <a:pt x="388" y="274"/>
                </a:lnTo>
                <a:lnTo>
                  <a:pt x="411" y="251"/>
                </a:lnTo>
                <a:lnTo>
                  <a:pt x="411" y="251"/>
                </a:lnTo>
                <a:lnTo>
                  <a:pt x="411" y="228"/>
                </a:lnTo>
                <a:lnTo>
                  <a:pt x="411" y="205"/>
                </a:lnTo>
                <a:lnTo>
                  <a:pt x="69" y="0"/>
                </a:lnTo>
                <a:lnTo>
                  <a:pt x="69" y="0"/>
                </a:lnTo>
                <a:lnTo>
                  <a:pt x="24" y="0"/>
                </a:lnTo>
                <a:lnTo>
                  <a:pt x="1" y="23"/>
                </a:lnTo>
                <a:lnTo>
                  <a:pt x="1" y="23"/>
                </a:lnTo>
                <a:lnTo>
                  <a:pt x="1" y="68"/>
                </a:lnTo>
                <a:lnTo>
                  <a:pt x="24" y="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9"/>
          <p:cNvSpPr/>
          <p:nvPr/>
        </p:nvSpPr>
        <p:spPr>
          <a:xfrm>
            <a:off x="318270" y="2014388"/>
            <a:ext cx="31325" cy="20960"/>
          </a:xfrm>
          <a:custGeom>
            <a:avLst/>
            <a:gdLst/>
            <a:ahLst/>
            <a:cxnLst/>
            <a:rect l="l" t="t" r="r" b="b"/>
            <a:pathLst>
              <a:path w="411" h="275" extrusionOk="0">
                <a:moveTo>
                  <a:pt x="23" y="1"/>
                </a:moveTo>
                <a:lnTo>
                  <a:pt x="0" y="24"/>
                </a:lnTo>
                <a:lnTo>
                  <a:pt x="0" y="46"/>
                </a:lnTo>
                <a:lnTo>
                  <a:pt x="23" y="92"/>
                </a:lnTo>
                <a:lnTo>
                  <a:pt x="365" y="274"/>
                </a:lnTo>
                <a:lnTo>
                  <a:pt x="388" y="274"/>
                </a:lnTo>
                <a:lnTo>
                  <a:pt x="411" y="252"/>
                </a:lnTo>
                <a:lnTo>
                  <a:pt x="411" y="229"/>
                </a:lnTo>
                <a:lnTo>
                  <a:pt x="411" y="18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9"/>
          <p:cNvSpPr/>
          <p:nvPr/>
        </p:nvSpPr>
        <p:spPr>
          <a:xfrm>
            <a:off x="318270" y="2014388"/>
            <a:ext cx="31325" cy="20960"/>
          </a:xfrm>
          <a:custGeom>
            <a:avLst/>
            <a:gdLst/>
            <a:ahLst/>
            <a:cxnLst/>
            <a:rect l="l" t="t" r="r" b="b"/>
            <a:pathLst>
              <a:path w="411" h="275" fill="none" extrusionOk="0">
                <a:moveTo>
                  <a:pt x="23" y="92"/>
                </a:moveTo>
                <a:lnTo>
                  <a:pt x="365" y="274"/>
                </a:lnTo>
                <a:lnTo>
                  <a:pt x="365" y="274"/>
                </a:lnTo>
                <a:lnTo>
                  <a:pt x="388" y="274"/>
                </a:lnTo>
                <a:lnTo>
                  <a:pt x="411" y="252"/>
                </a:lnTo>
                <a:lnTo>
                  <a:pt x="411" y="252"/>
                </a:lnTo>
                <a:lnTo>
                  <a:pt x="411" y="229"/>
                </a:lnTo>
                <a:lnTo>
                  <a:pt x="411" y="183"/>
                </a:lnTo>
                <a:lnTo>
                  <a:pt x="69" y="1"/>
                </a:lnTo>
                <a:lnTo>
                  <a:pt x="69" y="1"/>
                </a:lnTo>
                <a:lnTo>
                  <a:pt x="23" y="1"/>
                </a:lnTo>
                <a:lnTo>
                  <a:pt x="0" y="24"/>
                </a:lnTo>
                <a:lnTo>
                  <a:pt x="0" y="24"/>
                </a:lnTo>
                <a:lnTo>
                  <a:pt x="0" y="46"/>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9"/>
          <p:cNvSpPr/>
          <p:nvPr/>
        </p:nvSpPr>
        <p:spPr>
          <a:xfrm>
            <a:off x="460421" y="1460003"/>
            <a:ext cx="782220" cy="956072"/>
          </a:xfrm>
          <a:custGeom>
            <a:avLst/>
            <a:gdLst/>
            <a:ahLst/>
            <a:cxnLst/>
            <a:rect l="l" t="t" r="r" b="b"/>
            <a:pathLst>
              <a:path w="10263" h="12544" extrusionOk="0">
                <a:moveTo>
                  <a:pt x="9282" y="3535"/>
                </a:moveTo>
                <a:lnTo>
                  <a:pt x="9259" y="3581"/>
                </a:lnTo>
                <a:lnTo>
                  <a:pt x="9099" y="4197"/>
                </a:lnTo>
                <a:lnTo>
                  <a:pt x="9099" y="4242"/>
                </a:lnTo>
                <a:lnTo>
                  <a:pt x="9145" y="4265"/>
                </a:lnTo>
                <a:lnTo>
                  <a:pt x="9168" y="4242"/>
                </a:lnTo>
                <a:lnTo>
                  <a:pt x="9191" y="4219"/>
                </a:lnTo>
                <a:lnTo>
                  <a:pt x="9350" y="3604"/>
                </a:lnTo>
                <a:lnTo>
                  <a:pt x="9350" y="3558"/>
                </a:lnTo>
                <a:lnTo>
                  <a:pt x="9327" y="3535"/>
                </a:lnTo>
                <a:close/>
                <a:moveTo>
                  <a:pt x="7161" y="5428"/>
                </a:moveTo>
                <a:lnTo>
                  <a:pt x="5871" y="9976"/>
                </a:lnTo>
                <a:lnTo>
                  <a:pt x="5871" y="9976"/>
                </a:lnTo>
                <a:lnTo>
                  <a:pt x="3740" y="9487"/>
                </a:lnTo>
                <a:lnTo>
                  <a:pt x="7161" y="5428"/>
                </a:lnTo>
                <a:close/>
                <a:moveTo>
                  <a:pt x="7252" y="5177"/>
                </a:moveTo>
                <a:lnTo>
                  <a:pt x="7229" y="5200"/>
                </a:lnTo>
                <a:lnTo>
                  <a:pt x="3626" y="9487"/>
                </a:lnTo>
                <a:lnTo>
                  <a:pt x="3626" y="9533"/>
                </a:lnTo>
                <a:lnTo>
                  <a:pt x="3649" y="9556"/>
                </a:lnTo>
                <a:lnTo>
                  <a:pt x="5907" y="10080"/>
                </a:lnTo>
                <a:lnTo>
                  <a:pt x="5930" y="10080"/>
                </a:lnTo>
                <a:lnTo>
                  <a:pt x="5952" y="10035"/>
                </a:lnTo>
                <a:lnTo>
                  <a:pt x="7298" y="5246"/>
                </a:lnTo>
                <a:lnTo>
                  <a:pt x="7298" y="5200"/>
                </a:lnTo>
                <a:lnTo>
                  <a:pt x="7275" y="5177"/>
                </a:lnTo>
                <a:close/>
                <a:moveTo>
                  <a:pt x="10217" y="1"/>
                </a:moveTo>
                <a:lnTo>
                  <a:pt x="10194" y="23"/>
                </a:lnTo>
                <a:lnTo>
                  <a:pt x="23" y="10627"/>
                </a:lnTo>
                <a:lnTo>
                  <a:pt x="0" y="10673"/>
                </a:lnTo>
                <a:lnTo>
                  <a:pt x="46" y="10719"/>
                </a:lnTo>
                <a:lnTo>
                  <a:pt x="7001" y="12543"/>
                </a:lnTo>
                <a:lnTo>
                  <a:pt x="7024" y="12543"/>
                </a:lnTo>
                <a:lnTo>
                  <a:pt x="7047" y="12520"/>
                </a:lnTo>
                <a:lnTo>
                  <a:pt x="8985" y="5018"/>
                </a:lnTo>
                <a:lnTo>
                  <a:pt x="8985" y="4972"/>
                </a:lnTo>
                <a:lnTo>
                  <a:pt x="8963" y="4949"/>
                </a:lnTo>
                <a:lnTo>
                  <a:pt x="8917" y="4972"/>
                </a:lnTo>
                <a:lnTo>
                  <a:pt x="8894" y="4995"/>
                </a:lnTo>
                <a:lnTo>
                  <a:pt x="6979" y="12452"/>
                </a:lnTo>
                <a:lnTo>
                  <a:pt x="137" y="10650"/>
                </a:lnTo>
                <a:lnTo>
                  <a:pt x="10126" y="206"/>
                </a:lnTo>
                <a:lnTo>
                  <a:pt x="9396" y="3102"/>
                </a:lnTo>
                <a:lnTo>
                  <a:pt x="9396" y="3125"/>
                </a:lnTo>
                <a:lnTo>
                  <a:pt x="9419" y="3148"/>
                </a:lnTo>
                <a:lnTo>
                  <a:pt x="9464" y="3148"/>
                </a:lnTo>
                <a:lnTo>
                  <a:pt x="9487" y="3125"/>
                </a:lnTo>
                <a:lnTo>
                  <a:pt x="10262" y="69"/>
                </a:lnTo>
                <a:lnTo>
                  <a:pt x="10262" y="23"/>
                </a:lnTo>
                <a:lnTo>
                  <a:pt x="10240"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2" name="Google Shape;1712;p29"/>
          <p:cNvGrpSpPr>
            <a:grpSpLocks noGrp="1" noUngrp="1" noRot="1" noMove="1" noResize="1"/>
          </p:cNvGrpSpPr>
          <p:nvPr/>
        </p:nvGrpSpPr>
        <p:grpSpPr>
          <a:xfrm>
            <a:off x="432891" y="-52419"/>
            <a:ext cx="8327916" cy="5410232"/>
            <a:chOff x="4691075" y="4108025"/>
            <a:chExt cx="1649350" cy="1368850"/>
          </a:xfrm>
        </p:grpSpPr>
        <p:sp>
          <p:nvSpPr>
            <p:cNvPr id="1713" name="Google Shape;1713;p29"/>
            <p:cNvSpPr>
              <a:spLocks noGrp="1" noRot="1" noMove="1" noResize="1" noEditPoints="1" noAdjustHandles="1" noChangeArrowheads="1" noChangeShapeType="1"/>
            </p:cNvSpPr>
            <p:nvPr/>
          </p:nvSpPr>
          <p:spPr>
            <a:xfrm>
              <a:off x="4780575" y="4300725"/>
              <a:ext cx="1559850" cy="1176150"/>
            </a:xfrm>
            <a:custGeom>
              <a:avLst/>
              <a:gdLst/>
              <a:ahLst/>
              <a:cxnLst/>
              <a:rect l="l" t="t" r="r" b="b"/>
              <a:pathLst>
                <a:path w="62394" h="47046" extrusionOk="0">
                  <a:moveTo>
                    <a:pt x="32315" y="0"/>
                  </a:moveTo>
                  <a:lnTo>
                    <a:pt x="1" y="28734"/>
                  </a:lnTo>
                  <a:lnTo>
                    <a:pt x="1" y="43169"/>
                  </a:lnTo>
                  <a:lnTo>
                    <a:pt x="24" y="43557"/>
                  </a:lnTo>
                  <a:lnTo>
                    <a:pt x="92" y="43945"/>
                  </a:lnTo>
                  <a:lnTo>
                    <a:pt x="183" y="44332"/>
                  </a:lnTo>
                  <a:lnTo>
                    <a:pt x="320" y="44674"/>
                  </a:lnTo>
                  <a:lnTo>
                    <a:pt x="480" y="45016"/>
                  </a:lnTo>
                  <a:lnTo>
                    <a:pt x="662" y="45336"/>
                  </a:lnTo>
                  <a:lnTo>
                    <a:pt x="890" y="45632"/>
                  </a:lnTo>
                  <a:lnTo>
                    <a:pt x="1141" y="45929"/>
                  </a:lnTo>
                  <a:lnTo>
                    <a:pt x="1415" y="46179"/>
                  </a:lnTo>
                  <a:lnTo>
                    <a:pt x="1734" y="46385"/>
                  </a:lnTo>
                  <a:lnTo>
                    <a:pt x="2053" y="46590"/>
                  </a:lnTo>
                  <a:lnTo>
                    <a:pt x="2373" y="46750"/>
                  </a:lnTo>
                  <a:lnTo>
                    <a:pt x="2737" y="46886"/>
                  </a:lnTo>
                  <a:lnTo>
                    <a:pt x="3102" y="46978"/>
                  </a:lnTo>
                  <a:lnTo>
                    <a:pt x="3490" y="47046"/>
                  </a:lnTo>
                  <a:lnTo>
                    <a:pt x="3969" y="47046"/>
                  </a:lnTo>
                  <a:lnTo>
                    <a:pt x="57468" y="46065"/>
                  </a:lnTo>
                  <a:lnTo>
                    <a:pt x="57856" y="46043"/>
                  </a:lnTo>
                  <a:lnTo>
                    <a:pt x="58221" y="45974"/>
                  </a:lnTo>
                  <a:lnTo>
                    <a:pt x="58585" y="45883"/>
                  </a:lnTo>
                  <a:lnTo>
                    <a:pt x="58928" y="45746"/>
                  </a:lnTo>
                  <a:lnTo>
                    <a:pt x="59270" y="45587"/>
                  </a:lnTo>
                  <a:lnTo>
                    <a:pt x="59566" y="45404"/>
                  </a:lnTo>
                  <a:lnTo>
                    <a:pt x="59862" y="45176"/>
                  </a:lnTo>
                  <a:lnTo>
                    <a:pt x="60136" y="44948"/>
                  </a:lnTo>
                  <a:lnTo>
                    <a:pt x="60387" y="44674"/>
                  </a:lnTo>
                  <a:lnTo>
                    <a:pt x="60592" y="44378"/>
                  </a:lnTo>
                  <a:lnTo>
                    <a:pt x="60797" y="44081"/>
                  </a:lnTo>
                  <a:lnTo>
                    <a:pt x="60957" y="43739"/>
                  </a:lnTo>
                  <a:lnTo>
                    <a:pt x="61094" y="43397"/>
                  </a:lnTo>
                  <a:lnTo>
                    <a:pt x="61185" y="43055"/>
                  </a:lnTo>
                  <a:lnTo>
                    <a:pt x="61254" y="42668"/>
                  </a:lnTo>
                  <a:lnTo>
                    <a:pt x="61276" y="42280"/>
                  </a:lnTo>
                  <a:lnTo>
                    <a:pt x="62394" y="4539"/>
                  </a:lnTo>
                  <a:lnTo>
                    <a:pt x="62394" y="4128"/>
                  </a:lnTo>
                  <a:lnTo>
                    <a:pt x="62348" y="3740"/>
                  </a:lnTo>
                  <a:lnTo>
                    <a:pt x="62257" y="3376"/>
                  </a:lnTo>
                  <a:lnTo>
                    <a:pt x="62143" y="3011"/>
                  </a:lnTo>
                  <a:lnTo>
                    <a:pt x="61983" y="2646"/>
                  </a:lnTo>
                  <a:lnTo>
                    <a:pt x="61801" y="2327"/>
                  </a:lnTo>
                  <a:lnTo>
                    <a:pt x="61573" y="2030"/>
                  </a:lnTo>
                  <a:lnTo>
                    <a:pt x="61322" y="1734"/>
                  </a:lnTo>
                  <a:lnTo>
                    <a:pt x="61048" y="1483"/>
                  </a:lnTo>
                  <a:lnTo>
                    <a:pt x="60775" y="1255"/>
                  </a:lnTo>
                  <a:lnTo>
                    <a:pt x="60455" y="1049"/>
                  </a:lnTo>
                  <a:lnTo>
                    <a:pt x="60113" y="867"/>
                  </a:lnTo>
                  <a:lnTo>
                    <a:pt x="59748" y="730"/>
                  </a:lnTo>
                  <a:lnTo>
                    <a:pt x="59384" y="616"/>
                  </a:lnTo>
                  <a:lnTo>
                    <a:pt x="58996" y="548"/>
                  </a:lnTo>
                  <a:lnTo>
                    <a:pt x="58585" y="525"/>
                  </a:lnTo>
                  <a:lnTo>
                    <a:pt x="32315" y="0"/>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9"/>
            <p:cNvSpPr>
              <a:spLocks noGrp="1" noRot="1" noMove="1" noResize="1" noEditPoints="1" noAdjustHandles="1" noChangeArrowheads="1" noChangeShapeType="1"/>
            </p:cNvSpPr>
            <p:nvPr/>
          </p:nvSpPr>
          <p:spPr>
            <a:xfrm>
              <a:off x="4823350" y="4110875"/>
              <a:ext cx="34800" cy="34225"/>
            </a:xfrm>
            <a:custGeom>
              <a:avLst/>
              <a:gdLst/>
              <a:ahLst/>
              <a:cxnLst/>
              <a:rect l="l" t="t" r="r" b="b"/>
              <a:pathLst>
                <a:path w="1392" h="1369" extrusionOk="0">
                  <a:moveTo>
                    <a:pt x="570" y="1"/>
                  </a:moveTo>
                  <a:lnTo>
                    <a:pt x="434" y="46"/>
                  </a:lnTo>
                  <a:lnTo>
                    <a:pt x="320" y="115"/>
                  </a:lnTo>
                  <a:lnTo>
                    <a:pt x="206" y="183"/>
                  </a:lnTo>
                  <a:lnTo>
                    <a:pt x="137" y="297"/>
                  </a:lnTo>
                  <a:lnTo>
                    <a:pt x="69" y="411"/>
                  </a:lnTo>
                  <a:lnTo>
                    <a:pt x="23" y="548"/>
                  </a:lnTo>
                  <a:lnTo>
                    <a:pt x="0" y="685"/>
                  </a:lnTo>
                  <a:lnTo>
                    <a:pt x="23" y="822"/>
                  </a:lnTo>
                  <a:lnTo>
                    <a:pt x="69" y="936"/>
                  </a:lnTo>
                  <a:lnTo>
                    <a:pt x="137" y="1050"/>
                  </a:lnTo>
                  <a:lnTo>
                    <a:pt x="206" y="1164"/>
                  </a:lnTo>
                  <a:lnTo>
                    <a:pt x="320" y="1255"/>
                  </a:lnTo>
                  <a:lnTo>
                    <a:pt x="434" y="1300"/>
                  </a:lnTo>
                  <a:lnTo>
                    <a:pt x="570" y="1346"/>
                  </a:lnTo>
                  <a:lnTo>
                    <a:pt x="707" y="1369"/>
                  </a:lnTo>
                  <a:lnTo>
                    <a:pt x="844" y="1346"/>
                  </a:lnTo>
                  <a:lnTo>
                    <a:pt x="958" y="1300"/>
                  </a:lnTo>
                  <a:lnTo>
                    <a:pt x="1072" y="1255"/>
                  </a:lnTo>
                  <a:lnTo>
                    <a:pt x="1186" y="1164"/>
                  </a:lnTo>
                  <a:lnTo>
                    <a:pt x="1277" y="1050"/>
                  </a:lnTo>
                  <a:lnTo>
                    <a:pt x="1323" y="936"/>
                  </a:lnTo>
                  <a:lnTo>
                    <a:pt x="1369" y="822"/>
                  </a:lnTo>
                  <a:lnTo>
                    <a:pt x="1391" y="685"/>
                  </a:lnTo>
                  <a:lnTo>
                    <a:pt x="1369" y="548"/>
                  </a:lnTo>
                  <a:lnTo>
                    <a:pt x="1323" y="411"/>
                  </a:lnTo>
                  <a:lnTo>
                    <a:pt x="1277" y="297"/>
                  </a:lnTo>
                  <a:lnTo>
                    <a:pt x="1186" y="183"/>
                  </a:lnTo>
                  <a:lnTo>
                    <a:pt x="1072" y="115"/>
                  </a:lnTo>
                  <a:lnTo>
                    <a:pt x="958" y="46"/>
                  </a:lnTo>
                  <a:lnTo>
                    <a:pt x="84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9"/>
            <p:cNvSpPr>
              <a:spLocks noGrp="1" noRot="1" noMove="1" noResize="1" noEditPoints="1" noAdjustHandles="1" noChangeArrowheads="1" noChangeShapeType="1"/>
            </p:cNvSpPr>
            <p:nvPr/>
          </p:nvSpPr>
          <p:spPr>
            <a:xfrm>
              <a:off x="4821075" y="4108025"/>
              <a:ext cx="39350" cy="39375"/>
            </a:xfrm>
            <a:custGeom>
              <a:avLst/>
              <a:gdLst/>
              <a:ahLst/>
              <a:cxnLst/>
              <a:rect l="l" t="t" r="r" b="b"/>
              <a:pathLst>
                <a:path w="1574" h="1575" extrusionOk="0">
                  <a:moveTo>
                    <a:pt x="912" y="206"/>
                  </a:moveTo>
                  <a:lnTo>
                    <a:pt x="1026" y="251"/>
                  </a:lnTo>
                  <a:lnTo>
                    <a:pt x="1117" y="297"/>
                  </a:lnTo>
                  <a:lnTo>
                    <a:pt x="1209" y="365"/>
                  </a:lnTo>
                  <a:lnTo>
                    <a:pt x="1277" y="457"/>
                  </a:lnTo>
                  <a:lnTo>
                    <a:pt x="1323" y="571"/>
                  </a:lnTo>
                  <a:lnTo>
                    <a:pt x="1368" y="662"/>
                  </a:lnTo>
                  <a:lnTo>
                    <a:pt x="1368" y="799"/>
                  </a:lnTo>
                  <a:lnTo>
                    <a:pt x="1368" y="913"/>
                  </a:lnTo>
                  <a:lnTo>
                    <a:pt x="1323" y="1027"/>
                  </a:lnTo>
                  <a:lnTo>
                    <a:pt x="1277" y="1118"/>
                  </a:lnTo>
                  <a:lnTo>
                    <a:pt x="1209" y="1209"/>
                  </a:lnTo>
                  <a:lnTo>
                    <a:pt x="1117" y="1278"/>
                  </a:lnTo>
                  <a:lnTo>
                    <a:pt x="1026" y="1323"/>
                  </a:lnTo>
                  <a:lnTo>
                    <a:pt x="912" y="1369"/>
                  </a:lnTo>
                  <a:lnTo>
                    <a:pt x="661" y="1369"/>
                  </a:lnTo>
                  <a:lnTo>
                    <a:pt x="570" y="1323"/>
                  </a:lnTo>
                  <a:lnTo>
                    <a:pt x="456" y="1278"/>
                  </a:lnTo>
                  <a:lnTo>
                    <a:pt x="365" y="1209"/>
                  </a:lnTo>
                  <a:lnTo>
                    <a:pt x="297" y="1118"/>
                  </a:lnTo>
                  <a:lnTo>
                    <a:pt x="251" y="1027"/>
                  </a:lnTo>
                  <a:lnTo>
                    <a:pt x="205" y="913"/>
                  </a:lnTo>
                  <a:lnTo>
                    <a:pt x="205" y="799"/>
                  </a:lnTo>
                  <a:lnTo>
                    <a:pt x="205" y="662"/>
                  </a:lnTo>
                  <a:lnTo>
                    <a:pt x="251" y="571"/>
                  </a:lnTo>
                  <a:lnTo>
                    <a:pt x="297" y="457"/>
                  </a:lnTo>
                  <a:lnTo>
                    <a:pt x="365" y="365"/>
                  </a:lnTo>
                  <a:lnTo>
                    <a:pt x="456" y="297"/>
                  </a:lnTo>
                  <a:lnTo>
                    <a:pt x="570" y="251"/>
                  </a:lnTo>
                  <a:lnTo>
                    <a:pt x="661" y="206"/>
                  </a:lnTo>
                  <a:close/>
                  <a:moveTo>
                    <a:pt x="798" y="1"/>
                  </a:moveTo>
                  <a:lnTo>
                    <a:pt x="639" y="23"/>
                  </a:lnTo>
                  <a:lnTo>
                    <a:pt x="479" y="69"/>
                  </a:lnTo>
                  <a:lnTo>
                    <a:pt x="342" y="137"/>
                  </a:lnTo>
                  <a:lnTo>
                    <a:pt x="228" y="229"/>
                  </a:lnTo>
                  <a:lnTo>
                    <a:pt x="137" y="343"/>
                  </a:lnTo>
                  <a:lnTo>
                    <a:pt x="68" y="479"/>
                  </a:lnTo>
                  <a:lnTo>
                    <a:pt x="23" y="639"/>
                  </a:lnTo>
                  <a:lnTo>
                    <a:pt x="0" y="799"/>
                  </a:lnTo>
                  <a:lnTo>
                    <a:pt x="23" y="958"/>
                  </a:lnTo>
                  <a:lnTo>
                    <a:pt x="68" y="1095"/>
                  </a:lnTo>
                  <a:lnTo>
                    <a:pt x="137" y="1232"/>
                  </a:lnTo>
                  <a:lnTo>
                    <a:pt x="228" y="1346"/>
                  </a:lnTo>
                  <a:lnTo>
                    <a:pt x="342" y="1437"/>
                  </a:lnTo>
                  <a:lnTo>
                    <a:pt x="479" y="1506"/>
                  </a:lnTo>
                  <a:lnTo>
                    <a:pt x="639" y="1551"/>
                  </a:lnTo>
                  <a:lnTo>
                    <a:pt x="798" y="1574"/>
                  </a:lnTo>
                  <a:lnTo>
                    <a:pt x="958" y="1551"/>
                  </a:lnTo>
                  <a:lnTo>
                    <a:pt x="1095" y="1506"/>
                  </a:lnTo>
                  <a:lnTo>
                    <a:pt x="1232" y="1437"/>
                  </a:lnTo>
                  <a:lnTo>
                    <a:pt x="1346" y="1346"/>
                  </a:lnTo>
                  <a:lnTo>
                    <a:pt x="1437" y="1232"/>
                  </a:lnTo>
                  <a:lnTo>
                    <a:pt x="1505" y="1095"/>
                  </a:lnTo>
                  <a:lnTo>
                    <a:pt x="1551" y="958"/>
                  </a:lnTo>
                  <a:lnTo>
                    <a:pt x="1574" y="799"/>
                  </a:lnTo>
                  <a:lnTo>
                    <a:pt x="1551" y="639"/>
                  </a:lnTo>
                  <a:lnTo>
                    <a:pt x="1505" y="479"/>
                  </a:lnTo>
                  <a:lnTo>
                    <a:pt x="1437" y="343"/>
                  </a:lnTo>
                  <a:lnTo>
                    <a:pt x="1346" y="229"/>
                  </a:lnTo>
                  <a:lnTo>
                    <a:pt x="1232" y="137"/>
                  </a:lnTo>
                  <a:lnTo>
                    <a:pt x="1095" y="69"/>
                  </a:lnTo>
                  <a:lnTo>
                    <a:pt x="958" y="23"/>
                  </a:lnTo>
                  <a:lnTo>
                    <a:pt x="79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9"/>
            <p:cNvSpPr>
              <a:spLocks noGrp="1" noRot="1" noMove="1" noResize="1" noEditPoints="1" noAdjustHandles="1" noChangeArrowheads="1" noChangeShapeType="1"/>
            </p:cNvSpPr>
            <p:nvPr/>
          </p:nvSpPr>
          <p:spPr>
            <a:xfrm>
              <a:off x="4781725" y="4125125"/>
              <a:ext cx="44500" cy="95250"/>
            </a:xfrm>
            <a:custGeom>
              <a:avLst/>
              <a:gdLst/>
              <a:ahLst/>
              <a:cxnLst/>
              <a:rect l="l" t="t" r="r" b="b"/>
              <a:pathLst>
                <a:path w="1780" h="3810" extrusionOk="0">
                  <a:moveTo>
                    <a:pt x="1688" y="1"/>
                  </a:moveTo>
                  <a:lnTo>
                    <a:pt x="1642" y="23"/>
                  </a:lnTo>
                  <a:lnTo>
                    <a:pt x="1620" y="23"/>
                  </a:lnTo>
                  <a:lnTo>
                    <a:pt x="1597" y="69"/>
                  </a:lnTo>
                  <a:lnTo>
                    <a:pt x="1" y="3672"/>
                  </a:lnTo>
                  <a:lnTo>
                    <a:pt x="1" y="3718"/>
                  </a:lnTo>
                  <a:lnTo>
                    <a:pt x="1" y="3741"/>
                  </a:lnTo>
                  <a:lnTo>
                    <a:pt x="23" y="3786"/>
                  </a:lnTo>
                  <a:lnTo>
                    <a:pt x="46" y="3809"/>
                  </a:lnTo>
                  <a:lnTo>
                    <a:pt x="137" y="3809"/>
                  </a:lnTo>
                  <a:lnTo>
                    <a:pt x="160" y="3786"/>
                  </a:lnTo>
                  <a:lnTo>
                    <a:pt x="183" y="3741"/>
                  </a:lnTo>
                  <a:lnTo>
                    <a:pt x="1757" y="138"/>
                  </a:lnTo>
                  <a:lnTo>
                    <a:pt x="1779" y="115"/>
                  </a:lnTo>
                  <a:lnTo>
                    <a:pt x="1779" y="69"/>
                  </a:lnTo>
                  <a:lnTo>
                    <a:pt x="1757" y="46"/>
                  </a:lnTo>
                  <a:lnTo>
                    <a:pt x="1711" y="23"/>
                  </a:lnTo>
                  <a:lnTo>
                    <a:pt x="168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9"/>
            <p:cNvSpPr>
              <a:spLocks noGrp="1" noRot="1" noMove="1" noResize="1" noEditPoints="1" noAdjustHandles="1" noChangeArrowheads="1" noChangeShapeType="1"/>
            </p:cNvSpPr>
            <p:nvPr/>
          </p:nvSpPr>
          <p:spPr>
            <a:xfrm>
              <a:off x="4781725" y="4125125"/>
              <a:ext cx="44500" cy="95250"/>
            </a:xfrm>
            <a:custGeom>
              <a:avLst/>
              <a:gdLst/>
              <a:ahLst/>
              <a:cxnLst/>
              <a:rect l="l" t="t" r="r" b="b"/>
              <a:pathLst>
                <a:path w="1780" h="3810" fill="none" extrusionOk="0">
                  <a:moveTo>
                    <a:pt x="1597" y="69"/>
                  </a:moveTo>
                  <a:lnTo>
                    <a:pt x="1" y="3672"/>
                  </a:lnTo>
                  <a:lnTo>
                    <a:pt x="1" y="3672"/>
                  </a:lnTo>
                  <a:lnTo>
                    <a:pt x="1" y="3718"/>
                  </a:lnTo>
                  <a:lnTo>
                    <a:pt x="1" y="3741"/>
                  </a:lnTo>
                  <a:lnTo>
                    <a:pt x="23" y="3786"/>
                  </a:lnTo>
                  <a:lnTo>
                    <a:pt x="46" y="3809"/>
                  </a:lnTo>
                  <a:lnTo>
                    <a:pt x="46" y="3809"/>
                  </a:lnTo>
                  <a:lnTo>
                    <a:pt x="92" y="3809"/>
                  </a:lnTo>
                  <a:lnTo>
                    <a:pt x="137" y="3809"/>
                  </a:lnTo>
                  <a:lnTo>
                    <a:pt x="160" y="3786"/>
                  </a:lnTo>
                  <a:lnTo>
                    <a:pt x="183" y="3741"/>
                  </a:lnTo>
                  <a:lnTo>
                    <a:pt x="1757" y="138"/>
                  </a:lnTo>
                  <a:lnTo>
                    <a:pt x="1757" y="138"/>
                  </a:lnTo>
                  <a:lnTo>
                    <a:pt x="1779" y="115"/>
                  </a:lnTo>
                  <a:lnTo>
                    <a:pt x="1779" y="69"/>
                  </a:lnTo>
                  <a:lnTo>
                    <a:pt x="1757" y="46"/>
                  </a:lnTo>
                  <a:lnTo>
                    <a:pt x="1711" y="23"/>
                  </a:lnTo>
                  <a:lnTo>
                    <a:pt x="1711" y="23"/>
                  </a:lnTo>
                  <a:lnTo>
                    <a:pt x="1688" y="1"/>
                  </a:lnTo>
                  <a:lnTo>
                    <a:pt x="1642" y="23"/>
                  </a:lnTo>
                  <a:lnTo>
                    <a:pt x="1620" y="23"/>
                  </a:lnTo>
                  <a:lnTo>
                    <a:pt x="1597"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9"/>
            <p:cNvSpPr>
              <a:spLocks noGrp="1" noRot="1" noMove="1" noResize="1" noEditPoints="1" noAdjustHandles="1" noChangeArrowheads="1" noChangeShapeType="1"/>
            </p:cNvSpPr>
            <p:nvPr/>
          </p:nvSpPr>
          <p:spPr>
            <a:xfrm>
              <a:off x="4855275" y="4125125"/>
              <a:ext cx="44500" cy="95250"/>
            </a:xfrm>
            <a:custGeom>
              <a:avLst/>
              <a:gdLst/>
              <a:ahLst/>
              <a:cxnLst/>
              <a:rect l="l" t="t" r="r" b="b"/>
              <a:pathLst>
                <a:path w="1780" h="3810" extrusionOk="0">
                  <a:moveTo>
                    <a:pt x="114" y="1"/>
                  </a:moveTo>
                  <a:lnTo>
                    <a:pt x="69" y="23"/>
                  </a:lnTo>
                  <a:lnTo>
                    <a:pt x="46" y="46"/>
                  </a:lnTo>
                  <a:lnTo>
                    <a:pt x="23" y="69"/>
                  </a:lnTo>
                  <a:lnTo>
                    <a:pt x="0" y="115"/>
                  </a:lnTo>
                  <a:lnTo>
                    <a:pt x="23" y="138"/>
                  </a:lnTo>
                  <a:lnTo>
                    <a:pt x="1597" y="3741"/>
                  </a:lnTo>
                  <a:lnTo>
                    <a:pt x="1619" y="3786"/>
                  </a:lnTo>
                  <a:lnTo>
                    <a:pt x="1642" y="3809"/>
                  </a:lnTo>
                  <a:lnTo>
                    <a:pt x="1733" y="3809"/>
                  </a:lnTo>
                  <a:lnTo>
                    <a:pt x="1756" y="3786"/>
                  </a:lnTo>
                  <a:lnTo>
                    <a:pt x="1779" y="3741"/>
                  </a:lnTo>
                  <a:lnTo>
                    <a:pt x="1779" y="3718"/>
                  </a:lnTo>
                  <a:lnTo>
                    <a:pt x="1779" y="3672"/>
                  </a:lnTo>
                  <a:lnTo>
                    <a:pt x="206" y="69"/>
                  </a:lnTo>
                  <a:lnTo>
                    <a:pt x="183" y="23"/>
                  </a:lnTo>
                  <a:lnTo>
                    <a:pt x="137" y="23"/>
                  </a:lnTo>
                  <a:lnTo>
                    <a:pt x="11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9"/>
            <p:cNvSpPr>
              <a:spLocks noGrp="1" noRot="1" noMove="1" noResize="1" noEditPoints="1" noAdjustHandles="1" noChangeArrowheads="1" noChangeShapeType="1"/>
            </p:cNvSpPr>
            <p:nvPr/>
          </p:nvSpPr>
          <p:spPr>
            <a:xfrm>
              <a:off x="4855275" y="4125125"/>
              <a:ext cx="44500" cy="95250"/>
            </a:xfrm>
            <a:custGeom>
              <a:avLst/>
              <a:gdLst/>
              <a:ahLst/>
              <a:cxnLst/>
              <a:rect l="l" t="t" r="r" b="b"/>
              <a:pathLst>
                <a:path w="1780" h="3810" fill="none" extrusionOk="0">
                  <a:moveTo>
                    <a:pt x="23" y="138"/>
                  </a:moveTo>
                  <a:lnTo>
                    <a:pt x="1597" y="3741"/>
                  </a:lnTo>
                  <a:lnTo>
                    <a:pt x="1597" y="3741"/>
                  </a:lnTo>
                  <a:lnTo>
                    <a:pt x="1619" y="3786"/>
                  </a:lnTo>
                  <a:lnTo>
                    <a:pt x="1642" y="3809"/>
                  </a:lnTo>
                  <a:lnTo>
                    <a:pt x="1688" y="3809"/>
                  </a:lnTo>
                  <a:lnTo>
                    <a:pt x="1733" y="3809"/>
                  </a:lnTo>
                  <a:lnTo>
                    <a:pt x="1733" y="3809"/>
                  </a:lnTo>
                  <a:lnTo>
                    <a:pt x="1756" y="3786"/>
                  </a:lnTo>
                  <a:lnTo>
                    <a:pt x="1779" y="3741"/>
                  </a:lnTo>
                  <a:lnTo>
                    <a:pt x="1779" y="3718"/>
                  </a:lnTo>
                  <a:lnTo>
                    <a:pt x="1779" y="3672"/>
                  </a:lnTo>
                  <a:lnTo>
                    <a:pt x="206" y="69"/>
                  </a:lnTo>
                  <a:lnTo>
                    <a:pt x="206" y="69"/>
                  </a:lnTo>
                  <a:lnTo>
                    <a:pt x="183" y="23"/>
                  </a:lnTo>
                  <a:lnTo>
                    <a:pt x="137" y="23"/>
                  </a:lnTo>
                  <a:lnTo>
                    <a:pt x="114" y="1"/>
                  </a:lnTo>
                  <a:lnTo>
                    <a:pt x="69" y="23"/>
                  </a:lnTo>
                  <a:lnTo>
                    <a:pt x="69" y="23"/>
                  </a:lnTo>
                  <a:lnTo>
                    <a:pt x="46" y="46"/>
                  </a:lnTo>
                  <a:lnTo>
                    <a:pt x="23" y="69"/>
                  </a:lnTo>
                  <a:lnTo>
                    <a:pt x="0" y="115"/>
                  </a:lnTo>
                  <a:lnTo>
                    <a:pt x="23" y="1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9"/>
            <p:cNvSpPr>
              <a:spLocks noGrp="1" noRot="1" noMove="1" noResize="1" noEditPoints="1" noAdjustHandles="1" noChangeArrowheads="1" noChangeShapeType="1"/>
            </p:cNvSpPr>
            <p:nvPr/>
          </p:nvSpPr>
          <p:spPr>
            <a:xfrm>
              <a:off x="6106650" y="4110875"/>
              <a:ext cx="34250" cy="34225"/>
            </a:xfrm>
            <a:custGeom>
              <a:avLst/>
              <a:gdLst/>
              <a:ahLst/>
              <a:cxnLst/>
              <a:rect l="l" t="t" r="r" b="b"/>
              <a:pathLst>
                <a:path w="1370" h="1369" extrusionOk="0">
                  <a:moveTo>
                    <a:pt x="548" y="1"/>
                  </a:moveTo>
                  <a:lnTo>
                    <a:pt x="411" y="46"/>
                  </a:lnTo>
                  <a:lnTo>
                    <a:pt x="297" y="115"/>
                  </a:lnTo>
                  <a:lnTo>
                    <a:pt x="183" y="183"/>
                  </a:lnTo>
                  <a:lnTo>
                    <a:pt x="115" y="297"/>
                  </a:lnTo>
                  <a:lnTo>
                    <a:pt x="47" y="411"/>
                  </a:lnTo>
                  <a:lnTo>
                    <a:pt x="1" y="548"/>
                  </a:lnTo>
                  <a:lnTo>
                    <a:pt x="1" y="685"/>
                  </a:lnTo>
                  <a:lnTo>
                    <a:pt x="1" y="822"/>
                  </a:lnTo>
                  <a:lnTo>
                    <a:pt x="47" y="936"/>
                  </a:lnTo>
                  <a:lnTo>
                    <a:pt x="115" y="1050"/>
                  </a:lnTo>
                  <a:lnTo>
                    <a:pt x="183" y="1164"/>
                  </a:lnTo>
                  <a:lnTo>
                    <a:pt x="297" y="1255"/>
                  </a:lnTo>
                  <a:lnTo>
                    <a:pt x="411" y="1300"/>
                  </a:lnTo>
                  <a:lnTo>
                    <a:pt x="548" y="1346"/>
                  </a:lnTo>
                  <a:lnTo>
                    <a:pt x="685" y="1369"/>
                  </a:lnTo>
                  <a:lnTo>
                    <a:pt x="822" y="1346"/>
                  </a:lnTo>
                  <a:lnTo>
                    <a:pt x="936" y="1300"/>
                  </a:lnTo>
                  <a:lnTo>
                    <a:pt x="1073" y="1255"/>
                  </a:lnTo>
                  <a:lnTo>
                    <a:pt x="1164" y="1164"/>
                  </a:lnTo>
                  <a:lnTo>
                    <a:pt x="1255" y="1050"/>
                  </a:lnTo>
                  <a:lnTo>
                    <a:pt x="1301" y="936"/>
                  </a:lnTo>
                  <a:lnTo>
                    <a:pt x="1346" y="822"/>
                  </a:lnTo>
                  <a:lnTo>
                    <a:pt x="1369" y="685"/>
                  </a:lnTo>
                  <a:lnTo>
                    <a:pt x="1346" y="548"/>
                  </a:lnTo>
                  <a:lnTo>
                    <a:pt x="1301" y="411"/>
                  </a:lnTo>
                  <a:lnTo>
                    <a:pt x="1255" y="297"/>
                  </a:lnTo>
                  <a:lnTo>
                    <a:pt x="1164" y="183"/>
                  </a:lnTo>
                  <a:lnTo>
                    <a:pt x="1073" y="115"/>
                  </a:lnTo>
                  <a:lnTo>
                    <a:pt x="936" y="46"/>
                  </a:lnTo>
                  <a:lnTo>
                    <a:pt x="82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9"/>
            <p:cNvSpPr>
              <a:spLocks noGrp="1" noRot="1" noMove="1" noResize="1" noEditPoints="1" noAdjustHandles="1" noChangeArrowheads="1" noChangeShapeType="1"/>
            </p:cNvSpPr>
            <p:nvPr/>
          </p:nvSpPr>
          <p:spPr>
            <a:xfrm>
              <a:off x="6103800" y="4108025"/>
              <a:ext cx="39375" cy="39375"/>
            </a:xfrm>
            <a:custGeom>
              <a:avLst/>
              <a:gdLst/>
              <a:ahLst/>
              <a:cxnLst/>
              <a:rect l="l" t="t" r="r" b="b"/>
              <a:pathLst>
                <a:path w="1575" h="1575" extrusionOk="0">
                  <a:moveTo>
                    <a:pt x="913" y="206"/>
                  </a:moveTo>
                  <a:lnTo>
                    <a:pt x="1027" y="251"/>
                  </a:lnTo>
                  <a:lnTo>
                    <a:pt x="1118" y="297"/>
                  </a:lnTo>
                  <a:lnTo>
                    <a:pt x="1210" y="365"/>
                  </a:lnTo>
                  <a:lnTo>
                    <a:pt x="1278" y="457"/>
                  </a:lnTo>
                  <a:lnTo>
                    <a:pt x="1324" y="571"/>
                  </a:lnTo>
                  <a:lnTo>
                    <a:pt x="1369" y="662"/>
                  </a:lnTo>
                  <a:lnTo>
                    <a:pt x="1369" y="799"/>
                  </a:lnTo>
                  <a:lnTo>
                    <a:pt x="1369" y="913"/>
                  </a:lnTo>
                  <a:lnTo>
                    <a:pt x="1324" y="1027"/>
                  </a:lnTo>
                  <a:lnTo>
                    <a:pt x="1278" y="1118"/>
                  </a:lnTo>
                  <a:lnTo>
                    <a:pt x="1210" y="1209"/>
                  </a:lnTo>
                  <a:lnTo>
                    <a:pt x="1118" y="1278"/>
                  </a:lnTo>
                  <a:lnTo>
                    <a:pt x="1027" y="1323"/>
                  </a:lnTo>
                  <a:lnTo>
                    <a:pt x="913" y="1369"/>
                  </a:lnTo>
                  <a:lnTo>
                    <a:pt x="662" y="1369"/>
                  </a:lnTo>
                  <a:lnTo>
                    <a:pt x="571" y="1323"/>
                  </a:lnTo>
                  <a:lnTo>
                    <a:pt x="457" y="1278"/>
                  </a:lnTo>
                  <a:lnTo>
                    <a:pt x="366" y="1209"/>
                  </a:lnTo>
                  <a:lnTo>
                    <a:pt x="297" y="1118"/>
                  </a:lnTo>
                  <a:lnTo>
                    <a:pt x="252" y="1027"/>
                  </a:lnTo>
                  <a:lnTo>
                    <a:pt x="206" y="913"/>
                  </a:lnTo>
                  <a:lnTo>
                    <a:pt x="206" y="799"/>
                  </a:lnTo>
                  <a:lnTo>
                    <a:pt x="206" y="662"/>
                  </a:lnTo>
                  <a:lnTo>
                    <a:pt x="252" y="571"/>
                  </a:lnTo>
                  <a:lnTo>
                    <a:pt x="297" y="457"/>
                  </a:lnTo>
                  <a:lnTo>
                    <a:pt x="366" y="365"/>
                  </a:lnTo>
                  <a:lnTo>
                    <a:pt x="457" y="297"/>
                  </a:lnTo>
                  <a:lnTo>
                    <a:pt x="571" y="251"/>
                  </a:lnTo>
                  <a:lnTo>
                    <a:pt x="662" y="206"/>
                  </a:lnTo>
                  <a:close/>
                  <a:moveTo>
                    <a:pt x="799" y="1"/>
                  </a:moveTo>
                  <a:lnTo>
                    <a:pt x="639" y="23"/>
                  </a:lnTo>
                  <a:lnTo>
                    <a:pt x="480" y="69"/>
                  </a:lnTo>
                  <a:lnTo>
                    <a:pt x="343" y="137"/>
                  </a:lnTo>
                  <a:lnTo>
                    <a:pt x="229" y="229"/>
                  </a:lnTo>
                  <a:lnTo>
                    <a:pt x="138" y="343"/>
                  </a:lnTo>
                  <a:lnTo>
                    <a:pt x="69" y="479"/>
                  </a:lnTo>
                  <a:lnTo>
                    <a:pt x="24" y="639"/>
                  </a:lnTo>
                  <a:lnTo>
                    <a:pt x="1" y="799"/>
                  </a:lnTo>
                  <a:lnTo>
                    <a:pt x="24" y="958"/>
                  </a:lnTo>
                  <a:lnTo>
                    <a:pt x="69" y="1095"/>
                  </a:lnTo>
                  <a:lnTo>
                    <a:pt x="138" y="1232"/>
                  </a:lnTo>
                  <a:lnTo>
                    <a:pt x="229" y="1346"/>
                  </a:lnTo>
                  <a:lnTo>
                    <a:pt x="343" y="1437"/>
                  </a:lnTo>
                  <a:lnTo>
                    <a:pt x="480" y="1506"/>
                  </a:lnTo>
                  <a:lnTo>
                    <a:pt x="639" y="1551"/>
                  </a:lnTo>
                  <a:lnTo>
                    <a:pt x="799" y="1574"/>
                  </a:lnTo>
                  <a:lnTo>
                    <a:pt x="959" y="1551"/>
                  </a:lnTo>
                  <a:lnTo>
                    <a:pt x="1096" y="1506"/>
                  </a:lnTo>
                  <a:lnTo>
                    <a:pt x="1232" y="1437"/>
                  </a:lnTo>
                  <a:lnTo>
                    <a:pt x="1346" y="1346"/>
                  </a:lnTo>
                  <a:lnTo>
                    <a:pt x="1438" y="1232"/>
                  </a:lnTo>
                  <a:lnTo>
                    <a:pt x="1506" y="1095"/>
                  </a:lnTo>
                  <a:lnTo>
                    <a:pt x="1552" y="958"/>
                  </a:lnTo>
                  <a:lnTo>
                    <a:pt x="1574" y="799"/>
                  </a:lnTo>
                  <a:lnTo>
                    <a:pt x="1552" y="639"/>
                  </a:lnTo>
                  <a:lnTo>
                    <a:pt x="1506" y="479"/>
                  </a:lnTo>
                  <a:lnTo>
                    <a:pt x="1438" y="343"/>
                  </a:lnTo>
                  <a:lnTo>
                    <a:pt x="1346" y="229"/>
                  </a:lnTo>
                  <a:lnTo>
                    <a:pt x="1232" y="137"/>
                  </a:lnTo>
                  <a:lnTo>
                    <a:pt x="1096" y="69"/>
                  </a:lnTo>
                  <a:lnTo>
                    <a:pt x="959" y="23"/>
                  </a:lnTo>
                  <a:lnTo>
                    <a:pt x="79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9"/>
            <p:cNvSpPr>
              <a:spLocks noGrp="1" noRot="1" noMove="1" noResize="1" noEditPoints="1" noAdjustHandles="1" noChangeArrowheads="1" noChangeShapeType="1"/>
            </p:cNvSpPr>
            <p:nvPr/>
          </p:nvSpPr>
          <p:spPr>
            <a:xfrm>
              <a:off x="6138025" y="4125125"/>
              <a:ext cx="44475" cy="95250"/>
            </a:xfrm>
            <a:custGeom>
              <a:avLst/>
              <a:gdLst/>
              <a:ahLst/>
              <a:cxnLst/>
              <a:rect l="l" t="t" r="r" b="b"/>
              <a:pathLst>
                <a:path w="1779" h="3810" extrusionOk="0">
                  <a:moveTo>
                    <a:pt x="114" y="1"/>
                  </a:moveTo>
                  <a:lnTo>
                    <a:pt x="69" y="23"/>
                  </a:lnTo>
                  <a:lnTo>
                    <a:pt x="46" y="46"/>
                  </a:lnTo>
                  <a:lnTo>
                    <a:pt x="23" y="69"/>
                  </a:lnTo>
                  <a:lnTo>
                    <a:pt x="0" y="115"/>
                  </a:lnTo>
                  <a:lnTo>
                    <a:pt x="23" y="138"/>
                  </a:lnTo>
                  <a:lnTo>
                    <a:pt x="1597" y="3741"/>
                  </a:lnTo>
                  <a:lnTo>
                    <a:pt x="1619" y="3786"/>
                  </a:lnTo>
                  <a:lnTo>
                    <a:pt x="1642" y="3809"/>
                  </a:lnTo>
                  <a:lnTo>
                    <a:pt x="1733" y="3809"/>
                  </a:lnTo>
                  <a:lnTo>
                    <a:pt x="1756" y="3786"/>
                  </a:lnTo>
                  <a:lnTo>
                    <a:pt x="1779" y="3741"/>
                  </a:lnTo>
                  <a:lnTo>
                    <a:pt x="1779" y="3718"/>
                  </a:lnTo>
                  <a:lnTo>
                    <a:pt x="1779" y="3672"/>
                  </a:lnTo>
                  <a:lnTo>
                    <a:pt x="205" y="69"/>
                  </a:lnTo>
                  <a:lnTo>
                    <a:pt x="183" y="23"/>
                  </a:lnTo>
                  <a:lnTo>
                    <a:pt x="137" y="23"/>
                  </a:lnTo>
                  <a:lnTo>
                    <a:pt x="11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9"/>
            <p:cNvSpPr>
              <a:spLocks noGrp="1" noRot="1" noMove="1" noResize="1" noEditPoints="1" noAdjustHandles="1" noChangeArrowheads="1" noChangeShapeType="1"/>
            </p:cNvSpPr>
            <p:nvPr/>
          </p:nvSpPr>
          <p:spPr>
            <a:xfrm>
              <a:off x="6138025" y="4125125"/>
              <a:ext cx="44475" cy="95250"/>
            </a:xfrm>
            <a:custGeom>
              <a:avLst/>
              <a:gdLst/>
              <a:ahLst/>
              <a:cxnLst/>
              <a:rect l="l" t="t" r="r" b="b"/>
              <a:pathLst>
                <a:path w="1779" h="3810" fill="none" extrusionOk="0">
                  <a:moveTo>
                    <a:pt x="23" y="138"/>
                  </a:moveTo>
                  <a:lnTo>
                    <a:pt x="1597" y="3741"/>
                  </a:lnTo>
                  <a:lnTo>
                    <a:pt x="1597" y="3741"/>
                  </a:lnTo>
                  <a:lnTo>
                    <a:pt x="1619" y="3786"/>
                  </a:lnTo>
                  <a:lnTo>
                    <a:pt x="1642" y="3809"/>
                  </a:lnTo>
                  <a:lnTo>
                    <a:pt x="1688" y="3809"/>
                  </a:lnTo>
                  <a:lnTo>
                    <a:pt x="1733" y="3809"/>
                  </a:lnTo>
                  <a:lnTo>
                    <a:pt x="1733" y="3809"/>
                  </a:lnTo>
                  <a:lnTo>
                    <a:pt x="1756" y="3786"/>
                  </a:lnTo>
                  <a:lnTo>
                    <a:pt x="1779" y="3741"/>
                  </a:lnTo>
                  <a:lnTo>
                    <a:pt x="1779" y="3718"/>
                  </a:lnTo>
                  <a:lnTo>
                    <a:pt x="1779" y="3672"/>
                  </a:lnTo>
                  <a:lnTo>
                    <a:pt x="205" y="69"/>
                  </a:lnTo>
                  <a:lnTo>
                    <a:pt x="205" y="69"/>
                  </a:lnTo>
                  <a:lnTo>
                    <a:pt x="183" y="23"/>
                  </a:lnTo>
                  <a:lnTo>
                    <a:pt x="137" y="23"/>
                  </a:lnTo>
                  <a:lnTo>
                    <a:pt x="114" y="1"/>
                  </a:lnTo>
                  <a:lnTo>
                    <a:pt x="69" y="23"/>
                  </a:lnTo>
                  <a:lnTo>
                    <a:pt x="69" y="23"/>
                  </a:lnTo>
                  <a:lnTo>
                    <a:pt x="46" y="46"/>
                  </a:lnTo>
                  <a:lnTo>
                    <a:pt x="23" y="69"/>
                  </a:lnTo>
                  <a:lnTo>
                    <a:pt x="0" y="115"/>
                  </a:lnTo>
                  <a:lnTo>
                    <a:pt x="23" y="1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9"/>
            <p:cNvSpPr>
              <a:spLocks noGrp="1" noRot="1" noMove="1" noResize="1" noEditPoints="1" noAdjustHandles="1" noChangeArrowheads="1" noChangeShapeType="1"/>
            </p:cNvSpPr>
            <p:nvPr/>
          </p:nvSpPr>
          <p:spPr>
            <a:xfrm>
              <a:off x="6064475" y="4125125"/>
              <a:ext cx="44500" cy="95250"/>
            </a:xfrm>
            <a:custGeom>
              <a:avLst/>
              <a:gdLst/>
              <a:ahLst/>
              <a:cxnLst/>
              <a:rect l="l" t="t" r="r" b="b"/>
              <a:pathLst>
                <a:path w="1780" h="3810" extrusionOk="0">
                  <a:moveTo>
                    <a:pt x="1688" y="1"/>
                  </a:moveTo>
                  <a:lnTo>
                    <a:pt x="1642" y="23"/>
                  </a:lnTo>
                  <a:lnTo>
                    <a:pt x="1620" y="23"/>
                  </a:lnTo>
                  <a:lnTo>
                    <a:pt x="1597" y="69"/>
                  </a:lnTo>
                  <a:lnTo>
                    <a:pt x="0" y="3672"/>
                  </a:lnTo>
                  <a:lnTo>
                    <a:pt x="0" y="3718"/>
                  </a:lnTo>
                  <a:lnTo>
                    <a:pt x="0" y="3741"/>
                  </a:lnTo>
                  <a:lnTo>
                    <a:pt x="23" y="3786"/>
                  </a:lnTo>
                  <a:lnTo>
                    <a:pt x="69" y="3809"/>
                  </a:lnTo>
                  <a:lnTo>
                    <a:pt x="137" y="3809"/>
                  </a:lnTo>
                  <a:lnTo>
                    <a:pt x="160" y="3786"/>
                  </a:lnTo>
                  <a:lnTo>
                    <a:pt x="183" y="3741"/>
                  </a:lnTo>
                  <a:lnTo>
                    <a:pt x="1779" y="138"/>
                  </a:lnTo>
                  <a:lnTo>
                    <a:pt x="1779" y="115"/>
                  </a:lnTo>
                  <a:lnTo>
                    <a:pt x="1779" y="69"/>
                  </a:lnTo>
                  <a:lnTo>
                    <a:pt x="1756" y="46"/>
                  </a:lnTo>
                  <a:lnTo>
                    <a:pt x="1711" y="23"/>
                  </a:lnTo>
                  <a:lnTo>
                    <a:pt x="168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9"/>
            <p:cNvSpPr>
              <a:spLocks noGrp="1" noRot="1" noMove="1" noResize="1" noEditPoints="1" noAdjustHandles="1" noChangeArrowheads="1" noChangeShapeType="1"/>
            </p:cNvSpPr>
            <p:nvPr/>
          </p:nvSpPr>
          <p:spPr>
            <a:xfrm>
              <a:off x="6064475" y="4125125"/>
              <a:ext cx="44500" cy="95250"/>
            </a:xfrm>
            <a:custGeom>
              <a:avLst/>
              <a:gdLst/>
              <a:ahLst/>
              <a:cxnLst/>
              <a:rect l="l" t="t" r="r" b="b"/>
              <a:pathLst>
                <a:path w="1780" h="3810" fill="none" extrusionOk="0">
                  <a:moveTo>
                    <a:pt x="1597" y="69"/>
                  </a:moveTo>
                  <a:lnTo>
                    <a:pt x="0" y="3672"/>
                  </a:lnTo>
                  <a:lnTo>
                    <a:pt x="0" y="3672"/>
                  </a:lnTo>
                  <a:lnTo>
                    <a:pt x="0" y="3718"/>
                  </a:lnTo>
                  <a:lnTo>
                    <a:pt x="0" y="3741"/>
                  </a:lnTo>
                  <a:lnTo>
                    <a:pt x="23" y="3786"/>
                  </a:lnTo>
                  <a:lnTo>
                    <a:pt x="69" y="3809"/>
                  </a:lnTo>
                  <a:lnTo>
                    <a:pt x="69" y="3809"/>
                  </a:lnTo>
                  <a:lnTo>
                    <a:pt x="92" y="3809"/>
                  </a:lnTo>
                  <a:lnTo>
                    <a:pt x="137" y="3809"/>
                  </a:lnTo>
                  <a:lnTo>
                    <a:pt x="160" y="3786"/>
                  </a:lnTo>
                  <a:lnTo>
                    <a:pt x="183" y="3741"/>
                  </a:lnTo>
                  <a:lnTo>
                    <a:pt x="1779" y="138"/>
                  </a:lnTo>
                  <a:lnTo>
                    <a:pt x="1779" y="138"/>
                  </a:lnTo>
                  <a:lnTo>
                    <a:pt x="1779" y="115"/>
                  </a:lnTo>
                  <a:lnTo>
                    <a:pt x="1779" y="69"/>
                  </a:lnTo>
                  <a:lnTo>
                    <a:pt x="1756" y="46"/>
                  </a:lnTo>
                  <a:lnTo>
                    <a:pt x="1711" y="23"/>
                  </a:lnTo>
                  <a:lnTo>
                    <a:pt x="1711" y="23"/>
                  </a:lnTo>
                  <a:lnTo>
                    <a:pt x="1688" y="1"/>
                  </a:lnTo>
                  <a:lnTo>
                    <a:pt x="1642" y="23"/>
                  </a:lnTo>
                  <a:lnTo>
                    <a:pt x="1620" y="23"/>
                  </a:lnTo>
                  <a:lnTo>
                    <a:pt x="1597"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9"/>
            <p:cNvSpPr>
              <a:spLocks noGrp="1" noRot="1" noMove="1" noResize="1" noEditPoints="1" noAdjustHandles="1" noChangeArrowheads="1" noChangeShapeType="1"/>
            </p:cNvSpPr>
            <p:nvPr/>
          </p:nvSpPr>
          <p:spPr>
            <a:xfrm>
              <a:off x="4693925" y="4218050"/>
              <a:ext cx="1576950" cy="1176750"/>
            </a:xfrm>
            <a:custGeom>
              <a:avLst/>
              <a:gdLst/>
              <a:ahLst/>
              <a:cxnLst/>
              <a:rect l="l" t="t" r="r" b="b"/>
              <a:pathLst>
                <a:path w="63078" h="47070" extrusionOk="0">
                  <a:moveTo>
                    <a:pt x="2623" y="1"/>
                  </a:moveTo>
                  <a:lnTo>
                    <a:pt x="2350" y="46"/>
                  </a:lnTo>
                  <a:lnTo>
                    <a:pt x="2053" y="115"/>
                  </a:lnTo>
                  <a:lnTo>
                    <a:pt x="1779" y="229"/>
                  </a:lnTo>
                  <a:lnTo>
                    <a:pt x="1529" y="343"/>
                  </a:lnTo>
                  <a:lnTo>
                    <a:pt x="1278" y="503"/>
                  </a:lnTo>
                  <a:lnTo>
                    <a:pt x="1073" y="662"/>
                  </a:lnTo>
                  <a:lnTo>
                    <a:pt x="844" y="845"/>
                  </a:lnTo>
                  <a:lnTo>
                    <a:pt x="662" y="1073"/>
                  </a:lnTo>
                  <a:lnTo>
                    <a:pt x="502" y="1301"/>
                  </a:lnTo>
                  <a:lnTo>
                    <a:pt x="343" y="1529"/>
                  </a:lnTo>
                  <a:lnTo>
                    <a:pt x="229" y="1780"/>
                  </a:lnTo>
                  <a:lnTo>
                    <a:pt x="115" y="2053"/>
                  </a:lnTo>
                  <a:lnTo>
                    <a:pt x="46" y="2350"/>
                  </a:lnTo>
                  <a:lnTo>
                    <a:pt x="1" y="2623"/>
                  </a:lnTo>
                  <a:lnTo>
                    <a:pt x="1" y="2943"/>
                  </a:lnTo>
                  <a:lnTo>
                    <a:pt x="1" y="44127"/>
                  </a:lnTo>
                  <a:lnTo>
                    <a:pt x="1" y="44424"/>
                  </a:lnTo>
                  <a:lnTo>
                    <a:pt x="46" y="44720"/>
                  </a:lnTo>
                  <a:lnTo>
                    <a:pt x="115" y="44994"/>
                  </a:lnTo>
                  <a:lnTo>
                    <a:pt x="229" y="45268"/>
                  </a:lnTo>
                  <a:lnTo>
                    <a:pt x="343" y="45518"/>
                  </a:lnTo>
                  <a:lnTo>
                    <a:pt x="502" y="45769"/>
                  </a:lnTo>
                  <a:lnTo>
                    <a:pt x="662" y="45997"/>
                  </a:lnTo>
                  <a:lnTo>
                    <a:pt x="844" y="46203"/>
                  </a:lnTo>
                  <a:lnTo>
                    <a:pt x="1073" y="46385"/>
                  </a:lnTo>
                  <a:lnTo>
                    <a:pt x="1278" y="46567"/>
                  </a:lnTo>
                  <a:lnTo>
                    <a:pt x="1529" y="46704"/>
                  </a:lnTo>
                  <a:lnTo>
                    <a:pt x="1779" y="46841"/>
                  </a:lnTo>
                  <a:lnTo>
                    <a:pt x="2053" y="46932"/>
                  </a:lnTo>
                  <a:lnTo>
                    <a:pt x="2350" y="47001"/>
                  </a:lnTo>
                  <a:lnTo>
                    <a:pt x="2623" y="47046"/>
                  </a:lnTo>
                  <a:lnTo>
                    <a:pt x="2942" y="47069"/>
                  </a:lnTo>
                  <a:lnTo>
                    <a:pt x="60136" y="47069"/>
                  </a:lnTo>
                  <a:lnTo>
                    <a:pt x="60432" y="47046"/>
                  </a:lnTo>
                  <a:lnTo>
                    <a:pt x="60729" y="47001"/>
                  </a:lnTo>
                  <a:lnTo>
                    <a:pt x="61002" y="46932"/>
                  </a:lnTo>
                  <a:lnTo>
                    <a:pt x="61276" y="46841"/>
                  </a:lnTo>
                  <a:lnTo>
                    <a:pt x="61527" y="46704"/>
                  </a:lnTo>
                  <a:lnTo>
                    <a:pt x="61778" y="46567"/>
                  </a:lnTo>
                  <a:lnTo>
                    <a:pt x="62006" y="46385"/>
                  </a:lnTo>
                  <a:lnTo>
                    <a:pt x="62211" y="46203"/>
                  </a:lnTo>
                  <a:lnTo>
                    <a:pt x="62394" y="45997"/>
                  </a:lnTo>
                  <a:lnTo>
                    <a:pt x="62576" y="45769"/>
                  </a:lnTo>
                  <a:lnTo>
                    <a:pt x="62713" y="45518"/>
                  </a:lnTo>
                  <a:lnTo>
                    <a:pt x="62850" y="45268"/>
                  </a:lnTo>
                  <a:lnTo>
                    <a:pt x="62941" y="44994"/>
                  </a:lnTo>
                  <a:lnTo>
                    <a:pt x="63009" y="44720"/>
                  </a:lnTo>
                  <a:lnTo>
                    <a:pt x="63055" y="44424"/>
                  </a:lnTo>
                  <a:lnTo>
                    <a:pt x="63078" y="44127"/>
                  </a:lnTo>
                  <a:lnTo>
                    <a:pt x="63078" y="2943"/>
                  </a:lnTo>
                  <a:lnTo>
                    <a:pt x="63055" y="2623"/>
                  </a:lnTo>
                  <a:lnTo>
                    <a:pt x="63009" y="2350"/>
                  </a:lnTo>
                  <a:lnTo>
                    <a:pt x="62941" y="2053"/>
                  </a:lnTo>
                  <a:lnTo>
                    <a:pt x="62850" y="1780"/>
                  </a:lnTo>
                  <a:lnTo>
                    <a:pt x="62713" y="1529"/>
                  </a:lnTo>
                  <a:lnTo>
                    <a:pt x="62576" y="1301"/>
                  </a:lnTo>
                  <a:lnTo>
                    <a:pt x="62394" y="1073"/>
                  </a:lnTo>
                  <a:lnTo>
                    <a:pt x="62211" y="845"/>
                  </a:lnTo>
                  <a:lnTo>
                    <a:pt x="62006" y="662"/>
                  </a:lnTo>
                  <a:lnTo>
                    <a:pt x="61778" y="503"/>
                  </a:lnTo>
                  <a:lnTo>
                    <a:pt x="61527" y="343"/>
                  </a:lnTo>
                  <a:lnTo>
                    <a:pt x="61276" y="229"/>
                  </a:lnTo>
                  <a:lnTo>
                    <a:pt x="61002" y="115"/>
                  </a:lnTo>
                  <a:lnTo>
                    <a:pt x="60729" y="46"/>
                  </a:lnTo>
                  <a:lnTo>
                    <a:pt x="60432" y="1"/>
                  </a:lnTo>
                  <a:close/>
                </a:path>
              </a:pathLst>
            </a:custGeom>
            <a:solidFill>
              <a:srgbClr val="EF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9"/>
            <p:cNvSpPr>
              <a:spLocks noGrp="1" noRot="1" noMove="1" noResize="1" noEditPoints="1" noAdjustHandles="1" noChangeArrowheads="1" noChangeShapeType="1"/>
            </p:cNvSpPr>
            <p:nvPr/>
          </p:nvSpPr>
          <p:spPr>
            <a:xfrm>
              <a:off x="4693925" y="4239150"/>
              <a:ext cx="294200" cy="1133975"/>
            </a:xfrm>
            <a:custGeom>
              <a:avLst/>
              <a:gdLst/>
              <a:ahLst/>
              <a:cxnLst/>
              <a:rect l="l" t="t" r="r" b="b"/>
              <a:pathLst>
                <a:path w="11768" h="45359" extrusionOk="0">
                  <a:moveTo>
                    <a:pt x="844" y="1"/>
                  </a:moveTo>
                  <a:lnTo>
                    <a:pt x="662" y="229"/>
                  </a:lnTo>
                  <a:lnTo>
                    <a:pt x="502" y="457"/>
                  </a:lnTo>
                  <a:lnTo>
                    <a:pt x="343" y="685"/>
                  </a:lnTo>
                  <a:lnTo>
                    <a:pt x="229" y="936"/>
                  </a:lnTo>
                  <a:lnTo>
                    <a:pt x="115" y="1209"/>
                  </a:lnTo>
                  <a:lnTo>
                    <a:pt x="46" y="1506"/>
                  </a:lnTo>
                  <a:lnTo>
                    <a:pt x="1" y="1779"/>
                  </a:lnTo>
                  <a:lnTo>
                    <a:pt x="1" y="2099"/>
                  </a:lnTo>
                  <a:lnTo>
                    <a:pt x="1" y="43283"/>
                  </a:lnTo>
                  <a:lnTo>
                    <a:pt x="1" y="43580"/>
                  </a:lnTo>
                  <a:lnTo>
                    <a:pt x="46" y="43876"/>
                  </a:lnTo>
                  <a:lnTo>
                    <a:pt x="115" y="44150"/>
                  </a:lnTo>
                  <a:lnTo>
                    <a:pt x="229" y="44424"/>
                  </a:lnTo>
                  <a:lnTo>
                    <a:pt x="343" y="44674"/>
                  </a:lnTo>
                  <a:lnTo>
                    <a:pt x="502" y="44925"/>
                  </a:lnTo>
                  <a:lnTo>
                    <a:pt x="662" y="45153"/>
                  </a:lnTo>
                  <a:lnTo>
                    <a:pt x="844" y="45359"/>
                  </a:lnTo>
                  <a:lnTo>
                    <a:pt x="3763" y="42440"/>
                  </a:lnTo>
                  <a:lnTo>
                    <a:pt x="11768" y="22873"/>
                  </a:lnTo>
                  <a:lnTo>
                    <a:pt x="3763" y="2920"/>
                  </a:lnTo>
                  <a:lnTo>
                    <a:pt x="844" y="1"/>
                  </a:lnTo>
                  <a:close/>
                </a:path>
              </a:pathLst>
            </a:custGeom>
            <a:solidFill>
              <a:srgbClr val="CCA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9"/>
            <p:cNvSpPr>
              <a:spLocks noGrp="1" noRot="1" noMove="1" noResize="1" noEditPoints="1" noAdjustHandles="1" noChangeArrowheads="1" noChangeShapeType="1"/>
            </p:cNvSpPr>
            <p:nvPr/>
          </p:nvSpPr>
          <p:spPr>
            <a:xfrm>
              <a:off x="6085575" y="4239150"/>
              <a:ext cx="185300" cy="1133975"/>
            </a:xfrm>
            <a:custGeom>
              <a:avLst/>
              <a:gdLst/>
              <a:ahLst/>
              <a:cxnLst/>
              <a:rect l="l" t="t" r="r" b="b"/>
              <a:pathLst>
                <a:path w="7412" h="45359" extrusionOk="0">
                  <a:moveTo>
                    <a:pt x="6545" y="1"/>
                  </a:moveTo>
                  <a:lnTo>
                    <a:pt x="3626" y="2920"/>
                  </a:lnTo>
                  <a:lnTo>
                    <a:pt x="0" y="21665"/>
                  </a:lnTo>
                  <a:lnTo>
                    <a:pt x="3626" y="42440"/>
                  </a:lnTo>
                  <a:lnTo>
                    <a:pt x="6545" y="45359"/>
                  </a:lnTo>
                  <a:lnTo>
                    <a:pt x="6728" y="45153"/>
                  </a:lnTo>
                  <a:lnTo>
                    <a:pt x="6910" y="44925"/>
                  </a:lnTo>
                  <a:lnTo>
                    <a:pt x="7047" y="44674"/>
                  </a:lnTo>
                  <a:lnTo>
                    <a:pt x="7184" y="44424"/>
                  </a:lnTo>
                  <a:lnTo>
                    <a:pt x="7275" y="44150"/>
                  </a:lnTo>
                  <a:lnTo>
                    <a:pt x="7343" y="43876"/>
                  </a:lnTo>
                  <a:lnTo>
                    <a:pt x="7389" y="43580"/>
                  </a:lnTo>
                  <a:lnTo>
                    <a:pt x="7412" y="43283"/>
                  </a:lnTo>
                  <a:lnTo>
                    <a:pt x="7412" y="2099"/>
                  </a:lnTo>
                  <a:lnTo>
                    <a:pt x="7389" y="1779"/>
                  </a:lnTo>
                  <a:lnTo>
                    <a:pt x="7343" y="1506"/>
                  </a:lnTo>
                  <a:lnTo>
                    <a:pt x="7275" y="1209"/>
                  </a:lnTo>
                  <a:lnTo>
                    <a:pt x="7184" y="936"/>
                  </a:lnTo>
                  <a:lnTo>
                    <a:pt x="7047" y="685"/>
                  </a:lnTo>
                  <a:lnTo>
                    <a:pt x="6910" y="457"/>
                  </a:lnTo>
                  <a:lnTo>
                    <a:pt x="6728" y="229"/>
                  </a:lnTo>
                  <a:lnTo>
                    <a:pt x="6545" y="1"/>
                  </a:lnTo>
                  <a:close/>
                </a:path>
              </a:pathLst>
            </a:custGeom>
            <a:solidFill>
              <a:srgbClr val="CCA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9"/>
            <p:cNvSpPr>
              <a:spLocks noGrp="1" noRot="1" noMove="1" noResize="1" noEditPoints="1" noAdjustHandles="1" noChangeArrowheads="1" noChangeShapeType="1"/>
            </p:cNvSpPr>
            <p:nvPr/>
          </p:nvSpPr>
          <p:spPr>
            <a:xfrm>
              <a:off x="4691075" y="4215200"/>
              <a:ext cx="1582075" cy="1181875"/>
            </a:xfrm>
            <a:custGeom>
              <a:avLst/>
              <a:gdLst/>
              <a:ahLst/>
              <a:cxnLst/>
              <a:rect l="l" t="t" r="r" b="b"/>
              <a:pathLst>
                <a:path w="63283" h="47275" extrusionOk="0">
                  <a:moveTo>
                    <a:pt x="60250" y="206"/>
                  </a:moveTo>
                  <a:lnTo>
                    <a:pt x="60524" y="229"/>
                  </a:lnTo>
                  <a:lnTo>
                    <a:pt x="60820" y="274"/>
                  </a:lnTo>
                  <a:lnTo>
                    <a:pt x="61094" y="343"/>
                  </a:lnTo>
                  <a:lnTo>
                    <a:pt x="61344" y="434"/>
                  </a:lnTo>
                  <a:lnTo>
                    <a:pt x="61595" y="548"/>
                  </a:lnTo>
                  <a:lnTo>
                    <a:pt x="61823" y="685"/>
                  </a:lnTo>
                  <a:lnTo>
                    <a:pt x="62051" y="845"/>
                  </a:lnTo>
                  <a:lnTo>
                    <a:pt x="62257" y="1050"/>
                  </a:lnTo>
                  <a:lnTo>
                    <a:pt x="62439" y="1232"/>
                  </a:lnTo>
                  <a:lnTo>
                    <a:pt x="62599" y="1460"/>
                  </a:lnTo>
                  <a:lnTo>
                    <a:pt x="62736" y="1688"/>
                  </a:lnTo>
                  <a:lnTo>
                    <a:pt x="62872" y="1939"/>
                  </a:lnTo>
                  <a:lnTo>
                    <a:pt x="62964" y="2213"/>
                  </a:lnTo>
                  <a:lnTo>
                    <a:pt x="63032" y="2486"/>
                  </a:lnTo>
                  <a:lnTo>
                    <a:pt x="63078" y="2760"/>
                  </a:lnTo>
                  <a:lnTo>
                    <a:pt x="63078" y="3057"/>
                  </a:lnTo>
                  <a:lnTo>
                    <a:pt x="63078" y="44241"/>
                  </a:lnTo>
                  <a:lnTo>
                    <a:pt x="63078" y="44515"/>
                  </a:lnTo>
                  <a:lnTo>
                    <a:pt x="63032" y="44812"/>
                  </a:lnTo>
                  <a:lnTo>
                    <a:pt x="62964" y="45085"/>
                  </a:lnTo>
                  <a:lnTo>
                    <a:pt x="62872" y="45336"/>
                  </a:lnTo>
                  <a:lnTo>
                    <a:pt x="62736" y="45587"/>
                  </a:lnTo>
                  <a:lnTo>
                    <a:pt x="62599" y="45815"/>
                  </a:lnTo>
                  <a:lnTo>
                    <a:pt x="62439" y="46043"/>
                  </a:lnTo>
                  <a:lnTo>
                    <a:pt x="62257" y="46248"/>
                  </a:lnTo>
                  <a:lnTo>
                    <a:pt x="62051" y="46431"/>
                  </a:lnTo>
                  <a:lnTo>
                    <a:pt x="61823" y="46590"/>
                  </a:lnTo>
                  <a:lnTo>
                    <a:pt x="61595" y="46727"/>
                  </a:lnTo>
                  <a:lnTo>
                    <a:pt x="61344" y="46864"/>
                  </a:lnTo>
                  <a:lnTo>
                    <a:pt x="61094" y="46955"/>
                  </a:lnTo>
                  <a:lnTo>
                    <a:pt x="60820" y="47024"/>
                  </a:lnTo>
                  <a:lnTo>
                    <a:pt x="60524" y="47069"/>
                  </a:lnTo>
                  <a:lnTo>
                    <a:pt x="2760" y="47069"/>
                  </a:lnTo>
                  <a:lnTo>
                    <a:pt x="2464" y="47024"/>
                  </a:lnTo>
                  <a:lnTo>
                    <a:pt x="2213" y="46955"/>
                  </a:lnTo>
                  <a:lnTo>
                    <a:pt x="1939" y="46864"/>
                  </a:lnTo>
                  <a:lnTo>
                    <a:pt x="1688" y="46727"/>
                  </a:lnTo>
                  <a:lnTo>
                    <a:pt x="1460" y="46590"/>
                  </a:lnTo>
                  <a:lnTo>
                    <a:pt x="1232" y="46431"/>
                  </a:lnTo>
                  <a:lnTo>
                    <a:pt x="1027" y="46248"/>
                  </a:lnTo>
                  <a:lnTo>
                    <a:pt x="844" y="46043"/>
                  </a:lnTo>
                  <a:lnTo>
                    <a:pt x="685" y="45815"/>
                  </a:lnTo>
                  <a:lnTo>
                    <a:pt x="548" y="45587"/>
                  </a:lnTo>
                  <a:lnTo>
                    <a:pt x="434" y="45336"/>
                  </a:lnTo>
                  <a:lnTo>
                    <a:pt x="343" y="45085"/>
                  </a:lnTo>
                  <a:lnTo>
                    <a:pt x="252" y="44812"/>
                  </a:lnTo>
                  <a:lnTo>
                    <a:pt x="229" y="44515"/>
                  </a:lnTo>
                  <a:lnTo>
                    <a:pt x="206" y="44241"/>
                  </a:lnTo>
                  <a:lnTo>
                    <a:pt x="206" y="3057"/>
                  </a:lnTo>
                  <a:lnTo>
                    <a:pt x="229" y="2760"/>
                  </a:lnTo>
                  <a:lnTo>
                    <a:pt x="252" y="2486"/>
                  </a:lnTo>
                  <a:lnTo>
                    <a:pt x="343" y="2213"/>
                  </a:lnTo>
                  <a:lnTo>
                    <a:pt x="434" y="1939"/>
                  </a:lnTo>
                  <a:lnTo>
                    <a:pt x="548" y="1688"/>
                  </a:lnTo>
                  <a:lnTo>
                    <a:pt x="685" y="1460"/>
                  </a:lnTo>
                  <a:lnTo>
                    <a:pt x="844" y="1232"/>
                  </a:lnTo>
                  <a:lnTo>
                    <a:pt x="1027" y="1050"/>
                  </a:lnTo>
                  <a:lnTo>
                    <a:pt x="1232" y="845"/>
                  </a:lnTo>
                  <a:lnTo>
                    <a:pt x="1460" y="685"/>
                  </a:lnTo>
                  <a:lnTo>
                    <a:pt x="1688" y="548"/>
                  </a:lnTo>
                  <a:lnTo>
                    <a:pt x="1939" y="434"/>
                  </a:lnTo>
                  <a:lnTo>
                    <a:pt x="2213" y="343"/>
                  </a:lnTo>
                  <a:lnTo>
                    <a:pt x="2464" y="274"/>
                  </a:lnTo>
                  <a:lnTo>
                    <a:pt x="2760" y="229"/>
                  </a:lnTo>
                  <a:lnTo>
                    <a:pt x="3056" y="206"/>
                  </a:lnTo>
                  <a:close/>
                  <a:moveTo>
                    <a:pt x="3056" y="1"/>
                  </a:moveTo>
                  <a:lnTo>
                    <a:pt x="2737" y="24"/>
                  </a:lnTo>
                  <a:lnTo>
                    <a:pt x="2441" y="69"/>
                  </a:lnTo>
                  <a:lnTo>
                    <a:pt x="2144" y="138"/>
                  </a:lnTo>
                  <a:lnTo>
                    <a:pt x="1871" y="252"/>
                  </a:lnTo>
                  <a:lnTo>
                    <a:pt x="1597" y="366"/>
                  </a:lnTo>
                  <a:lnTo>
                    <a:pt x="1346" y="525"/>
                  </a:lnTo>
                  <a:lnTo>
                    <a:pt x="1118" y="708"/>
                  </a:lnTo>
                  <a:lnTo>
                    <a:pt x="890" y="890"/>
                  </a:lnTo>
                  <a:lnTo>
                    <a:pt x="708" y="1118"/>
                  </a:lnTo>
                  <a:lnTo>
                    <a:pt x="525" y="1346"/>
                  </a:lnTo>
                  <a:lnTo>
                    <a:pt x="366" y="1597"/>
                  </a:lnTo>
                  <a:lnTo>
                    <a:pt x="252" y="1871"/>
                  </a:lnTo>
                  <a:lnTo>
                    <a:pt x="138" y="2144"/>
                  </a:lnTo>
                  <a:lnTo>
                    <a:pt x="69" y="2441"/>
                  </a:lnTo>
                  <a:lnTo>
                    <a:pt x="23" y="2737"/>
                  </a:lnTo>
                  <a:lnTo>
                    <a:pt x="1" y="3057"/>
                  </a:lnTo>
                  <a:lnTo>
                    <a:pt x="1" y="44241"/>
                  </a:lnTo>
                  <a:lnTo>
                    <a:pt x="23" y="44538"/>
                  </a:lnTo>
                  <a:lnTo>
                    <a:pt x="69" y="44857"/>
                  </a:lnTo>
                  <a:lnTo>
                    <a:pt x="138" y="45131"/>
                  </a:lnTo>
                  <a:lnTo>
                    <a:pt x="252" y="45427"/>
                  </a:lnTo>
                  <a:lnTo>
                    <a:pt x="366" y="45678"/>
                  </a:lnTo>
                  <a:lnTo>
                    <a:pt x="525" y="45929"/>
                  </a:lnTo>
                  <a:lnTo>
                    <a:pt x="708" y="46180"/>
                  </a:lnTo>
                  <a:lnTo>
                    <a:pt x="890" y="46385"/>
                  </a:lnTo>
                  <a:lnTo>
                    <a:pt x="1118" y="46590"/>
                  </a:lnTo>
                  <a:lnTo>
                    <a:pt x="1346" y="46750"/>
                  </a:lnTo>
                  <a:lnTo>
                    <a:pt x="1597" y="46910"/>
                  </a:lnTo>
                  <a:lnTo>
                    <a:pt x="1871" y="47046"/>
                  </a:lnTo>
                  <a:lnTo>
                    <a:pt x="2144" y="47138"/>
                  </a:lnTo>
                  <a:lnTo>
                    <a:pt x="2441" y="47206"/>
                  </a:lnTo>
                  <a:lnTo>
                    <a:pt x="2737" y="47252"/>
                  </a:lnTo>
                  <a:lnTo>
                    <a:pt x="3056" y="47274"/>
                  </a:lnTo>
                  <a:lnTo>
                    <a:pt x="60250" y="47274"/>
                  </a:lnTo>
                  <a:lnTo>
                    <a:pt x="60546" y="47252"/>
                  </a:lnTo>
                  <a:lnTo>
                    <a:pt x="60866" y="47206"/>
                  </a:lnTo>
                  <a:lnTo>
                    <a:pt x="61139" y="47138"/>
                  </a:lnTo>
                  <a:lnTo>
                    <a:pt x="61436" y="47046"/>
                  </a:lnTo>
                  <a:lnTo>
                    <a:pt x="61687" y="46910"/>
                  </a:lnTo>
                  <a:lnTo>
                    <a:pt x="61937" y="46750"/>
                  </a:lnTo>
                  <a:lnTo>
                    <a:pt x="62165" y="46590"/>
                  </a:lnTo>
                  <a:lnTo>
                    <a:pt x="62393" y="46385"/>
                  </a:lnTo>
                  <a:lnTo>
                    <a:pt x="62599" y="46180"/>
                  </a:lnTo>
                  <a:lnTo>
                    <a:pt x="62758" y="45929"/>
                  </a:lnTo>
                  <a:lnTo>
                    <a:pt x="62918" y="45678"/>
                  </a:lnTo>
                  <a:lnTo>
                    <a:pt x="63055" y="45427"/>
                  </a:lnTo>
                  <a:lnTo>
                    <a:pt x="63146" y="45131"/>
                  </a:lnTo>
                  <a:lnTo>
                    <a:pt x="63214" y="44857"/>
                  </a:lnTo>
                  <a:lnTo>
                    <a:pt x="63260" y="44538"/>
                  </a:lnTo>
                  <a:lnTo>
                    <a:pt x="63283" y="44241"/>
                  </a:lnTo>
                  <a:lnTo>
                    <a:pt x="63283" y="3057"/>
                  </a:lnTo>
                  <a:lnTo>
                    <a:pt x="63260" y="2737"/>
                  </a:lnTo>
                  <a:lnTo>
                    <a:pt x="63214" y="2441"/>
                  </a:lnTo>
                  <a:lnTo>
                    <a:pt x="63146" y="2144"/>
                  </a:lnTo>
                  <a:lnTo>
                    <a:pt x="63055" y="1871"/>
                  </a:lnTo>
                  <a:lnTo>
                    <a:pt x="62918" y="1597"/>
                  </a:lnTo>
                  <a:lnTo>
                    <a:pt x="62758" y="1346"/>
                  </a:lnTo>
                  <a:lnTo>
                    <a:pt x="62599" y="1118"/>
                  </a:lnTo>
                  <a:lnTo>
                    <a:pt x="62393" y="890"/>
                  </a:lnTo>
                  <a:lnTo>
                    <a:pt x="62165" y="708"/>
                  </a:lnTo>
                  <a:lnTo>
                    <a:pt x="61937" y="525"/>
                  </a:lnTo>
                  <a:lnTo>
                    <a:pt x="61687" y="366"/>
                  </a:lnTo>
                  <a:lnTo>
                    <a:pt x="61436" y="252"/>
                  </a:lnTo>
                  <a:lnTo>
                    <a:pt x="61139" y="138"/>
                  </a:lnTo>
                  <a:lnTo>
                    <a:pt x="60866" y="69"/>
                  </a:lnTo>
                  <a:lnTo>
                    <a:pt x="60546" y="24"/>
                  </a:lnTo>
                  <a:lnTo>
                    <a:pt x="60250"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9"/>
            <p:cNvSpPr>
              <a:spLocks noGrp="1" noRot="1" noMove="1" noResize="1" noEditPoints="1" noAdjustHandles="1" noChangeArrowheads="1" noChangeShapeType="1"/>
            </p:cNvSpPr>
            <p:nvPr/>
          </p:nvSpPr>
          <p:spPr>
            <a:xfrm>
              <a:off x="4788000" y="4312125"/>
              <a:ext cx="1388250" cy="988025"/>
            </a:xfrm>
            <a:custGeom>
              <a:avLst/>
              <a:gdLst/>
              <a:ahLst/>
              <a:cxnLst/>
              <a:rect l="l" t="t" r="r" b="b"/>
              <a:pathLst>
                <a:path w="55530" h="39521" extrusionOk="0">
                  <a:moveTo>
                    <a:pt x="0" y="1"/>
                  </a:moveTo>
                  <a:lnTo>
                    <a:pt x="0" y="39521"/>
                  </a:lnTo>
                  <a:lnTo>
                    <a:pt x="55529" y="39521"/>
                  </a:lnTo>
                  <a:lnTo>
                    <a:pt x="55529" y="1"/>
                  </a:lnTo>
                  <a:close/>
                </a:path>
              </a:pathLst>
            </a:custGeom>
            <a:solidFill>
              <a:srgbClr val="70C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9"/>
            <p:cNvSpPr>
              <a:spLocks noGrp="1" noRot="1" noMove="1" noResize="1" noEditPoints="1" noAdjustHandles="1" noChangeArrowheads="1" noChangeShapeType="1"/>
            </p:cNvSpPr>
            <p:nvPr/>
          </p:nvSpPr>
          <p:spPr>
            <a:xfrm>
              <a:off x="4785725" y="4309850"/>
              <a:ext cx="1392800" cy="993150"/>
            </a:xfrm>
            <a:custGeom>
              <a:avLst/>
              <a:gdLst/>
              <a:ahLst/>
              <a:cxnLst/>
              <a:rect l="l" t="t" r="r" b="b"/>
              <a:pathLst>
                <a:path w="55712" h="39726" extrusionOk="0">
                  <a:moveTo>
                    <a:pt x="55529" y="206"/>
                  </a:moveTo>
                  <a:lnTo>
                    <a:pt x="55529" y="39520"/>
                  </a:lnTo>
                  <a:lnTo>
                    <a:pt x="183" y="39520"/>
                  </a:lnTo>
                  <a:lnTo>
                    <a:pt x="183" y="206"/>
                  </a:lnTo>
                  <a:close/>
                  <a:moveTo>
                    <a:pt x="46" y="0"/>
                  </a:moveTo>
                  <a:lnTo>
                    <a:pt x="23" y="23"/>
                  </a:lnTo>
                  <a:lnTo>
                    <a:pt x="0" y="69"/>
                  </a:lnTo>
                  <a:lnTo>
                    <a:pt x="0" y="92"/>
                  </a:lnTo>
                  <a:lnTo>
                    <a:pt x="0" y="39612"/>
                  </a:lnTo>
                  <a:lnTo>
                    <a:pt x="0" y="39657"/>
                  </a:lnTo>
                  <a:lnTo>
                    <a:pt x="23" y="39680"/>
                  </a:lnTo>
                  <a:lnTo>
                    <a:pt x="46" y="39703"/>
                  </a:lnTo>
                  <a:lnTo>
                    <a:pt x="91" y="39726"/>
                  </a:lnTo>
                  <a:lnTo>
                    <a:pt x="55620" y="39726"/>
                  </a:lnTo>
                  <a:lnTo>
                    <a:pt x="55666" y="39703"/>
                  </a:lnTo>
                  <a:lnTo>
                    <a:pt x="55689" y="39680"/>
                  </a:lnTo>
                  <a:lnTo>
                    <a:pt x="55711" y="39657"/>
                  </a:lnTo>
                  <a:lnTo>
                    <a:pt x="55711" y="39612"/>
                  </a:lnTo>
                  <a:lnTo>
                    <a:pt x="55711" y="92"/>
                  </a:lnTo>
                  <a:lnTo>
                    <a:pt x="55711" y="69"/>
                  </a:lnTo>
                  <a:lnTo>
                    <a:pt x="55689" y="23"/>
                  </a:lnTo>
                  <a:lnTo>
                    <a:pt x="5566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Hộp Văn bản 6">
            <a:extLst>
              <a:ext uri="{FF2B5EF4-FFF2-40B4-BE49-F238E27FC236}">
                <a16:creationId xmlns:a16="http://schemas.microsoft.com/office/drawing/2014/main" id="{DBDFC767-9B91-7D7E-BDB9-D74884B28C69}"/>
              </a:ext>
            </a:extLst>
          </p:cNvPr>
          <p:cNvSpPr txBox="1"/>
          <p:nvPr/>
        </p:nvSpPr>
        <p:spPr>
          <a:xfrm>
            <a:off x="1045962" y="679506"/>
            <a:ext cx="6619481" cy="1131848"/>
          </a:xfrm>
          <a:prstGeom prst="rect">
            <a:avLst/>
          </a:prstGeom>
          <a:noFill/>
        </p:spPr>
        <p:txBody>
          <a:bodyPr wrap="square" rtlCol="0">
            <a:spAutoFit/>
          </a:bodyPr>
          <a:lstStyle/>
          <a:p>
            <a:pPr algn="ctr">
              <a:lnSpc>
                <a:spcPct val="150000"/>
              </a:lnSpc>
            </a:pPr>
            <a:r>
              <a:rPr lang="en-US" sz="2400" b="1" dirty="0">
                <a:solidFill>
                  <a:schemeClr val="bg1"/>
                </a:solidFill>
                <a:effectLst>
                  <a:outerShdw blurRad="38100" dist="38100" dir="2700000" algn="tl">
                    <a:srgbClr val="000000">
                      <a:alpha val="43137"/>
                    </a:srgbClr>
                  </a:outerShdw>
                </a:effectLst>
              </a:rPr>
              <a:t>CHƯƠNG IV: HỆ THỨC LƯỢNG TRONG TAM GIÁC. VECTƠ</a:t>
            </a:r>
          </a:p>
        </p:txBody>
      </p:sp>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634F5366-7FCB-5C06-8E2F-126AB9C04F84}"/>
                  </a:ext>
                </a:extLst>
              </p:cNvPr>
              <p:cNvSpPr txBox="1"/>
              <p:nvPr/>
            </p:nvSpPr>
            <p:spPr>
              <a:xfrm>
                <a:off x="971339" y="2008424"/>
                <a:ext cx="6971710" cy="1685846"/>
              </a:xfrm>
              <a:prstGeom prst="rect">
                <a:avLst/>
              </a:prstGeom>
              <a:noFill/>
            </p:spPr>
            <p:txBody>
              <a:bodyPr wrap="square" rtlCol="0">
                <a:spAutoFit/>
              </a:bodyPr>
              <a:lstStyle/>
              <a:p>
                <a:pPr algn="ctr">
                  <a:lnSpc>
                    <a:spcPct val="150000"/>
                  </a:lnSpc>
                </a:pPr>
                <a:r>
                  <a:rPr lang="en-US" sz="2400" b="1" dirty="0">
                    <a:solidFill>
                      <a:schemeClr val="bg1"/>
                    </a:solidFill>
                    <a:effectLst>
                      <a:outerShdw blurRad="38100" dist="38100" dir="2700000" algn="tl">
                        <a:srgbClr val="000000">
                          <a:alpha val="43137"/>
                        </a:srgbClr>
                      </a:outerShdw>
                    </a:effectLst>
                  </a:rPr>
                  <a:t>BÀI 1: GIÁ TRỊ LƯỢNG GIÁC CỦA MỘT GÓC TỪ </a:t>
                </a:r>
                <a14:m>
                  <m:oMath xmlns:m="http://schemas.openxmlformats.org/officeDocument/2006/math">
                    <m:r>
                      <a:rPr lang="en-US" sz="2400" b="1" i="1" dirty="0" smtClean="0">
                        <a:solidFill>
                          <a:schemeClr val="bg1"/>
                        </a:solidFill>
                        <a:effectLst>
                          <a:outerShdw blurRad="38100" dist="38100" dir="2700000" algn="tl">
                            <a:srgbClr val="000000">
                              <a:alpha val="43137"/>
                            </a:srgbClr>
                          </a:outerShdw>
                        </a:effectLst>
                        <a:latin typeface="Cambria Math" panose="02040503050406030204" pitchFamily="18" charset="0"/>
                      </a:rPr>
                      <m:t>𝟎</m:t>
                    </m:r>
                    <m:r>
                      <a:rPr lang="en-US" sz="2400" b="1" i="1" dirty="0"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a14:m>
                <a:r>
                  <a:rPr lang="en-US" sz="2400" b="1" dirty="0">
                    <a:solidFill>
                      <a:schemeClr val="bg1"/>
                    </a:solidFill>
                    <a:effectLst>
                      <a:outerShdw blurRad="38100" dist="38100" dir="2700000" algn="tl">
                        <a:srgbClr val="000000">
                          <a:alpha val="43137"/>
                        </a:srgbClr>
                      </a:outerShdw>
                    </a:effectLst>
                  </a:rPr>
                  <a:t> ĐẾN </a:t>
                </a:r>
                <a14:m>
                  <m:oMath xmlns:m="http://schemas.openxmlformats.org/officeDocument/2006/math">
                    <m:r>
                      <a:rPr lang="en-US" sz="2400" b="1" i="1" dirty="0" smtClean="0">
                        <a:solidFill>
                          <a:schemeClr val="bg1"/>
                        </a:solidFill>
                        <a:effectLst>
                          <a:outerShdw blurRad="38100" dist="38100" dir="2700000" algn="tl">
                            <a:srgbClr val="000000">
                              <a:alpha val="43137"/>
                            </a:srgbClr>
                          </a:outerShdw>
                        </a:effectLst>
                        <a:latin typeface="Cambria Math" panose="02040503050406030204" pitchFamily="18" charset="0"/>
                      </a:rPr>
                      <m:t>𝟏𝟖𝟎</m:t>
                    </m:r>
                    <m:r>
                      <a:rPr lang="en-US" sz="2400" b="1" i="1" dirty="0"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a14:m>
                <a:r>
                  <a:rPr lang="en-US" sz="2400" b="1" dirty="0">
                    <a:solidFill>
                      <a:schemeClr val="bg1"/>
                    </a:solidFill>
                    <a:effectLst>
                      <a:outerShdw blurRad="38100" dist="38100" dir="2700000" algn="tl">
                        <a:srgbClr val="000000">
                          <a:alpha val="43137"/>
                        </a:srgbClr>
                      </a:outerShdw>
                    </a:effectLst>
                  </a:rPr>
                  <a:t>. ĐỊNH LÍ COSIN VÀ ĐỊNH LÍ SIN TRONG TAM GIÁC</a:t>
                </a:r>
              </a:p>
            </p:txBody>
          </p:sp>
        </mc:Choice>
        <mc:Fallback xmlns="">
          <p:sp>
            <p:nvSpPr>
              <p:cNvPr id="8" name="Hộp Văn bản 7">
                <a:extLst>
                  <a:ext uri="{FF2B5EF4-FFF2-40B4-BE49-F238E27FC236}">
                    <a16:creationId xmlns:a16="http://schemas.microsoft.com/office/drawing/2014/main" id="{634F5366-7FCB-5C06-8E2F-126AB9C04F84}"/>
                  </a:ext>
                </a:extLst>
              </p:cNvPr>
              <p:cNvSpPr txBox="1">
                <a:spLocks noRot="1" noChangeAspect="1" noMove="1" noResize="1" noEditPoints="1" noAdjustHandles="1" noChangeArrowheads="1" noChangeShapeType="1" noTextEdit="1"/>
              </p:cNvSpPr>
              <p:nvPr/>
            </p:nvSpPr>
            <p:spPr>
              <a:xfrm>
                <a:off x="971339" y="2008424"/>
                <a:ext cx="6971710" cy="1685846"/>
              </a:xfrm>
              <a:prstGeom prst="rect">
                <a:avLst/>
              </a:prstGeom>
              <a:blipFill>
                <a:blip r:embed="rId3"/>
                <a:stretch>
                  <a:fillRect r="-524" b="-9747"/>
                </a:stretch>
              </a:blipFill>
            </p:spPr>
            <p:txBody>
              <a:bodyPr/>
              <a:lstStyle/>
              <a:p>
                <a:r>
                  <a:rPr lang="en-US">
                    <a:noFill/>
                  </a:rPr>
                  <a:t> </a:t>
                </a:r>
              </a:p>
            </p:txBody>
          </p:sp>
        </mc:Fallback>
      </mc:AlternateContent>
      <p:sp>
        <p:nvSpPr>
          <p:cNvPr id="9" name="Hộp Văn bản 8">
            <a:extLst>
              <a:ext uri="{FF2B5EF4-FFF2-40B4-BE49-F238E27FC236}">
                <a16:creationId xmlns:a16="http://schemas.microsoft.com/office/drawing/2014/main" id="{532DDD63-C943-6372-7A07-E264A0D6A4A0}"/>
              </a:ext>
            </a:extLst>
          </p:cNvPr>
          <p:cNvSpPr txBox="1"/>
          <p:nvPr/>
        </p:nvSpPr>
        <p:spPr>
          <a:xfrm>
            <a:off x="3960452" y="3915530"/>
            <a:ext cx="957263" cy="400110"/>
          </a:xfrm>
          <a:prstGeom prst="rect">
            <a:avLst/>
          </a:prstGeom>
          <a:noFill/>
        </p:spPr>
        <p:txBody>
          <a:bodyPr wrap="square" rtlCol="0">
            <a:spAutoFit/>
          </a:bodyPr>
          <a:lstStyle/>
          <a:p>
            <a:r>
              <a:rPr lang="en-US" sz="2000" dirty="0">
                <a:solidFill>
                  <a:schemeClr val="bg1"/>
                </a:solidFill>
              </a:rPr>
              <a:t>(4 </a:t>
            </a:r>
            <a:r>
              <a:rPr lang="en-US" sz="2000" dirty="0" err="1">
                <a:solidFill>
                  <a:schemeClr val="bg1"/>
                </a:solidFill>
              </a:rPr>
              <a:t>tiết</a:t>
            </a:r>
            <a:r>
              <a:rPr lang="en-US" sz="2000" dirty="0">
                <a:solidFill>
                  <a:schemeClr val="bg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10"/>
                                        </p:tgtEl>
                                        <p:attrNameLst>
                                          <p:attrName>style.visibility</p:attrName>
                                        </p:attrNameLst>
                                      </p:cBhvr>
                                      <p:to>
                                        <p:strVal val="visible"/>
                                      </p:to>
                                    </p:set>
                                    <p:animEffect transition="in" filter="fade">
                                      <p:cBhvr>
                                        <p:cTn id="7" dur="500"/>
                                        <p:tgtEl>
                                          <p:spTgt spid="1510"/>
                                        </p:tgtEl>
                                      </p:cBhvr>
                                    </p:animEffect>
                                    <p:anim calcmode="lin" valueType="num">
                                      <p:cBhvr>
                                        <p:cTn id="8" dur="500" fill="hold"/>
                                        <p:tgtEl>
                                          <p:spTgt spid="1510"/>
                                        </p:tgtEl>
                                        <p:attrNameLst>
                                          <p:attrName>ppt_x</p:attrName>
                                        </p:attrNameLst>
                                      </p:cBhvr>
                                      <p:tavLst>
                                        <p:tav tm="0">
                                          <p:val>
                                            <p:strVal val="#ppt_x"/>
                                          </p:val>
                                        </p:tav>
                                        <p:tav tm="100000">
                                          <p:val>
                                            <p:strVal val="#ppt_x"/>
                                          </p:val>
                                        </p:tav>
                                      </p:tavLst>
                                    </p:anim>
                                    <p:anim calcmode="lin" valueType="num">
                                      <p:cBhvr>
                                        <p:cTn id="9" dur="500" fill="hold"/>
                                        <p:tgtEl>
                                          <p:spTgt spid="15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1511"/>
                                        </p:tgtEl>
                                        <p:attrNameLst>
                                          <p:attrName>style.visibility</p:attrName>
                                        </p:attrNameLst>
                                      </p:cBhvr>
                                      <p:to>
                                        <p:strVal val="visible"/>
                                      </p:to>
                                    </p:set>
                                    <p:animEffect transition="in" filter="fade">
                                      <p:cBhvr>
                                        <p:cTn id="12" dur="500"/>
                                        <p:tgtEl>
                                          <p:spTgt spid="1511"/>
                                        </p:tgtEl>
                                      </p:cBhvr>
                                    </p:animEffect>
                                    <p:anim calcmode="lin" valueType="num">
                                      <p:cBhvr>
                                        <p:cTn id="13" dur="500" fill="hold"/>
                                        <p:tgtEl>
                                          <p:spTgt spid="1511"/>
                                        </p:tgtEl>
                                        <p:attrNameLst>
                                          <p:attrName>ppt_x</p:attrName>
                                        </p:attrNameLst>
                                      </p:cBhvr>
                                      <p:tavLst>
                                        <p:tav tm="0">
                                          <p:val>
                                            <p:strVal val="#ppt_x"/>
                                          </p:val>
                                        </p:tav>
                                        <p:tav tm="100000">
                                          <p:val>
                                            <p:strVal val="#ppt_x"/>
                                          </p:val>
                                        </p:tav>
                                      </p:tavLst>
                                    </p:anim>
                                    <p:anim calcmode="lin" valueType="num">
                                      <p:cBhvr>
                                        <p:cTn id="14" dur="500" fill="hold"/>
                                        <p:tgtEl>
                                          <p:spTgt spid="15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12"/>
                                        </p:tgtEl>
                                        <p:attrNameLst>
                                          <p:attrName>style.visibility</p:attrName>
                                        </p:attrNameLst>
                                      </p:cBhvr>
                                      <p:to>
                                        <p:strVal val="visible"/>
                                      </p:to>
                                    </p:set>
                                    <p:animEffect transition="in" filter="fade">
                                      <p:cBhvr>
                                        <p:cTn id="17" dur="500"/>
                                        <p:tgtEl>
                                          <p:spTgt spid="1512"/>
                                        </p:tgtEl>
                                      </p:cBhvr>
                                    </p:animEffect>
                                    <p:anim calcmode="lin" valueType="num">
                                      <p:cBhvr>
                                        <p:cTn id="18" dur="500" fill="hold"/>
                                        <p:tgtEl>
                                          <p:spTgt spid="1512"/>
                                        </p:tgtEl>
                                        <p:attrNameLst>
                                          <p:attrName>ppt_x</p:attrName>
                                        </p:attrNameLst>
                                      </p:cBhvr>
                                      <p:tavLst>
                                        <p:tav tm="0">
                                          <p:val>
                                            <p:strVal val="#ppt_x"/>
                                          </p:val>
                                        </p:tav>
                                        <p:tav tm="100000">
                                          <p:val>
                                            <p:strVal val="#ppt_x"/>
                                          </p:val>
                                        </p:tav>
                                      </p:tavLst>
                                    </p:anim>
                                    <p:anim calcmode="lin" valueType="num">
                                      <p:cBhvr>
                                        <p:cTn id="19" dur="500" fill="hold"/>
                                        <p:tgtEl>
                                          <p:spTgt spid="15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31"/>
                                        </p:tgtEl>
                                        <p:attrNameLst>
                                          <p:attrName>style.visibility</p:attrName>
                                        </p:attrNameLst>
                                      </p:cBhvr>
                                      <p:to>
                                        <p:strVal val="visible"/>
                                      </p:to>
                                    </p:set>
                                    <p:animEffect transition="in" filter="fade">
                                      <p:cBhvr>
                                        <p:cTn id="22" dur="500"/>
                                        <p:tgtEl>
                                          <p:spTgt spid="1531"/>
                                        </p:tgtEl>
                                      </p:cBhvr>
                                    </p:animEffect>
                                    <p:anim calcmode="lin" valueType="num">
                                      <p:cBhvr>
                                        <p:cTn id="23" dur="500" fill="hold"/>
                                        <p:tgtEl>
                                          <p:spTgt spid="1531"/>
                                        </p:tgtEl>
                                        <p:attrNameLst>
                                          <p:attrName>ppt_x</p:attrName>
                                        </p:attrNameLst>
                                      </p:cBhvr>
                                      <p:tavLst>
                                        <p:tav tm="0">
                                          <p:val>
                                            <p:strVal val="#ppt_x"/>
                                          </p:val>
                                        </p:tav>
                                        <p:tav tm="100000">
                                          <p:val>
                                            <p:strVal val="#ppt_x"/>
                                          </p:val>
                                        </p:tav>
                                      </p:tavLst>
                                    </p:anim>
                                    <p:anim calcmode="lin" valueType="num">
                                      <p:cBhvr>
                                        <p:cTn id="24" dur="500" fill="hold"/>
                                        <p:tgtEl>
                                          <p:spTgt spid="153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nodePh="1">
                                  <p:stCondLst>
                                    <p:cond delay="0"/>
                                  </p:stCondLst>
                                  <p:endCondLst>
                                    <p:cond evt="begin" delay="0">
                                      <p:tn val="25"/>
                                    </p:cond>
                                  </p:endCondLst>
                                  <p:childTnLst>
                                    <p:set>
                                      <p:cBhvr>
                                        <p:cTn id="26" dur="1" fill="hold">
                                          <p:stCondLst>
                                            <p:cond delay="0"/>
                                          </p:stCondLst>
                                        </p:cTn>
                                        <p:tgtEl>
                                          <p:spTgt spid="1532"/>
                                        </p:tgtEl>
                                        <p:attrNameLst>
                                          <p:attrName>style.visibility</p:attrName>
                                        </p:attrNameLst>
                                      </p:cBhvr>
                                      <p:to>
                                        <p:strVal val="visible"/>
                                      </p:to>
                                    </p:set>
                                    <p:animEffect transition="in" filter="fade">
                                      <p:cBhvr>
                                        <p:cTn id="27" dur="500"/>
                                        <p:tgtEl>
                                          <p:spTgt spid="1532"/>
                                        </p:tgtEl>
                                      </p:cBhvr>
                                    </p:animEffect>
                                    <p:anim calcmode="lin" valueType="num">
                                      <p:cBhvr>
                                        <p:cTn id="28" dur="500" fill="hold"/>
                                        <p:tgtEl>
                                          <p:spTgt spid="1532"/>
                                        </p:tgtEl>
                                        <p:attrNameLst>
                                          <p:attrName>ppt_x</p:attrName>
                                        </p:attrNameLst>
                                      </p:cBhvr>
                                      <p:tavLst>
                                        <p:tav tm="0">
                                          <p:val>
                                            <p:strVal val="#ppt_x"/>
                                          </p:val>
                                        </p:tav>
                                        <p:tav tm="100000">
                                          <p:val>
                                            <p:strVal val="#ppt_x"/>
                                          </p:val>
                                        </p:tav>
                                      </p:tavLst>
                                    </p:anim>
                                    <p:anim calcmode="lin" valueType="num">
                                      <p:cBhvr>
                                        <p:cTn id="29" dur="500" fill="hold"/>
                                        <p:tgtEl>
                                          <p:spTgt spid="153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33"/>
                                        </p:tgtEl>
                                        <p:attrNameLst>
                                          <p:attrName>style.visibility</p:attrName>
                                        </p:attrNameLst>
                                      </p:cBhvr>
                                      <p:to>
                                        <p:strVal val="visible"/>
                                      </p:to>
                                    </p:set>
                                    <p:animEffect transition="in" filter="fade">
                                      <p:cBhvr>
                                        <p:cTn id="32" dur="500"/>
                                        <p:tgtEl>
                                          <p:spTgt spid="1533"/>
                                        </p:tgtEl>
                                      </p:cBhvr>
                                    </p:animEffect>
                                    <p:anim calcmode="lin" valueType="num">
                                      <p:cBhvr>
                                        <p:cTn id="33" dur="500" fill="hold"/>
                                        <p:tgtEl>
                                          <p:spTgt spid="1533"/>
                                        </p:tgtEl>
                                        <p:attrNameLst>
                                          <p:attrName>ppt_x</p:attrName>
                                        </p:attrNameLst>
                                      </p:cBhvr>
                                      <p:tavLst>
                                        <p:tav tm="0">
                                          <p:val>
                                            <p:strVal val="#ppt_x"/>
                                          </p:val>
                                        </p:tav>
                                        <p:tav tm="100000">
                                          <p:val>
                                            <p:strVal val="#ppt_x"/>
                                          </p:val>
                                        </p:tav>
                                      </p:tavLst>
                                    </p:anim>
                                    <p:anim calcmode="lin" valueType="num">
                                      <p:cBhvr>
                                        <p:cTn id="34" dur="500" fill="hold"/>
                                        <p:tgtEl>
                                          <p:spTgt spid="153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nodePh="1">
                                  <p:stCondLst>
                                    <p:cond delay="0"/>
                                  </p:stCondLst>
                                  <p:endCondLst>
                                    <p:cond evt="begin" delay="0">
                                      <p:tn val="35"/>
                                    </p:cond>
                                  </p:endCondLst>
                                  <p:childTnLst>
                                    <p:set>
                                      <p:cBhvr>
                                        <p:cTn id="36" dur="1" fill="hold">
                                          <p:stCondLst>
                                            <p:cond delay="0"/>
                                          </p:stCondLst>
                                        </p:cTn>
                                        <p:tgtEl>
                                          <p:spTgt spid="1534"/>
                                        </p:tgtEl>
                                        <p:attrNameLst>
                                          <p:attrName>style.visibility</p:attrName>
                                        </p:attrNameLst>
                                      </p:cBhvr>
                                      <p:to>
                                        <p:strVal val="visible"/>
                                      </p:to>
                                    </p:set>
                                    <p:animEffect transition="in" filter="fade">
                                      <p:cBhvr>
                                        <p:cTn id="37" dur="500"/>
                                        <p:tgtEl>
                                          <p:spTgt spid="1534"/>
                                        </p:tgtEl>
                                      </p:cBhvr>
                                    </p:animEffect>
                                    <p:anim calcmode="lin" valueType="num">
                                      <p:cBhvr>
                                        <p:cTn id="38" dur="500" fill="hold"/>
                                        <p:tgtEl>
                                          <p:spTgt spid="1534"/>
                                        </p:tgtEl>
                                        <p:attrNameLst>
                                          <p:attrName>ppt_x</p:attrName>
                                        </p:attrNameLst>
                                      </p:cBhvr>
                                      <p:tavLst>
                                        <p:tav tm="0">
                                          <p:val>
                                            <p:strVal val="#ppt_x"/>
                                          </p:val>
                                        </p:tav>
                                        <p:tav tm="100000">
                                          <p:val>
                                            <p:strVal val="#ppt_x"/>
                                          </p:val>
                                        </p:tav>
                                      </p:tavLst>
                                    </p:anim>
                                    <p:anim calcmode="lin" valueType="num">
                                      <p:cBhvr>
                                        <p:cTn id="39" dur="500" fill="hold"/>
                                        <p:tgtEl>
                                          <p:spTgt spid="153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nodePh="1">
                                  <p:stCondLst>
                                    <p:cond delay="0"/>
                                  </p:stCondLst>
                                  <p:endCondLst>
                                    <p:cond evt="begin" delay="0">
                                      <p:tn val="40"/>
                                    </p:cond>
                                  </p:endCondLst>
                                  <p:childTnLst>
                                    <p:set>
                                      <p:cBhvr>
                                        <p:cTn id="41" dur="1" fill="hold">
                                          <p:stCondLst>
                                            <p:cond delay="0"/>
                                          </p:stCondLst>
                                        </p:cTn>
                                        <p:tgtEl>
                                          <p:spTgt spid="1535"/>
                                        </p:tgtEl>
                                        <p:attrNameLst>
                                          <p:attrName>style.visibility</p:attrName>
                                        </p:attrNameLst>
                                      </p:cBhvr>
                                      <p:to>
                                        <p:strVal val="visible"/>
                                      </p:to>
                                    </p:set>
                                    <p:animEffect transition="in" filter="fade">
                                      <p:cBhvr>
                                        <p:cTn id="42" dur="500"/>
                                        <p:tgtEl>
                                          <p:spTgt spid="1535"/>
                                        </p:tgtEl>
                                      </p:cBhvr>
                                    </p:animEffect>
                                    <p:anim calcmode="lin" valueType="num">
                                      <p:cBhvr>
                                        <p:cTn id="43" dur="500" fill="hold"/>
                                        <p:tgtEl>
                                          <p:spTgt spid="1535"/>
                                        </p:tgtEl>
                                        <p:attrNameLst>
                                          <p:attrName>ppt_x</p:attrName>
                                        </p:attrNameLst>
                                      </p:cBhvr>
                                      <p:tavLst>
                                        <p:tav tm="0">
                                          <p:val>
                                            <p:strVal val="#ppt_x"/>
                                          </p:val>
                                        </p:tav>
                                        <p:tav tm="100000">
                                          <p:val>
                                            <p:strVal val="#ppt_x"/>
                                          </p:val>
                                        </p:tav>
                                      </p:tavLst>
                                    </p:anim>
                                    <p:anim calcmode="lin" valueType="num">
                                      <p:cBhvr>
                                        <p:cTn id="44" dur="500" fill="hold"/>
                                        <p:tgtEl>
                                          <p:spTgt spid="153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536"/>
                                        </p:tgtEl>
                                        <p:attrNameLst>
                                          <p:attrName>style.visibility</p:attrName>
                                        </p:attrNameLst>
                                      </p:cBhvr>
                                      <p:to>
                                        <p:strVal val="visible"/>
                                      </p:to>
                                    </p:set>
                                    <p:animEffect transition="in" filter="fade">
                                      <p:cBhvr>
                                        <p:cTn id="47" dur="500"/>
                                        <p:tgtEl>
                                          <p:spTgt spid="1536"/>
                                        </p:tgtEl>
                                      </p:cBhvr>
                                    </p:animEffect>
                                    <p:anim calcmode="lin" valueType="num">
                                      <p:cBhvr>
                                        <p:cTn id="48" dur="500" fill="hold"/>
                                        <p:tgtEl>
                                          <p:spTgt spid="1536"/>
                                        </p:tgtEl>
                                        <p:attrNameLst>
                                          <p:attrName>ppt_x</p:attrName>
                                        </p:attrNameLst>
                                      </p:cBhvr>
                                      <p:tavLst>
                                        <p:tav tm="0">
                                          <p:val>
                                            <p:strVal val="#ppt_x"/>
                                          </p:val>
                                        </p:tav>
                                        <p:tav tm="100000">
                                          <p:val>
                                            <p:strVal val="#ppt_x"/>
                                          </p:val>
                                        </p:tav>
                                      </p:tavLst>
                                    </p:anim>
                                    <p:anim calcmode="lin" valueType="num">
                                      <p:cBhvr>
                                        <p:cTn id="49" dur="500" fill="hold"/>
                                        <p:tgtEl>
                                          <p:spTgt spid="153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nodePh="1">
                                  <p:stCondLst>
                                    <p:cond delay="0"/>
                                  </p:stCondLst>
                                  <p:endCondLst>
                                    <p:cond evt="begin" delay="0">
                                      <p:tn val="50"/>
                                    </p:cond>
                                  </p:endCondLst>
                                  <p:childTnLst>
                                    <p:set>
                                      <p:cBhvr>
                                        <p:cTn id="51" dur="1" fill="hold">
                                          <p:stCondLst>
                                            <p:cond delay="0"/>
                                          </p:stCondLst>
                                        </p:cTn>
                                        <p:tgtEl>
                                          <p:spTgt spid="1537"/>
                                        </p:tgtEl>
                                        <p:attrNameLst>
                                          <p:attrName>style.visibility</p:attrName>
                                        </p:attrNameLst>
                                      </p:cBhvr>
                                      <p:to>
                                        <p:strVal val="visible"/>
                                      </p:to>
                                    </p:set>
                                    <p:animEffect transition="in" filter="fade">
                                      <p:cBhvr>
                                        <p:cTn id="52" dur="500"/>
                                        <p:tgtEl>
                                          <p:spTgt spid="1537"/>
                                        </p:tgtEl>
                                      </p:cBhvr>
                                    </p:animEffect>
                                    <p:anim calcmode="lin" valueType="num">
                                      <p:cBhvr>
                                        <p:cTn id="53" dur="500" fill="hold"/>
                                        <p:tgtEl>
                                          <p:spTgt spid="1537"/>
                                        </p:tgtEl>
                                        <p:attrNameLst>
                                          <p:attrName>ppt_x</p:attrName>
                                        </p:attrNameLst>
                                      </p:cBhvr>
                                      <p:tavLst>
                                        <p:tav tm="0">
                                          <p:val>
                                            <p:strVal val="#ppt_x"/>
                                          </p:val>
                                        </p:tav>
                                        <p:tav tm="100000">
                                          <p:val>
                                            <p:strVal val="#ppt_x"/>
                                          </p:val>
                                        </p:tav>
                                      </p:tavLst>
                                    </p:anim>
                                    <p:anim calcmode="lin" valueType="num">
                                      <p:cBhvr>
                                        <p:cTn id="54" dur="500" fill="hold"/>
                                        <p:tgtEl>
                                          <p:spTgt spid="153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538"/>
                                        </p:tgtEl>
                                        <p:attrNameLst>
                                          <p:attrName>style.visibility</p:attrName>
                                        </p:attrNameLst>
                                      </p:cBhvr>
                                      <p:to>
                                        <p:strVal val="visible"/>
                                      </p:to>
                                    </p:set>
                                    <p:animEffect transition="in" filter="fade">
                                      <p:cBhvr>
                                        <p:cTn id="57" dur="500"/>
                                        <p:tgtEl>
                                          <p:spTgt spid="1538"/>
                                        </p:tgtEl>
                                      </p:cBhvr>
                                    </p:animEffect>
                                    <p:anim calcmode="lin" valueType="num">
                                      <p:cBhvr>
                                        <p:cTn id="58" dur="500" fill="hold"/>
                                        <p:tgtEl>
                                          <p:spTgt spid="1538"/>
                                        </p:tgtEl>
                                        <p:attrNameLst>
                                          <p:attrName>ppt_x</p:attrName>
                                        </p:attrNameLst>
                                      </p:cBhvr>
                                      <p:tavLst>
                                        <p:tav tm="0">
                                          <p:val>
                                            <p:strVal val="#ppt_x"/>
                                          </p:val>
                                        </p:tav>
                                        <p:tav tm="100000">
                                          <p:val>
                                            <p:strVal val="#ppt_x"/>
                                          </p:val>
                                        </p:tav>
                                      </p:tavLst>
                                    </p:anim>
                                    <p:anim calcmode="lin" valueType="num">
                                      <p:cBhvr>
                                        <p:cTn id="59" dur="500" fill="hold"/>
                                        <p:tgtEl>
                                          <p:spTgt spid="153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nodePh="1">
                                  <p:stCondLst>
                                    <p:cond delay="0"/>
                                  </p:stCondLst>
                                  <p:endCondLst>
                                    <p:cond evt="begin" delay="0">
                                      <p:tn val="60"/>
                                    </p:cond>
                                  </p:endCondLst>
                                  <p:childTnLst>
                                    <p:set>
                                      <p:cBhvr>
                                        <p:cTn id="61" dur="1" fill="hold">
                                          <p:stCondLst>
                                            <p:cond delay="0"/>
                                          </p:stCondLst>
                                        </p:cTn>
                                        <p:tgtEl>
                                          <p:spTgt spid="1539"/>
                                        </p:tgtEl>
                                        <p:attrNameLst>
                                          <p:attrName>style.visibility</p:attrName>
                                        </p:attrNameLst>
                                      </p:cBhvr>
                                      <p:to>
                                        <p:strVal val="visible"/>
                                      </p:to>
                                    </p:set>
                                    <p:animEffect transition="in" filter="fade">
                                      <p:cBhvr>
                                        <p:cTn id="62" dur="500"/>
                                        <p:tgtEl>
                                          <p:spTgt spid="1539"/>
                                        </p:tgtEl>
                                      </p:cBhvr>
                                    </p:animEffect>
                                    <p:anim calcmode="lin" valueType="num">
                                      <p:cBhvr>
                                        <p:cTn id="63" dur="500" fill="hold"/>
                                        <p:tgtEl>
                                          <p:spTgt spid="1539"/>
                                        </p:tgtEl>
                                        <p:attrNameLst>
                                          <p:attrName>ppt_x</p:attrName>
                                        </p:attrNameLst>
                                      </p:cBhvr>
                                      <p:tavLst>
                                        <p:tav tm="0">
                                          <p:val>
                                            <p:strVal val="#ppt_x"/>
                                          </p:val>
                                        </p:tav>
                                        <p:tav tm="100000">
                                          <p:val>
                                            <p:strVal val="#ppt_x"/>
                                          </p:val>
                                        </p:tav>
                                      </p:tavLst>
                                    </p:anim>
                                    <p:anim calcmode="lin" valueType="num">
                                      <p:cBhvr>
                                        <p:cTn id="64" dur="500" fill="hold"/>
                                        <p:tgtEl>
                                          <p:spTgt spid="153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540"/>
                                        </p:tgtEl>
                                        <p:attrNameLst>
                                          <p:attrName>style.visibility</p:attrName>
                                        </p:attrNameLst>
                                      </p:cBhvr>
                                      <p:to>
                                        <p:strVal val="visible"/>
                                      </p:to>
                                    </p:set>
                                    <p:animEffect transition="in" filter="fade">
                                      <p:cBhvr>
                                        <p:cTn id="67" dur="500"/>
                                        <p:tgtEl>
                                          <p:spTgt spid="1540"/>
                                        </p:tgtEl>
                                      </p:cBhvr>
                                    </p:animEffect>
                                    <p:anim calcmode="lin" valueType="num">
                                      <p:cBhvr>
                                        <p:cTn id="68" dur="500" fill="hold"/>
                                        <p:tgtEl>
                                          <p:spTgt spid="1540"/>
                                        </p:tgtEl>
                                        <p:attrNameLst>
                                          <p:attrName>ppt_x</p:attrName>
                                        </p:attrNameLst>
                                      </p:cBhvr>
                                      <p:tavLst>
                                        <p:tav tm="0">
                                          <p:val>
                                            <p:strVal val="#ppt_x"/>
                                          </p:val>
                                        </p:tav>
                                        <p:tav tm="100000">
                                          <p:val>
                                            <p:strVal val="#ppt_x"/>
                                          </p:val>
                                        </p:tav>
                                      </p:tavLst>
                                    </p:anim>
                                    <p:anim calcmode="lin" valueType="num">
                                      <p:cBhvr>
                                        <p:cTn id="69" dur="500" fill="hold"/>
                                        <p:tgtEl>
                                          <p:spTgt spid="154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nodePh="1">
                                  <p:stCondLst>
                                    <p:cond delay="0"/>
                                  </p:stCondLst>
                                  <p:endCondLst>
                                    <p:cond evt="begin" delay="0">
                                      <p:tn val="70"/>
                                    </p:cond>
                                  </p:endCondLst>
                                  <p:childTnLst>
                                    <p:set>
                                      <p:cBhvr>
                                        <p:cTn id="71" dur="1" fill="hold">
                                          <p:stCondLst>
                                            <p:cond delay="0"/>
                                          </p:stCondLst>
                                        </p:cTn>
                                        <p:tgtEl>
                                          <p:spTgt spid="1541"/>
                                        </p:tgtEl>
                                        <p:attrNameLst>
                                          <p:attrName>style.visibility</p:attrName>
                                        </p:attrNameLst>
                                      </p:cBhvr>
                                      <p:to>
                                        <p:strVal val="visible"/>
                                      </p:to>
                                    </p:set>
                                    <p:animEffect transition="in" filter="fade">
                                      <p:cBhvr>
                                        <p:cTn id="72" dur="500"/>
                                        <p:tgtEl>
                                          <p:spTgt spid="1541"/>
                                        </p:tgtEl>
                                      </p:cBhvr>
                                    </p:animEffect>
                                    <p:anim calcmode="lin" valueType="num">
                                      <p:cBhvr>
                                        <p:cTn id="73" dur="500" fill="hold"/>
                                        <p:tgtEl>
                                          <p:spTgt spid="1541"/>
                                        </p:tgtEl>
                                        <p:attrNameLst>
                                          <p:attrName>ppt_x</p:attrName>
                                        </p:attrNameLst>
                                      </p:cBhvr>
                                      <p:tavLst>
                                        <p:tav tm="0">
                                          <p:val>
                                            <p:strVal val="#ppt_x"/>
                                          </p:val>
                                        </p:tav>
                                        <p:tav tm="100000">
                                          <p:val>
                                            <p:strVal val="#ppt_x"/>
                                          </p:val>
                                        </p:tav>
                                      </p:tavLst>
                                    </p:anim>
                                    <p:anim calcmode="lin" valueType="num">
                                      <p:cBhvr>
                                        <p:cTn id="74" dur="500" fill="hold"/>
                                        <p:tgtEl>
                                          <p:spTgt spid="154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542"/>
                                        </p:tgtEl>
                                        <p:attrNameLst>
                                          <p:attrName>style.visibility</p:attrName>
                                        </p:attrNameLst>
                                      </p:cBhvr>
                                      <p:to>
                                        <p:strVal val="visible"/>
                                      </p:to>
                                    </p:set>
                                    <p:animEffect transition="in" filter="fade">
                                      <p:cBhvr>
                                        <p:cTn id="77" dur="500"/>
                                        <p:tgtEl>
                                          <p:spTgt spid="1542"/>
                                        </p:tgtEl>
                                      </p:cBhvr>
                                    </p:animEffect>
                                    <p:anim calcmode="lin" valueType="num">
                                      <p:cBhvr>
                                        <p:cTn id="78" dur="500" fill="hold"/>
                                        <p:tgtEl>
                                          <p:spTgt spid="1542"/>
                                        </p:tgtEl>
                                        <p:attrNameLst>
                                          <p:attrName>ppt_x</p:attrName>
                                        </p:attrNameLst>
                                      </p:cBhvr>
                                      <p:tavLst>
                                        <p:tav tm="0">
                                          <p:val>
                                            <p:strVal val="#ppt_x"/>
                                          </p:val>
                                        </p:tav>
                                        <p:tav tm="100000">
                                          <p:val>
                                            <p:strVal val="#ppt_x"/>
                                          </p:val>
                                        </p:tav>
                                      </p:tavLst>
                                    </p:anim>
                                    <p:anim calcmode="lin" valueType="num">
                                      <p:cBhvr>
                                        <p:cTn id="79" dur="500" fill="hold"/>
                                        <p:tgtEl>
                                          <p:spTgt spid="1542"/>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543"/>
                                        </p:tgtEl>
                                        <p:attrNameLst>
                                          <p:attrName>style.visibility</p:attrName>
                                        </p:attrNameLst>
                                      </p:cBhvr>
                                      <p:to>
                                        <p:strVal val="visible"/>
                                      </p:to>
                                    </p:set>
                                    <p:animEffect transition="in" filter="fade">
                                      <p:cBhvr>
                                        <p:cTn id="82" dur="500"/>
                                        <p:tgtEl>
                                          <p:spTgt spid="1543"/>
                                        </p:tgtEl>
                                      </p:cBhvr>
                                    </p:animEffect>
                                    <p:anim calcmode="lin" valueType="num">
                                      <p:cBhvr>
                                        <p:cTn id="83" dur="500" fill="hold"/>
                                        <p:tgtEl>
                                          <p:spTgt spid="1543"/>
                                        </p:tgtEl>
                                        <p:attrNameLst>
                                          <p:attrName>ppt_x</p:attrName>
                                        </p:attrNameLst>
                                      </p:cBhvr>
                                      <p:tavLst>
                                        <p:tav tm="0">
                                          <p:val>
                                            <p:strVal val="#ppt_x"/>
                                          </p:val>
                                        </p:tav>
                                        <p:tav tm="100000">
                                          <p:val>
                                            <p:strVal val="#ppt_x"/>
                                          </p:val>
                                        </p:tav>
                                      </p:tavLst>
                                    </p:anim>
                                    <p:anim calcmode="lin" valueType="num">
                                      <p:cBhvr>
                                        <p:cTn id="84" dur="500" fill="hold"/>
                                        <p:tgtEl>
                                          <p:spTgt spid="154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nodePh="1">
                                  <p:stCondLst>
                                    <p:cond delay="0"/>
                                  </p:stCondLst>
                                  <p:endCondLst>
                                    <p:cond evt="begin" delay="0">
                                      <p:tn val="85"/>
                                    </p:cond>
                                  </p:endCondLst>
                                  <p:childTnLst>
                                    <p:set>
                                      <p:cBhvr>
                                        <p:cTn id="86" dur="1" fill="hold">
                                          <p:stCondLst>
                                            <p:cond delay="0"/>
                                          </p:stCondLst>
                                        </p:cTn>
                                        <p:tgtEl>
                                          <p:spTgt spid="1544"/>
                                        </p:tgtEl>
                                        <p:attrNameLst>
                                          <p:attrName>style.visibility</p:attrName>
                                        </p:attrNameLst>
                                      </p:cBhvr>
                                      <p:to>
                                        <p:strVal val="visible"/>
                                      </p:to>
                                    </p:set>
                                    <p:animEffect transition="in" filter="fade">
                                      <p:cBhvr>
                                        <p:cTn id="87" dur="500"/>
                                        <p:tgtEl>
                                          <p:spTgt spid="1544"/>
                                        </p:tgtEl>
                                      </p:cBhvr>
                                    </p:animEffect>
                                    <p:anim calcmode="lin" valueType="num">
                                      <p:cBhvr>
                                        <p:cTn id="88" dur="500" fill="hold"/>
                                        <p:tgtEl>
                                          <p:spTgt spid="1544"/>
                                        </p:tgtEl>
                                        <p:attrNameLst>
                                          <p:attrName>ppt_x</p:attrName>
                                        </p:attrNameLst>
                                      </p:cBhvr>
                                      <p:tavLst>
                                        <p:tav tm="0">
                                          <p:val>
                                            <p:strVal val="#ppt_x"/>
                                          </p:val>
                                        </p:tav>
                                        <p:tav tm="100000">
                                          <p:val>
                                            <p:strVal val="#ppt_x"/>
                                          </p:val>
                                        </p:tav>
                                      </p:tavLst>
                                    </p:anim>
                                    <p:anim calcmode="lin" valueType="num">
                                      <p:cBhvr>
                                        <p:cTn id="89" dur="500" fill="hold"/>
                                        <p:tgtEl>
                                          <p:spTgt spid="1544"/>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545"/>
                                        </p:tgtEl>
                                        <p:attrNameLst>
                                          <p:attrName>style.visibility</p:attrName>
                                        </p:attrNameLst>
                                      </p:cBhvr>
                                      <p:to>
                                        <p:strVal val="visible"/>
                                      </p:to>
                                    </p:set>
                                    <p:animEffect transition="in" filter="fade">
                                      <p:cBhvr>
                                        <p:cTn id="92" dur="500"/>
                                        <p:tgtEl>
                                          <p:spTgt spid="1545"/>
                                        </p:tgtEl>
                                      </p:cBhvr>
                                    </p:animEffect>
                                    <p:anim calcmode="lin" valueType="num">
                                      <p:cBhvr>
                                        <p:cTn id="93" dur="500" fill="hold"/>
                                        <p:tgtEl>
                                          <p:spTgt spid="1545"/>
                                        </p:tgtEl>
                                        <p:attrNameLst>
                                          <p:attrName>ppt_x</p:attrName>
                                        </p:attrNameLst>
                                      </p:cBhvr>
                                      <p:tavLst>
                                        <p:tav tm="0">
                                          <p:val>
                                            <p:strVal val="#ppt_x"/>
                                          </p:val>
                                        </p:tav>
                                        <p:tav tm="100000">
                                          <p:val>
                                            <p:strVal val="#ppt_x"/>
                                          </p:val>
                                        </p:tav>
                                      </p:tavLst>
                                    </p:anim>
                                    <p:anim calcmode="lin" valueType="num">
                                      <p:cBhvr>
                                        <p:cTn id="94" dur="500" fill="hold"/>
                                        <p:tgtEl>
                                          <p:spTgt spid="1545"/>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nodePh="1">
                                  <p:stCondLst>
                                    <p:cond delay="0"/>
                                  </p:stCondLst>
                                  <p:endCondLst>
                                    <p:cond evt="begin" delay="0">
                                      <p:tn val="95"/>
                                    </p:cond>
                                  </p:endCondLst>
                                  <p:childTnLst>
                                    <p:set>
                                      <p:cBhvr>
                                        <p:cTn id="96" dur="1" fill="hold">
                                          <p:stCondLst>
                                            <p:cond delay="0"/>
                                          </p:stCondLst>
                                        </p:cTn>
                                        <p:tgtEl>
                                          <p:spTgt spid="1546"/>
                                        </p:tgtEl>
                                        <p:attrNameLst>
                                          <p:attrName>style.visibility</p:attrName>
                                        </p:attrNameLst>
                                      </p:cBhvr>
                                      <p:to>
                                        <p:strVal val="visible"/>
                                      </p:to>
                                    </p:set>
                                    <p:animEffect transition="in" filter="fade">
                                      <p:cBhvr>
                                        <p:cTn id="97" dur="500"/>
                                        <p:tgtEl>
                                          <p:spTgt spid="1546"/>
                                        </p:tgtEl>
                                      </p:cBhvr>
                                    </p:animEffect>
                                    <p:anim calcmode="lin" valueType="num">
                                      <p:cBhvr>
                                        <p:cTn id="98" dur="500" fill="hold"/>
                                        <p:tgtEl>
                                          <p:spTgt spid="1546"/>
                                        </p:tgtEl>
                                        <p:attrNameLst>
                                          <p:attrName>ppt_x</p:attrName>
                                        </p:attrNameLst>
                                      </p:cBhvr>
                                      <p:tavLst>
                                        <p:tav tm="0">
                                          <p:val>
                                            <p:strVal val="#ppt_x"/>
                                          </p:val>
                                        </p:tav>
                                        <p:tav tm="100000">
                                          <p:val>
                                            <p:strVal val="#ppt_x"/>
                                          </p:val>
                                        </p:tav>
                                      </p:tavLst>
                                    </p:anim>
                                    <p:anim calcmode="lin" valueType="num">
                                      <p:cBhvr>
                                        <p:cTn id="99" dur="500" fill="hold"/>
                                        <p:tgtEl>
                                          <p:spTgt spid="1546"/>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1547"/>
                                        </p:tgtEl>
                                        <p:attrNameLst>
                                          <p:attrName>style.visibility</p:attrName>
                                        </p:attrNameLst>
                                      </p:cBhvr>
                                      <p:to>
                                        <p:strVal val="visible"/>
                                      </p:to>
                                    </p:set>
                                    <p:animEffect transition="in" filter="fade">
                                      <p:cBhvr>
                                        <p:cTn id="102" dur="500"/>
                                        <p:tgtEl>
                                          <p:spTgt spid="1547"/>
                                        </p:tgtEl>
                                      </p:cBhvr>
                                    </p:animEffect>
                                    <p:anim calcmode="lin" valueType="num">
                                      <p:cBhvr>
                                        <p:cTn id="103" dur="500" fill="hold"/>
                                        <p:tgtEl>
                                          <p:spTgt spid="1547"/>
                                        </p:tgtEl>
                                        <p:attrNameLst>
                                          <p:attrName>ppt_x</p:attrName>
                                        </p:attrNameLst>
                                      </p:cBhvr>
                                      <p:tavLst>
                                        <p:tav tm="0">
                                          <p:val>
                                            <p:strVal val="#ppt_x"/>
                                          </p:val>
                                        </p:tav>
                                        <p:tav tm="100000">
                                          <p:val>
                                            <p:strVal val="#ppt_x"/>
                                          </p:val>
                                        </p:tav>
                                      </p:tavLst>
                                    </p:anim>
                                    <p:anim calcmode="lin" valueType="num">
                                      <p:cBhvr>
                                        <p:cTn id="104" dur="500" fill="hold"/>
                                        <p:tgtEl>
                                          <p:spTgt spid="1547"/>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nodePh="1">
                                  <p:stCondLst>
                                    <p:cond delay="0"/>
                                  </p:stCondLst>
                                  <p:endCondLst>
                                    <p:cond evt="begin" delay="0">
                                      <p:tn val="105"/>
                                    </p:cond>
                                  </p:endCondLst>
                                  <p:childTnLst>
                                    <p:set>
                                      <p:cBhvr>
                                        <p:cTn id="106" dur="1" fill="hold">
                                          <p:stCondLst>
                                            <p:cond delay="0"/>
                                          </p:stCondLst>
                                        </p:cTn>
                                        <p:tgtEl>
                                          <p:spTgt spid="1548"/>
                                        </p:tgtEl>
                                        <p:attrNameLst>
                                          <p:attrName>style.visibility</p:attrName>
                                        </p:attrNameLst>
                                      </p:cBhvr>
                                      <p:to>
                                        <p:strVal val="visible"/>
                                      </p:to>
                                    </p:set>
                                    <p:animEffect transition="in" filter="fade">
                                      <p:cBhvr>
                                        <p:cTn id="107" dur="500"/>
                                        <p:tgtEl>
                                          <p:spTgt spid="1548"/>
                                        </p:tgtEl>
                                      </p:cBhvr>
                                    </p:animEffect>
                                    <p:anim calcmode="lin" valueType="num">
                                      <p:cBhvr>
                                        <p:cTn id="108" dur="500" fill="hold"/>
                                        <p:tgtEl>
                                          <p:spTgt spid="1548"/>
                                        </p:tgtEl>
                                        <p:attrNameLst>
                                          <p:attrName>ppt_x</p:attrName>
                                        </p:attrNameLst>
                                      </p:cBhvr>
                                      <p:tavLst>
                                        <p:tav tm="0">
                                          <p:val>
                                            <p:strVal val="#ppt_x"/>
                                          </p:val>
                                        </p:tav>
                                        <p:tav tm="100000">
                                          <p:val>
                                            <p:strVal val="#ppt_x"/>
                                          </p:val>
                                        </p:tav>
                                      </p:tavLst>
                                    </p:anim>
                                    <p:anim calcmode="lin" valueType="num">
                                      <p:cBhvr>
                                        <p:cTn id="109" dur="500" fill="hold"/>
                                        <p:tgtEl>
                                          <p:spTgt spid="1548"/>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1549"/>
                                        </p:tgtEl>
                                        <p:attrNameLst>
                                          <p:attrName>style.visibility</p:attrName>
                                        </p:attrNameLst>
                                      </p:cBhvr>
                                      <p:to>
                                        <p:strVal val="visible"/>
                                      </p:to>
                                    </p:set>
                                    <p:animEffect transition="in" filter="fade">
                                      <p:cBhvr>
                                        <p:cTn id="112" dur="500"/>
                                        <p:tgtEl>
                                          <p:spTgt spid="1549"/>
                                        </p:tgtEl>
                                      </p:cBhvr>
                                    </p:animEffect>
                                    <p:anim calcmode="lin" valueType="num">
                                      <p:cBhvr>
                                        <p:cTn id="113" dur="500" fill="hold"/>
                                        <p:tgtEl>
                                          <p:spTgt spid="1549"/>
                                        </p:tgtEl>
                                        <p:attrNameLst>
                                          <p:attrName>ppt_x</p:attrName>
                                        </p:attrNameLst>
                                      </p:cBhvr>
                                      <p:tavLst>
                                        <p:tav tm="0">
                                          <p:val>
                                            <p:strVal val="#ppt_x"/>
                                          </p:val>
                                        </p:tav>
                                        <p:tav tm="100000">
                                          <p:val>
                                            <p:strVal val="#ppt_x"/>
                                          </p:val>
                                        </p:tav>
                                      </p:tavLst>
                                    </p:anim>
                                    <p:anim calcmode="lin" valueType="num">
                                      <p:cBhvr>
                                        <p:cTn id="114" dur="500" fill="hold"/>
                                        <p:tgtEl>
                                          <p:spTgt spid="1549"/>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nodePh="1">
                                  <p:stCondLst>
                                    <p:cond delay="0"/>
                                  </p:stCondLst>
                                  <p:endCondLst>
                                    <p:cond evt="begin" delay="0">
                                      <p:tn val="115"/>
                                    </p:cond>
                                  </p:endCondLst>
                                  <p:childTnLst>
                                    <p:set>
                                      <p:cBhvr>
                                        <p:cTn id="116" dur="1" fill="hold">
                                          <p:stCondLst>
                                            <p:cond delay="0"/>
                                          </p:stCondLst>
                                        </p:cTn>
                                        <p:tgtEl>
                                          <p:spTgt spid="1550"/>
                                        </p:tgtEl>
                                        <p:attrNameLst>
                                          <p:attrName>style.visibility</p:attrName>
                                        </p:attrNameLst>
                                      </p:cBhvr>
                                      <p:to>
                                        <p:strVal val="visible"/>
                                      </p:to>
                                    </p:set>
                                    <p:animEffect transition="in" filter="fade">
                                      <p:cBhvr>
                                        <p:cTn id="117" dur="500"/>
                                        <p:tgtEl>
                                          <p:spTgt spid="1550"/>
                                        </p:tgtEl>
                                      </p:cBhvr>
                                    </p:animEffect>
                                    <p:anim calcmode="lin" valueType="num">
                                      <p:cBhvr>
                                        <p:cTn id="118" dur="500" fill="hold"/>
                                        <p:tgtEl>
                                          <p:spTgt spid="1550"/>
                                        </p:tgtEl>
                                        <p:attrNameLst>
                                          <p:attrName>ppt_x</p:attrName>
                                        </p:attrNameLst>
                                      </p:cBhvr>
                                      <p:tavLst>
                                        <p:tav tm="0">
                                          <p:val>
                                            <p:strVal val="#ppt_x"/>
                                          </p:val>
                                        </p:tav>
                                        <p:tav tm="100000">
                                          <p:val>
                                            <p:strVal val="#ppt_x"/>
                                          </p:val>
                                        </p:tav>
                                      </p:tavLst>
                                    </p:anim>
                                    <p:anim calcmode="lin" valueType="num">
                                      <p:cBhvr>
                                        <p:cTn id="119" dur="500" fill="hold"/>
                                        <p:tgtEl>
                                          <p:spTgt spid="1550"/>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1551"/>
                                        </p:tgtEl>
                                        <p:attrNameLst>
                                          <p:attrName>style.visibility</p:attrName>
                                        </p:attrNameLst>
                                      </p:cBhvr>
                                      <p:to>
                                        <p:strVal val="visible"/>
                                      </p:to>
                                    </p:set>
                                    <p:animEffect transition="in" filter="fade">
                                      <p:cBhvr>
                                        <p:cTn id="122" dur="500"/>
                                        <p:tgtEl>
                                          <p:spTgt spid="1551"/>
                                        </p:tgtEl>
                                      </p:cBhvr>
                                    </p:animEffect>
                                    <p:anim calcmode="lin" valueType="num">
                                      <p:cBhvr>
                                        <p:cTn id="123" dur="500" fill="hold"/>
                                        <p:tgtEl>
                                          <p:spTgt spid="1551"/>
                                        </p:tgtEl>
                                        <p:attrNameLst>
                                          <p:attrName>ppt_x</p:attrName>
                                        </p:attrNameLst>
                                      </p:cBhvr>
                                      <p:tavLst>
                                        <p:tav tm="0">
                                          <p:val>
                                            <p:strVal val="#ppt_x"/>
                                          </p:val>
                                        </p:tav>
                                        <p:tav tm="100000">
                                          <p:val>
                                            <p:strVal val="#ppt_x"/>
                                          </p:val>
                                        </p:tav>
                                      </p:tavLst>
                                    </p:anim>
                                    <p:anim calcmode="lin" valueType="num">
                                      <p:cBhvr>
                                        <p:cTn id="124" dur="500" fill="hold"/>
                                        <p:tgtEl>
                                          <p:spTgt spid="1551"/>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nodePh="1">
                                  <p:stCondLst>
                                    <p:cond delay="0"/>
                                  </p:stCondLst>
                                  <p:endCondLst>
                                    <p:cond evt="begin" delay="0">
                                      <p:tn val="125"/>
                                    </p:cond>
                                  </p:endCondLst>
                                  <p:childTnLst>
                                    <p:set>
                                      <p:cBhvr>
                                        <p:cTn id="126" dur="1" fill="hold">
                                          <p:stCondLst>
                                            <p:cond delay="0"/>
                                          </p:stCondLst>
                                        </p:cTn>
                                        <p:tgtEl>
                                          <p:spTgt spid="1552"/>
                                        </p:tgtEl>
                                        <p:attrNameLst>
                                          <p:attrName>style.visibility</p:attrName>
                                        </p:attrNameLst>
                                      </p:cBhvr>
                                      <p:to>
                                        <p:strVal val="visible"/>
                                      </p:to>
                                    </p:set>
                                    <p:animEffect transition="in" filter="fade">
                                      <p:cBhvr>
                                        <p:cTn id="127" dur="500"/>
                                        <p:tgtEl>
                                          <p:spTgt spid="1552"/>
                                        </p:tgtEl>
                                      </p:cBhvr>
                                    </p:animEffect>
                                    <p:anim calcmode="lin" valueType="num">
                                      <p:cBhvr>
                                        <p:cTn id="128" dur="500" fill="hold"/>
                                        <p:tgtEl>
                                          <p:spTgt spid="1552"/>
                                        </p:tgtEl>
                                        <p:attrNameLst>
                                          <p:attrName>ppt_x</p:attrName>
                                        </p:attrNameLst>
                                      </p:cBhvr>
                                      <p:tavLst>
                                        <p:tav tm="0">
                                          <p:val>
                                            <p:strVal val="#ppt_x"/>
                                          </p:val>
                                        </p:tav>
                                        <p:tav tm="100000">
                                          <p:val>
                                            <p:strVal val="#ppt_x"/>
                                          </p:val>
                                        </p:tav>
                                      </p:tavLst>
                                    </p:anim>
                                    <p:anim calcmode="lin" valueType="num">
                                      <p:cBhvr>
                                        <p:cTn id="129" dur="500" fill="hold"/>
                                        <p:tgtEl>
                                          <p:spTgt spid="1552"/>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1553"/>
                                        </p:tgtEl>
                                        <p:attrNameLst>
                                          <p:attrName>style.visibility</p:attrName>
                                        </p:attrNameLst>
                                      </p:cBhvr>
                                      <p:to>
                                        <p:strVal val="visible"/>
                                      </p:to>
                                    </p:set>
                                    <p:animEffect transition="in" filter="fade">
                                      <p:cBhvr>
                                        <p:cTn id="132" dur="500"/>
                                        <p:tgtEl>
                                          <p:spTgt spid="1553"/>
                                        </p:tgtEl>
                                      </p:cBhvr>
                                    </p:animEffect>
                                    <p:anim calcmode="lin" valueType="num">
                                      <p:cBhvr>
                                        <p:cTn id="133" dur="500" fill="hold"/>
                                        <p:tgtEl>
                                          <p:spTgt spid="1553"/>
                                        </p:tgtEl>
                                        <p:attrNameLst>
                                          <p:attrName>ppt_x</p:attrName>
                                        </p:attrNameLst>
                                      </p:cBhvr>
                                      <p:tavLst>
                                        <p:tav tm="0">
                                          <p:val>
                                            <p:strVal val="#ppt_x"/>
                                          </p:val>
                                        </p:tav>
                                        <p:tav tm="100000">
                                          <p:val>
                                            <p:strVal val="#ppt_x"/>
                                          </p:val>
                                        </p:tav>
                                      </p:tavLst>
                                    </p:anim>
                                    <p:anim calcmode="lin" valueType="num">
                                      <p:cBhvr>
                                        <p:cTn id="134" dur="500" fill="hold"/>
                                        <p:tgtEl>
                                          <p:spTgt spid="1553"/>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nodePh="1">
                                  <p:stCondLst>
                                    <p:cond delay="0"/>
                                  </p:stCondLst>
                                  <p:endCondLst>
                                    <p:cond evt="begin" delay="0">
                                      <p:tn val="135"/>
                                    </p:cond>
                                  </p:endCondLst>
                                  <p:childTnLst>
                                    <p:set>
                                      <p:cBhvr>
                                        <p:cTn id="136" dur="1" fill="hold">
                                          <p:stCondLst>
                                            <p:cond delay="0"/>
                                          </p:stCondLst>
                                        </p:cTn>
                                        <p:tgtEl>
                                          <p:spTgt spid="1554"/>
                                        </p:tgtEl>
                                        <p:attrNameLst>
                                          <p:attrName>style.visibility</p:attrName>
                                        </p:attrNameLst>
                                      </p:cBhvr>
                                      <p:to>
                                        <p:strVal val="visible"/>
                                      </p:to>
                                    </p:set>
                                    <p:animEffect transition="in" filter="fade">
                                      <p:cBhvr>
                                        <p:cTn id="137" dur="500"/>
                                        <p:tgtEl>
                                          <p:spTgt spid="1554"/>
                                        </p:tgtEl>
                                      </p:cBhvr>
                                    </p:animEffect>
                                    <p:anim calcmode="lin" valueType="num">
                                      <p:cBhvr>
                                        <p:cTn id="138" dur="500" fill="hold"/>
                                        <p:tgtEl>
                                          <p:spTgt spid="1554"/>
                                        </p:tgtEl>
                                        <p:attrNameLst>
                                          <p:attrName>ppt_x</p:attrName>
                                        </p:attrNameLst>
                                      </p:cBhvr>
                                      <p:tavLst>
                                        <p:tav tm="0">
                                          <p:val>
                                            <p:strVal val="#ppt_x"/>
                                          </p:val>
                                        </p:tav>
                                        <p:tav tm="100000">
                                          <p:val>
                                            <p:strVal val="#ppt_x"/>
                                          </p:val>
                                        </p:tav>
                                      </p:tavLst>
                                    </p:anim>
                                    <p:anim calcmode="lin" valueType="num">
                                      <p:cBhvr>
                                        <p:cTn id="139" dur="500" fill="hold"/>
                                        <p:tgtEl>
                                          <p:spTgt spid="1554"/>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1555"/>
                                        </p:tgtEl>
                                        <p:attrNameLst>
                                          <p:attrName>style.visibility</p:attrName>
                                        </p:attrNameLst>
                                      </p:cBhvr>
                                      <p:to>
                                        <p:strVal val="visible"/>
                                      </p:to>
                                    </p:set>
                                    <p:animEffect transition="in" filter="fade">
                                      <p:cBhvr>
                                        <p:cTn id="142" dur="500"/>
                                        <p:tgtEl>
                                          <p:spTgt spid="1555"/>
                                        </p:tgtEl>
                                      </p:cBhvr>
                                    </p:animEffect>
                                    <p:anim calcmode="lin" valueType="num">
                                      <p:cBhvr>
                                        <p:cTn id="143" dur="500" fill="hold"/>
                                        <p:tgtEl>
                                          <p:spTgt spid="1555"/>
                                        </p:tgtEl>
                                        <p:attrNameLst>
                                          <p:attrName>ppt_x</p:attrName>
                                        </p:attrNameLst>
                                      </p:cBhvr>
                                      <p:tavLst>
                                        <p:tav tm="0">
                                          <p:val>
                                            <p:strVal val="#ppt_x"/>
                                          </p:val>
                                        </p:tav>
                                        <p:tav tm="100000">
                                          <p:val>
                                            <p:strVal val="#ppt_x"/>
                                          </p:val>
                                        </p:tav>
                                      </p:tavLst>
                                    </p:anim>
                                    <p:anim calcmode="lin" valueType="num">
                                      <p:cBhvr>
                                        <p:cTn id="144" dur="500" fill="hold"/>
                                        <p:tgtEl>
                                          <p:spTgt spid="1555"/>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nodePh="1">
                                  <p:stCondLst>
                                    <p:cond delay="0"/>
                                  </p:stCondLst>
                                  <p:endCondLst>
                                    <p:cond evt="begin" delay="0">
                                      <p:tn val="145"/>
                                    </p:cond>
                                  </p:endCondLst>
                                  <p:childTnLst>
                                    <p:set>
                                      <p:cBhvr>
                                        <p:cTn id="146" dur="1" fill="hold">
                                          <p:stCondLst>
                                            <p:cond delay="0"/>
                                          </p:stCondLst>
                                        </p:cTn>
                                        <p:tgtEl>
                                          <p:spTgt spid="1556"/>
                                        </p:tgtEl>
                                        <p:attrNameLst>
                                          <p:attrName>style.visibility</p:attrName>
                                        </p:attrNameLst>
                                      </p:cBhvr>
                                      <p:to>
                                        <p:strVal val="visible"/>
                                      </p:to>
                                    </p:set>
                                    <p:animEffect transition="in" filter="fade">
                                      <p:cBhvr>
                                        <p:cTn id="147" dur="500"/>
                                        <p:tgtEl>
                                          <p:spTgt spid="1556"/>
                                        </p:tgtEl>
                                      </p:cBhvr>
                                    </p:animEffect>
                                    <p:anim calcmode="lin" valueType="num">
                                      <p:cBhvr>
                                        <p:cTn id="148" dur="500" fill="hold"/>
                                        <p:tgtEl>
                                          <p:spTgt spid="1556"/>
                                        </p:tgtEl>
                                        <p:attrNameLst>
                                          <p:attrName>ppt_x</p:attrName>
                                        </p:attrNameLst>
                                      </p:cBhvr>
                                      <p:tavLst>
                                        <p:tav tm="0">
                                          <p:val>
                                            <p:strVal val="#ppt_x"/>
                                          </p:val>
                                        </p:tav>
                                        <p:tav tm="100000">
                                          <p:val>
                                            <p:strVal val="#ppt_x"/>
                                          </p:val>
                                        </p:tav>
                                      </p:tavLst>
                                    </p:anim>
                                    <p:anim calcmode="lin" valueType="num">
                                      <p:cBhvr>
                                        <p:cTn id="149" dur="500" fill="hold"/>
                                        <p:tgtEl>
                                          <p:spTgt spid="1556"/>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1557"/>
                                        </p:tgtEl>
                                        <p:attrNameLst>
                                          <p:attrName>style.visibility</p:attrName>
                                        </p:attrNameLst>
                                      </p:cBhvr>
                                      <p:to>
                                        <p:strVal val="visible"/>
                                      </p:to>
                                    </p:set>
                                    <p:animEffect transition="in" filter="fade">
                                      <p:cBhvr>
                                        <p:cTn id="152" dur="500"/>
                                        <p:tgtEl>
                                          <p:spTgt spid="1557"/>
                                        </p:tgtEl>
                                      </p:cBhvr>
                                    </p:animEffect>
                                    <p:anim calcmode="lin" valueType="num">
                                      <p:cBhvr>
                                        <p:cTn id="153" dur="500" fill="hold"/>
                                        <p:tgtEl>
                                          <p:spTgt spid="1557"/>
                                        </p:tgtEl>
                                        <p:attrNameLst>
                                          <p:attrName>ppt_x</p:attrName>
                                        </p:attrNameLst>
                                      </p:cBhvr>
                                      <p:tavLst>
                                        <p:tav tm="0">
                                          <p:val>
                                            <p:strVal val="#ppt_x"/>
                                          </p:val>
                                        </p:tav>
                                        <p:tav tm="100000">
                                          <p:val>
                                            <p:strVal val="#ppt_x"/>
                                          </p:val>
                                        </p:tav>
                                      </p:tavLst>
                                    </p:anim>
                                    <p:anim calcmode="lin" valueType="num">
                                      <p:cBhvr>
                                        <p:cTn id="154" dur="500" fill="hold"/>
                                        <p:tgtEl>
                                          <p:spTgt spid="1557"/>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nodePh="1">
                                  <p:stCondLst>
                                    <p:cond delay="0"/>
                                  </p:stCondLst>
                                  <p:endCondLst>
                                    <p:cond evt="begin" delay="0">
                                      <p:tn val="155"/>
                                    </p:cond>
                                  </p:endCondLst>
                                  <p:childTnLst>
                                    <p:set>
                                      <p:cBhvr>
                                        <p:cTn id="156" dur="1" fill="hold">
                                          <p:stCondLst>
                                            <p:cond delay="0"/>
                                          </p:stCondLst>
                                        </p:cTn>
                                        <p:tgtEl>
                                          <p:spTgt spid="1558"/>
                                        </p:tgtEl>
                                        <p:attrNameLst>
                                          <p:attrName>style.visibility</p:attrName>
                                        </p:attrNameLst>
                                      </p:cBhvr>
                                      <p:to>
                                        <p:strVal val="visible"/>
                                      </p:to>
                                    </p:set>
                                    <p:animEffect transition="in" filter="fade">
                                      <p:cBhvr>
                                        <p:cTn id="157" dur="500"/>
                                        <p:tgtEl>
                                          <p:spTgt spid="1558"/>
                                        </p:tgtEl>
                                      </p:cBhvr>
                                    </p:animEffect>
                                    <p:anim calcmode="lin" valueType="num">
                                      <p:cBhvr>
                                        <p:cTn id="158" dur="500" fill="hold"/>
                                        <p:tgtEl>
                                          <p:spTgt spid="1558"/>
                                        </p:tgtEl>
                                        <p:attrNameLst>
                                          <p:attrName>ppt_x</p:attrName>
                                        </p:attrNameLst>
                                      </p:cBhvr>
                                      <p:tavLst>
                                        <p:tav tm="0">
                                          <p:val>
                                            <p:strVal val="#ppt_x"/>
                                          </p:val>
                                        </p:tav>
                                        <p:tav tm="100000">
                                          <p:val>
                                            <p:strVal val="#ppt_x"/>
                                          </p:val>
                                        </p:tav>
                                      </p:tavLst>
                                    </p:anim>
                                    <p:anim calcmode="lin" valueType="num">
                                      <p:cBhvr>
                                        <p:cTn id="159" dur="500" fill="hold"/>
                                        <p:tgtEl>
                                          <p:spTgt spid="1558"/>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1559"/>
                                        </p:tgtEl>
                                        <p:attrNameLst>
                                          <p:attrName>style.visibility</p:attrName>
                                        </p:attrNameLst>
                                      </p:cBhvr>
                                      <p:to>
                                        <p:strVal val="visible"/>
                                      </p:to>
                                    </p:set>
                                    <p:animEffect transition="in" filter="fade">
                                      <p:cBhvr>
                                        <p:cTn id="162" dur="500"/>
                                        <p:tgtEl>
                                          <p:spTgt spid="1559"/>
                                        </p:tgtEl>
                                      </p:cBhvr>
                                    </p:animEffect>
                                    <p:anim calcmode="lin" valueType="num">
                                      <p:cBhvr>
                                        <p:cTn id="163" dur="500" fill="hold"/>
                                        <p:tgtEl>
                                          <p:spTgt spid="1559"/>
                                        </p:tgtEl>
                                        <p:attrNameLst>
                                          <p:attrName>ppt_x</p:attrName>
                                        </p:attrNameLst>
                                      </p:cBhvr>
                                      <p:tavLst>
                                        <p:tav tm="0">
                                          <p:val>
                                            <p:strVal val="#ppt_x"/>
                                          </p:val>
                                        </p:tav>
                                        <p:tav tm="100000">
                                          <p:val>
                                            <p:strVal val="#ppt_x"/>
                                          </p:val>
                                        </p:tav>
                                      </p:tavLst>
                                    </p:anim>
                                    <p:anim calcmode="lin" valueType="num">
                                      <p:cBhvr>
                                        <p:cTn id="164" dur="500" fill="hold"/>
                                        <p:tgtEl>
                                          <p:spTgt spid="1559"/>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nodePh="1">
                                  <p:stCondLst>
                                    <p:cond delay="0"/>
                                  </p:stCondLst>
                                  <p:endCondLst>
                                    <p:cond evt="begin" delay="0">
                                      <p:tn val="165"/>
                                    </p:cond>
                                  </p:endCondLst>
                                  <p:childTnLst>
                                    <p:set>
                                      <p:cBhvr>
                                        <p:cTn id="166" dur="1" fill="hold">
                                          <p:stCondLst>
                                            <p:cond delay="0"/>
                                          </p:stCondLst>
                                        </p:cTn>
                                        <p:tgtEl>
                                          <p:spTgt spid="1560"/>
                                        </p:tgtEl>
                                        <p:attrNameLst>
                                          <p:attrName>style.visibility</p:attrName>
                                        </p:attrNameLst>
                                      </p:cBhvr>
                                      <p:to>
                                        <p:strVal val="visible"/>
                                      </p:to>
                                    </p:set>
                                    <p:animEffect transition="in" filter="fade">
                                      <p:cBhvr>
                                        <p:cTn id="167" dur="500"/>
                                        <p:tgtEl>
                                          <p:spTgt spid="1560"/>
                                        </p:tgtEl>
                                      </p:cBhvr>
                                    </p:animEffect>
                                    <p:anim calcmode="lin" valueType="num">
                                      <p:cBhvr>
                                        <p:cTn id="168" dur="500" fill="hold"/>
                                        <p:tgtEl>
                                          <p:spTgt spid="1560"/>
                                        </p:tgtEl>
                                        <p:attrNameLst>
                                          <p:attrName>ppt_x</p:attrName>
                                        </p:attrNameLst>
                                      </p:cBhvr>
                                      <p:tavLst>
                                        <p:tav tm="0">
                                          <p:val>
                                            <p:strVal val="#ppt_x"/>
                                          </p:val>
                                        </p:tav>
                                        <p:tav tm="100000">
                                          <p:val>
                                            <p:strVal val="#ppt_x"/>
                                          </p:val>
                                        </p:tav>
                                      </p:tavLst>
                                    </p:anim>
                                    <p:anim calcmode="lin" valueType="num">
                                      <p:cBhvr>
                                        <p:cTn id="169" dur="500" fill="hold"/>
                                        <p:tgtEl>
                                          <p:spTgt spid="15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1561"/>
                                        </p:tgtEl>
                                        <p:attrNameLst>
                                          <p:attrName>style.visibility</p:attrName>
                                        </p:attrNameLst>
                                      </p:cBhvr>
                                      <p:to>
                                        <p:strVal val="visible"/>
                                      </p:to>
                                    </p:set>
                                    <p:animEffect transition="in" filter="fade">
                                      <p:cBhvr>
                                        <p:cTn id="172" dur="500"/>
                                        <p:tgtEl>
                                          <p:spTgt spid="1561"/>
                                        </p:tgtEl>
                                      </p:cBhvr>
                                    </p:animEffect>
                                    <p:anim calcmode="lin" valueType="num">
                                      <p:cBhvr>
                                        <p:cTn id="173" dur="500" fill="hold"/>
                                        <p:tgtEl>
                                          <p:spTgt spid="1561"/>
                                        </p:tgtEl>
                                        <p:attrNameLst>
                                          <p:attrName>ppt_x</p:attrName>
                                        </p:attrNameLst>
                                      </p:cBhvr>
                                      <p:tavLst>
                                        <p:tav tm="0">
                                          <p:val>
                                            <p:strVal val="#ppt_x"/>
                                          </p:val>
                                        </p:tav>
                                        <p:tav tm="100000">
                                          <p:val>
                                            <p:strVal val="#ppt_x"/>
                                          </p:val>
                                        </p:tav>
                                      </p:tavLst>
                                    </p:anim>
                                    <p:anim calcmode="lin" valueType="num">
                                      <p:cBhvr>
                                        <p:cTn id="174" dur="500" fill="hold"/>
                                        <p:tgtEl>
                                          <p:spTgt spid="1561"/>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nodePh="1">
                                  <p:stCondLst>
                                    <p:cond delay="0"/>
                                  </p:stCondLst>
                                  <p:endCondLst>
                                    <p:cond evt="begin" delay="0">
                                      <p:tn val="175"/>
                                    </p:cond>
                                  </p:endCondLst>
                                  <p:childTnLst>
                                    <p:set>
                                      <p:cBhvr>
                                        <p:cTn id="176" dur="1" fill="hold">
                                          <p:stCondLst>
                                            <p:cond delay="0"/>
                                          </p:stCondLst>
                                        </p:cTn>
                                        <p:tgtEl>
                                          <p:spTgt spid="1562"/>
                                        </p:tgtEl>
                                        <p:attrNameLst>
                                          <p:attrName>style.visibility</p:attrName>
                                        </p:attrNameLst>
                                      </p:cBhvr>
                                      <p:to>
                                        <p:strVal val="visible"/>
                                      </p:to>
                                    </p:set>
                                    <p:animEffect transition="in" filter="fade">
                                      <p:cBhvr>
                                        <p:cTn id="177" dur="500"/>
                                        <p:tgtEl>
                                          <p:spTgt spid="1562"/>
                                        </p:tgtEl>
                                      </p:cBhvr>
                                    </p:animEffect>
                                    <p:anim calcmode="lin" valueType="num">
                                      <p:cBhvr>
                                        <p:cTn id="178" dur="500" fill="hold"/>
                                        <p:tgtEl>
                                          <p:spTgt spid="1562"/>
                                        </p:tgtEl>
                                        <p:attrNameLst>
                                          <p:attrName>ppt_x</p:attrName>
                                        </p:attrNameLst>
                                      </p:cBhvr>
                                      <p:tavLst>
                                        <p:tav tm="0">
                                          <p:val>
                                            <p:strVal val="#ppt_x"/>
                                          </p:val>
                                        </p:tav>
                                        <p:tav tm="100000">
                                          <p:val>
                                            <p:strVal val="#ppt_x"/>
                                          </p:val>
                                        </p:tav>
                                      </p:tavLst>
                                    </p:anim>
                                    <p:anim calcmode="lin" valueType="num">
                                      <p:cBhvr>
                                        <p:cTn id="179" dur="500" fill="hold"/>
                                        <p:tgtEl>
                                          <p:spTgt spid="1562"/>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1563"/>
                                        </p:tgtEl>
                                        <p:attrNameLst>
                                          <p:attrName>style.visibility</p:attrName>
                                        </p:attrNameLst>
                                      </p:cBhvr>
                                      <p:to>
                                        <p:strVal val="visible"/>
                                      </p:to>
                                    </p:set>
                                    <p:animEffect transition="in" filter="fade">
                                      <p:cBhvr>
                                        <p:cTn id="182" dur="500"/>
                                        <p:tgtEl>
                                          <p:spTgt spid="1563"/>
                                        </p:tgtEl>
                                      </p:cBhvr>
                                    </p:animEffect>
                                    <p:anim calcmode="lin" valueType="num">
                                      <p:cBhvr>
                                        <p:cTn id="183" dur="500" fill="hold"/>
                                        <p:tgtEl>
                                          <p:spTgt spid="1563"/>
                                        </p:tgtEl>
                                        <p:attrNameLst>
                                          <p:attrName>ppt_x</p:attrName>
                                        </p:attrNameLst>
                                      </p:cBhvr>
                                      <p:tavLst>
                                        <p:tav tm="0">
                                          <p:val>
                                            <p:strVal val="#ppt_x"/>
                                          </p:val>
                                        </p:tav>
                                        <p:tav tm="100000">
                                          <p:val>
                                            <p:strVal val="#ppt_x"/>
                                          </p:val>
                                        </p:tav>
                                      </p:tavLst>
                                    </p:anim>
                                    <p:anim calcmode="lin" valueType="num">
                                      <p:cBhvr>
                                        <p:cTn id="184" dur="500" fill="hold"/>
                                        <p:tgtEl>
                                          <p:spTgt spid="1563"/>
                                        </p:tgtEl>
                                        <p:attrNameLst>
                                          <p:attrName>ppt_y</p:attrName>
                                        </p:attrNameLst>
                                      </p:cBhvr>
                                      <p:tavLst>
                                        <p:tav tm="0">
                                          <p:val>
                                            <p:strVal val="#ppt_y+.1"/>
                                          </p:val>
                                        </p:tav>
                                        <p:tav tm="100000">
                                          <p:val>
                                            <p:strVal val="#ppt_y"/>
                                          </p:val>
                                        </p:tav>
                                      </p:tavLst>
                                    </p:anim>
                                  </p:childTnLst>
                                </p:cTn>
                              </p:par>
                              <p:par>
                                <p:cTn id="185" presetID="42" presetClass="entr" presetSubtype="0" fill="hold" grpId="0" nodeType="withEffect" nodePh="1">
                                  <p:stCondLst>
                                    <p:cond delay="0"/>
                                  </p:stCondLst>
                                  <p:endCondLst>
                                    <p:cond evt="begin" delay="0">
                                      <p:tn val="185"/>
                                    </p:cond>
                                  </p:endCondLst>
                                  <p:childTnLst>
                                    <p:set>
                                      <p:cBhvr>
                                        <p:cTn id="186" dur="1" fill="hold">
                                          <p:stCondLst>
                                            <p:cond delay="0"/>
                                          </p:stCondLst>
                                        </p:cTn>
                                        <p:tgtEl>
                                          <p:spTgt spid="1564"/>
                                        </p:tgtEl>
                                        <p:attrNameLst>
                                          <p:attrName>style.visibility</p:attrName>
                                        </p:attrNameLst>
                                      </p:cBhvr>
                                      <p:to>
                                        <p:strVal val="visible"/>
                                      </p:to>
                                    </p:set>
                                    <p:animEffect transition="in" filter="fade">
                                      <p:cBhvr>
                                        <p:cTn id="187" dur="500"/>
                                        <p:tgtEl>
                                          <p:spTgt spid="1564"/>
                                        </p:tgtEl>
                                      </p:cBhvr>
                                    </p:animEffect>
                                    <p:anim calcmode="lin" valueType="num">
                                      <p:cBhvr>
                                        <p:cTn id="188" dur="500" fill="hold"/>
                                        <p:tgtEl>
                                          <p:spTgt spid="1564"/>
                                        </p:tgtEl>
                                        <p:attrNameLst>
                                          <p:attrName>ppt_x</p:attrName>
                                        </p:attrNameLst>
                                      </p:cBhvr>
                                      <p:tavLst>
                                        <p:tav tm="0">
                                          <p:val>
                                            <p:strVal val="#ppt_x"/>
                                          </p:val>
                                        </p:tav>
                                        <p:tav tm="100000">
                                          <p:val>
                                            <p:strVal val="#ppt_x"/>
                                          </p:val>
                                        </p:tav>
                                      </p:tavLst>
                                    </p:anim>
                                    <p:anim calcmode="lin" valueType="num">
                                      <p:cBhvr>
                                        <p:cTn id="189" dur="500" fill="hold"/>
                                        <p:tgtEl>
                                          <p:spTgt spid="1564"/>
                                        </p:tgtEl>
                                        <p:attrNameLst>
                                          <p:attrName>ppt_y</p:attrName>
                                        </p:attrNameLst>
                                      </p:cBhvr>
                                      <p:tavLst>
                                        <p:tav tm="0">
                                          <p:val>
                                            <p:strVal val="#ppt_y+.1"/>
                                          </p:val>
                                        </p:tav>
                                        <p:tav tm="100000">
                                          <p:val>
                                            <p:strVal val="#ppt_y"/>
                                          </p:val>
                                        </p:tav>
                                      </p:tavLst>
                                    </p:anim>
                                  </p:childTnLst>
                                </p:cTn>
                              </p:par>
                              <p:par>
                                <p:cTn id="190" presetID="42" presetClass="entr" presetSubtype="0" fill="hold" grpId="0" nodeType="withEffect">
                                  <p:stCondLst>
                                    <p:cond delay="0"/>
                                  </p:stCondLst>
                                  <p:childTnLst>
                                    <p:set>
                                      <p:cBhvr>
                                        <p:cTn id="191" dur="1" fill="hold">
                                          <p:stCondLst>
                                            <p:cond delay="0"/>
                                          </p:stCondLst>
                                        </p:cTn>
                                        <p:tgtEl>
                                          <p:spTgt spid="1565"/>
                                        </p:tgtEl>
                                        <p:attrNameLst>
                                          <p:attrName>style.visibility</p:attrName>
                                        </p:attrNameLst>
                                      </p:cBhvr>
                                      <p:to>
                                        <p:strVal val="visible"/>
                                      </p:to>
                                    </p:set>
                                    <p:animEffect transition="in" filter="fade">
                                      <p:cBhvr>
                                        <p:cTn id="192" dur="500"/>
                                        <p:tgtEl>
                                          <p:spTgt spid="1565"/>
                                        </p:tgtEl>
                                      </p:cBhvr>
                                    </p:animEffect>
                                    <p:anim calcmode="lin" valueType="num">
                                      <p:cBhvr>
                                        <p:cTn id="193" dur="500" fill="hold"/>
                                        <p:tgtEl>
                                          <p:spTgt spid="1565"/>
                                        </p:tgtEl>
                                        <p:attrNameLst>
                                          <p:attrName>ppt_x</p:attrName>
                                        </p:attrNameLst>
                                      </p:cBhvr>
                                      <p:tavLst>
                                        <p:tav tm="0">
                                          <p:val>
                                            <p:strVal val="#ppt_x"/>
                                          </p:val>
                                        </p:tav>
                                        <p:tav tm="100000">
                                          <p:val>
                                            <p:strVal val="#ppt_x"/>
                                          </p:val>
                                        </p:tav>
                                      </p:tavLst>
                                    </p:anim>
                                    <p:anim calcmode="lin" valueType="num">
                                      <p:cBhvr>
                                        <p:cTn id="194" dur="500" fill="hold"/>
                                        <p:tgtEl>
                                          <p:spTgt spid="1565"/>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nodePh="1">
                                  <p:stCondLst>
                                    <p:cond delay="0"/>
                                  </p:stCondLst>
                                  <p:endCondLst>
                                    <p:cond evt="begin" delay="0">
                                      <p:tn val="195"/>
                                    </p:cond>
                                  </p:endCondLst>
                                  <p:childTnLst>
                                    <p:set>
                                      <p:cBhvr>
                                        <p:cTn id="196" dur="1" fill="hold">
                                          <p:stCondLst>
                                            <p:cond delay="0"/>
                                          </p:stCondLst>
                                        </p:cTn>
                                        <p:tgtEl>
                                          <p:spTgt spid="1566"/>
                                        </p:tgtEl>
                                        <p:attrNameLst>
                                          <p:attrName>style.visibility</p:attrName>
                                        </p:attrNameLst>
                                      </p:cBhvr>
                                      <p:to>
                                        <p:strVal val="visible"/>
                                      </p:to>
                                    </p:set>
                                    <p:animEffect transition="in" filter="fade">
                                      <p:cBhvr>
                                        <p:cTn id="197" dur="500"/>
                                        <p:tgtEl>
                                          <p:spTgt spid="1566"/>
                                        </p:tgtEl>
                                      </p:cBhvr>
                                    </p:animEffect>
                                    <p:anim calcmode="lin" valueType="num">
                                      <p:cBhvr>
                                        <p:cTn id="198" dur="500" fill="hold"/>
                                        <p:tgtEl>
                                          <p:spTgt spid="1566"/>
                                        </p:tgtEl>
                                        <p:attrNameLst>
                                          <p:attrName>ppt_x</p:attrName>
                                        </p:attrNameLst>
                                      </p:cBhvr>
                                      <p:tavLst>
                                        <p:tav tm="0">
                                          <p:val>
                                            <p:strVal val="#ppt_x"/>
                                          </p:val>
                                        </p:tav>
                                        <p:tav tm="100000">
                                          <p:val>
                                            <p:strVal val="#ppt_x"/>
                                          </p:val>
                                        </p:tav>
                                      </p:tavLst>
                                    </p:anim>
                                    <p:anim calcmode="lin" valueType="num">
                                      <p:cBhvr>
                                        <p:cTn id="199" dur="500" fill="hold"/>
                                        <p:tgtEl>
                                          <p:spTgt spid="1566"/>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nodePh="1">
                                  <p:stCondLst>
                                    <p:cond delay="0"/>
                                  </p:stCondLst>
                                  <p:endCondLst>
                                    <p:cond evt="begin" delay="0">
                                      <p:tn val="200"/>
                                    </p:cond>
                                  </p:endCondLst>
                                  <p:childTnLst>
                                    <p:set>
                                      <p:cBhvr>
                                        <p:cTn id="201" dur="1" fill="hold">
                                          <p:stCondLst>
                                            <p:cond delay="0"/>
                                          </p:stCondLst>
                                        </p:cTn>
                                        <p:tgtEl>
                                          <p:spTgt spid="1567"/>
                                        </p:tgtEl>
                                        <p:attrNameLst>
                                          <p:attrName>style.visibility</p:attrName>
                                        </p:attrNameLst>
                                      </p:cBhvr>
                                      <p:to>
                                        <p:strVal val="visible"/>
                                      </p:to>
                                    </p:set>
                                    <p:animEffect transition="in" filter="fade">
                                      <p:cBhvr>
                                        <p:cTn id="202" dur="500"/>
                                        <p:tgtEl>
                                          <p:spTgt spid="1567"/>
                                        </p:tgtEl>
                                      </p:cBhvr>
                                    </p:animEffect>
                                    <p:anim calcmode="lin" valueType="num">
                                      <p:cBhvr>
                                        <p:cTn id="203" dur="500" fill="hold"/>
                                        <p:tgtEl>
                                          <p:spTgt spid="1567"/>
                                        </p:tgtEl>
                                        <p:attrNameLst>
                                          <p:attrName>ppt_x</p:attrName>
                                        </p:attrNameLst>
                                      </p:cBhvr>
                                      <p:tavLst>
                                        <p:tav tm="0">
                                          <p:val>
                                            <p:strVal val="#ppt_x"/>
                                          </p:val>
                                        </p:tav>
                                        <p:tav tm="100000">
                                          <p:val>
                                            <p:strVal val="#ppt_x"/>
                                          </p:val>
                                        </p:tav>
                                      </p:tavLst>
                                    </p:anim>
                                    <p:anim calcmode="lin" valueType="num">
                                      <p:cBhvr>
                                        <p:cTn id="204" dur="500" fill="hold"/>
                                        <p:tgtEl>
                                          <p:spTgt spid="1567"/>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568"/>
                                        </p:tgtEl>
                                        <p:attrNameLst>
                                          <p:attrName>style.visibility</p:attrName>
                                        </p:attrNameLst>
                                      </p:cBhvr>
                                      <p:to>
                                        <p:strVal val="visible"/>
                                      </p:to>
                                    </p:set>
                                    <p:animEffect transition="in" filter="fade">
                                      <p:cBhvr>
                                        <p:cTn id="207" dur="500"/>
                                        <p:tgtEl>
                                          <p:spTgt spid="1568"/>
                                        </p:tgtEl>
                                      </p:cBhvr>
                                    </p:animEffect>
                                    <p:anim calcmode="lin" valueType="num">
                                      <p:cBhvr>
                                        <p:cTn id="208" dur="500" fill="hold"/>
                                        <p:tgtEl>
                                          <p:spTgt spid="1568"/>
                                        </p:tgtEl>
                                        <p:attrNameLst>
                                          <p:attrName>ppt_x</p:attrName>
                                        </p:attrNameLst>
                                      </p:cBhvr>
                                      <p:tavLst>
                                        <p:tav tm="0">
                                          <p:val>
                                            <p:strVal val="#ppt_x"/>
                                          </p:val>
                                        </p:tav>
                                        <p:tav tm="100000">
                                          <p:val>
                                            <p:strVal val="#ppt_x"/>
                                          </p:val>
                                        </p:tav>
                                      </p:tavLst>
                                    </p:anim>
                                    <p:anim calcmode="lin" valueType="num">
                                      <p:cBhvr>
                                        <p:cTn id="209" dur="500" fill="hold"/>
                                        <p:tgtEl>
                                          <p:spTgt spid="1568"/>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nodePh="1">
                                  <p:stCondLst>
                                    <p:cond delay="0"/>
                                  </p:stCondLst>
                                  <p:endCondLst>
                                    <p:cond evt="begin" delay="0">
                                      <p:tn val="210"/>
                                    </p:cond>
                                  </p:endCondLst>
                                  <p:childTnLst>
                                    <p:set>
                                      <p:cBhvr>
                                        <p:cTn id="211" dur="1" fill="hold">
                                          <p:stCondLst>
                                            <p:cond delay="0"/>
                                          </p:stCondLst>
                                        </p:cTn>
                                        <p:tgtEl>
                                          <p:spTgt spid="1569"/>
                                        </p:tgtEl>
                                        <p:attrNameLst>
                                          <p:attrName>style.visibility</p:attrName>
                                        </p:attrNameLst>
                                      </p:cBhvr>
                                      <p:to>
                                        <p:strVal val="visible"/>
                                      </p:to>
                                    </p:set>
                                    <p:animEffect transition="in" filter="fade">
                                      <p:cBhvr>
                                        <p:cTn id="212" dur="500"/>
                                        <p:tgtEl>
                                          <p:spTgt spid="1569"/>
                                        </p:tgtEl>
                                      </p:cBhvr>
                                    </p:animEffect>
                                    <p:anim calcmode="lin" valueType="num">
                                      <p:cBhvr>
                                        <p:cTn id="213" dur="500" fill="hold"/>
                                        <p:tgtEl>
                                          <p:spTgt spid="1569"/>
                                        </p:tgtEl>
                                        <p:attrNameLst>
                                          <p:attrName>ppt_x</p:attrName>
                                        </p:attrNameLst>
                                      </p:cBhvr>
                                      <p:tavLst>
                                        <p:tav tm="0">
                                          <p:val>
                                            <p:strVal val="#ppt_x"/>
                                          </p:val>
                                        </p:tav>
                                        <p:tav tm="100000">
                                          <p:val>
                                            <p:strVal val="#ppt_x"/>
                                          </p:val>
                                        </p:tav>
                                      </p:tavLst>
                                    </p:anim>
                                    <p:anim calcmode="lin" valueType="num">
                                      <p:cBhvr>
                                        <p:cTn id="214" dur="500" fill="hold"/>
                                        <p:tgtEl>
                                          <p:spTgt spid="1569"/>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570"/>
                                        </p:tgtEl>
                                        <p:attrNameLst>
                                          <p:attrName>style.visibility</p:attrName>
                                        </p:attrNameLst>
                                      </p:cBhvr>
                                      <p:to>
                                        <p:strVal val="visible"/>
                                      </p:to>
                                    </p:set>
                                    <p:animEffect transition="in" filter="fade">
                                      <p:cBhvr>
                                        <p:cTn id="217" dur="500"/>
                                        <p:tgtEl>
                                          <p:spTgt spid="1570"/>
                                        </p:tgtEl>
                                      </p:cBhvr>
                                    </p:animEffect>
                                    <p:anim calcmode="lin" valueType="num">
                                      <p:cBhvr>
                                        <p:cTn id="218" dur="500" fill="hold"/>
                                        <p:tgtEl>
                                          <p:spTgt spid="1570"/>
                                        </p:tgtEl>
                                        <p:attrNameLst>
                                          <p:attrName>ppt_x</p:attrName>
                                        </p:attrNameLst>
                                      </p:cBhvr>
                                      <p:tavLst>
                                        <p:tav tm="0">
                                          <p:val>
                                            <p:strVal val="#ppt_x"/>
                                          </p:val>
                                        </p:tav>
                                        <p:tav tm="100000">
                                          <p:val>
                                            <p:strVal val="#ppt_x"/>
                                          </p:val>
                                        </p:tav>
                                      </p:tavLst>
                                    </p:anim>
                                    <p:anim calcmode="lin" valueType="num">
                                      <p:cBhvr>
                                        <p:cTn id="219" dur="500" fill="hold"/>
                                        <p:tgtEl>
                                          <p:spTgt spid="1570"/>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nodePh="1">
                                  <p:stCondLst>
                                    <p:cond delay="0"/>
                                  </p:stCondLst>
                                  <p:endCondLst>
                                    <p:cond evt="begin" delay="0">
                                      <p:tn val="220"/>
                                    </p:cond>
                                  </p:endCondLst>
                                  <p:childTnLst>
                                    <p:set>
                                      <p:cBhvr>
                                        <p:cTn id="221" dur="1" fill="hold">
                                          <p:stCondLst>
                                            <p:cond delay="0"/>
                                          </p:stCondLst>
                                        </p:cTn>
                                        <p:tgtEl>
                                          <p:spTgt spid="1571"/>
                                        </p:tgtEl>
                                        <p:attrNameLst>
                                          <p:attrName>style.visibility</p:attrName>
                                        </p:attrNameLst>
                                      </p:cBhvr>
                                      <p:to>
                                        <p:strVal val="visible"/>
                                      </p:to>
                                    </p:set>
                                    <p:animEffect transition="in" filter="fade">
                                      <p:cBhvr>
                                        <p:cTn id="222" dur="500"/>
                                        <p:tgtEl>
                                          <p:spTgt spid="1571"/>
                                        </p:tgtEl>
                                      </p:cBhvr>
                                    </p:animEffect>
                                    <p:anim calcmode="lin" valueType="num">
                                      <p:cBhvr>
                                        <p:cTn id="223" dur="500" fill="hold"/>
                                        <p:tgtEl>
                                          <p:spTgt spid="1571"/>
                                        </p:tgtEl>
                                        <p:attrNameLst>
                                          <p:attrName>ppt_x</p:attrName>
                                        </p:attrNameLst>
                                      </p:cBhvr>
                                      <p:tavLst>
                                        <p:tav tm="0">
                                          <p:val>
                                            <p:strVal val="#ppt_x"/>
                                          </p:val>
                                        </p:tav>
                                        <p:tav tm="100000">
                                          <p:val>
                                            <p:strVal val="#ppt_x"/>
                                          </p:val>
                                        </p:tav>
                                      </p:tavLst>
                                    </p:anim>
                                    <p:anim calcmode="lin" valueType="num">
                                      <p:cBhvr>
                                        <p:cTn id="224" dur="500" fill="hold"/>
                                        <p:tgtEl>
                                          <p:spTgt spid="1571"/>
                                        </p:tgtEl>
                                        <p:attrNameLst>
                                          <p:attrName>ppt_y</p:attrName>
                                        </p:attrNameLst>
                                      </p:cBhvr>
                                      <p:tavLst>
                                        <p:tav tm="0">
                                          <p:val>
                                            <p:strVal val="#ppt_y+.1"/>
                                          </p:val>
                                        </p:tav>
                                        <p:tav tm="100000">
                                          <p:val>
                                            <p:strVal val="#ppt_y"/>
                                          </p:val>
                                        </p:tav>
                                      </p:tavLst>
                                    </p:anim>
                                  </p:childTnLst>
                                </p:cTn>
                              </p:par>
                              <p:par>
                                <p:cTn id="225" presetID="42" presetClass="entr" presetSubtype="0" fill="hold" grpId="0" nodeType="withEffect">
                                  <p:stCondLst>
                                    <p:cond delay="0"/>
                                  </p:stCondLst>
                                  <p:childTnLst>
                                    <p:set>
                                      <p:cBhvr>
                                        <p:cTn id="226" dur="1" fill="hold">
                                          <p:stCondLst>
                                            <p:cond delay="0"/>
                                          </p:stCondLst>
                                        </p:cTn>
                                        <p:tgtEl>
                                          <p:spTgt spid="1572"/>
                                        </p:tgtEl>
                                        <p:attrNameLst>
                                          <p:attrName>style.visibility</p:attrName>
                                        </p:attrNameLst>
                                      </p:cBhvr>
                                      <p:to>
                                        <p:strVal val="visible"/>
                                      </p:to>
                                    </p:set>
                                    <p:animEffect transition="in" filter="fade">
                                      <p:cBhvr>
                                        <p:cTn id="227" dur="500"/>
                                        <p:tgtEl>
                                          <p:spTgt spid="1572"/>
                                        </p:tgtEl>
                                      </p:cBhvr>
                                    </p:animEffect>
                                    <p:anim calcmode="lin" valueType="num">
                                      <p:cBhvr>
                                        <p:cTn id="228" dur="500" fill="hold"/>
                                        <p:tgtEl>
                                          <p:spTgt spid="1572"/>
                                        </p:tgtEl>
                                        <p:attrNameLst>
                                          <p:attrName>ppt_x</p:attrName>
                                        </p:attrNameLst>
                                      </p:cBhvr>
                                      <p:tavLst>
                                        <p:tav tm="0">
                                          <p:val>
                                            <p:strVal val="#ppt_x"/>
                                          </p:val>
                                        </p:tav>
                                        <p:tav tm="100000">
                                          <p:val>
                                            <p:strVal val="#ppt_x"/>
                                          </p:val>
                                        </p:tav>
                                      </p:tavLst>
                                    </p:anim>
                                    <p:anim calcmode="lin" valueType="num">
                                      <p:cBhvr>
                                        <p:cTn id="229" dur="500" fill="hold"/>
                                        <p:tgtEl>
                                          <p:spTgt spid="1572"/>
                                        </p:tgtEl>
                                        <p:attrNameLst>
                                          <p:attrName>ppt_y</p:attrName>
                                        </p:attrNameLst>
                                      </p:cBhvr>
                                      <p:tavLst>
                                        <p:tav tm="0">
                                          <p:val>
                                            <p:strVal val="#ppt_y+.1"/>
                                          </p:val>
                                        </p:tav>
                                        <p:tav tm="100000">
                                          <p:val>
                                            <p:strVal val="#ppt_y"/>
                                          </p:val>
                                        </p:tav>
                                      </p:tavLst>
                                    </p:anim>
                                  </p:childTnLst>
                                </p:cTn>
                              </p:par>
                              <p:par>
                                <p:cTn id="230" presetID="42" presetClass="entr" presetSubtype="0" fill="hold" grpId="0" nodeType="withEffect">
                                  <p:stCondLst>
                                    <p:cond delay="0"/>
                                  </p:stCondLst>
                                  <p:childTnLst>
                                    <p:set>
                                      <p:cBhvr>
                                        <p:cTn id="231" dur="1" fill="hold">
                                          <p:stCondLst>
                                            <p:cond delay="0"/>
                                          </p:stCondLst>
                                        </p:cTn>
                                        <p:tgtEl>
                                          <p:spTgt spid="1573"/>
                                        </p:tgtEl>
                                        <p:attrNameLst>
                                          <p:attrName>style.visibility</p:attrName>
                                        </p:attrNameLst>
                                      </p:cBhvr>
                                      <p:to>
                                        <p:strVal val="visible"/>
                                      </p:to>
                                    </p:set>
                                    <p:animEffect transition="in" filter="fade">
                                      <p:cBhvr>
                                        <p:cTn id="232" dur="500"/>
                                        <p:tgtEl>
                                          <p:spTgt spid="1573"/>
                                        </p:tgtEl>
                                      </p:cBhvr>
                                    </p:animEffect>
                                    <p:anim calcmode="lin" valueType="num">
                                      <p:cBhvr>
                                        <p:cTn id="233" dur="500" fill="hold"/>
                                        <p:tgtEl>
                                          <p:spTgt spid="1573"/>
                                        </p:tgtEl>
                                        <p:attrNameLst>
                                          <p:attrName>ppt_x</p:attrName>
                                        </p:attrNameLst>
                                      </p:cBhvr>
                                      <p:tavLst>
                                        <p:tav tm="0">
                                          <p:val>
                                            <p:strVal val="#ppt_x"/>
                                          </p:val>
                                        </p:tav>
                                        <p:tav tm="100000">
                                          <p:val>
                                            <p:strVal val="#ppt_x"/>
                                          </p:val>
                                        </p:tav>
                                      </p:tavLst>
                                    </p:anim>
                                    <p:anim calcmode="lin" valueType="num">
                                      <p:cBhvr>
                                        <p:cTn id="234" dur="500" fill="hold"/>
                                        <p:tgtEl>
                                          <p:spTgt spid="1573"/>
                                        </p:tgtEl>
                                        <p:attrNameLst>
                                          <p:attrName>ppt_y</p:attrName>
                                        </p:attrNameLst>
                                      </p:cBhvr>
                                      <p:tavLst>
                                        <p:tav tm="0">
                                          <p:val>
                                            <p:strVal val="#ppt_y+.1"/>
                                          </p:val>
                                        </p:tav>
                                        <p:tav tm="100000">
                                          <p:val>
                                            <p:strVal val="#ppt_y"/>
                                          </p:val>
                                        </p:tav>
                                      </p:tavLst>
                                    </p:anim>
                                  </p:childTnLst>
                                </p:cTn>
                              </p:par>
                              <p:par>
                                <p:cTn id="235" presetID="42" presetClass="entr" presetSubtype="0" fill="hold" grpId="0" nodeType="withEffect">
                                  <p:stCondLst>
                                    <p:cond delay="0"/>
                                  </p:stCondLst>
                                  <p:childTnLst>
                                    <p:set>
                                      <p:cBhvr>
                                        <p:cTn id="236" dur="1" fill="hold">
                                          <p:stCondLst>
                                            <p:cond delay="0"/>
                                          </p:stCondLst>
                                        </p:cTn>
                                        <p:tgtEl>
                                          <p:spTgt spid="1574"/>
                                        </p:tgtEl>
                                        <p:attrNameLst>
                                          <p:attrName>style.visibility</p:attrName>
                                        </p:attrNameLst>
                                      </p:cBhvr>
                                      <p:to>
                                        <p:strVal val="visible"/>
                                      </p:to>
                                    </p:set>
                                    <p:animEffect transition="in" filter="fade">
                                      <p:cBhvr>
                                        <p:cTn id="237" dur="500"/>
                                        <p:tgtEl>
                                          <p:spTgt spid="1574"/>
                                        </p:tgtEl>
                                      </p:cBhvr>
                                    </p:animEffect>
                                    <p:anim calcmode="lin" valueType="num">
                                      <p:cBhvr>
                                        <p:cTn id="238" dur="500" fill="hold"/>
                                        <p:tgtEl>
                                          <p:spTgt spid="1574"/>
                                        </p:tgtEl>
                                        <p:attrNameLst>
                                          <p:attrName>ppt_x</p:attrName>
                                        </p:attrNameLst>
                                      </p:cBhvr>
                                      <p:tavLst>
                                        <p:tav tm="0">
                                          <p:val>
                                            <p:strVal val="#ppt_x"/>
                                          </p:val>
                                        </p:tav>
                                        <p:tav tm="100000">
                                          <p:val>
                                            <p:strVal val="#ppt_x"/>
                                          </p:val>
                                        </p:tav>
                                      </p:tavLst>
                                    </p:anim>
                                    <p:anim calcmode="lin" valueType="num">
                                      <p:cBhvr>
                                        <p:cTn id="239" dur="500" fill="hold"/>
                                        <p:tgtEl>
                                          <p:spTgt spid="1574"/>
                                        </p:tgtEl>
                                        <p:attrNameLst>
                                          <p:attrName>ppt_y</p:attrName>
                                        </p:attrNameLst>
                                      </p:cBhvr>
                                      <p:tavLst>
                                        <p:tav tm="0">
                                          <p:val>
                                            <p:strVal val="#ppt_y+.1"/>
                                          </p:val>
                                        </p:tav>
                                        <p:tav tm="100000">
                                          <p:val>
                                            <p:strVal val="#ppt_y"/>
                                          </p:val>
                                        </p:tav>
                                      </p:tavLst>
                                    </p:anim>
                                  </p:childTnLst>
                                </p:cTn>
                              </p:par>
                              <p:par>
                                <p:cTn id="240" presetID="42" presetClass="entr" presetSubtype="0" fill="hold" grpId="0" nodeType="withEffect">
                                  <p:stCondLst>
                                    <p:cond delay="0"/>
                                  </p:stCondLst>
                                  <p:childTnLst>
                                    <p:set>
                                      <p:cBhvr>
                                        <p:cTn id="241" dur="1" fill="hold">
                                          <p:stCondLst>
                                            <p:cond delay="0"/>
                                          </p:stCondLst>
                                        </p:cTn>
                                        <p:tgtEl>
                                          <p:spTgt spid="1575"/>
                                        </p:tgtEl>
                                        <p:attrNameLst>
                                          <p:attrName>style.visibility</p:attrName>
                                        </p:attrNameLst>
                                      </p:cBhvr>
                                      <p:to>
                                        <p:strVal val="visible"/>
                                      </p:to>
                                    </p:set>
                                    <p:animEffect transition="in" filter="fade">
                                      <p:cBhvr>
                                        <p:cTn id="242" dur="500"/>
                                        <p:tgtEl>
                                          <p:spTgt spid="1575"/>
                                        </p:tgtEl>
                                      </p:cBhvr>
                                    </p:animEffect>
                                    <p:anim calcmode="lin" valueType="num">
                                      <p:cBhvr>
                                        <p:cTn id="243" dur="500" fill="hold"/>
                                        <p:tgtEl>
                                          <p:spTgt spid="1575"/>
                                        </p:tgtEl>
                                        <p:attrNameLst>
                                          <p:attrName>ppt_x</p:attrName>
                                        </p:attrNameLst>
                                      </p:cBhvr>
                                      <p:tavLst>
                                        <p:tav tm="0">
                                          <p:val>
                                            <p:strVal val="#ppt_x"/>
                                          </p:val>
                                        </p:tav>
                                        <p:tav tm="100000">
                                          <p:val>
                                            <p:strVal val="#ppt_x"/>
                                          </p:val>
                                        </p:tav>
                                      </p:tavLst>
                                    </p:anim>
                                    <p:anim calcmode="lin" valueType="num">
                                      <p:cBhvr>
                                        <p:cTn id="244" dur="500" fill="hold"/>
                                        <p:tgtEl>
                                          <p:spTgt spid="1575"/>
                                        </p:tgtEl>
                                        <p:attrNameLst>
                                          <p:attrName>ppt_y</p:attrName>
                                        </p:attrNameLst>
                                      </p:cBhvr>
                                      <p:tavLst>
                                        <p:tav tm="0">
                                          <p:val>
                                            <p:strVal val="#ppt_y+.1"/>
                                          </p:val>
                                        </p:tav>
                                        <p:tav tm="100000">
                                          <p:val>
                                            <p:strVal val="#ppt_y"/>
                                          </p:val>
                                        </p:tav>
                                      </p:tavLst>
                                    </p:anim>
                                  </p:childTnLst>
                                </p:cTn>
                              </p:par>
                              <p:par>
                                <p:cTn id="245" presetID="42" presetClass="entr" presetSubtype="0" fill="hold" grpId="0" nodeType="withEffect">
                                  <p:stCondLst>
                                    <p:cond delay="0"/>
                                  </p:stCondLst>
                                  <p:childTnLst>
                                    <p:set>
                                      <p:cBhvr>
                                        <p:cTn id="246" dur="1" fill="hold">
                                          <p:stCondLst>
                                            <p:cond delay="0"/>
                                          </p:stCondLst>
                                        </p:cTn>
                                        <p:tgtEl>
                                          <p:spTgt spid="1576"/>
                                        </p:tgtEl>
                                        <p:attrNameLst>
                                          <p:attrName>style.visibility</p:attrName>
                                        </p:attrNameLst>
                                      </p:cBhvr>
                                      <p:to>
                                        <p:strVal val="visible"/>
                                      </p:to>
                                    </p:set>
                                    <p:animEffect transition="in" filter="fade">
                                      <p:cBhvr>
                                        <p:cTn id="247" dur="500"/>
                                        <p:tgtEl>
                                          <p:spTgt spid="1576"/>
                                        </p:tgtEl>
                                      </p:cBhvr>
                                    </p:animEffect>
                                    <p:anim calcmode="lin" valueType="num">
                                      <p:cBhvr>
                                        <p:cTn id="248" dur="500" fill="hold"/>
                                        <p:tgtEl>
                                          <p:spTgt spid="1576"/>
                                        </p:tgtEl>
                                        <p:attrNameLst>
                                          <p:attrName>ppt_x</p:attrName>
                                        </p:attrNameLst>
                                      </p:cBhvr>
                                      <p:tavLst>
                                        <p:tav tm="0">
                                          <p:val>
                                            <p:strVal val="#ppt_x"/>
                                          </p:val>
                                        </p:tav>
                                        <p:tav tm="100000">
                                          <p:val>
                                            <p:strVal val="#ppt_x"/>
                                          </p:val>
                                        </p:tav>
                                      </p:tavLst>
                                    </p:anim>
                                    <p:anim calcmode="lin" valueType="num">
                                      <p:cBhvr>
                                        <p:cTn id="249" dur="500" fill="hold"/>
                                        <p:tgtEl>
                                          <p:spTgt spid="1576"/>
                                        </p:tgtEl>
                                        <p:attrNameLst>
                                          <p:attrName>ppt_y</p:attrName>
                                        </p:attrNameLst>
                                      </p:cBhvr>
                                      <p:tavLst>
                                        <p:tav tm="0">
                                          <p:val>
                                            <p:strVal val="#ppt_y+.1"/>
                                          </p:val>
                                        </p:tav>
                                        <p:tav tm="100000">
                                          <p:val>
                                            <p:strVal val="#ppt_y"/>
                                          </p:val>
                                        </p:tav>
                                      </p:tavLst>
                                    </p:anim>
                                  </p:childTnLst>
                                </p:cTn>
                              </p:par>
                              <p:par>
                                <p:cTn id="250" presetID="42" presetClass="entr" presetSubtype="0" fill="hold" grpId="0" nodeType="withEffect">
                                  <p:stCondLst>
                                    <p:cond delay="0"/>
                                  </p:stCondLst>
                                  <p:childTnLst>
                                    <p:set>
                                      <p:cBhvr>
                                        <p:cTn id="251" dur="1" fill="hold">
                                          <p:stCondLst>
                                            <p:cond delay="0"/>
                                          </p:stCondLst>
                                        </p:cTn>
                                        <p:tgtEl>
                                          <p:spTgt spid="1577"/>
                                        </p:tgtEl>
                                        <p:attrNameLst>
                                          <p:attrName>style.visibility</p:attrName>
                                        </p:attrNameLst>
                                      </p:cBhvr>
                                      <p:to>
                                        <p:strVal val="visible"/>
                                      </p:to>
                                    </p:set>
                                    <p:animEffect transition="in" filter="fade">
                                      <p:cBhvr>
                                        <p:cTn id="252" dur="500"/>
                                        <p:tgtEl>
                                          <p:spTgt spid="1577"/>
                                        </p:tgtEl>
                                      </p:cBhvr>
                                    </p:animEffect>
                                    <p:anim calcmode="lin" valueType="num">
                                      <p:cBhvr>
                                        <p:cTn id="253" dur="500" fill="hold"/>
                                        <p:tgtEl>
                                          <p:spTgt spid="1577"/>
                                        </p:tgtEl>
                                        <p:attrNameLst>
                                          <p:attrName>ppt_x</p:attrName>
                                        </p:attrNameLst>
                                      </p:cBhvr>
                                      <p:tavLst>
                                        <p:tav tm="0">
                                          <p:val>
                                            <p:strVal val="#ppt_x"/>
                                          </p:val>
                                        </p:tav>
                                        <p:tav tm="100000">
                                          <p:val>
                                            <p:strVal val="#ppt_x"/>
                                          </p:val>
                                        </p:tav>
                                      </p:tavLst>
                                    </p:anim>
                                    <p:anim calcmode="lin" valueType="num">
                                      <p:cBhvr>
                                        <p:cTn id="254" dur="500" fill="hold"/>
                                        <p:tgtEl>
                                          <p:spTgt spid="1577"/>
                                        </p:tgtEl>
                                        <p:attrNameLst>
                                          <p:attrName>ppt_y</p:attrName>
                                        </p:attrNameLst>
                                      </p:cBhvr>
                                      <p:tavLst>
                                        <p:tav tm="0">
                                          <p:val>
                                            <p:strVal val="#ppt_y+.1"/>
                                          </p:val>
                                        </p:tav>
                                        <p:tav tm="100000">
                                          <p:val>
                                            <p:strVal val="#ppt_y"/>
                                          </p:val>
                                        </p:tav>
                                      </p:tavLst>
                                    </p:anim>
                                  </p:childTnLst>
                                </p:cTn>
                              </p:par>
                              <p:par>
                                <p:cTn id="255" presetID="42" presetClass="entr" presetSubtype="0" fill="hold" grpId="0" nodeType="withEffect">
                                  <p:stCondLst>
                                    <p:cond delay="0"/>
                                  </p:stCondLst>
                                  <p:childTnLst>
                                    <p:set>
                                      <p:cBhvr>
                                        <p:cTn id="256" dur="1" fill="hold">
                                          <p:stCondLst>
                                            <p:cond delay="0"/>
                                          </p:stCondLst>
                                        </p:cTn>
                                        <p:tgtEl>
                                          <p:spTgt spid="1578"/>
                                        </p:tgtEl>
                                        <p:attrNameLst>
                                          <p:attrName>style.visibility</p:attrName>
                                        </p:attrNameLst>
                                      </p:cBhvr>
                                      <p:to>
                                        <p:strVal val="visible"/>
                                      </p:to>
                                    </p:set>
                                    <p:animEffect transition="in" filter="fade">
                                      <p:cBhvr>
                                        <p:cTn id="257" dur="500"/>
                                        <p:tgtEl>
                                          <p:spTgt spid="1578"/>
                                        </p:tgtEl>
                                      </p:cBhvr>
                                    </p:animEffect>
                                    <p:anim calcmode="lin" valueType="num">
                                      <p:cBhvr>
                                        <p:cTn id="258" dur="500" fill="hold"/>
                                        <p:tgtEl>
                                          <p:spTgt spid="1578"/>
                                        </p:tgtEl>
                                        <p:attrNameLst>
                                          <p:attrName>ppt_x</p:attrName>
                                        </p:attrNameLst>
                                      </p:cBhvr>
                                      <p:tavLst>
                                        <p:tav tm="0">
                                          <p:val>
                                            <p:strVal val="#ppt_x"/>
                                          </p:val>
                                        </p:tav>
                                        <p:tav tm="100000">
                                          <p:val>
                                            <p:strVal val="#ppt_x"/>
                                          </p:val>
                                        </p:tav>
                                      </p:tavLst>
                                    </p:anim>
                                    <p:anim calcmode="lin" valueType="num">
                                      <p:cBhvr>
                                        <p:cTn id="259" dur="500" fill="hold"/>
                                        <p:tgtEl>
                                          <p:spTgt spid="1578"/>
                                        </p:tgtEl>
                                        <p:attrNameLst>
                                          <p:attrName>ppt_y</p:attrName>
                                        </p:attrNameLst>
                                      </p:cBhvr>
                                      <p:tavLst>
                                        <p:tav tm="0">
                                          <p:val>
                                            <p:strVal val="#ppt_y+.1"/>
                                          </p:val>
                                        </p:tav>
                                        <p:tav tm="100000">
                                          <p:val>
                                            <p:strVal val="#ppt_y"/>
                                          </p:val>
                                        </p:tav>
                                      </p:tavLst>
                                    </p:anim>
                                  </p:childTnLst>
                                </p:cTn>
                              </p:par>
                              <p:par>
                                <p:cTn id="260" presetID="42" presetClass="entr" presetSubtype="0" fill="hold" grpId="0" nodeType="withEffect">
                                  <p:stCondLst>
                                    <p:cond delay="0"/>
                                  </p:stCondLst>
                                  <p:childTnLst>
                                    <p:set>
                                      <p:cBhvr>
                                        <p:cTn id="261" dur="1" fill="hold">
                                          <p:stCondLst>
                                            <p:cond delay="0"/>
                                          </p:stCondLst>
                                        </p:cTn>
                                        <p:tgtEl>
                                          <p:spTgt spid="1579"/>
                                        </p:tgtEl>
                                        <p:attrNameLst>
                                          <p:attrName>style.visibility</p:attrName>
                                        </p:attrNameLst>
                                      </p:cBhvr>
                                      <p:to>
                                        <p:strVal val="visible"/>
                                      </p:to>
                                    </p:set>
                                    <p:animEffect transition="in" filter="fade">
                                      <p:cBhvr>
                                        <p:cTn id="262" dur="500"/>
                                        <p:tgtEl>
                                          <p:spTgt spid="1579"/>
                                        </p:tgtEl>
                                      </p:cBhvr>
                                    </p:animEffect>
                                    <p:anim calcmode="lin" valueType="num">
                                      <p:cBhvr>
                                        <p:cTn id="263" dur="500" fill="hold"/>
                                        <p:tgtEl>
                                          <p:spTgt spid="1579"/>
                                        </p:tgtEl>
                                        <p:attrNameLst>
                                          <p:attrName>ppt_x</p:attrName>
                                        </p:attrNameLst>
                                      </p:cBhvr>
                                      <p:tavLst>
                                        <p:tav tm="0">
                                          <p:val>
                                            <p:strVal val="#ppt_x"/>
                                          </p:val>
                                        </p:tav>
                                        <p:tav tm="100000">
                                          <p:val>
                                            <p:strVal val="#ppt_x"/>
                                          </p:val>
                                        </p:tav>
                                      </p:tavLst>
                                    </p:anim>
                                    <p:anim calcmode="lin" valueType="num">
                                      <p:cBhvr>
                                        <p:cTn id="264" dur="500" fill="hold"/>
                                        <p:tgtEl>
                                          <p:spTgt spid="1579"/>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1580"/>
                                        </p:tgtEl>
                                        <p:attrNameLst>
                                          <p:attrName>style.visibility</p:attrName>
                                        </p:attrNameLst>
                                      </p:cBhvr>
                                      <p:to>
                                        <p:strVal val="visible"/>
                                      </p:to>
                                    </p:set>
                                    <p:animEffect transition="in" filter="fade">
                                      <p:cBhvr>
                                        <p:cTn id="267" dur="500"/>
                                        <p:tgtEl>
                                          <p:spTgt spid="1580"/>
                                        </p:tgtEl>
                                      </p:cBhvr>
                                    </p:animEffect>
                                    <p:anim calcmode="lin" valueType="num">
                                      <p:cBhvr>
                                        <p:cTn id="268" dur="500" fill="hold"/>
                                        <p:tgtEl>
                                          <p:spTgt spid="1580"/>
                                        </p:tgtEl>
                                        <p:attrNameLst>
                                          <p:attrName>ppt_x</p:attrName>
                                        </p:attrNameLst>
                                      </p:cBhvr>
                                      <p:tavLst>
                                        <p:tav tm="0">
                                          <p:val>
                                            <p:strVal val="#ppt_x"/>
                                          </p:val>
                                        </p:tav>
                                        <p:tav tm="100000">
                                          <p:val>
                                            <p:strVal val="#ppt_x"/>
                                          </p:val>
                                        </p:tav>
                                      </p:tavLst>
                                    </p:anim>
                                    <p:anim calcmode="lin" valueType="num">
                                      <p:cBhvr>
                                        <p:cTn id="269" dur="500" fill="hold"/>
                                        <p:tgtEl>
                                          <p:spTgt spid="1580"/>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1581"/>
                                        </p:tgtEl>
                                        <p:attrNameLst>
                                          <p:attrName>style.visibility</p:attrName>
                                        </p:attrNameLst>
                                      </p:cBhvr>
                                      <p:to>
                                        <p:strVal val="visible"/>
                                      </p:to>
                                    </p:set>
                                    <p:animEffect transition="in" filter="fade">
                                      <p:cBhvr>
                                        <p:cTn id="272" dur="500"/>
                                        <p:tgtEl>
                                          <p:spTgt spid="1581"/>
                                        </p:tgtEl>
                                      </p:cBhvr>
                                    </p:animEffect>
                                    <p:anim calcmode="lin" valueType="num">
                                      <p:cBhvr>
                                        <p:cTn id="273" dur="500" fill="hold"/>
                                        <p:tgtEl>
                                          <p:spTgt spid="1581"/>
                                        </p:tgtEl>
                                        <p:attrNameLst>
                                          <p:attrName>ppt_x</p:attrName>
                                        </p:attrNameLst>
                                      </p:cBhvr>
                                      <p:tavLst>
                                        <p:tav tm="0">
                                          <p:val>
                                            <p:strVal val="#ppt_x"/>
                                          </p:val>
                                        </p:tav>
                                        <p:tav tm="100000">
                                          <p:val>
                                            <p:strVal val="#ppt_x"/>
                                          </p:val>
                                        </p:tav>
                                      </p:tavLst>
                                    </p:anim>
                                    <p:anim calcmode="lin" valueType="num">
                                      <p:cBhvr>
                                        <p:cTn id="274" dur="500" fill="hold"/>
                                        <p:tgtEl>
                                          <p:spTgt spid="1581"/>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nodePh="1">
                                  <p:stCondLst>
                                    <p:cond delay="0"/>
                                  </p:stCondLst>
                                  <p:endCondLst>
                                    <p:cond evt="begin" delay="0">
                                      <p:tn val="275"/>
                                    </p:cond>
                                  </p:endCondLst>
                                  <p:childTnLst>
                                    <p:set>
                                      <p:cBhvr>
                                        <p:cTn id="276" dur="1" fill="hold">
                                          <p:stCondLst>
                                            <p:cond delay="0"/>
                                          </p:stCondLst>
                                        </p:cTn>
                                        <p:tgtEl>
                                          <p:spTgt spid="1582"/>
                                        </p:tgtEl>
                                        <p:attrNameLst>
                                          <p:attrName>style.visibility</p:attrName>
                                        </p:attrNameLst>
                                      </p:cBhvr>
                                      <p:to>
                                        <p:strVal val="visible"/>
                                      </p:to>
                                    </p:set>
                                    <p:animEffect transition="in" filter="fade">
                                      <p:cBhvr>
                                        <p:cTn id="277" dur="500"/>
                                        <p:tgtEl>
                                          <p:spTgt spid="1582"/>
                                        </p:tgtEl>
                                      </p:cBhvr>
                                    </p:animEffect>
                                    <p:anim calcmode="lin" valueType="num">
                                      <p:cBhvr>
                                        <p:cTn id="278" dur="500" fill="hold"/>
                                        <p:tgtEl>
                                          <p:spTgt spid="1582"/>
                                        </p:tgtEl>
                                        <p:attrNameLst>
                                          <p:attrName>ppt_x</p:attrName>
                                        </p:attrNameLst>
                                      </p:cBhvr>
                                      <p:tavLst>
                                        <p:tav tm="0">
                                          <p:val>
                                            <p:strVal val="#ppt_x"/>
                                          </p:val>
                                        </p:tav>
                                        <p:tav tm="100000">
                                          <p:val>
                                            <p:strVal val="#ppt_x"/>
                                          </p:val>
                                        </p:tav>
                                      </p:tavLst>
                                    </p:anim>
                                    <p:anim calcmode="lin" valueType="num">
                                      <p:cBhvr>
                                        <p:cTn id="279" dur="500" fill="hold"/>
                                        <p:tgtEl>
                                          <p:spTgt spid="1582"/>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1583"/>
                                        </p:tgtEl>
                                        <p:attrNameLst>
                                          <p:attrName>style.visibility</p:attrName>
                                        </p:attrNameLst>
                                      </p:cBhvr>
                                      <p:to>
                                        <p:strVal val="visible"/>
                                      </p:to>
                                    </p:set>
                                    <p:animEffect transition="in" filter="fade">
                                      <p:cBhvr>
                                        <p:cTn id="282" dur="500"/>
                                        <p:tgtEl>
                                          <p:spTgt spid="1583"/>
                                        </p:tgtEl>
                                      </p:cBhvr>
                                    </p:animEffect>
                                    <p:anim calcmode="lin" valueType="num">
                                      <p:cBhvr>
                                        <p:cTn id="283" dur="500" fill="hold"/>
                                        <p:tgtEl>
                                          <p:spTgt spid="1583"/>
                                        </p:tgtEl>
                                        <p:attrNameLst>
                                          <p:attrName>ppt_x</p:attrName>
                                        </p:attrNameLst>
                                      </p:cBhvr>
                                      <p:tavLst>
                                        <p:tav tm="0">
                                          <p:val>
                                            <p:strVal val="#ppt_x"/>
                                          </p:val>
                                        </p:tav>
                                        <p:tav tm="100000">
                                          <p:val>
                                            <p:strVal val="#ppt_x"/>
                                          </p:val>
                                        </p:tav>
                                      </p:tavLst>
                                    </p:anim>
                                    <p:anim calcmode="lin" valueType="num">
                                      <p:cBhvr>
                                        <p:cTn id="284" dur="500" fill="hold"/>
                                        <p:tgtEl>
                                          <p:spTgt spid="1583"/>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1584"/>
                                        </p:tgtEl>
                                        <p:attrNameLst>
                                          <p:attrName>style.visibility</p:attrName>
                                        </p:attrNameLst>
                                      </p:cBhvr>
                                      <p:to>
                                        <p:strVal val="visible"/>
                                      </p:to>
                                    </p:set>
                                    <p:animEffect transition="in" filter="fade">
                                      <p:cBhvr>
                                        <p:cTn id="287" dur="500"/>
                                        <p:tgtEl>
                                          <p:spTgt spid="1584"/>
                                        </p:tgtEl>
                                      </p:cBhvr>
                                    </p:animEffect>
                                    <p:anim calcmode="lin" valueType="num">
                                      <p:cBhvr>
                                        <p:cTn id="288" dur="500" fill="hold"/>
                                        <p:tgtEl>
                                          <p:spTgt spid="1584"/>
                                        </p:tgtEl>
                                        <p:attrNameLst>
                                          <p:attrName>ppt_x</p:attrName>
                                        </p:attrNameLst>
                                      </p:cBhvr>
                                      <p:tavLst>
                                        <p:tav tm="0">
                                          <p:val>
                                            <p:strVal val="#ppt_x"/>
                                          </p:val>
                                        </p:tav>
                                        <p:tav tm="100000">
                                          <p:val>
                                            <p:strVal val="#ppt_x"/>
                                          </p:val>
                                        </p:tav>
                                      </p:tavLst>
                                    </p:anim>
                                    <p:anim calcmode="lin" valueType="num">
                                      <p:cBhvr>
                                        <p:cTn id="289" dur="500" fill="hold"/>
                                        <p:tgtEl>
                                          <p:spTgt spid="1584"/>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nodePh="1">
                                  <p:stCondLst>
                                    <p:cond delay="0"/>
                                  </p:stCondLst>
                                  <p:endCondLst>
                                    <p:cond evt="begin" delay="0">
                                      <p:tn val="290"/>
                                    </p:cond>
                                  </p:endCondLst>
                                  <p:childTnLst>
                                    <p:set>
                                      <p:cBhvr>
                                        <p:cTn id="291" dur="1" fill="hold">
                                          <p:stCondLst>
                                            <p:cond delay="0"/>
                                          </p:stCondLst>
                                        </p:cTn>
                                        <p:tgtEl>
                                          <p:spTgt spid="1585"/>
                                        </p:tgtEl>
                                        <p:attrNameLst>
                                          <p:attrName>style.visibility</p:attrName>
                                        </p:attrNameLst>
                                      </p:cBhvr>
                                      <p:to>
                                        <p:strVal val="visible"/>
                                      </p:to>
                                    </p:set>
                                    <p:animEffect transition="in" filter="fade">
                                      <p:cBhvr>
                                        <p:cTn id="292" dur="500"/>
                                        <p:tgtEl>
                                          <p:spTgt spid="1585"/>
                                        </p:tgtEl>
                                      </p:cBhvr>
                                    </p:animEffect>
                                    <p:anim calcmode="lin" valueType="num">
                                      <p:cBhvr>
                                        <p:cTn id="293" dur="500" fill="hold"/>
                                        <p:tgtEl>
                                          <p:spTgt spid="1585"/>
                                        </p:tgtEl>
                                        <p:attrNameLst>
                                          <p:attrName>ppt_x</p:attrName>
                                        </p:attrNameLst>
                                      </p:cBhvr>
                                      <p:tavLst>
                                        <p:tav tm="0">
                                          <p:val>
                                            <p:strVal val="#ppt_x"/>
                                          </p:val>
                                        </p:tav>
                                        <p:tav tm="100000">
                                          <p:val>
                                            <p:strVal val="#ppt_x"/>
                                          </p:val>
                                        </p:tav>
                                      </p:tavLst>
                                    </p:anim>
                                    <p:anim calcmode="lin" valueType="num">
                                      <p:cBhvr>
                                        <p:cTn id="294" dur="500" fill="hold"/>
                                        <p:tgtEl>
                                          <p:spTgt spid="1585"/>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1586"/>
                                        </p:tgtEl>
                                        <p:attrNameLst>
                                          <p:attrName>style.visibility</p:attrName>
                                        </p:attrNameLst>
                                      </p:cBhvr>
                                      <p:to>
                                        <p:strVal val="visible"/>
                                      </p:to>
                                    </p:set>
                                    <p:animEffect transition="in" filter="fade">
                                      <p:cBhvr>
                                        <p:cTn id="297" dur="500"/>
                                        <p:tgtEl>
                                          <p:spTgt spid="1586"/>
                                        </p:tgtEl>
                                      </p:cBhvr>
                                    </p:animEffect>
                                    <p:anim calcmode="lin" valueType="num">
                                      <p:cBhvr>
                                        <p:cTn id="298" dur="500" fill="hold"/>
                                        <p:tgtEl>
                                          <p:spTgt spid="1586"/>
                                        </p:tgtEl>
                                        <p:attrNameLst>
                                          <p:attrName>ppt_x</p:attrName>
                                        </p:attrNameLst>
                                      </p:cBhvr>
                                      <p:tavLst>
                                        <p:tav tm="0">
                                          <p:val>
                                            <p:strVal val="#ppt_x"/>
                                          </p:val>
                                        </p:tav>
                                        <p:tav tm="100000">
                                          <p:val>
                                            <p:strVal val="#ppt_x"/>
                                          </p:val>
                                        </p:tav>
                                      </p:tavLst>
                                    </p:anim>
                                    <p:anim calcmode="lin" valueType="num">
                                      <p:cBhvr>
                                        <p:cTn id="299" dur="500" fill="hold"/>
                                        <p:tgtEl>
                                          <p:spTgt spid="1586"/>
                                        </p:tgtEl>
                                        <p:attrNameLst>
                                          <p:attrName>ppt_y</p:attrName>
                                        </p:attrNameLst>
                                      </p:cBhvr>
                                      <p:tavLst>
                                        <p:tav tm="0">
                                          <p:val>
                                            <p:strVal val="#ppt_y+.1"/>
                                          </p:val>
                                        </p:tav>
                                        <p:tav tm="100000">
                                          <p:val>
                                            <p:strVal val="#ppt_y"/>
                                          </p:val>
                                        </p:tav>
                                      </p:tavLst>
                                    </p:anim>
                                  </p:childTnLst>
                                </p:cTn>
                              </p:par>
                              <p:par>
                                <p:cTn id="300" presetID="42" presetClass="entr" presetSubtype="0" fill="hold" grpId="0" nodeType="withEffect">
                                  <p:stCondLst>
                                    <p:cond delay="0"/>
                                  </p:stCondLst>
                                  <p:childTnLst>
                                    <p:set>
                                      <p:cBhvr>
                                        <p:cTn id="301" dur="1" fill="hold">
                                          <p:stCondLst>
                                            <p:cond delay="0"/>
                                          </p:stCondLst>
                                        </p:cTn>
                                        <p:tgtEl>
                                          <p:spTgt spid="1587"/>
                                        </p:tgtEl>
                                        <p:attrNameLst>
                                          <p:attrName>style.visibility</p:attrName>
                                        </p:attrNameLst>
                                      </p:cBhvr>
                                      <p:to>
                                        <p:strVal val="visible"/>
                                      </p:to>
                                    </p:set>
                                    <p:animEffect transition="in" filter="fade">
                                      <p:cBhvr>
                                        <p:cTn id="302" dur="500"/>
                                        <p:tgtEl>
                                          <p:spTgt spid="1587"/>
                                        </p:tgtEl>
                                      </p:cBhvr>
                                    </p:animEffect>
                                    <p:anim calcmode="lin" valueType="num">
                                      <p:cBhvr>
                                        <p:cTn id="303" dur="500" fill="hold"/>
                                        <p:tgtEl>
                                          <p:spTgt spid="1587"/>
                                        </p:tgtEl>
                                        <p:attrNameLst>
                                          <p:attrName>ppt_x</p:attrName>
                                        </p:attrNameLst>
                                      </p:cBhvr>
                                      <p:tavLst>
                                        <p:tav tm="0">
                                          <p:val>
                                            <p:strVal val="#ppt_x"/>
                                          </p:val>
                                        </p:tav>
                                        <p:tav tm="100000">
                                          <p:val>
                                            <p:strVal val="#ppt_x"/>
                                          </p:val>
                                        </p:tav>
                                      </p:tavLst>
                                    </p:anim>
                                    <p:anim calcmode="lin" valueType="num">
                                      <p:cBhvr>
                                        <p:cTn id="304" dur="500" fill="hold"/>
                                        <p:tgtEl>
                                          <p:spTgt spid="1587"/>
                                        </p:tgtEl>
                                        <p:attrNameLst>
                                          <p:attrName>ppt_y</p:attrName>
                                        </p:attrNameLst>
                                      </p:cBhvr>
                                      <p:tavLst>
                                        <p:tav tm="0">
                                          <p:val>
                                            <p:strVal val="#ppt_y+.1"/>
                                          </p:val>
                                        </p:tav>
                                        <p:tav tm="100000">
                                          <p:val>
                                            <p:strVal val="#ppt_y"/>
                                          </p:val>
                                        </p:tav>
                                      </p:tavLst>
                                    </p:anim>
                                  </p:childTnLst>
                                </p:cTn>
                              </p:par>
                              <p:par>
                                <p:cTn id="305" presetID="42" presetClass="entr" presetSubtype="0" fill="hold" grpId="0" nodeType="withEffect">
                                  <p:stCondLst>
                                    <p:cond delay="0"/>
                                  </p:stCondLst>
                                  <p:childTnLst>
                                    <p:set>
                                      <p:cBhvr>
                                        <p:cTn id="306" dur="1" fill="hold">
                                          <p:stCondLst>
                                            <p:cond delay="0"/>
                                          </p:stCondLst>
                                        </p:cTn>
                                        <p:tgtEl>
                                          <p:spTgt spid="1588"/>
                                        </p:tgtEl>
                                        <p:attrNameLst>
                                          <p:attrName>style.visibility</p:attrName>
                                        </p:attrNameLst>
                                      </p:cBhvr>
                                      <p:to>
                                        <p:strVal val="visible"/>
                                      </p:to>
                                    </p:set>
                                    <p:animEffect transition="in" filter="fade">
                                      <p:cBhvr>
                                        <p:cTn id="307" dur="500"/>
                                        <p:tgtEl>
                                          <p:spTgt spid="1588"/>
                                        </p:tgtEl>
                                      </p:cBhvr>
                                    </p:animEffect>
                                    <p:anim calcmode="lin" valueType="num">
                                      <p:cBhvr>
                                        <p:cTn id="308" dur="500" fill="hold"/>
                                        <p:tgtEl>
                                          <p:spTgt spid="1588"/>
                                        </p:tgtEl>
                                        <p:attrNameLst>
                                          <p:attrName>ppt_x</p:attrName>
                                        </p:attrNameLst>
                                      </p:cBhvr>
                                      <p:tavLst>
                                        <p:tav tm="0">
                                          <p:val>
                                            <p:strVal val="#ppt_x"/>
                                          </p:val>
                                        </p:tav>
                                        <p:tav tm="100000">
                                          <p:val>
                                            <p:strVal val="#ppt_x"/>
                                          </p:val>
                                        </p:tav>
                                      </p:tavLst>
                                    </p:anim>
                                    <p:anim calcmode="lin" valueType="num">
                                      <p:cBhvr>
                                        <p:cTn id="309" dur="500" fill="hold"/>
                                        <p:tgtEl>
                                          <p:spTgt spid="1588"/>
                                        </p:tgtEl>
                                        <p:attrNameLst>
                                          <p:attrName>ppt_y</p:attrName>
                                        </p:attrNameLst>
                                      </p:cBhvr>
                                      <p:tavLst>
                                        <p:tav tm="0">
                                          <p:val>
                                            <p:strVal val="#ppt_y+.1"/>
                                          </p:val>
                                        </p:tav>
                                        <p:tav tm="100000">
                                          <p:val>
                                            <p:strVal val="#ppt_y"/>
                                          </p:val>
                                        </p:tav>
                                      </p:tavLst>
                                    </p:anim>
                                  </p:childTnLst>
                                </p:cTn>
                              </p:par>
                              <p:par>
                                <p:cTn id="310" presetID="42" presetClass="entr" presetSubtype="0" fill="hold" grpId="0" nodeType="withEffect">
                                  <p:stCondLst>
                                    <p:cond delay="0"/>
                                  </p:stCondLst>
                                  <p:childTnLst>
                                    <p:set>
                                      <p:cBhvr>
                                        <p:cTn id="311" dur="1" fill="hold">
                                          <p:stCondLst>
                                            <p:cond delay="0"/>
                                          </p:stCondLst>
                                        </p:cTn>
                                        <p:tgtEl>
                                          <p:spTgt spid="1589"/>
                                        </p:tgtEl>
                                        <p:attrNameLst>
                                          <p:attrName>style.visibility</p:attrName>
                                        </p:attrNameLst>
                                      </p:cBhvr>
                                      <p:to>
                                        <p:strVal val="visible"/>
                                      </p:to>
                                    </p:set>
                                    <p:animEffect transition="in" filter="fade">
                                      <p:cBhvr>
                                        <p:cTn id="312" dur="500"/>
                                        <p:tgtEl>
                                          <p:spTgt spid="1589"/>
                                        </p:tgtEl>
                                      </p:cBhvr>
                                    </p:animEffect>
                                    <p:anim calcmode="lin" valueType="num">
                                      <p:cBhvr>
                                        <p:cTn id="313" dur="500" fill="hold"/>
                                        <p:tgtEl>
                                          <p:spTgt spid="1589"/>
                                        </p:tgtEl>
                                        <p:attrNameLst>
                                          <p:attrName>ppt_x</p:attrName>
                                        </p:attrNameLst>
                                      </p:cBhvr>
                                      <p:tavLst>
                                        <p:tav tm="0">
                                          <p:val>
                                            <p:strVal val="#ppt_x"/>
                                          </p:val>
                                        </p:tav>
                                        <p:tav tm="100000">
                                          <p:val>
                                            <p:strVal val="#ppt_x"/>
                                          </p:val>
                                        </p:tav>
                                      </p:tavLst>
                                    </p:anim>
                                    <p:anim calcmode="lin" valueType="num">
                                      <p:cBhvr>
                                        <p:cTn id="314" dur="500" fill="hold"/>
                                        <p:tgtEl>
                                          <p:spTgt spid="158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1590"/>
                                        </p:tgtEl>
                                        <p:attrNameLst>
                                          <p:attrName>style.visibility</p:attrName>
                                        </p:attrNameLst>
                                      </p:cBhvr>
                                      <p:to>
                                        <p:strVal val="visible"/>
                                      </p:to>
                                    </p:set>
                                    <p:animEffect transition="in" filter="fade">
                                      <p:cBhvr>
                                        <p:cTn id="317" dur="500"/>
                                        <p:tgtEl>
                                          <p:spTgt spid="1590"/>
                                        </p:tgtEl>
                                      </p:cBhvr>
                                    </p:animEffect>
                                    <p:anim calcmode="lin" valueType="num">
                                      <p:cBhvr>
                                        <p:cTn id="318" dur="500" fill="hold"/>
                                        <p:tgtEl>
                                          <p:spTgt spid="1590"/>
                                        </p:tgtEl>
                                        <p:attrNameLst>
                                          <p:attrName>ppt_x</p:attrName>
                                        </p:attrNameLst>
                                      </p:cBhvr>
                                      <p:tavLst>
                                        <p:tav tm="0">
                                          <p:val>
                                            <p:strVal val="#ppt_x"/>
                                          </p:val>
                                        </p:tav>
                                        <p:tav tm="100000">
                                          <p:val>
                                            <p:strVal val="#ppt_x"/>
                                          </p:val>
                                        </p:tav>
                                      </p:tavLst>
                                    </p:anim>
                                    <p:anim calcmode="lin" valueType="num">
                                      <p:cBhvr>
                                        <p:cTn id="319" dur="500" fill="hold"/>
                                        <p:tgtEl>
                                          <p:spTgt spid="1590"/>
                                        </p:tgtEl>
                                        <p:attrNameLst>
                                          <p:attrName>ppt_y</p:attrName>
                                        </p:attrNameLst>
                                      </p:cBhvr>
                                      <p:tavLst>
                                        <p:tav tm="0">
                                          <p:val>
                                            <p:strVal val="#ppt_y+.1"/>
                                          </p:val>
                                        </p:tav>
                                        <p:tav tm="100000">
                                          <p:val>
                                            <p:strVal val="#ppt_y"/>
                                          </p:val>
                                        </p:tav>
                                      </p:tavLst>
                                    </p:anim>
                                  </p:childTnLst>
                                </p:cTn>
                              </p:par>
                              <p:par>
                                <p:cTn id="320" presetID="42" presetClass="entr" presetSubtype="0" fill="hold" grpId="0" nodeType="withEffect">
                                  <p:stCondLst>
                                    <p:cond delay="0"/>
                                  </p:stCondLst>
                                  <p:childTnLst>
                                    <p:set>
                                      <p:cBhvr>
                                        <p:cTn id="321" dur="1" fill="hold">
                                          <p:stCondLst>
                                            <p:cond delay="0"/>
                                          </p:stCondLst>
                                        </p:cTn>
                                        <p:tgtEl>
                                          <p:spTgt spid="1591"/>
                                        </p:tgtEl>
                                        <p:attrNameLst>
                                          <p:attrName>style.visibility</p:attrName>
                                        </p:attrNameLst>
                                      </p:cBhvr>
                                      <p:to>
                                        <p:strVal val="visible"/>
                                      </p:to>
                                    </p:set>
                                    <p:animEffect transition="in" filter="fade">
                                      <p:cBhvr>
                                        <p:cTn id="322" dur="500"/>
                                        <p:tgtEl>
                                          <p:spTgt spid="1591"/>
                                        </p:tgtEl>
                                      </p:cBhvr>
                                    </p:animEffect>
                                    <p:anim calcmode="lin" valueType="num">
                                      <p:cBhvr>
                                        <p:cTn id="323" dur="500" fill="hold"/>
                                        <p:tgtEl>
                                          <p:spTgt spid="1591"/>
                                        </p:tgtEl>
                                        <p:attrNameLst>
                                          <p:attrName>ppt_x</p:attrName>
                                        </p:attrNameLst>
                                      </p:cBhvr>
                                      <p:tavLst>
                                        <p:tav tm="0">
                                          <p:val>
                                            <p:strVal val="#ppt_x"/>
                                          </p:val>
                                        </p:tav>
                                        <p:tav tm="100000">
                                          <p:val>
                                            <p:strVal val="#ppt_x"/>
                                          </p:val>
                                        </p:tav>
                                      </p:tavLst>
                                    </p:anim>
                                    <p:anim calcmode="lin" valueType="num">
                                      <p:cBhvr>
                                        <p:cTn id="324" dur="500" fill="hold"/>
                                        <p:tgtEl>
                                          <p:spTgt spid="1591"/>
                                        </p:tgtEl>
                                        <p:attrNameLst>
                                          <p:attrName>ppt_y</p:attrName>
                                        </p:attrNameLst>
                                      </p:cBhvr>
                                      <p:tavLst>
                                        <p:tav tm="0">
                                          <p:val>
                                            <p:strVal val="#ppt_y+.1"/>
                                          </p:val>
                                        </p:tav>
                                        <p:tav tm="100000">
                                          <p:val>
                                            <p:strVal val="#ppt_y"/>
                                          </p:val>
                                        </p:tav>
                                      </p:tavLst>
                                    </p:anim>
                                  </p:childTnLst>
                                </p:cTn>
                              </p:par>
                              <p:par>
                                <p:cTn id="325" presetID="42" presetClass="entr" presetSubtype="0" fill="hold" grpId="0" nodeType="withEffect">
                                  <p:stCondLst>
                                    <p:cond delay="0"/>
                                  </p:stCondLst>
                                  <p:childTnLst>
                                    <p:set>
                                      <p:cBhvr>
                                        <p:cTn id="326" dur="1" fill="hold">
                                          <p:stCondLst>
                                            <p:cond delay="0"/>
                                          </p:stCondLst>
                                        </p:cTn>
                                        <p:tgtEl>
                                          <p:spTgt spid="1592"/>
                                        </p:tgtEl>
                                        <p:attrNameLst>
                                          <p:attrName>style.visibility</p:attrName>
                                        </p:attrNameLst>
                                      </p:cBhvr>
                                      <p:to>
                                        <p:strVal val="visible"/>
                                      </p:to>
                                    </p:set>
                                    <p:animEffect transition="in" filter="fade">
                                      <p:cBhvr>
                                        <p:cTn id="327" dur="500"/>
                                        <p:tgtEl>
                                          <p:spTgt spid="1592"/>
                                        </p:tgtEl>
                                      </p:cBhvr>
                                    </p:animEffect>
                                    <p:anim calcmode="lin" valueType="num">
                                      <p:cBhvr>
                                        <p:cTn id="328" dur="500" fill="hold"/>
                                        <p:tgtEl>
                                          <p:spTgt spid="1592"/>
                                        </p:tgtEl>
                                        <p:attrNameLst>
                                          <p:attrName>ppt_x</p:attrName>
                                        </p:attrNameLst>
                                      </p:cBhvr>
                                      <p:tavLst>
                                        <p:tav tm="0">
                                          <p:val>
                                            <p:strVal val="#ppt_x"/>
                                          </p:val>
                                        </p:tav>
                                        <p:tav tm="100000">
                                          <p:val>
                                            <p:strVal val="#ppt_x"/>
                                          </p:val>
                                        </p:tav>
                                      </p:tavLst>
                                    </p:anim>
                                    <p:anim calcmode="lin" valueType="num">
                                      <p:cBhvr>
                                        <p:cTn id="329" dur="500" fill="hold"/>
                                        <p:tgtEl>
                                          <p:spTgt spid="1592"/>
                                        </p:tgtEl>
                                        <p:attrNameLst>
                                          <p:attrName>ppt_y</p:attrName>
                                        </p:attrNameLst>
                                      </p:cBhvr>
                                      <p:tavLst>
                                        <p:tav tm="0">
                                          <p:val>
                                            <p:strVal val="#ppt_y+.1"/>
                                          </p:val>
                                        </p:tav>
                                        <p:tav tm="100000">
                                          <p:val>
                                            <p:strVal val="#ppt_y"/>
                                          </p:val>
                                        </p:tav>
                                      </p:tavLst>
                                    </p:anim>
                                  </p:childTnLst>
                                </p:cTn>
                              </p:par>
                              <p:par>
                                <p:cTn id="330" presetID="42" presetClass="entr" presetSubtype="0" fill="hold" grpId="0" nodeType="withEffect">
                                  <p:stCondLst>
                                    <p:cond delay="0"/>
                                  </p:stCondLst>
                                  <p:childTnLst>
                                    <p:set>
                                      <p:cBhvr>
                                        <p:cTn id="331" dur="1" fill="hold">
                                          <p:stCondLst>
                                            <p:cond delay="0"/>
                                          </p:stCondLst>
                                        </p:cTn>
                                        <p:tgtEl>
                                          <p:spTgt spid="1593"/>
                                        </p:tgtEl>
                                        <p:attrNameLst>
                                          <p:attrName>style.visibility</p:attrName>
                                        </p:attrNameLst>
                                      </p:cBhvr>
                                      <p:to>
                                        <p:strVal val="visible"/>
                                      </p:to>
                                    </p:set>
                                    <p:animEffect transition="in" filter="fade">
                                      <p:cBhvr>
                                        <p:cTn id="332" dur="500"/>
                                        <p:tgtEl>
                                          <p:spTgt spid="1593"/>
                                        </p:tgtEl>
                                      </p:cBhvr>
                                    </p:animEffect>
                                    <p:anim calcmode="lin" valueType="num">
                                      <p:cBhvr>
                                        <p:cTn id="333" dur="500" fill="hold"/>
                                        <p:tgtEl>
                                          <p:spTgt spid="1593"/>
                                        </p:tgtEl>
                                        <p:attrNameLst>
                                          <p:attrName>ppt_x</p:attrName>
                                        </p:attrNameLst>
                                      </p:cBhvr>
                                      <p:tavLst>
                                        <p:tav tm="0">
                                          <p:val>
                                            <p:strVal val="#ppt_x"/>
                                          </p:val>
                                        </p:tav>
                                        <p:tav tm="100000">
                                          <p:val>
                                            <p:strVal val="#ppt_x"/>
                                          </p:val>
                                        </p:tav>
                                      </p:tavLst>
                                    </p:anim>
                                    <p:anim calcmode="lin" valueType="num">
                                      <p:cBhvr>
                                        <p:cTn id="334" dur="500" fill="hold"/>
                                        <p:tgtEl>
                                          <p:spTgt spid="1593"/>
                                        </p:tgtEl>
                                        <p:attrNameLst>
                                          <p:attrName>ppt_y</p:attrName>
                                        </p:attrNameLst>
                                      </p:cBhvr>
                                      <p:tavLst>
                                        <p:tav tm="0">
                                          <p:val>
                                            <p:strVal val="#ppt_y+.1"/>
                                          </p:val>
                                        </p:tav>
                                        <p:tav tm="100000">
                                          <p:val>
                                            <p:strVal val="#ppt_y"/>
                                          </p:val>
                                        </p:tav>
                                      </p:tavLst>
                                    </p:anim>
                                  </p:childTnLst>
                                </p:cTn>
                              </p:par>
                              <p:par>
                                <p:cTn id="335" presetID="42" presetClass="entr" presetSubtype="0" fill="hold" grpId="0" nodeType="withEffect">
                                  <p:stCondLst>
                                    <p:cond delay="0"/>
                                  </p:stCondLst>
                                  <p:childTnLst>
                                    <p:set>
                                      <p:cBhvr>
                                        <p:cTn id="336" dur="1" fill="hold">
                                          <p:stCondLst>
                                            <p:cond delay="0"/>
                                          </p:stCondLst>
                                        </p:cTn>
                                        <p:tgtEl>
                                          <p:spTgt spid="1594"/>
                                        </p:tgtEl>
                                        <p:attrNameLst>
                                          <p:attrName>style.visibility</p:attrName>
                                        </p:attrNameLst>
                                      </p:cBhvr>
                                      <p:to>
                                        <p:strVal val="visible"/>
                                      </p:to>
                                    </p:set>
                                    <p:animEffect transition="in" filter="fade">
                                      <p:cBhvr>
                                        <p:cTn id="337" dur="500"/>
                                        <p:tgtEl>
                                          <p:spTgt spid="1594"/>
                                        </p:tgtEl>
                                      </p:cBhvr>
                                    </p:animEffect>
                                    <p:anim calcmode="lin" valueType="num">
                                      <p:cBhvr>
                                        <p:cTn id="338" dur="500" fill="hold"/>
                                        <p:tgtEl>
                                          <p:spTgt spid="1594"/>
                                        </p:tgtEl>
                                        <p:attrNameLst>
                                          <p:attrName>ppt_x</p:attrName>
                                        </p:attrNameLst>
                                      </p:cBhvr>
                                      <p:tavLst>
                                        <p:tav tm="0">
                                          <p:val>
                                            <p:strVal val="#ppt_x"/>
                                          </p:val>
                                        </p:tav>
                                        <p:tav tm="100000">
                                          <p:val>
                                            <p:strVal val="#ppt_x"/>
                                          </p:val>
                                        </p:tav>
                                      </p:tavLst>
                                    </p:anim>
                                    <p:anim calcmode="lin" valueType="num">
                                      <p:cBhvr>
                                        <p:cTn id="339" dur="500" fill="hold"/>
                                        <p:tgtEl>
                                          <p:spTgt spid="1594"/>
                                        </p:tgtEl>
                                        <p:attrNameLst>
                                          <p:attrName>ppt_y</p:attrName>
                                        </p:attrNameLst>
                                      </p:cBhvr>
                                      <p:tavLst>
                                        <p:tav tm="0">
                                          <p:val>
                                            <p:strVal val="#ppt_y+.1"/>
                                          </p:val>
                                        </p:tav>
                                        <p:tav tm="100000">
                                          <p:val>
                                            <p:strVal val="#ppt_y"/>
                                          </p:val>
                                        </p:tav>
                                      </p:tavLst>
                                    </p:anim>
                                  </p:childTnLst>
                                </p:cTn>
                              </p:par>
                              <p:par>
                                <p:cTn id="340" presetID="42" presetClass="entr" presetSubtype="0" fill="hold" grpId="0" nodeType="withEffect">
                                  <p:stCondLst>
                                    <p:cond delay="0"/>
                                  </p:stCondLst>
                                  <p:childTnLst>
                                    <p:set>
                                      <p:cBhvr>
                                        <p:cTn id="341" dur="1" fill="hold">
                                          <p:stCondLst>
                                            <p:cond delay="0"/>
                                          </p:stCondLst>
                                        </p:cTn>
                                        <p:tgtEl>
                                          <p:spTgt spid="1595"/>
                                        </p:tgtEl>
                                        <p:attrNameLst>
                                          <p:attrName>style.visibility</p:attrName>
                                        </p:attrNameLst>
                                      </p:cBhvr>
                                      <p:to>
                                        <p:strVal val="visible"/>
                                      </p:to>
                                    </p:set>
                                    <p:animEffect transition="in" filter="fade">
                                      <p:cBhvr>
                                        <p:cTn id="342" dur="500"/>
                                        <p:tgtEl>
                                          <p:spTgt spid="1595"/>
                                        </p:tgtEl>
                                      </p:cBhvr>
                                    </p:animEffect>
                                    <p:anim calcmode="lin" valueType="num">
                                      <p:cBhvr>
                                        <p:cTn id="343" dur="500" fill="hold"/>
                                        <p:tgtEl>
                                          <p:spTgt spid="1595"/>
                                        </p:tgtEl>
                                        <p:attrNameLst>
                                          <p:attrName>ppt_x</p:attrName>
                                        </p:attrNameLst>
                                      </p:cBhvr>
                                      <p:tavLst>
                                        <p:tav tm="0">
                                          <p:val>
                                            <p:strVal val="#ppt_x"/>
                                          </p:val>
                                        </p:tav>
                                        <p:tav tm="100000">
                                          <p:val>
                                            <p:strVal val="#ppt_x"/>
                                          </p:val>
                                        </p:tav>
                                      </p:tavLst>
                                    </p:anim>
                                    <p:anim calcmode="lin" valueType="num">
                                      <p:cBhvr>
                                        <p:cTn id="344" dur="500" fill="hold"/>
                                        <p:tgtEl>
                                          <p:spTgt spid="1595"/>
                                        </p:tgtEl>
                                        <p:attrNameLst>
                                          <p:attrName>ppt_y</p:attrName>
                                        </p:attrNameLst>
                                      </p:cBhvr>
                                      <p:tavLst>
                                        <p:tav tm="0">
                                          <p:val>
                                            <p:strVal val="#ppt_y+.1"/>
                                          </p:val>
                                        </p:tav>
                                        <p:tav tm="100000">
                                          <p:val>
                                            <p:strVal val="#ppt_y"/>
                                          </p:val>
                                        </p:tav>
                                      </p:tavLst>
                                    </p:anim>
                                  </p:childTnLst>
                                </p:cTn>
                              </p:par>
                              <p:par>
                                <p:cTn id="345" presetID="42" presetClass="entr" presetSubtype="0" fill="hold" grpId="0" nodeType="withEffect">
                                  <p:stCondLst>
                                    <p:cond delay="0"/>
                                  </p:stCondLst>
                                  <p:childTnLst>
                                    <p:set>
                                      <p:cBhvr>
                                        <p:cTn id="346" dur="1" fill="hold">
                                          <p:stCondLst>
                                            <p:cond delay="0"/>
                                          </p:stCondLst>
                                        </p:cTn>
                                        <p:tgtEl>
                                          <p:spTgt spid="1596"/>
                                        </p:tgtEl>
                                        <p:attrNameLst>
                                          <p:attrName>style.visibility</p:attrName>
                                        </p:attrNameLst>
                                      </p:cBhvr>
                                      <p:to>
                                        <p:strVal val="visible"/>
                                      </p:to>
                                    </p:set>
                                    <p:animEffect transition="in" filter="fade">
                                      <p:cBhvr>
                                        <p:cTn id="347" dur="500"/>
                                        <p:tgtEl>
                                          <p:spTgt spid="1596"/>
                                        </p:tgtEl>
                                      </p:cBhvr>
                                    </p:animEffect>
                                    <p:anim calcmode="lin" valueType="num">
                                      <p:cBhvr>
                                        <p:cTn id="348" dur="500" fill="hold"/>
                                        <p:tgtEl>
                                          <p:spTgt spid="1596"/>
                                        </p:tgtEl>
                                        <p:attrNameLst>
                                          <p:attrName>ppt_x</p:attrName>
                                        </p:attrNameLst>
                                      </p:cBhvr>
                                      <p:tavLst>
                                        <p:tav tm="0">
                                          <p:val>
                                            <p:strVal val="#ppt_x"/>
                                          </p:val>
                                        </p:tav>
                                        <p:tav tm="100000">
                                          <p:val>
                                            <p:strVal val="#ppt_x"/>
                                          </p:val>
                                        </p:tav>
                                      </p:tavLst>
                                    </p:anim>
                                    <p:anim calcmode="lin" valueType="num">
                                      <p:cBhvr>
                                        <p:cTn id="349" dur="500" fill="hold"/>
                                        <p:tgtEl>
                                          <p:spTgt spid="1596"/>
                                        </p:tgtEl>
                                        <p:attrNameLst>
                                          <p:attrName>ppt_y</p:attrName>
                                        </p:attrNameLst>
                                      </p:cBhvr>
                                      <p:tavLst>
                                        <p:tav tm="0">
                                          <p:val>
                                            <p:strVal val="#ppt_y+.1"/>
                                          </p:val>
                                        </p:tav>
                                        <p:tav tm="100000">
                                          <p:val>
                                            <p:strVal val="#ppt_y"/>
                                          </p:val>
                                        </p:tav>
                                      </p:tavLst>
                                    </p:anim>
                                  </p:childTnLst>
                                </p:cTn>
                              </p:par>
                              <p:par>
                                <p:cTn id="350" presetID="42" presetClass="entr" presetSubtype="0" fill="hold" grpId="0" nodeType="withEffect">
                                  <p:stCondLst>
                                    <p:cond delay="0"/>
                                  </p:stCondLst>
                                  <p:childTnLst>
                                    <p:set>
                                      <p:cBhvr>
                                        <p:cTn id="351" dur="1" fill="hold">
                                          <p:stCondLst>
                                            <p:cond delay="0"/>
                                          </p:stCondLst>
                                        </p:cTn>
                                        <p:tgtEl>
                                          <p:spTgt spid="1597"/>
                                        </p:tgtEl>
                                        <p:attrNameLst>
                                          <p:attrName>style.visibility</p:attrName>
                                        </p:attrNameLst>
                                      </p:cBhvr>
                                      <p:to>
                                        <p:strVal val="visible"/>
                                      </p:to>
                                    </p:set>
                                    <p:animEffect transition="in" filter="fade">
                                      <p:cBhvr>
                                        <p:cTn id="352" dur="500"/>
                                        <p:tgtEl>
                                          <p:spTgt spid="1597"/>
                                        </p:tgtEl>
                                      </p:cBhvr>
                                    </p:animEffect>
                                    <p:anim calcmode="lin" valueType="num">
                                      <p:cBhvr>
                                        <p:cTn id="353" dur="500" fill="hold"/>
                                        <p:tgtEl>
                                          <p:spTgt spid="1597"/>
                                        </p:tgtEl>
                                        <p:attrNameLst>
                                          <p:attrName>ppt_x</p:attrName>
                                        </p:attrNameLst>
                                      </p:cBhvr>
                                      <p:tavLst>
                                        <p:tav tm="0">
                                          <p:val>
                                            <p:strVal val="#ppt_x"/>
                                          </p:val>
                                        </p:tav>
                                        <p:tav tm="100000">
                                          <p:val>
                                            <p:strVal val="#ppt_x"/>
                                          </p:val>
                                        </p:tav>
                                      </p:tavLst>
                                    </p:anim>
                                    <p:anim calcmode="lin" valueType="num">
                                      <p:cBhvr>
                                        <p:cTn id="354" dur="500" fill="hold"/>
                                        <p:tgtEl>
                                          <p:spTgt spid="1597"/>
                                        </p:tgtEl>
                                        <p:attrNameLst>
                                          <p:attrName>ppt_y</p:attrName>
                                        </p:attrNameLst>
                                      </p:cBhvr>
                                      <p:tavLst>
                                        <p:tav tm="0">
                                          <p:val>
                                            <p:strVal val="#ppt_y+.1"/>
                                          </p:val>
                                        </p:tav>
                                        <p:tav tm="100000">
                                          <p:val>
                                            <p:strVal val="#ppt_y"/>
                                          </p:val>
                                        </p:tav>
                                      </p:tavLst>
                                    </p:anim>
                                  </p:childTnLst>
                                </p:cTn>
                              </p:par>
                              <p:par>
                                <p:cTn id="355" presetID="42" presetClass="entr" presetSubtype="0" fill="hold" grpId="0" nodeType="withEffect">
                                  <p:stCondLst>
                                    <p:cond delay="0"/>
                                  </p:stCondLst>
                                  <p:childTnLst>
                                    <p:set>
                                      <p:cBhvr>
                                        <p:cTn id="356" dur="1" fill="hold">
                                          <p:stCondLst>
                                            <p:cond delay="0"/>
                                          </p:stCondLst>
                                        </p:cTn>
                                        <p:tgtEl>
                                          <p:spTgt spid="1598"/>
                                        </p:tgtEl>
                                        <p:attrNameLst>
                                          <p:attrName>style.visibility</p:attrName>
                                        </p:attrNameLst>
                                      </p:cBhvr>
                                      <p:to>
                                        <p:strVal val="visible"/>
                                      </p:to>
                                    </p:set>
                                    <p:animEffect transition="in" filter="fade">
                                      <p:cBhvr>
                                        <p:cTn id="357" dur="500"/>
                                        <p:tgtEl>
                                          <p:spTgt spid="1598"/>
                                        </p:tgtEl>
                                      </p:cBhvr>
                                    </p:animEffect>
                                    <p:anim calcmode="lin" valueType="num">
                                      <p:cBhvr>
                                        <p:cTn id="358" dur="500" fill="hold"/>
                                        <p:tgtEl>
                                          <p:spTgt spid="1598"/>
                                        </p:tgtEl>
                                        <p:attrNameLst>
                                          <p:attrName>ppt_x</p:attrName>
                                        </p:attrNameLst>
                                      </p:cBhvr>
                                      <p:tavLst>
                                        <p:tav tm="0">
                                          <p:val>
                                            <p:strVal val="#ppt_x"/>
                                          </p:val>
                                        </p:tav>
                                        <p:tav tm="100000">
                                          <p:val>
                                            <p:strVal val="#ppt_x"/>
                                          </p:val>
                                        </p:tav>
                                      </p:tavLst>
                                    </p:anim>
                                    <p:anim calcmode="lin" valueType="num">
                                      <p:cBhvr>
                                        <p:cTn id="359" dur="500" fill="hold"/>
                                        <p:tgtEl>
                                          <p:spTgt spid="1598"/>
                                        </p:tgtEl>
                                        <p:attrNameLst>
                                          <p:attrName>ppt_y</p:attrName>
                                        </p:attrNameLst>
                                      </p:cBhvr>
                                      <p:tavLst>
                                        <p:tav tm="0">
                                          <p:val>
                                            <p:strVal val="#ppt_y+.1"/>
                                          </p:val>
                                        </p:tav>
                                        <p:tav tm="100000">
                                          <p:val>
                                            <p:strVal val="#ppt_y"/>
                                          </p:val>
                                        </p:tav>
                                      </p:tavLst>
                                    </p:anim>
                                  </p:childTnLst>
                                </p:cTn>
                              </p:par>
                              <p:par>
                                <p:cTn id="360" presetID="42" presetClass="entr" presetSubtype="0" fill="hold" grpId="0" nodeType="withEffect">
                                  <p:stCondLst>
                                    <p:cond delay="0"/>
                                  </p:stCondLst>
                                  <p:childTnLst>
                                    <p:set>
                                      <p:cBhvr>
                                        <p:cTn id="361" dur="1" fill="hold">
                                          <p:stCondLst>
                                            <p:cond delay="0"/>
                                          </p:stCondLst>
                                        </p:cTn>
                                        <p:tgtEl>
                                          <p:spTgt spid="1599"/>
                                        </p:tgtEl>
                                        <p:attrNameLst>
                                          <p:attrName>style.visibility</p:attrName>
                                        </p:attrNameLst>
                                      </p:cBhvr>
                                      <p:to>
                                        <p:strVal val="visible"/>
                                      </p:to>
                                    </p:set>
                                    <p:animEffect transition="in" filter="fade">
                                      <p:cBhvr>
                                        <p:cTn id="362" dur="500"/>
                                        <p:tgtEl>
                                          <p:spTgt spid="1599"/>
                                        </p:tgtEl>
                                      </p:cBhvr>
                                    </p:animEffect>
                                    <p:anim calcmode="lin" valueType="num">
                                      <p:cBhvr>
                                        <p:cTn id="363" dur="500" fill="hold"/>
                                        <p:tgtEl>
                                          <p:spTgt spid="1599"/>
                                        </p:tgtEl>
                                        <p:attrNameLst>
                                          <p:attrName>ppt_x</p:attrName>
                                        </p:attrNameLst>
                                      </p:cBhvr>
                                      <p:tavLst>
                                        <p:tav tm="0">
                                          <p:val>
                                            <p:strVal val="#ppt_x"/>
                                          </p:val>
                                        </p:tav>
                                        <p:tav tm="100000">
                                          <p:val>
                                            <p:strVal val="#ppt_x"/>
                                          </p:val>
                                        </p:tav>
                                      </p:tavLst>
                                    </p:anim>
                                    <p:anim calcmode="lin" valueType="num">
                                      <p:cBhvr>
                                        <p:cTn id="364" dur="500" fill="hold"/>
                                        <p:tgtEl>
                                          <p:spTgt spid="1599"/>
                                        </p:tgtEl>
                                        <p:attrNameLst>
                                          <p:attrName>ppt_y</p:attrName>
                                        </p:attrNameLst>
                                      </p:cBhvr>
                                      <p:tavLst>
                                        <p:tav tm="0">
                                          <p:val>
                                            <p:strVal val="#ppt_y+.1"/>
                                          </p:val>
                                        </p:tav>
                                        <p:tav tm="100000">
                                          <p:val>
                                            <p:strVal val="#ppt_y"/>
                                          </p:val>
                                        </p:tav>
                                      </p:tavLst>
                                    </p:anim>
                                  </p:childTnLst>
                                </p:cTn>
                              </p:par>
                              <p:par>
                                <p:cTn id="365" presetID="42" presetClass="entr" presetSubtype="0" fill="hold" grpId="0" nodeType="withEffect">
                                  <p:stCondLst>
                                    <p:cond delay="0"/>
                                  </p:stCondLst>
                                  <p:childTnLst>
                                    <p:set>
                                      <p:cBhvr>
                                        <p:cTn id="366" dur="1" fill="hold">
                                          <p:stCondLst>
                                            <p:cond delay="0"/>
                                          </p:stCondLst>
                                        </p:cTn>
                                        <p:tgtEl>
                                          <p:spTgt spid="1600"/>
                                        </p:tgtEl>
                                        <p:attrNameLst>
                                          <p:attrName>style.visibility</p:attrName>
                                        </p:attrNameLst>
                                      </p:cBhvr>
                                      <p:to>
                                        <p:strVal val="visible"/>
                                      </p:to>
                                    </p:set>
                                    <p:animEffect transition="in" filter="fade">
                                      <p:cBhvr>
                                        <p:cTn id="367" dur="500"/>
                                        <p:tgtEl>
                                          <p:spTgt spid="1600"/>
                                        </p:tgtEl>
                                      </p:cBhvr>
                                    </p:animEffect>
                                    <p:anim calcmode="lin" valueType="num">
                                      <p:cBhvr>
                                        <p:cTn id="368" dur="500" fill="hold"/>
                                        <p:tgtEl>
                                          <p:spTgt spid="1600"/>
                                        </p:tgtEl>
                                        <p:attrNameLst>
                                          <p:attrName>ppt_x</p:attrName>
                                        </p:attrNameLst>
                                      </p:cBhvr>
                                      <p:tavLst>
                                        <p:tav tm="0">
                                          <p:val>
                                            <p:strVal val="#ppt_x"/>
                                          </p:val>
                                        </p:tav>
                                        <p:tav tm="100000">
                                          <p:val>
                                            <p:strVal val="#ppt_x"/>
                                          </p:val>
                                        </p:tav>
                                      </p:tavLst>
                                    </p:anim>
                                    <p:anim calcmode="lin" valueType="num">
                                      <p:cBhvr>
                                        <p:cTn id="369" dur="500" fill="hold"/>
                                        <p:tgtEl>
                                          <p:spTgt spid="1600"/>
                                        </p:tgtEl>
                                        <p:attrNameLst>
                                          <p:attrName>ppt_y</p:attrName>
                                        </p:attrNameLst>
                                      </p:cBhvr>
                                      <p:tavLst>
                                        <p:tav tm="0">
                                          <p:val>
                                            <p:strVal val="#ppt_y+.1"/>
                                          </p:val>
                                        </p:tav>
                                        <p:tav tm="100000">
                                          <p:val>
                                            <p:strVal val="#ppt_y"/>
                                          </p:val>
                                        </p:tav>
                                      </p:tavLst>
                                    </p:anim>
                                  </p:childTnLst>
                                </p:cTn>
                              </p:par>
                              <p:par>
                                <p:cTn id="370" presetID="42" presetClass="entr" presetSubtype="0" fill="hold" grpId="0" nodeType="withEffect" nodePh="1">
                                  <p:stCondLst>
                                    <p:cond delay="0"/>
                                  </p:stCondLst>
                                  <p:endCondLst>
                                    <p:cond evt="begin" delay="0">
                                      <p:tn val="370"/>
                                    </p:cond>
                                  </p:endCondLst>
                                  <p:childTnLst>
                                    <p:set>
                                      <p:cBhvr>
                                        <p:cTn id="371" dur="1" fill="hold">
                                          <p:stCondLst>
                                            <p:cond delay="0"/>
                                          </p:stCondLst>
                                        </p:cTn>
                                        <p:tgtEl>
                                          <p:spTgt spid="1602"/>
                                        </p:tgtEl>
                                        <p:attrNameLst>
                                          <p:attrName>style.visibility</p:attrName>
                                        </p:attrNameLst>
                                      </p:cBhvr>
                                      <p:to>
                                        <p:strVal val="visible"/>
                                      </p:to>
                                    </p:set>
                                    <p:animEffect transition="in" filter="fade">
                                      <p:cBhvr>
                                        <p:cTn id="372" dur="500"/>
                                        <p:tgtEl>
                                          <p:spTgt spid="1602"/>
                                        </p:tgtEl>
                                      </p:cBhvr>
                                    </p:animEffect>
                                    <p:anim calcmode="lin" valueType="num">
                                      <p:cBhvr>
                                        <p:cTn id="373" dur="500" fill="hold"/>
                                        <p:tgtEl>
                                          <p:spTgt spid="1602"/>
                                        </p:tgtEl>
                                        <p:attrNameLst>
                                          <p:attrName>ppt_x</p:attrName>
                                        </p:attrNameLst>
                                      </p:cBhvr>
                                      <p:tavLst>
                                        <p:tav tm="0">
                                          <p:val>
                                            <p:strVal val="#ppt_x"/>
                                          </p:val>
                                        </p:tav>
                                        <p:tav tm="100000">
                                          <p:val>
                                            <p:strVal val="#ppt_x"/>
                                          </p:val>
                                        </p:tav>
                                      </p:tavLst>
                                    </p:anim>
                                    <p:anim calcmode="lin" valueType="num">
                                      <p:cBhvr>
                                        <p:cTn id="374" dur="500" fill="hold"/>
                                        <p:tgtEl>
                                          <p:spTgt spid="1602"/>
                                        </p:tgtEl>
                                        <p:attrNameLst>
                                          <p:attrName>ppt_y</p:attrName>
                                        </p:attrNameLst>
                                      </p:cBhvr>
                                      <p:tavLst>
                                        <p:tav tm="0">
                                          <p:val>
                                            <p:strVal val="#ppt_y+.1"/>
                                          </p:val>
                                        </p:tav>
                                        <p:tav tm="100000">
                                          <p:val>
                                            <p:strVal val="#ppt_y"/>
                                          </p:val>
                                        </p:tav>
                                      </p:tavLst>
                                    </p:anim>
                                  </p:childTnLst>
                                </p:cTn>
                              </p:par>
                              <p:par>
                                <p:cTn id="375" presetID="42" presetClass="entr" presetSubtype="0" fill="hold" grpId="0" nodeType="withEffect">
                                  <p:stCondLst>
                                    <p:cond delay="0"/>
                                  </p:stCondLst>
                                  <p:childTnLst>
                                    <p:set>
                                      <p:cBhvr>
                                        <p:cTn id="376" dur="1" fill="hold">
                                          <p:stCondLst>
                                            <p:cond delay="0"/>
                                          </p:stCondLst>
                                        </p:cTn>
                                        <p:tgtEl>
                                          <p:spTgt spid="1604"/>
                                        </p:tgtEl>
                                        <p:attrNameLst>
                                          <p:attrName>style.visibility</p:attrName>
                                        </p:attrNameLst>
                                      </p:cBhvr>
                                      <p:to>
                                        <p:strVal val="visible"/>
                                      </p:to>
                                    </p:set>
                                    <p:animEffect transition="in" filter="fade">
                                      <p:cBhvr>
                                        <p:cTn id="377" dur="500"/>
                                        <p:tgtEl>
                                          <p:spTgt spid="1604"/>
                                        </p:tgtEl>
                                      </p:cBhvr>
                                    </p:animEffect>
                                    <p:anim calcmode="lin" valueType="num">
                                      <p:cBhvr>
                                        <p:cTn id="378" dur="500" fill="hold"/>
                                        <p:tgtEl>
                                          <p:spTgt spid="1604"/>
                                        </p:tgtEl>
                                        <p:attrNameLst>
                                          <p:attrName>ppt_x</p:attrName>
                                        </p:attrNameLst>
                                      </p:cBhvr>
                                      <p:tavLst>
                                        <p:tav tm="0">
                                          <p:val>
                                            <p:strVal val="#ppt_x"/>
                                          </p:val>
                                        </p:tav>
                                        <p:tav tm="100000">
                                          <p:val>
                                            <p:strVal val="#ppt_x"/>
                                          </p:val>
                                        </p:tav>
                                      </p:tavLst>
                                    </p:anim>
                                    <p:anim calcmode="lin" valueType="num">
                                      <p:cBhvr>
                                        <p:cTn id="379" dur="500" fill="hold"/>
                                        <p:tgtEl>
                                          <p:spTgt spid="1604"/>
                                        </p:tgtEl>
                                        <p:attrNameLst>
                                          <p:attrName>ppt_y</p:attrName>
                                        </p:attrNameLst>
                                      </p:cBhvr>
                                      <p:tavLst>
                                        <p:tav tm="0">
                                          <p:val>
                                            <p:strVal val="#ppt_y+.1"/>
                                          </p:val>
                                        </p:tav>
                                        <p:tav tm="100000">
                                          <p:val>
                                            <p:strVal val="#ppt_y"/>
                                          </p:val>
                                        </p:tav>
                                      </p:tavLst>
                                    </p:anim>
                                  </p:childTnLst>
                                </p:cTn>
                              </p:par>
                              <p:par>
                                <p:cTn id="380" presetID="42" presetClass="entr" presetSubtype="0" fill="hold" grpId="0" nodeType="withEffect" nodePh="1">
                                  <p:stCondLst>
                                    <p:cond delay="0"/>
                                  </p:stCondLst>
                                  <p:endCondLst>
                                    <p:cond evt="begin" delay="0">
                                      <p:tn val="380"/>
                                    </p:cond>
                                  </p:endCondLst>
                                  <p:childTnLst>
                                    <p:set>
                                      <p:cBhvr>
                                        <p:cTn id="381" dur="1" fill="hold">
                                          <p:stCondLst>
                                            <p:cond delay="0"/>
                                          </p:stCondLst>
                                        </p:cTn>
                                        <p:tgtEl>
                                          <p:spTgt spid="1605"/>
                                        </p:tgtEl>
                                        <p:attrNameLst>
                                          <p:attrName>style.visibility</p:attrName>
                                        </p:attrNameLst>
                                      </p:cBhvr>
                                      <p:to>
                                        <p:strVal val="visible"/>
                                      </p:to>
                                    </p:set>
                                    <p:animEffect transition="in" filter="fade">
                                      <p:cBhvr>
                                        <p:cTn id="382" dur="500"/>
                                        <p:tgtEl>
                                          <p:spTgt spid="1605"/>
                                        </p:tgtEl>
                                      </p:cBhvr>
                                    </p:animEffect>
                                    <p:anim calcmode="lin" valueType="num">
                                      <p:cBhvr>
                                        <p:cTn id="383" dur="500" fill="hold"/>
                                        <p:tgtEl>
                                          <p:spTgt spid="1605"/>
                                        </p:tgtEl>
                                        <p:attrNameLst>
                                          <p:attrName>ppt_x</p:attrName>
                                        </p:attrNameLst>
                                      </p:cBhvr>
                                      <p:tavLst>
                                        <p:tav tm="0">
                                          <p:val>
                                            <p:strVal val="#ppt_x"/>
                                          </p:val>
                                        </p:tav>
                                        <p:tav tm="100000">
                                          <p:val>
                                            <p:strVal val="#ppt_x"/>
                                          </p:val>
                                        </p:tav>
                                      </p:tavLst>
                                    </p:anim>
                                    <p:anim calcmode="lin" valueType="num">
                                      <p:cBhvr>
                                        <p:cTn id="384" dur="500" fill="hold"/>
                                        <p:tgtEl>
                                          <p:spTgt spid="1605"/>
                                        </p:tgtEl>
                                        <p:attrNameLst>
                                          <p:attrName>ppt_y</p:attrName>
                                        </p:attrNameLst>
                                      </p:cBhvr>
                                      <p:tavLst>
                                        <p:tav tm="0">
                                          <p:val>
                                            <p:strVal val="#ppt_y+.1"/>
                                          </p:val>
                                        </p:tav>
                                        <p:tav tm="100000">
                                          <p:val>
                                            <p:strVal val="#ppt_y"/>
                                          </p:val>
                                        </p:tav>
                                      </p:tavLst>
                                    </p:anim>
                                  </p:childTnLst>
                                </p:cTn>
                              </p:par>
                              <p:par>
                                <p:cTn id="385" presetID="42" presetClass="entr" presetSubtype="0" fill="hold" grpId="0" nodeType="withEffect">
                                  <p:stCondLst>
                                    <p:cond delay="0"/>
                                  </p:stCondLst>
                                  <p:childTnLst>
                                    <p:set>
                                      <p:cBhvr>
                                        <p:cTn id="386" dur="1" fill="hold">
                                          <p:stCondLst>
                                            <p:cond delay="0"/>
                                          </p:stCondLst>
                                        </p:cTn>
                                        <p:tgtEl>
                                          <p:spTgt spid="1606"/>
                                        </p:tgtEl>
                                        <p:attrNameLst>
                                          <p:attrName>style.visibility</p:attrName>
                                        </p:attrNameLst>
                                      </p:cBhvr>
                                      <p:to>
                                        <p:strVal val="visible"/>
                                      </p:to>
                                    </p:set>
                                    <p:animEffect transition="in" filter="fade">
                                      <p:cBhvr>
                                        <p:cTn id="387" dur="500"/>
                                        <p:tgtEl>
                                          <p:spTgt spid="1606"/>
                                        </p:tgtEl>
                                      </p:cBhvr>
                                    </p:animEffect>
                                    <p:anim calcmode="lin" valueType="num">
                                      <p:cBhvr>
                                        <p:cTn id="388" dur="500" fill="hold"/>
                                        <p:tgtEl>
                                          <p:spTgt spid="1606"/>
                                        </p:tgtEl>
                                        <p:attrNameLst>
                                          <p:attrName>ppt_x</p:attrName>
                                        </p:attrNameLst>
                                      </p:cBhvr>
                                      <p:tavLst>
                                        <p:tav tm="0">
                                          <p:val>
                                            <p:strVal val="#ppt_x"/>
                                          </p:val>
                                        </p:tav>
                                        <p:tav tm="100000">
                                          <p:val>
                                            <p:strVal val="#ppt_x"/>
                                          </p:val>
                                        </p:tav>
                                      </p:tavLst>
                                    </p:anim>
                                    <p:anim calcmode="lin" valueType="num">
                                      <p:cBhvr>
                                        <p:cTn id="389" dur="500" fill="hold"/>
                                        <p:tgtEl>
                                          <p:spTgt spid="1606"/>
                                        </p:tgtEl>
                                        <p:attrNameLst>
                                          <p:attrName>ppt_y</p:attrName>
                                        </p:attrNameLst>
                                      </p:cBhvr>
                                      <p:tavLst>
                                        <p:tav tm="0">
                                          <p:val>
                                            <p:strVal val="#ppt_y+.1"/>
                                          </p:val>
                                        </p:tav>
                                        <p:tav tm="100000">
                                          <p:val>
                                            <p:strVal val="#ppt_y"/>
                                          </p:val>
                                        </p:tav>
                                      </p:tavLst>
                                    </p:anim>
                                  </p:childTnLst>
                                </p:cTn>
                              </p:par>
                              <p:par>
                                <p:cTn id="390" presetID="42" presetClass="entr" presetSubtype="0" fill="hold" grpId="0" nodeType="withEffect" nodePh="1">
                                  <p:stCondLst>
                                    <p:cond delay="0"/>
                                  </p:stCondLst>
                                  <p:endCondLst>
                                    <p:cond evt="begin" delay="0">
                                      <p:tn val="390"/>
                                    </p:cond>
                                  </p:endCondLst>
                                  <p:childTnLst>
                                    <p:set>
                                      <p:cBhvr>
                                        <p:cTn id="391" dur="1" fill="hold">
                                          <p:stCondLst>
                                            <p:cond delay="0"/>
                                          </p:stCondLst>
                                        </p:cTn>
                                        <p:tgtEl>
                                          <p:spTgt spid="1607"/>
                                        </p:tgtEl>
                                        <p:attrNameLst>
                                          <p:attrName>style.visibility</p:attrName>
                                        </p:attrNameLst>
                                      </p:cBhvr>
                                      <p:to>
                                        <p:strVal val="visible"/>
                                      </p:to>
                                    </p:set>
                                    <p:animEffect transition="in" filter="fade">
                                      <p:cBhvr>
                                        <p:cTn id="392" dur="500"/>
                                        <p:tgtEl>
                                          <p:spTgt spid="1607"/>
                                        </p:tgtEl>
                                      </p:cBhvr>
                                    </p:animEffect>
                                    <p:anim calcmode="lin" valueType="num">
                                      <p:cBhvr>
                                        <p:cTn id="393" dur="500" fill="hold"/>
                                        <p:tgtEl>
                                          <p:spTgt spid="1607"/>
                                        </p:tgtEl>
                                        <p:attrNameLst>
                                          <p:attrName>ppt_x</p:attrName>
                                        </p:attrNameLst>
                                      </p:cBhvr>
                                      <p:tavLst>
                                        <p:tav tm="0">
                                          <p:val>
                                            <p:strVal val="#ppt_x"/>
                                          </p:val>
                                        </p:tav>
                                        <p:tav tm="100000">
                                          <p:val>
                                            <p:strVal val="#ppt_x"/>
                                          </p:val>
                                        </p:tav>
                                      </p:tavLst>
                                    </p:anim>
                                    <p:anim calcmode="lin" valueType="num">
                                      <p:cBhvr>
                                        <p:cTn id="394" dur="500" fill="hold"/>
                                        <p:tgtEl>
                                          <p:spTgt spid="1607"/>
                                        </p:tgtEl>
                                        <p:attrNameLst>
                                          <p:attrName>ppt_y</p:attrName>
                                        </p:attrNameLst>
                                      </p:cBhvr>
                                      <p:tavLst>
                                        <p:tav tm="0">
                                          <p:val>
                                            <p:strVal val="#ppt_y+.1"/>
                                          </p:val>
                                        </p:tav>
                                        <p:tav tm="100000">
                                          <p:val>
                                            <p:strVal val="#ppt_y"/>
                                          </p:val>
                                        </p:tav>
                                      </p:tavLst>
                                    </p:anim>
                                  </p:childTnLst>
                                </p:cTn>
                              </p:par>
                              <p:par>
                                <p:cTn id="395" presetID="42" presetClass="entr" presetSubtype="0" fill="hold" grpId="0" nodeType="withEffect">
                                  <p:stCondLst>
                                    <p:cond delay="0"/>
                                  </p:stCondLst>
                                  <p:childTnLst>
                                    <p:set>
                                      <p:cBhvr>
                                        <p:cTn id="396" dur="1" fill="hold">
                                          <p:stCondLst>
                                            <p:cond delay="0"/>
                                          </p:stCondLst>
                                        </p:cTn>
                                        <p:tgtEl>
                                          <p:spTgt spid="1608"/>
                                        </p:tgtEl>
                                        <p:attrNameLst>
                                          <p:attrName>style.visibility</p:attrName>
                                        </p:attrNameLst>
                                      </p:cBhvr>
                                      <p:to>
                                        <p:strVal val="visible"/>
                                      </p:to>
                                    </p:set>
                                    <p:animEffect transition="in" filter="fade">
                                      <p:cBhvr>
                                        <p:cTn id="397" dur="500"/>
                                        <p:tgtEl>
                                          <p:spTgt spid="1608"/>
                                        </p:tgtEl>
                                      </p:cBhvr>
                                    </p:animEffect>
                                    <p:anim calcmode="lin" valueType="num">
                                      <p:cBhvr>
                                        <p:cTn id="398" dur="500" fill="hold"/>
                                        <p:tgtEl>
                                          <p:spTgt spid="1608"/>
                                        </p:tgtEl>
                                        <p:attrNameLst>
                                          <p:attrName>ppt_x</p:attrName>
                                        </p:attrNameLst>
                                      </p:cBhvr>
                                      <p:tavLst>
                                        <p:tav tm="0">
                                          <p:val>
                                            <p:strVal val="#ppt_x"/>
                                          </p:val>
                                        </p:tav>
                                        <p:tav tm="100000">
                                          <p:val>
                                            <p:strVal val="#ppt_x"/>
                                          </p:val>
                                        </p:tav>
                                      </p:tavLst>
                                    </p:anim>
                                    <p:anim calcmode="lin" valueType="num">
                                      <p:cBhvr>
                                        <p:cTn id="399" dur="500" fill="hold"/>
                                        <p:tgtEl>
                                          <p:spTgt spid="1608"/>
                                        </p:tgtEl>
                                        <p:attrNameLst>
                                          <p:attrName>ppt_y</p:attrName>
                                        </p:attrNameLst>
                                      </p:cBhvr>
                                      <p:tavLst>
                                        <p:tav tm="0">
                                          <p:val>
                                            <p:strVal val="#ppt_y+.1"/>
                                          </p:val>
                                        </p:tav>
                                        <p:tav tm="100000">
                                          <p:val>
                                            <p:strVal val="#ppt_y"/>
                                          </p:val>
                                        </p:tav>
                                      </p:tavLst>
                                    </p:anim>
                                  </p:childTnLst>
                                </p:cTn>
                              </p:par>
                              <p:par>
                                <p:cTn id="400" presetID="42" presetClass="entr" presetSubtype="0" fill="hold" grpId="0" nodeType="withEffect" nodePh="1">
                                  <p:stCondLst>
                                    <p:cond delay="0"/>
                                  </p:stCondLst>
                                  <p:endCondLst>
                                    <p:cond evt="begin" delay="0">
                                      <p:tn val="400"/>
                                    </p:cond>
                                  </p:endCondLst>
                                  <p:childTnLst>
                                    <p:set>
                                      <p:cBhvr>
                                        <p:cTn id="401" dur="1" fill="hold">
                                          <p:stCondLst>
                                            <p:cond delay="0"/>
                                          </p:stCondLst>
                                        </p:cTn>
                                        <p:tgtEl>
                                          <p:spTgt spid="1609"/>
                                        </p:tgtEl>
                                        <p:attrNameLst>
                                          <p:attrName>style.visibility</p:attrName>
                                        </p:attrNameLst>
                                      </p:cBhvr>
                                      <p:to>
                                        <p:strVal val="visible"/>
                                      </p:to>
                                    </p:set>
                                    <p:animEffect transition="in" filter="fade">
                                      <p:cBhvr>
                                        <p:cTn id="402" dur="500"/>
                                        <p:tgtEl>
                                          <p:spTgt spid="1609"/>
                                        </p:tgtEl>
                                      </p:cBhvr>
                                    </p:animEffect>
                                    <p:anim calcmode="lin" valueType="num">
                                      <p:cBhvr>
                                        <p:cTn id="403" dur="500" fill="hold"/>
                                        <p:tgtEl>
                                          <p:spTgt spid="1609"/>
                                        </p:tgtEl>
                                        <p:attrNameLst>
                                          <p:attrName>ppt_x</p:attrName>
                                        </p:attrNameLst>
                                      </p:cBhvr>
                                      <p:tavLst>
                                        <p:tav tm="0">
                                          <p:val>
                                            <p:strVal val="#ppt_x"/>
                                          </p:val>
                                        </p:tav>
                                        <p:tav tm="100000">
                                          <p:val>
                                            <p:strVal val="#ppt_x"/>
                                          </p:val>
                                        </p:tav>
                                      </p:tavLst>
                                    </p:anim>
                                    <p:anim calcmode="lin" valueType="num">
                                      <p:cBhvr>
                                        <p:cTn id="404" dur="500" fill="hold"/>
                                        <p:tgtEl>
                                          <p:spTgt spid="1609"/>
                                        </p:tgtEl>
                                        <p:attrNameLst>
                                          <p:attrName>ppt_y</p:attrName>
                                        </p:attrNameLst>
                                      </p:cBhvr>
                                      <p:tavLst>
                                        <p:tav tm="0">
                                          <p:val>
                                            <p:strVal val="#ppt_y+.1"/>
                                          </p:val>
                                        </p:tav>
                                        <p:tav tm="100000">
                                          <p:val>
                                            <p:strVal val="#ppt_y"/>
                                          </p:val>
                                        </p:tav>
                                      </p:tavLst>
                                    </p:anim>
                                  </p:childTnLst>
                                </p:cTn>
                              </p:par>
                              <p:par>
                                <p:cTn id="405" presetID="42" presetClass="entr" presetSubtype="0" fill="hold" grpId="0" nodeType="withEffect">
                                  <p:stCondLst>
                                    <p:cond delay="0"/>
                                  </p:stCondLst>
                                  <p:childTnLst>
                                    <p:set>
                                      <p:cBhvr>
                                        <p:cTn id="406" dur="1" fill="hold">
                                          <p:stCondLst>
                                            <p:cond delay="0"/>
                                          </p:stCondLst>
                                        </p:cTn>
                                        <p:tgtEl>
                                          <p:spTgt spid="1610"/>
                                        </p:tgtEl>
                                        <p:attrNameLst>
                                          <p:attrName>style.visibility</p:attrName>
                                        </p:attrNameLst>
                                      </p:cBhvr>
                                      <p:to>
                                        <p:strVal val="visible"/>
                                      </p:to>
                                    </p:set>
                                    <p:animEffect transition="in" filter="fade">
                                      <p:cBhvr>
                                        <p:cTn id="407" dur="500"/>
                                        <p:tgtEl>
                                          <p:spTgt spid="1610"/>
                                        </p:tgtEl>
                                      </p:cBhvr>
                                    </p:animEffect>
                                    <p:anim calcmode="lin" valueType="num">
                                      <p:cBhvr>
                                        <p:cTn id="408" dur="500" fill="hold"/>
                                        <p:tgtEl>
                                          <p:spTgt spid="1610"/>
                                        </p:tgtEl>
                                        <p:attrNameLst>
                                          <p:attrName>ppt_x</p:attrName>
                                        </p:attrNameLst>
                                      </p:cBhvr>
                                      <p:tavLst>
                                        <p:tav tm="0">
                                          <p:val>
                                            <p:strVal val="#ppt_x"/>
                                          </p:val>
                                        </p:tav>
                                        <p:tav tm="100000">
                                          <p:val>
                                            <p:strVal val="#ppt_x"/>
                                          </p:val>
                                        </p:tav>
                                      </p:tavLst>
                                    </p:anim>
                                    <p:anim calcmode="lin" valueType="num">
                                      <p:cBhvr>
                                        <p:cTn id="409" dur="500" fill="hold"/>
                                        <p:tgtEl>
                                          <p:spTgt spid="1610"/>
                                        </p:tgtEl>
                                        <p:attrNameLst>
                                          <p:attrName>ppt_y</p:attrName>
                                        </p:attrNameLst>
                                      </p:cBhvr>
                                      <p:tavLst>
                                        <p:tav tm="0">
                                          <p:val>
                                            <p:strVal val="#ppt_y+.1"/>
                                          </p:val>
                                        </p:tav>
                                        <p:tav tm="100000">
                                          <p:val>
                                            <p:strVal val="#ppt_y"/>
                                          </p:val>
                                        </p:tav>
                                      </p:tavLst>
                                    </p:anim>
                                  </p:childTnLst>
                                </p:cTn>
                              </p:par>
                              <p:par>
                                <p:cTn id="410" presetID="42" presetClass="entr" presetSubtype="0" fill="hold" grpId="0" nodeType="withEffect" nodePh="1">
                                  <p:stCondLst>
                                    <p:cond delay="0"/>
                                  </p:stCondLst>
                                  <p:endCondLst>
                                    <p:cond evt="begin" delay="0">
                                      <p:tn val="410"/>
                                    </p:cond>
                                  </p:endCondLst>
                                  <p:childTnLst>
                                    <p:set>
                                      <p:cBhvr>
                                        <p:cTn id="411" dur="1" fill="hold">
                                          <p:stCondLst>
                                            <p:cond delay="0"/>
                                          </p:stCondLst>
                                        </p:cTn>
                                        <p:tgtEl>
                                          <p:spTgt spid="1611"/>
                                        </p:tgtEl>
                                        <p:attrNameLst>
                                          <p:attrName>style.visibility</p:attrName>
                                        </p:attrNameLst>
                                      </p:cBhvr>
                                      <p:to>
                                        <p:strVal val="visible"/>
                                      </p:to>
                                    </p:set>
                                    <p:animEffect transition="in" filter="fade">
                                      <p:cBhvr>
                                        <p:cTn id="412" dur="500"/>
                                        <p:tgtEl>
                                          <p:spTgt spid="1611"/>
                                        </p:tgtEl>
                                      </p:cBhvr>
                                    </p:animEffect>
                                    <p:anim calcmode="lin" valueType="num">
                                      <p:cBhvr>
                                        <p:cTn id="413" dur="500" fill="hold"/>
                                        <p:tgtEl>
                                          <p:spTgt spid="1611"/>
                                        </p:tgtEl>
                                        <p:attrNameLst>
                                          <p:attrName>ppt_x</p:attrName>
                                        </p:attrNameLst>
                                      </p:cBhvr>
                                      <p:tavLst>
                                        <p:tav tm="0">
                                          <p:val>
                                            <p:strVal val="#ppt_x"/>
                                          </p:val>
                                        </p:tav>
                                        <p:tav tm="100000">
                                          <p:val>
                                            <p:strVal val="#ppt_x"/>
                                          </p:val>
                                        </p:tav>
                                      </p:tavLst>
                                    </p:anim>
                                    <p:anim calcmode="lin" valueType="num">
                                      <p:cBhvr>
                                        <p:cTn id="414" dur="500" fill="hold"/>
                                        <p:tgtEl>
                                          <p:spTgt spid="1611"/>
                                        </p:tgtEl>
                                        <p:attrNameLst>
                                          <p:attrName>ppt_y</p:attrName>
                                        </p:attrNameLst>
                                      </p:cBhvr>
                                      <p:tavLst>
                                        <p:tav tm="0">
                                          <p:val>
                                            <p:strVal val="#ppt_y+.1"/>
                                          </p:val>
                                        </p:tav>
                                        <p:tav tm="100000">
                                          <p:val>
                                            <p:strVal val="#ppt_y"/>
                                          </p:val>
                                        </p:tav>
                                      </p:tavLst>
                                    </p:anim>
                                  </p:childTnLst>
                                </p:cTn>
                              </p:par>
                              <p:par>
                                <p:cTn id="415" presetID="42" presetClass="entr" presetSubtype="0" fill="hold" grpId="0" nodeType="withEffect">
                                  <p:stCondLst>
                                    <p:cond delay="0"/>
                                  </p:stCondLst>
                                  <p:childTnLst>
                                    <p:set>
                                      <p:cBhvr>
                                        <p:cTn id="416" dur="1" fill="hold">
                                          <p:stCondLst>
                                            <p:cond delay="0"/>
                                          </p:stCondLst>
                                        </p:cTn>
                                        <p:tgtEl>
                                          <p:spTgt spid="1612"/>
                                        </p:tgtEl>
                                        <p:attrNameLst>
                                          <p:attrName>style.visibility</p:attrName>
                                        </p:attrNameLst>
                                      </p:cBhvr>
                                      <p:to>
                                        <p:strVal val="visible"/>
                                      </p:to>
                                    </p:set>
                                    <p:animEffect transition="in" filter="fade">
                                      <p:cBhvr>
                                        <p:cTn id="417" dur="500"/>
                                        <p:tgtEl>
                                          <p:spTgt spid="1612"/>
                                        </p:tgtEl>
                                      </p:cBhvr>
                                    </p:animEffect>
                                    <p:anim calcmode="lin" valueType="num">
                                      <p:cBhvr>
                                        <p:cTn id="418" dur="500" fill="hold"/>
                                        <p:tgtEl>
                                          <p:spTgt spid="1612"/>
                                        </p:tgtEl>
                                        <p:attrNameLst>
                                          <p:attrName>ppt_x</p:attrName>
                                        </p:attrNameLst>
                                      </p:cBhvr>
                                      <p:tavLst>
                                        <p:tav tm="0">
                                          <p:val>
                                            <p:strVal val="#ppt_x"/>
                                          </p:val>
                                        </p:tav>
                                        <p:tav tm="100000">
                                          <p:val>
                                            <p:strVal val="#ppt_x"/>
                                          </p:val>
                                        </p:tav>
                                      </p:tavLst>
                                    </p:anim>
                                    <p:anim calcmode="lin" valueType="num">
                                      <p:cBhvr>
                                        <p:cTn id="419" dur="500" fill="hold"/>
                                        <p:tgtEl>
                                          <p:spTgt spid="1612"/>
                                        </p:tgtEl>
                                        <p:attrNameLst>
                                          <p:attrName>ppt_y</p:attrName>
                                        </p:attrNameLst>
                                      </p:cBhvr>
                                      <p:tavLst>
                                        <p:tav tm="0">
                                          <p:val>
                                            <p:strVal val="#ppt_y+.1"/>
                                          </p:val>
                                        </p:tav>
                                        <p:tav tm="100000">
                                          <p:val>
                                            <p:strVal val="#ppt_y"/>
                                          </p:val>
                                        </p:tav>
                                      </p:tavLst>
                                    </p:anim>
                                  </p:childTnLst>
                                </p:cTn>
                              </p:par>
                              <p:par>
                                <p:cTn id="420" presetID="42" presetClass="entr" presetSubtype="0" fill="hold" grpId="0" nodeType="withEffect" nodePh="1">
                                  <p:stCondLst>
                                    <p:cond delay="0"/>
                                  </p:stCondLst>
                                  <p:endCondLst>
                                    <p:cond evt="begin" delay="0">
                                      <p:tn val="420"/>
                                    </p:cond>
                                  </p:endCondLst>
                                  <p:childTnLst>
                                    <p:set>
                                      <p:cBhvr>
                                        <p:cTn id="421" dur="1" fill="hold">
                                          <p:stCondLst>
                                            <p:cond delay="0"/>
                                          </p:stCondLst>
                                        </p:cTn>
                                        <p:tgtEl>
                                          <p:spTgt spid="1613"/>
                                        </p:tgtEl>
                                        <p:attrNameLst>
                                          <p:attrName>style.visibility</p:attrName>
                                        </p:attrNameLst>
                                      </p:cBhvr>
                                      <p:to>
                                        <p:strVal val="visible"/>
                                      </p:to>
                                    </p:set>
                                    <p:animEffect transition="in" filter="fade">
                                      <p:cBhvr>
                                        <p:cTn id="422" dur="500"/>
                                        <p:tgtEl>
                                          <p:spTgt spid="1613"/>
                                        </p:tgtEl>
                                      </p:cBhvr>
                                    </p:animEffect>
                                    <p:anim calcmode="lin" valueType="num">
                                      <p:cBhvr>
                                        <p:cTn id="423" dur="500" fill="hold"/>
                                        <p:tgtEl>
                                          <p:spTgt spid="1613"/>
                                        </p:tgtEl>
                                        <p:attrNameLst>
                                          <p:attrName>ppt_x</p:attrName>
                                        </p:attrNameLst>
                                      </p:cBhvr>
                                      <p:tavLst>
                                        <p:tav tm="0">
                                          <p:val>
                                            <p:strVal val="#ppt_x"/>
                                          </p:val>
                                        </p:tav>
                                        <p:tav tm="100000">
                                          <p:val>
                                            <p:strVal val="#ppt_x"/>
                                          </p:val>
                                        </p:tav>
                                      </p:tavLst>
                                    </p:anim>
                                    <p:anim calcmode="lin" valueType="num">
                                      <p:cBhvr>
                                        <p:cTn id="424" dur="500" fill="hold"/>
                                        <p:tgtEl>
                                          <p:spTgt spid="1613"/>
                                        </p:tgtEl>
                                        <p:attrNameLst>
                                          <p:attrName>ppt_y</p:attrName>
                                        </p:attrNameLst>
                                      </p:cBhvr>
                                      <p:tavLst>
                                        <p:tav tm="0">
                                          <p:val>
                                            <p:strVal val="#ppt_y+.1"/>
                                          </p:val>
                                        </p:tav>
                                        <p:tav tm="100000">
                                          <p:val>
                                            <p:strVal val="#ppt_y"/>
                                          </p:val>
                                        </p:tav>
                                      </p:tavLst>
                                    </p:anim>
                                  </p:childTnLst>
                                </p:cTn>
                              </p:par>
                              <p:par>
                                <p:cTn id="425" presetID="42" presetClass="entr" presetSubtype="0" fill="hold" grpId="0" nodeType="withEffect">
                                  <p:stCondLst>
                                    <p:cond delay="0"/>
                                  </p:stCondLst>
                                  <p:childTnLst>
                                    <p:set>
                                      <p:cBhvr>
                                        <p:cTn id="426" dur="1" fill="hold">
                                          <p:stCondLst>
                                            <p:cond delay="0"/>
                                          </p:stCondLst>
                                        </p:cTn>
                                        <p:tgtEl>
                                          <p:spTgt spid="1614"/>
                                        </p:tgtEl>
                                        <p:attrNameLst>
                                          <p:attrName>style.visibility</p:attrName>
                                        </p:attrNameLst>
                                      </p:cBhvr>
                                      <p:to>
                                        <p:strVal val="visible"/>
                                      </p:to>
                                    </p:set>
                                    <p:animEffect transition="in" filter="fade">
                                      <p:cBhvr>
                                        <p:cTn id="427" dur="500"/>
                                        <p:tgtEl>
                                          <p:spTgt spid="1614"/>
                                        </p:tgtEl>
                                      </p:cBhvr>
                                    </p:animEffect>
                                    <p:anim calcmode="lin" valueType="num">
                                      <p:cBhvr>
                                        <p:cTn id="428" dur="500" fill="hold"/>
                                        <p:tgtEl>
                                          <p:spTgt spid="1614"/>
                                        </p:tgtEl>
                                        <p:attrNameLst>
                                          <p:attrName>ppt_x</p:attrName>
                                        </p:attrNameLst>
                                      </p:cBhvr>
                                      <p:tavLst>
                                        <p:tav tm="0">
                                          <p:val>
                                            <p:strVal val="#ppt_x"/>
                                          </p:val>
                                        </p:tav>
                                        <p:tav tm="100000">
                                          <p:val>
                                            <p:strVal val="#ppt_x"/>
                                          </p:val>
                                        </p:tav>
                                      </p:tavLst>
                                    </p:anim>
                                    <p:anim calcmode="lin" valueType="num">
                                      <p:cBhvr>
                                        <p:cTn id="429" dur="500" fill="hold"/>
                                        <p:tgtEl>
                                          <p:spTgt spid="1614"/>
                                        </p:tgtEl>
                                        <p:attrNameLst>
                                          <p:attrName>ppt_y</p:attrName>
                                        </p:attrNameLst>
                                      </p:cBhvr>
                                      <p:tavLst>
                                        <p:tav tm="0">
                                          <p:val>
                                            <p:strVal val="#ppt_y+.1"/>
                                          </p:val>
                                        </p:tav>
                                        <p:tav tm="100000">
                                          <p:val>
                                            <p:strVal val="#ppt_y"/>
                                          </p:val>
                                        </p:tav>
                                      </p:tavLst>
                                    </p:anim>
                                  </p:childTnLst>
                                </p:cTn>
                              </p:par>
                              <p:par>
                                <p:cTn id="430" presetID="42" presetClass="entr" presetSubtype="0" fill="hold" grpId="0" nodeType="withEffect" nodePh="1">
                                  <p:stCondLst>
                                    <p:cond delay="0"/>
                                  </p:stCondLst>
                                  <p:endCondLst>
                                    <p:cond evt="begin" delay="0">
                                      <p:tn val="430"/>
                                    </p:cond>
                                  </p:endCondLst>
                                  <p:childTnLst>
                                    <p:set>
                                      <p:cBhvr>
                                        <p:cTn id="431" dur="1" fill="hold">
                                          <p:stCondLst>
                                            <p:cond delay="0"/>
                                          </p:stCondLst>
                                        </p:cTn>
                                        <p:tgtEl>
                                          <p:spTgt spid="1615"/>
                                        </p:tgtEl>
                                        <p:attrNameLst>
                                          <p:attrName>style.visibility</p:attrName>
                                        </p:attrNameLst>
                                      </p:cBhvr>
                                      <p:to>
                                        <p:strVal val="visible"/>
                                      </p:to>
                                    </p:set>
                                    <p:animEffect transition="in" filter="fade">
                                      <p:cBhvr>
                                        <p:cTn id="432" dur="500"/>
                                        <p:tgtEl>
                                          <p:spTgt spid="1615"/>
                                        </p:tgtEl>
                                      </p:cBhvr>
                                    </p:animEffect>
                                    <p:anim calcmode="lin" valueType="num">
                                      <p:cBhvr>
                                        <p:cTn id="433" dur="500" fill="hold"/>
                                        <p:tgtEl>
                                          <p:spTgt spid="1615"/>
                                        </p:tgtEl>
                                        <p:attrNameLst>
                                          <p:attrName>ppt_x</p:attrName>
                                        </p:attrNameLst>
                                      </p:cBhvr>
                                      <p:tavLst>
                                        <p:tav tm="0">
                                          <p:val>
                                            <p:strVal val="#ppt_x"/>
                                          </p:val>
                                        </p:tav>
                                        <p:tav tm="100000">
                                          <p:val>
                                            <p:strVal val="#ppt_x"/>
                                          </p:val>
                                        </p:tav>
                                      </p:tavLst>
                                    </p:anim>
                                    <p:anim calcmode="lin" valueType="num">
                                      <p:cBhvr>
                                        <p:cTn id="434" dur="500" fill="hold"/>
                                        <p:tgtEl>
                                          <p:spTgt spid="1615"/>
                                        </p:tgtEl>
                                        <p:attrNameLst>
                                          <p:attrName>ppt_y</p:attrName>
                                        </p:attrNameLst>
                                      </p:cBhvr>
                                      <p:tavLst>
                                        <p:tav tm="0">
                                          <p:val>
                                            <p:strVal val="#ppt_y+.1"/>
                                          </p:val>
                                        </p:tav>
                                        <p:tav tm="100000">
                                          <p:val>
                                            <p:strVal val="#ppt_y"/>
                                          </p:val>
                                        </p:tav>
                                      </p:tavLst>
                                    </p:anim>
                                  </p:childTnLst>
                                </p:cTn>
                              </p:par>
                              <p:par>
                                <p:cTn id="435" presetID="42" presetClass="entr" presetSubtype="0" fill="hold" grpId="0" nodeType="withEffect">
                                  <p:stCondLst>
                                    <p:cond delay="0"/>
                                  </p:stCondLst>
                                  <p:childTnLst>
                                    <p:set>
                                      <p:cBhvr>
                                        <p:cTn id="436" dur="1" fill="hold">
                                          <p:stCondLst>
                                            <p:cond delay="0"/>
                                          </p:stCondLst>
                                        </p:cTn>
                                        <p:tgtEl>
                                          <p:spTgt spid="1616"/>
                                        </p:tgtEl>
                                        <p:attrNameLst>
                                          <p:attrName>style.visibility</p:attrName>
                                        </p:attrNameLst>
                                      </p:cBhvr>
                                      <p:to>
                                        <p:strVal val="visible"/>
                                      </p:to>
                                    </p:set>
                                    <p:animEffect transition="in" filter="fade">
                                      <p:cBhvr>
                                        <p:cTn id="437" dur="500"/>
                                        <p:tgtEl>
                                          <p:spTgt spid="1616"/>
                                        </p:tgtEl>
                                      </p:cBhvr>
                                    </p:animEffect>
                                    <p:anim calcmode="lin" valueType="num">
                                      <p:cBhvr>
                                        <p:cTn id="438" dur="500" fill="hold"/>
                                        <p:tgtEl>
                                          <p:spTgt spid="1616"/>
                                        </p:tgtEl>
                                        <p:attrNameLst>
                                          <p:attrName>ppt_x</p:attrName>
                                        </p:attrNameLst>
                                      </p:cBhvr>
                                      <p:tavLst>
                                        <p:tav tm="0">
                                          <p:val>
                                            <p:strVal val="#ppt_x"/>
                                          </p:val>
                                        </p:tav>
                                        <p:tav tm="100000">
                                          <p:val>
                                            <p:strVal val="#ppt_x"/>
                                          </p:val>
                                        </p:tav>
                                      </p:tavLst>
                                    </p:anim>
                                    <p:anim calcmode="lin" valueType="num">
                                      <p:cBhvr>
                                        <p:cTn id="439" dur="500" fill="hold"/>
                                        <p:tgtEl>
                                          <p:spTgt spid="1616"/>
                                        </p:tgtEl>
                                        <p:attrNameLst>
                                          <p:attrName>ppt_y</p:attrName>
                                        </p:attrNameLst>
                                      </p:cBhvr>
                                      <p:tavLst>
                                        <p:tav tm="0">
                                          <p:val>
                                            <p:strVal val="#ppt_y+.1"/>
                                          </p:val>
                                        </p:tav>
                                        <p:tav tm="100000">
                                          <p:val>
                                            <p:strVal val="#ppt_y"/>
                                          </p:val>
                                        </p:tav>
                                      </p:tavLst>
                                    </p:anim>
                                  </p:childTnLst>
                                </p:cTn>
                              </p:par>
                              <p:par>
                                <p:cTn id="440" presetID="42" presetClass="entr" presetSubtype="0" fill="hold" grpId="0" nodeType="withEffect" nodePh="1">
                                  <p:stCondLst>
                                    <p:cond delay="0"/>
                                  </p:stCondLst>
                                  <p:endCondLst>
                                    <p:cond evt="begin" delay="0">
                                      <p:tn val="440"/>
                                    </p:cond>
                                  </p:endCondLst>
                                  <p:childTnLst>
                                    <p:set>
                                      <p:cBhvr>
                                        <p:cTn id="441" dur="1" fill="hold">
                                          <p:stCondLst>
                                            <p:cond delay="0"/>
                                          </p:stCondLst>
                                        </p:cTn>
                                        <p:tgtEl>
                                          <p:spTgt spid="1617"/>
                                        </p:tgtEl>
                                        <p:attrNameLst>
                                          <p:attrName>style.visibility</p:attrName>
                                        </p:attrNameLst>
                                      </p:cBhvr>
                                      <p:to>
                                        <p:strVal val="visible"/>
                                      </p:to>
                                    </p:set>
                                    <p:animEffect transition="in" filter="fade">
                                      <p:cBhvr>
                                        <p:cTn id="442" dur="500"/>
                                        <p:tgtEl>
                                          <p:spTgt spid="1617"/>
                                        </p:tgtEl>
                                      </p:cBhvr>
                                    </p:animEffect>
                                    <p:anim calcmode="lin" valueType="num">
                                      <p:cBhvr>
                                        <p:cTn id="443" dur="500" fill="hold"/>
                                        <p:tgtEl>
                                          <p:spTgt spid="1617"/>
                                        </p:tgtEl>
                                        <p:attrNameLst>
                                          <p:attrName>ppt_x</p:attrName>
                                        </p:attrNameLst>
                                      </p:cBhvr>
                                      <p:tavLst>
                                        <p:tav tm="0">
                                          <p:val>
                                            <p:strVal val="#ppt_x"/>
                                          </p:val>
                                        </p:tav>
                                        <p:tav tm="100000">
                                          <p:val>
                                            <p:strVal val="#ppt_x"/>
                                          </p:val>
                                        </p:tav>
                                      </p:tavLst>
                                    </p:anim>
                                    <p:anim calcmode="lin" valueType="num">
                                      <p:cBhvr>
                                        <p:cTn id="444" dur="500" fill="hold"/>
                                        <p:tgtEl>
                                          <p:spTgt spid="1617"/>
                                        </p:tgtEl>
                                        <p:attrNameLst>
                                          <p:attrName>ppt_y</p:attrName>
                                        </p:attrNameLst>
                                      </p:cBhvr>
                                      <p:tavLst>
                                        <p:tav tm="0">
                                          <p:val>
                                            <p:strVal val="#ppt_y+.1"/>
                                          </p:val>
                                        </p:tav>
                                        <p:tav tm="100000">
                                          <p:val>
                                            <p:strVal val="#ppt_y"/>
                                          </p:val>
                                        </p:tav>
                                      </p:tavLst>
                                    </p:anim>
                                  </p:childTnLst>
                                </p:cTn>
                              </p:par>
                              <p:par>
                                <p:cTn id="445" presetID="42" presetClass="entr" presetSubtype="0" fill="hold" grpId="0" nodeType="withEffect">
                                  <p:stCondLst>
                                    <p:cond delay="0"/>
                                  </p:stCondLst>
                                  <p:childTnLst>
                                    <p:set>
                                      <p:cBhvr>
                                        <p:cTn id="446" dur="1" fill="hold">
                                          <p:stCondLst>
                                            <p:cond delay="0"/>
                                          </p:stCondLst>
                                        </p:cTn>
                                        <p:tgtEl>
                                          <p:spTgt spid="1618"/>
                                        </p:tgtEl>
                                        <p:attrNameLst>
                                          <p:attrName>style.visibility</p:attrName>
                                        </p:attrNameLst>
                                      </p:cBhvr>
                                      <p:to>
                                        <p:strVal val="visible"/>
                                      </p:to>
                                    </p:set>
                                    <p:animEffect transition="in" filter="fade">
                                      <p:cBhvr>
                                        <p:cTn id="447" dur="500"/>
                                        <p:tgtEl>
                                          <p:spTgt spid="1618"/>
                                        </p:tgtEl>
                                      </p:cBhvr>
                                    </p:animEffect>
                                    <p:anim calcmode="lin" valueType="num">
                                      <p:cBhvr>
                                        <p:cTn id="448" dur="500" fill="hold"/>
                                        <p:tgtEl>
                                          <p:spTgt spid="1618"/>
                                        </p:tgtEl>
                                        <p:attrNameLst>
                                          <p:attrName>ppt_x</p:attrName>
                                        </p:attrNameLst>
                                      </p:cBhvr>
                                      <p:tavLst>
                                        <p:tav tm="0">
                                          <p:val>
                                            <p:strVal val="#ppt_x"/>
                                          </p:val>
                                        </p:tav>
                                        <p:tav tm="100000">
                                          <p:val>
                                            <p:strVal val="#ppt_x"/>
                                          </p:val>
                                        </p:tav>
                                      </p:tavLst>
                                    </p:anim>
                                    <p:anim calcmode="lin" valueType="num">
                                      <p:cBhvr>
                                        <p:cTn id="449" dur="500" fill="hold"/>
                                        <p:tgtEl>
                                          <p:spTgt spid="1618"/>
                                        </p:tgtEl>
                                        <p:attrNameLst>
                                          <p:attrName>ppt_y</p:attrName>
                                        </p:attrNameLst>
                                      </p:cBhvr>
                                      <p:tavLst>
                                        <p:tav tm="0">
                                          <p:val>
                                            <p:strVal val="#ppt_y+.1"/>
                                          </p:val>
                                        </p:tav>
                                        <p:tav tm="100000">
                                          <p:val>
                                            <p:strVal val="#ppt_y"/>
                                          </p:val>
                                        </p:tav>
                                      </p:tavLst>
                                    </p:anim>
                                  </p:childTnLst>
                                </p:cTn>
                              </p:par>
                              <p:par>
                                <p:cTn id="450" presetID="42" presetClass="entr" presetSubtype="0" fill="hold" grpId="0" nodeType="withEffect" nodePh="1">
                                  <p:stCondLst>
                                    <p:cond delay="0"/>
                                  </p:stCondLst>
                                  <p:endCondLst>
                                    <p:cond evt="begin" delay="0">
                                      <p:tn val="450"/>
                                    </p:cond>
                                  </p:endCondLst>
                                  <p:childTnLst>
                                    <p:set>
                                      <p:cBhvr>
                                        <p:cTn id="451" dur="1" fill="hold">
                                          <p:stCondLst>
                                            <p:cond delay="0"/>
                                          </p:stCondLst>
                                        </p:cTn>
                                        <p:tgtEl>
                                          <p:spTgt spid="1619"/>
                                        </p:tgtEl>
                                        <p:attrNameLst>
                                          <p:attrName>style.visibility</p:attrName>
                                        </p:attrNameLst>
                                      </p:cBhvr>
                                      <p:to>
                                        <p:strVal val="visible"/>
                                      </p:to>
                                    </p:set>
                                    <p:animEffect transition="in" filter="fade">
                                      <p:cBhvr>
                                        <p:cTn id="452" dur="500"/>
                                        <p:tgtEl>
                                          <p:spTgt spid="1619"/>
                                        </p:tgtEl>
                                      </p:cBhvr>
                                    </p:animEffect>
                                    <p:anim calcmode="lin" valueType="num">
                                      <p:cBhvr>
                                        <p:cTn id="453" dur="500" fill="hold"/>
                                        <p:tgtEl>
                                          <p:spTgt spid="1619"/>
                                        </p:tgtEl>
                                        <p:attrNameLst>
                                          <p:attrName>ppt_x</p:attrName>
                                        </p:attrNameLst>
                                      </p:cBhvr>
                                      <p:tavLst>
                                        <p:tav tm="0">
                                          <p:val>
                                            <p:strVal val="#ppt_x"/>
                                          </p:val>
                                        </p:tav>
                                        <p:tav tm="100000">
                                          <p:val>
                                            <p:strVal val="#ppt_x"/>
                                          </p:val>
                                        </p:tav>
                                      </p:tavLst>
                                    </p:anim>
                                    <p:anim calcmode="lin" valueType="num">
                                      <p:cBhvr>
                                        <p:cTn id="454" dur="500" fill="hold"/>
                                        <p:tgtEl>
                                          <p:spTgt spid="1619"/>
                                        </p:tgtEl>
                                        <p:attrNameLst>
                                          <p:attrName>ppt_y</p:attrName>
                                        </p:attrNameLst>
                                      </p:cBhvr>
                                      <p:tavLst>
                                        <p:tav tm="0">
                                          <p:val>
                                            <p:strVal val="#ppt_y+.1"/>
                                          </p:val>
                                        </p:tav>
                                        <p:tav tm="100000">
                                          <p:val>
                                            <p:strVal val="#ppt_y"/>
                                          </p:val>
                                        </p:tav>
                                      </p:tavLst>
                                    </p:anim>
                                  </p:childTnLst>
                                </p:cTn>
                              </p:par>
                              <p:par>
                                <p:cTn id="455" presetID="42" presetClass="entr" presetSubtype="0" fill="hold" grpId="0" nodeType="withEffect">
                                  <p:stCondLst>
                                    <p:cond delay="0"/>
                                  </p:stCondLst>
                                  <p:childTnLst>
                                    <p:set>
                                      <p:cBhvr>
                                        <p:cTn id="456" dur="1" fill="hold">
                                          <p:stCondLst>
                                            <p:cond delay="0"/>
                                          </p:stCondLst>
                                        </p:cTn>
                                        <p:tgtEl>
                                          <p:spTgt spid="1620"/>
                                        </p:tgtEl>
                                        <p:attrNameLst>
                                          <p:attrName>style.visibility</p:attrName>
                                        </p:attrNameLst>
                                      </p:cBhvr>
                                      <p:to>
                                        <p:strVal val="visible"/>
                                      </p:to>
                                    </p:set>
                                    <p:animEffect transition="in" filter="fade">
                                      <p:cBhvr>
                                        <p:cTn id="457" dur="500"/>
                                        <p:tgtEl>
                                          <p:spTgt spid="1620"/>
                                        </p:tgtEl>
                                      </p:cBhvr>
                                    </p:animEffect>
                                    <p:anim calcmode="lin" valueType="num">
                                      <p:cBhvr>
                                        <p:cTn id="458" dur="500" fill="hold"/>
                                        <p:tgtEl>
                                          <p:spTgt spid="1620"/>
                                        </p:tgtEl>
                                        <p:attrNameLst>
                                          <p:attrName>ppt_x</p:attrName>
                                        </p:attrNameLst>
                                      </p:cBhvr>
                                      <p:tavLst>
                                        <p:tav tm="0">
                                          <p:val>
                                            <p:strVal val="#ppt_x"/>
                                          </p:val>
                                        </p:tav>
                                        <p:tav tm="100000">
                                          <p:val>
                                            <p:strVal val="#ppt_x"/>
                                          </p:val>
                                        </p:tav>
                                      </p:tavLst>
                                    </p:anim>
                                    <p:anim calcmode="lin" valueType="num">
                                      <p:cBhvr>
                                        <p:cTn id="459" dur="500" fill="hold"/>
                                        <p:tgtEl>
                                          <p:spTgt spid="1620"/>
                                        </p:tgtEl>
                                        <p:attrNameLst>
                                          <p:attrName>ppt_y</p:attrName>
                                        </p:attrNameLst>
                                      </p:cBhvr>
                                      <p:tavLst>
                                        <p:tav tm="0">
                                          <p:val>
                                            <p:strVal val="#ppt_y+.1"/>
                                          </p:val>
                                        </p:tav>
                                        <p:tav tm="100000">
                                          <p:val>
                                            <p:strVal val="#ppt_y"/>
                                          </p:val>
                                        </p:tav>
                                      </p:tavLst>
                                    </p:anim>
                                  </p:childTnLst>
                                </p:cTn>
                              </p:par>
                              <p:par>
                                <p:cTn id="460" presetID="42" presetClass="entr" presetSubtype="0" fill="hold" grpId="0" nodeType="withEffect" nodePh="1">
                                  <p:stCondLst>
                                    <p:cond delay="0"/>
                                  </p:stCondLst>
                                  <p:endCondLst>
                                    <p:cond evt="begin" delay="0">
                                      <p:tn val="460"/>
                                    </p:cond>
                                  </p:endCondLst>
                                  <p:childTnLst>
                                    <p:set>
                                      <p:cBhvr>
                                        <p:cTn id="461" dur="1" fill="hold">
                                          <p:stCondLst>
                                            <p:cond delay="0"/>
                                          </p:stCondLst>
                                        </p:cTn>
                                        <p:tgtEl>
                                          <p:spTgt spid="1621"/>
                                        </p:tgtEl>
                                        <p:attrNameLst>
                                          <p:attrName>style.visibility</p:attrName>
                                        </p:attrNameLst>
                                      </p:cBhvr>
                                      <p:to>
                                        <p:strVal val="visible"/>
                                      </p:to>
                                    </p:set>
                                    <p:animEffect transition="in" filter="fade">
                                      <p:cBhvr>
                                        <p:cTn id="462" dur="500"/>
                                        <p:tgtEl>
                                          <p:spTgt spid="1621"/>
                                        </p:tgtEl>
                                      </p:cBhvr>
                                    </p:animEffect>
                                    <p:anim calcmode="lin" valueType="num">
                                      <p:cBhvr>
                                        <p:cTn id="463" dur="500" fill="hold"/>
                                        <p:tgtEl>
                                          <p:spTgt spid="1621"/>
                                        </p:tgtEl>
                                        <p:attrNameLst>
                                          <p:attrName>ppt_x</p:attrName>
                                        </p:attrNameLst>
                                      </p:cBhvr>
                                      <p:tavLst>
                                        <p:tav tm="0">
                                          <p:val>
                                            <p:strVal val="#ppt_x"/>
                                          </p:val>
                                        </p:tav>
                                        <p:tav tm="100000">
                                          <p:val>
                                            <p:strVal val="#ppt_x"/>
                                          </p:val>
                                        </p:tav>
                                      </p:tavLst>
                                    </p:anim>
                                    <p:anim calcmode="lin" valueType="num">
                                      <p:cBhvr>
                                        <p:cTn id="464" dur="500" fill="hold"/>
                                        <p:tgtEl>
                                          <p:spTgt spid="1621"/>
                                        </p:tgtEl>
                                        <p:attrNameLst>
                                          <p:attrName>ppt_y</p:attrName>
                                        </p:attrNameLst>
                                      </p:cBhvr>
                                      <p:tavLst>
                                        <p:tav tm="0">
                                          <p:val>
                                            <p:strVal val="#ppt_y+.1"/>
                                          </p:val>
                                        </p:tav>
                                        <p:tav tm="100000">
                                          <p:val>
                                            <p:strVal val="#ppt_y"/>
                                          </p:val>
                                        </p:tav>
                                      </p:tavLst>
                                    </p:anim>
                                  </p:childTnLst>
                                </p:cTn>
                              </p:par>
                              <p:par>
                                <p:cTn id="465" presetID="42" presetClass="entr" presetSubtype="0" fill="hold" grpId="0" nodeType="withEffect">
                                  <p:stCondLst>
                                    <p:cond delay="0"/>
                                  </p:stCondLst>
                                  <p:childTnLst>
                                    <p:set>
                                      <p:cBhvr>
                                        <p:cTn id="466" dur="1" fill="hold">
                                          <p:stCondLst>
                                            <p:cond delay="0"/>
                                          </p:stCondLst>
                                        </p:cTn>
                                        <p:tgtEl>
                                          <p:spTgt spid="1622"/>
                                        </p:tgtEl>
                                        <p:attrNameLst>
                                          <p:attrName>style.visibility</p:attrName>
                                        </p:attrNameLst>
                                      </p:cBhvr>
                                      <p:to>
                                        <p:strVal val="visible"/>
                                      </p:to>
                                    </p:set>
                                    <p:animEffect transition="in" filter="fade">
                                      <p:cBhvr>
                                        <p:cTn id="467" dur="500"/>
                                        <p:tgtEl>
                                          <p:spTgt spid="1622"/>
                                        </p:tgtEl>
                                      </p:cBhvr>
                                    </p:animEffect>
                                    <p:anim calcmode="lin" valueType="num">
                                      <p:cBhvr>
                                        <p:cTn id="468" dur="500" fill="hold"/>
                                        <p:tgtEl>
                                          <p:spTgt spid="1622"/>
                                        </p:tgtEl>
                                        <p:attrNameLst>
                                          <p:attrName>ppt_x</p:attrName>
                                        </p:attrNameLst>
                                      </p:cBhvr>
                                      <p:tavLst>
                                        <p:tav tm="0">
                                          <p:val>
                                            <p:strVal val="#ppt_x"/>
                                          </p:val>
                                        </p:tav>
                                        <p:tav tm="100000">
                                          <p:val>
                                            <p:strVal val="#ppt_x"/>
                                          </p:val>
                                        </p:tav>
                                      </p:tavLst>
                                    </p:anim>
                                    <p:anim calcmode="lin" valueType="num">
                                      <p:cBhvr>
                                        <p:cTn id="469" dur="500" fill="hold"/>
                                        <p:tgtEl>
                                          <p:spTgt spid="1622"/>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nodePh="1">
                                  <p:stCondLst>
                                    <p:cond delay="0"/>
                                  </p:stCondLst>
                                  <p:endCondLst>
                                    <p:cond evt="begin" delay="0">
                                      <p:tn val="470"/>
                                    </p:cond>
                                  </p:endCondLst>
                                  <p:childTnLst>
                                    <p:set>
                                      <p:cBhvr>
                                        <p:cTn id="471" dur="1" fill="hold">
                                          <p:stCondLst>
                                            <p:cond delay="0"/>
                                          </p:stCondLst>
                                        </p:cTn>
                                        <p:tgtEl>
                                          <p:spTgt spid="1623"/>
                                        </p:tgtEl>
                                        <p:attrNameLst>
                                          <p:attrName>style.visibility</p:attrName>
                                        </p:attrNameLst>
                                      </p:cBhvr>
                                      <p:to>
                                        <p:strVal val="visible"/>
                                      </p:to>
                                    </p:set>
                                    <p:animEffect transition="in" filter="fade">
                                      <p:cBhvr>
                                        <p:cTn id="472" dur="500"/>
                                        <p:tgtEl>
                                          <p:spTgt spid="1623"/>
                                        </p:tgtEl>
                                      </p:cBhvr>
                                    </p:animEffect>
                                    <p:anim calcmode="lin" valueType="num">
                                      <p:cBhvr>
                                        <p:cTn id="473" dur="500" fill="hold"/>
                                        <p:tgtEl>
                                          <p:spTgt spid="1623"/>
                                        </p:tgtEl>
                                        <p:attrNameLst>
                                          <p:attrName>ppt_x</p:attrName>
                                        </p:attrNameLst>
                                      </p:cBhvr>
                                      <p:tavLst>
                                        <p:tav tm="0">
                                          <p:val>
                                            <p:strVal val="#ppt_x"/>
                                          </p:val>
                                        </p:tav>
                                        <p:tav tm="100000">
                                          <p:val>
                                            <p:strVal val="#ppt_x"/>
                                          </p:val>
                                        </p:tav>
                                      </p:tavLst>
                                    </p:anim>
                                    <p:anim calcmode="lin" valueType="num">
                                      <p:cBhvr>
                                        <p:cTn id="474" dur="500" fill="hold"/>
                                        <p:tgtEl>
                                          <p:spTgt spid="1623"/>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624"/>
                                        </p:tgtEl>
                                        <p:attrNameLst>
                                          <p:attrName>style.visibility</p:attrName>
                                        </p:attrNameLst>
                                      </p:cBhvr>
                                      <p:to>
                                        <p:strVal val="visible"/>
                                      </p:to>
                                    </p:set>
                                    <p:animEffect transition="in" filter="fade">
                                      <p:cBhvr>
                                        <p:cTn id="477" dur="500"/>
                                        <p:tgtEl>
                                          <p:spTgt spid="1624"/>
                                        </p:tgtEl>
                                      </p:cBhvr>
                                    </p:animEffect>
                                    <p:anim calcmode="lin" valueType="num">
                                      <p:cBhvr>
                                        <p:cTn id="478" dur="500" fill="hold"/>
                                        <p:tgtEl>
                                          <p:spTgt spid="1624"/>
                                        </p:tgtEl>
                                        <p:attrNameLst>
                                          <p:attrName>ppt_x</p:attrName>
                                        </p:attrNameLst>
                                      </p:cBhvr>
                                      <p:tavLst>
                                        <p:tav tm="0">
                                          <p:val>
                                            <p:strVal val="#ppt_x"/>
                                          </p:val>
                                        </p:tav>
                                        <p:tav tm="100000">
                                          <p:val>
                                            <p:strVal val="#ppt_x"/>
                                          </p:val>
                                        </p:tav>
                                      </p:tavLst>
                                    </p:anim>
                                    <p:anim calcmode="lin" valueType="num">
                                      <p:cBhvr>
                                        <p:cTn id="479" dur="500" fill="hold"/>
                                        <p:tgtEl>
                                          <p:spTgt spid="1624"/>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nodePh="1">
                                  <p:stCondLst>
                                    <p:cond delay="0"/>
                                  </p:stCondLst>
                                  <p:endCondLst>
                                    <p:cond evt="begin" delay="0">
                                      <p:tn val="480"/>
                                    </p:cond>
                                  </p:endCondLst>
                                  <p:childTnLst>
                                    <p:set>
                                      <p:cBhvr>
                                        <p:cTn id="481" dur="1" fill="hold">
                                          <p:stCondLst>
                                            <p:cond delay="0"/>
                                          </p:stCondLst>
                                        </p:cTn>
                                        <p:tgtEl>
                                          <p:spTgt spid="1625"/>
                                        </p:tgtEl>
                                        <p:attrNameLst>
                                          <p:attrName>style.visibility</p:attrName>
                                        </p:attrNameLst>
                                      </p:cBhvr>
                                      <p:to>
                                        <p:strVal val="visible"/>
                                      </p:to>
                                    </p:set>
                                    <p:animEffect transition="in" filter="fade">
                                      <p:cBhvr>
                                        <p:cTn id="482" dur="500"/>
                                        <p:tgtEl>
                                          <p:spTgt spid="1625"/>
                                        </p:tgtEl>
                                      </p:cBhvr>
                                    </p:animEffect>
                                    <p:anim calcmode="lin" valueType="num">
                                      <p:cBhvr>
                                        <p:cTn id="483" dur="500" fill="hold"/>
                                        <p:tgtEl>
                                          <p:spTgt spid="1625"/>
                                        </p:tgtEl>
                                        <p:attrNameLst>
                                          <p:attrName>ppt_x</p:attrName>
                                        </p:attrNameLst>
                                      </p:cBhvr>
                                      <p:tavLst>
                                        <p:tav tm="0">
                                          <p:val>
                                            <p:strVal val="#ppt_x"/>
                                          </p:val>
                                        </p:tav>
                                        <p:tav tm="100000">
                                          <p:val>
                                            <p:strVal val="#ppt_x"/>
                                          </p:val>
                                        </p:tav>
                                      </p:tavLst>
                                    </p:anim>
                                    <p:anim calcmode="lin" valueType="num">
                                      <p:cBhvr>
                                        <p:cTn id="484" dur="500" fill="hold"/>
                                        <p:tgtEl>
                                          <p:spTgt spid="1625"/>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626"/>
                                        </p:tgtEl>
                                        <p:attrNameLst>
                                          <p:attrName>style.visibility</p:attrName>
                                        </p:attrNameLst>
                                      </p:cBhvr>
                                      <p:to>
                                        <p:strVal val="visible"/>
                                      </p:to>
                                    </p:set>
                                    <p:animEffect transition="in" filter="fade">
                                      <p:cBhvr>
                                        <p:cTn id="487" dur="500"/>
                                        <p:tgtEl>
                                          <p:spTgt spid="1626"/>
                                        </p:tgtEl>
                                      </p:cBhvr>
                                    </p:animEffect>
                                    <p:anim calcmode="lin" valueType="num">
                                      <p:cBhvr>
                                        <p:cTn id="488" dur="500" fill="hold"/>
                                        <p:tgtEl>
                                          <p:spTgt spid="1626"/>
                                        </p:tgtEl>
                                        <p:attrNameLst>
                                          <p:attrName>ppt_x</p:attrName>
                                        </p:attrNameLst>
                                      </p:cBhvr>
                                      <p:tavLst>
                                        <p:tav tm="0">
                                          <p:val>
                                            <p:strVal val="#ppt_x"/>
                                          </p:val>
                                        </p:tav>
                                        <p:tav tm="100000">
                                          <p:val>
                                            <p:strVal val="#ppt_x"/>
                                          </p:val>
                                        </p:tav>
                                      </p:tavLst>
                                    </p:anim>
                                    <p:anim calcmode="lin" valueType="num">
                                      <p:cBhvr>
                                        <p:cTn id="489" dur="500" fill="hold"/>
                                        <p:tgtEl>
                                          <p:spTgt spid="1626"/>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nodePh="1">
                                  <p:stCondLst>
                                    <p:cond delay="0"/>
                                  </p:stCondLst>
                                  <p:endCondLst>
                                    <p:cond evt="begin" delay="0">
                                      <p:tn val="490"/>
                                    </p:cond>
                                  </p:endCondLst>
                                  <p:childTnLst>
                                    <p:set>
                                      <p:cBhvr>
                                        <p:cTn id="491" dur="1" fill="hold">
                                          <p:stCondLst>
                                            <p:cond delay="0"/>
                                          </p:stCondLst>
                                        </p:cTn>
                                        <p:tgtEl>
                                          <p:spTgt spid="1627"/>
                                        </p:tgtEl>
                                        <p:attrNameLst>
                                          <p:attrName>style.visibility</p:attrName>
                                        </p:attrNameLst>
                                      </p:cBhvr>
                                      <p:to>
                                        <p:strVal val="visible"/>
                                      </p:to>
                                    </p:set>
                                    <p:animEffect transition="in" filter="fade">
                                      <p:cBhvr>
                                        <p:cTn id="492" dur="500"/>
                                        <p:tgtEl>
                                          <p:spTgt spid="1627"/>
                                        </p:tgtEl>
                                      </p:cBhvr>
                                    </p:animEffect>
                                    <p:anim calcmode="lin" valueType="num">
                                      <p:cBhvr>
                                        <p:cTn id="493" dur="500" fill="hold"/>
                                        <p:tgtEl>
                                          <p:spTgt spid="1627"/>
                                        </p:tgtEl>
                                        <p:attrNameLst>
                                          <p:attrName>ppt_x</p:attrName>
                                        </p:attrNameLst>
                                      </p:cBhvr>
                                      <p:tavLst>
                                        <p:tav tm="0">
                                          <p:val>
                                            <p:strVal val="#ppt_x"/>
                                          </p:val>
                                        </p:tav>
                                        <p:tav tm="100000">
                                          <p:val>
                                            <p:strVal val="#ppt_x"/>
                                          </p:val>
                                        </p:tav>
                                      </p:tavLst>
                                    </p:anim>
                                    <p:anim calcmode="lin" valueType="num">
                                      <p:cBhvr>
                                        <p:cTn id="494" dur="500" fill="hold"/>
                                        <p:tgtEl>
                                          <p:spTgt spid="1627"/>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628"/>
                                        </p:tgtEl>
                                        <p:attrNameLst>
                                          <p:attrName>style.visibility</p:attrName>
                                        </p:attrNameLst>
                                      </p:cBhvr>
                                      <p:to>
                                        <p:strVal val="visible"/>
                                      </p:to>
                                    </p:set>
                                    <p:animEffect transition="in" filter="fade">
                                      <p:cBhvr>
                                        <p:cTn id="497" dur="500"/>
                                        <p:tgtEl>
                                          <p:spTgt spid="1628"/>
                                        </p:tgtEl>
                                      </p:cBhvr>
                                    </p:animEffect>
                                    <p:anim calcmode="lin" valueType="num">
                                      <p:cBhvr>
                                        <p:cTn id="498" dur="500" fill="hold"/>
                                        <p:tgtEl>
                                          <p:spTgt spid="1628"/>
                                        </p:tgtEl>
                                        <p:attrNameLst>
                                          <p:attrName>ppt_x</p:attrName>
                                        </p:attrNameLst>
                                      </p:cBhvr>
                                      <p:tavLst>
                                        <p:tav tm="0">
                                          <p:val>
                                            <p:strVal val="#ppt_x"/>
                                          </p:val>
                                        </p:tav>
                                        <p:tav tm="100000">
                                          <p:val>
                                            <p:strVal val="#ppt_x"/>
                                          </p:val>
                                        </p:tav>
                                      </p:tavLst>
                                    </p:anim>
                                    <p:anim calcmode="lin" valueType="num">
                                      <p:cBhvr>
                                        <p:cTn id="499" dur="500" fill="hold"/>
                                        <p:tgtEl>
                                          <p:spTgt spid="1628"/>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nodePh="1">
                                  <p:stCondLst>
                                    <p:cond delay="0"/>
                                  </p:stCondLst>
                                  <p:endCondLst>
                                    <p:cond evt="begin" delay="0">
                                      <p:tn val="500"/>
                                    </p:cond>
                                  </p:endCondLst>
                                  <p:childTnLst>
                                    <p:set>
                                      <p:cBhvr>
                                        <p:cTn id="501" dur="1" fill="hold">
                                          <p:stCondLst>
                                            <p:cond delay="0"/>
                                          </p:stCondLst>
                                        </p:cTn>
                                        <p:tgtEl>
                                          <p:spTgt spid="1629"/>
                                        </p:tgtEl>
                                        <p:attrNameLst>
                                          <p:attrName>style.visibility</p:attrName>
                                        </p:attrNameLst>
                                      </p:cBhvr>
                                      <p:to>
                                        <p:strVal val="visible"/>
                                      </p:to>
                                    </p:set>
                                    <p:animEffect transition="in" filter="fade">
                                      <p:cBhvr>
                                        <p:cTn id="502" dur="500"/>
                                        <p:tgtEl>
                                          <p:spTgt spid="1629"/>
                                        </p:tgtEl>
                                      </p:cBhvr>
                                    </p:animEffect>
                                    <p:anim calcmode="lin" valueType="num">
                                      <p:cBhvr>
                                        <p:cTn id="503" dur="500" fill="hold"/>
                                        <p:tgtEl>
                                          <p:spTgt spid="1629"/>
                                        </p:tgtEl>
                                        <p:attrNameLst>
                                          <p:attrName>ppt_x</p:attrName>
                                        </p:attrNameLst>
                                      </p:cBhvr>
                                      <p:tavLst>
                                        <p:tav tm="0">
                                          <p:val>
                                            <p:strVal val="#ppt_x"/>
                                          </p:val>
                                        </p:tav>
                                        <p:tav tm="100000">
                                          <p:val>
                                            <p:strVal val="#ppt_x"/>
                                          </p:val>
                                        </p:tav>
                                      </p:tavLst>
                                    </p:anim>
                                    <p:anim calcmode="lin" valueType="num">
                                      <p:cBhvr>
                                        <p:cTn id="504" dur="500" fill="hold"/>
                                        <p:tgtEl>
                                          <p:spTgt spid="1629"/>
                                        </p:tgtEl>
                                        <p:attrNameLst>
                                          <p:attrName>ppt_y</p:attrName>
                                        </p:attrNameLst>
                                      </p:cBhvr>
                                      <p:tavLst>
                                        <p:tav tm="0">
                                          <p:val>
                                            <p:strVal val="#ppt_y+.1"/>
                                          </p:val>
                                        </p:tav>
                                        <p:tav tm="100000">
                                          <p:val>
                                            <p:strVal val="#ppt_y"/>
                                          </p:val>
                                        </p:tav>
                                      </p:tavLst>
                                    </p:anim>
                                  </p:childTnLst>
                                </p:cTn>
                              </p:par>
                              <p:par>
                                <p:cTn id="505" presetID="42" presetClass="entr" presetSubtype="0" fill="hold" grpId="0" nodeType="withEffect">
                                  <p:stCondLst>
                                    <p:cond delay="0"/>
                                  </p:stCondLst>
                                  <p:childTnLst>
                                    <p:set>
                                      <p:cBhvr>
                                        <p:cTn id="506" dur="1" fill="hold">
                                          <p:stCondLst>
                                            <p:cond delay="0"/>
                                          </p:stCondLst>
                                        </p:cTn>
                                        <p:tgtEl>
                                          <p:spTgt spid="1630"/>
                                        </p:tgtEl>
                                        <p:attrNameLst>
                                          <p:attrName>style.visibility</p:attrName>
                                        </p:attrNameLst>
                                      </p:cBhvr>
                                      <p:to>
                                        <p:strVal val="visible"/>
                                      </p:to>
                                    </p:set>
                                    <p:animEffect transition="in" filter="fade">
                                      <p:cBhvr>
                                        <p:cTn id="507" dur="500"/>
                                        <p:tgtEl>
                                          <p:spTgt spid="1630"/>
                                        </p:tgtEl>
                                      </p:cBhvr>
                                    </p:animEffect>
                                    <p:anim calcmode="lin" valueType="num">
                                      <p:cBhvr>
                                        <p:cTn id="508" dur="500" fill="hold"/>
                                        <p:tgtEl>
                                          <p:spTgt spid="1630"/>
                                        </p:tgtEl>
                                        <p:attrNameLst>
                                          <p:attrName>ppt_x</p:attrName>
                                        </p:attrNameLst>
                                      </p:cBhvr>
                                      <p:tavLst>
                                        <p:tav tm="0">
                                          <p:val>
                                            <p:strVal val="#ppt_x"/>
                                          </p:val>
                                        </p:tav>
                                        <p:tav tm="100000">
                                          <p:val>
                                            <p:strVal val="#ppt_x"/>
                                          </p:val>
                                        </p:tav>
                                      </p:tavLst>
                                    </p:anim>
                                    <p:anim calcmode="lin" valueType="num">
                                      <p:cBhvr>
                                        <p:cTn id="509" dur="500" fill="hold"/>
                                        <p:tgtEl>
                                          <p:spTgt spid="1630"/>
                                        </p:tgtEl>
                                        <p:attrNameLst>
                                          <p:attrName>ppt_y</p:attrName>
                                        </p:attrNameLst>
                                      </p:cBhvr>
                                      <p:tavLst>
                                        <p:tav tm="0">
                                          <p:val>
                                            <p:strVal val="#ppt_y+.1"/>
                                          </p:val>
                                        </p:tav>
                                        <p:tav tm="100000">
                                          <p:val>
                                            <p:strVal val="#ppt_y"/>
                                          </p:val>
                                        </p:tav>
                                      </p:tavLst>
                                    </p:anim>
                                  </p:childTnLst>
                                </p:cTn>
                              </p:par>
                              <p:par>
                                <p:cTn id="510" presetID="42" presetClass="entr" presetSubtype="0" fill="hold" grpId="0" nodeType="withEffect" nodePh="1">
                                  <p:stCondLst>
                                    <p:cond delay="0"/>
                                  </p:stCondLst>
                                  <p:endCondLst>
                                    <p:cond evt="begin" delay="0">
                                      <p:tn val="510"/>
                                    </p:cond>
                                  </p:endCondLst>
                                  <p:childTnLst>
                                    <p:set>
                                      <p:cBhvr>
                                        <p:cTn id="511" dur="1" fill="hold">
                                          <p:stCondLst>
                                            <p:cond delay="0"/>
                                          </p:stCondLst>
                                        </p:cTn>
                                        <p:tgtEl>
                                          <p:spTgt spid="1631"/>
                                        </p:tgtEl>
                                        <p:attrNameLst>
                                          <p:attrName>style.visibility</p:attrName>
                                        </p:attrNameLst>
                                      </p:cBhvr>
                                      <p:to>
                                        <p:strVal val="visible"/>
                                      </p:to>
                                    </p:set>
                                    <p:animEffect transition="in" filter="fade">
                                      <p:cBhvr>
                                        <p:cTn id="512" dur="500"/>
                                        <p:tgtEl>
                                          <p:spTgt spid="1631"/>
                                        </p:tgtEl>
                                      </p:cBhvr>
                                    </p:animEffect>
                                    <p:anim calcmode="lin" valueType="num">
                                      <p:cBhvr>
                                        <p:cTn id="513" dur="500" fill="hold"/>
                                        <p:tgtEl>
                                          <p:spTgt spid="1631"/>
                                        </p:tgtEl>
                                        <p:attrNameLst>
                                          <p:attrName>ppt_x</p:attrName>
                                        </p:attrNameLst>
                                      </p:cBhvr>
                                      <p:tavLst>
                                        <p:tav tm="0">
                                          <p:val>
                                            <p:strVal val="#ppt_x"/>
                                          </p:val>
                                        </p:tav>
                                        <p:tav tm="100000">
                                          <p:val>
                                            <p:strVal val="#ppt_x"/>
                                          </p:val>
                                        </p:tav>
                                      </p:tavLst>
                                    </p:anim>
                                    <p:anim calcmode="lin" valueType="num">
                                      <p:cBhvr>
                                        <p:cTn id="514" dur="500" fill="hold"/>
                                        <p:tgtEl>
                                          <p:spTgt spid="1631"/>
                                        </p:tgtEl>
                                        <p:attrNameLst>
                                          <p:attrName>ppt_y</p:attrName>
                                        </p:attrNameLst>
                                      </p:cBhvr>
                                      <p:tavLst>
                                        <p:tav tm="0">
                                          <p:val>
                                            <p:strVal val="#ppt_y+.1"/>
                                          </p:val>
                                        </p:tav>
                                        <p:tav tm="100000">
                                          <p:val>
                                            <p:strVal val="#ppt_y"/>
                                          </p:val>
                                        </p:tav>
                                      </p:tavLst>
                                    </p:anim>
                                  </p:childTnLst>
                                </p:cTn>
                              </p:par>
                              <p:par>
                                <p:cTn id="515" presetID="42" presetClass="entr" presetSubtype="0" fill="hold" grpId="0" nodeType="withEffect">
                                  <p:stCondLst>
                                    <p:cond delay="0"/>
                                  </p:stCondLst>
                                  <p:childTnLst>
                                    <p:set>
                                      <p:cBhvr>
                                        <p:cTn id="516" dur="1" fill="hold">
                                          <p:stCondLst>
                                            <p:cond delay="0"/>
                                          </p:stCondLst>
                                        </p:cTn>
                                        <p:tgtEl>
                                          <p:spTgt spid="1632"/>
                                        </p:tgtEl>
                                        <p:attrNameLst>
                                          <p:attrName>style.visibility</p:attrName>
                                        </p:attrNameLst>
                                      </p:cBhvr>
                                      <p:to>
                                        <p:strVal val="visible"/>
                                      </p:to>
                                    </p:set>
                                    <p:animEffect transition="in" filter="fade">
                                      <p:cBhvr>
                                        <p:cTn id="517" dur="500"/>
                                        <p:tgtEl>
                                          <p:spTgt spid="1632"/>
                                        </p:tgtEl>
                                      </p:cBhvr>
                                    </p:animEffect>
                                    <p:anim calcmode="lin" valueType="num">
                                      <p:cBhvr>
                                        <p:cTn id="518" dur="500" fill="hold"/>
                                        <p:tgtEl>
                                          <p:spTgt spid="1632"/>
                                        </p:tgtEl>
                                        <p:attrNameLst>
                                          <p:attrName>ppt_x</p:attrName>
                                        </p:attrNameLst>
                                      </p:cBhvr>
                                      <p:tavLst>
                                        <p:tav tm="0">
                                          <p:val>
                                            <p:strVal val="#ppt_x"/>
                                          </p:val>
                                        </p:tav>
                                        <p:tav tm="100000">
                                          <p:val>
                                            <p:strVal val="#ppt_x"/>
                                          </p:val>
                                        </p:tav>
                                      </p:tavLst>
                                    </p:anim>
                                    <p:anim calcmode="lin" valueType="num">
                                      <p:cBhvr>
                                        <p:cTn id="519" dur="500" fill="hold"/>
                                        <p:tgtEl>
                                          <p:spTgt spid="1632"/>
                                        </p:tgtEl>
                                        <p:attrNameLst>
                                          <p:attrName>ppt_y</p:attrName>
                                        </p:attrNameLst>
                                      </p:cBhvr>
                                      <p:tavLst>
                                        <p:tav tm="0">
                                          <p:val>
                                            <p:strVal val="#ppt_y+.1"/>
                                          </p:val>
                                        </p:tav>
                                        <p:tav tm="100000">
                                          <p:val>
                                            <p:strVal val="#ppt_y"/>
                                          </p:val>
                                        </p:tav>
                                      </p:tavLst>
                                    </p:anim>
                                  </p:childTnLst>
                                </p:cTn>
                              </p:par>
                              <p:par>
                                <p:cTn id="520" presetID="42" presetClass="entr" presetSubtype="0" fill="hold" grpId="0" nodeType="withEffect" nodePh="1">
                                  <p:stCondLst>
                                    <p:cond delay="0"/>
                                  </p:stCondLst>
                                  <p:endCondLst>
                                    <p:cond evt="begin" delay="0">
                                      <p:tn val="520"/>
                                    </p:cond>
                                  </p:endCondLst>
                                  <p:childTnLst>
                                    <p:set>
                                      <p:cBhvr>
                                        <p:cTn id="521" dur="1" fill="hold">
                                          <p:stCondLst>
                                            <p:cond delay="0"/>
                                          </p:stCondLst>
                                        </p:cTn>
                                        <p:tgtEl>
                                          <p:spTgt spid="1633"/>
                                        </p:tgtEl>
                                        <p:attrNameLst>
                                          <p:attrName>style.visibility</p:attrName>
                                        </p:attrNameLst>
                                      </p:cBhvr>
                                      <p:to>
                                        <p:strVal val="visible"/>
                                      </p:to>
                                    </p:set>
                                    <p:animEffect transition="in" filter="fade">
                                      <p:cBhvr>
                                        <p:cTn id="522" dur="500"/>
                                        <p:tgtEl>
                                          <p:spTgt spid="1633"/>
                                        </p:tgtEl>
                                      </p:cBhvr>
                                    </p:animEffect>
                                    <p:anim calcmode="lin" valueType="num">
                                      <p:cBhvr>
                                        <p:cTn id="523" dur="500" fill="hold"/>
                                        <p:tgtEl>
                                          <p:spTgt spid="1633"/>
                                        </p:tgtEl>
                                        <p:attrNameLst>
                                          <p:attrName>ppt_x</p:attrName>
                                        </p:attrNameLst>
                                      </p:cBhvr>
                                      <p:tavLst>
                                        <p:tav tm="0">
                                          <p:val>
                                            <p:strVal val="#ppt_x"/>
                                          </p:val>
                                        </p:tav>
                                        <p:tav tm="100000">
                                          <p:val>
                                            <p:strVal val="#ppt_x"/>
                                          </p:val>
                                        </p:tav>
                                      </p:tavLst>
                                    </p:anim>
                                    <p:anim calcmode="lin" valueType="num">
                                      <p:cBhvr>
                                        <p:cTn id="524" dur="500" fill="hold"/>
                                        <p:tgtEl>
                                          <p:spTgt spid="1633"/>
                                        </p:tgtEl>
                                        <p:attrNameLst>
                                          <p:attrName>ppt_y</p:attrName>
                                        </p:attrNameLst>
                                      </p:cBhvr>
                                      <p:tavLst>
                                        <p:tav tm="0">
                                          <p:val>
                                            <p:strVal val="#ppt_y+.1"/>
                                          </p:val>
                                        </p:tav>
                                        <p:tav tm="100000">
                                          <p:val>
                                            <p:strVal val="#ppt_y"/>
                                          </p:val>
                                        </p:tav>
                                      </p:tavLst>
                                    </p:anim>
                                  </p:childTnLst>
                                </p:cTn>
                              </p:par>
                              <p:par>
                                <p:cTn id="525" presetID="42" presetClass="entr" presetSubtype="0" fill="hold" grpId="0" nodeType="withEffect">
                                  <p:stCondLst>
                                    <p:cond delay="0"/>
                                  </p:stCondLst>
                                  <p:childTnLst>
                                    <p:set>
                                      <p:cBhvr>
                                        <p:cTn id="526" dur="1" fill="hold">
                                          <p:stCondLst>
                                            <p:cond delay="0"/>
                                          </p:stCondLst>
                                        </p:cTn>
                                        <p:tgtEl>
                                          <p:spTgt spid="1634"/>
                                        </p:tgtEl>
                                        <p:attrNameLst>
                                          <p:attrName>style.visibility</p:attrName>
                                        </p:attrNameLst>
                                      </p:cBhvr>
                                      <p:to>
                                        <p:strVal val="visible"/>
                                      </p:to>
                                    </p:set>
                                    <p:animEffect transition="in" filter="fade">
                                      <p:cBhvr>
                                        <p:cTn id="527" dur="500"/>
                                        <p:tgtEl>
                                          <p:spTgt spid="1634"/>
                                        </p:tgtEl>
                                      </p:cBhvr>
                                    </p:animEffect>
                                    <p:anim calcmode="lin" valueType="num">
                                      <p:cBhvr>
                                        <p:cTn id="528" dur="500" fill="hold"/>
                                        <p:tgtEl>
                                          <p:spTgt spid="1634"/>
                                        </p:tgtEl>
                                        <p:attrNameLst>
                                          <p:attrName>ppt_x</p:attrName>
                                        </p:attrNameLst>
                                      </p:cBhvr>
                                      <p:tavLst>
                                        <p:tav tm="0">
                                          <p:val>
                                            <p:strVal val="#ppt_x"/>
                                          </p:val>
                                        </p:tav>
                                        <p:tav tm="100000">
                                          <p:val>
                                            <p:strVal val="#ppt_x"/>
                                          </p:val>
                                        </p:tav>
                                      </p:tavLst>
                                    </p:anim>
                                    <p:anim calcmode="lin" valueType="num">
                                      <p:cBhvr>
                                        <p:cTn id="529" dur="500" fill="hold"/>
                                        <p:tgtEl>
                                          <p:spTgt spid="1634"/>
                                        </p:tgtEl>
                                        <p:attrNameLst>
                                          <p:attrName>ppt_y</p:attrName>
                                        </p:attrNameLst>
                                      </p:cBhvr>
                                      <p:tavLst>
                                        <p:tav tm="0">
                                          <p:val>
                                            <p:strVal val="#ppt_y+.1"/>
                                          </p:val>
                                        </p:tav>
                                        <p:tav tm="100000">
                                          <p:val>
                                            <p:strVal val="#ppt_y"/>
                                          </p:val>
                                        </p:tav>
                                      </p:tavLst>
                                    </p:anim>
                                  </p:childTnLst>
                                </p:cTn>
                              </p:par>
                              <p:par>
                                <p:cTn id="530" presetID="42" presetClass="entr" presetSubtype="0" fill="hold" grpId="0" nodeType="withEffect" nodePh="1">
                                  <p:stCondLst>
                                    <p:cond delay="0"/>
                                  </p:stCondLst>
                                  <p:endCondLst>
                                    <p:cond evt="begin" delay="0">
                                      <p:tn val="530"/>
                                    </p:cond>
                                  </p:endCondLst>
                                  <p:childTnLst>
                                    <p:set>
                                      <p:cBhvr>
                                        <p:cTn id="531" dur="1" fill="hold">
                                          <p:stCondLst>
                                            <p:cond delay="0"/>
                                          </p:stCondLst>
                                        </p:cTn>
                                        <p:tgtEl>
                                          <p:spTgt spid="1635"/>
                                        </p:tgtEl>
                                        <p:attrNameLst>
                                          <p:attrName>style.visibility</p:attrName>
                                        </p:attrNameLst>
                                      </p:cBhvr>
                                      <p:to>
                                        <p:strVal val="visible"/>
                                      </p:to>
                                    </p:set>
                                    <p:animEffect transition="in" filter="fade">
                                      <p:cBhvr>
                                        <p:cTn id="532" dur="500"/>
                                        <p:tgtEl>
                                          <p:spTgt spid="1635"/>
                                        </p:tgtEl>
                                      </p:cBhvr>
                                    </p:animEffect>
                                    <p:anim calcmode="lin" valueType="num">
                                      <p:cBhvr>
                                        <p:cTn id="533" dur="500" fill="hold"/>
                                        <p:tgtEl>
                                          <p:spTgt spid="1635"/>
                                        </p:tgtEl>
                                        <p:attrNameLst>
                                          <p:attrName>ppt_x</p:attrName>
                                        </p:attrNameLst>
                                      </p:cBhvr>
                                      <p:tavLst>
                                        <p:tav tm="0">
                                          <p:val>
                                            <p:strVal val="#ppt_x"/>
                                          </p:val>
                                        </p:tav>
                                        <p:tav tm="100000">
                                          <p:val>
                                            <p:strVal val="#ppt_x"/>
                                          </p:val>
                                        </p:tav>
                                      </p:tavLst>
                                    </p:anim>
                                    <p:anim calcmode="lin" valueType="num">
                                      <p:cBhvr>
                                        <p:cTn id="534" dur="500" fill="hold"/>
                                        <p:tgtEl>
                                          <p:spTgt spid="1635"/>
                                        </p:tgtEl>
                                        <p:attrNameLst>
                                          <p:attrName>ppt_y</p:attrName>
                                        </p:attrNameLst>
                                      </p:cBhvr>
                                      <p:tavLst>
                                        <p:tav tm="0">
                                          <p:val>
                                            <p:strVal val="#ppt_y+.1"/>
                                          </p:val>
                                        </p:tav>
                                        <p:tav tm="100000">
                                          <p:val>
                                            <p:strVal val="#ppt_y"/>
                                          </p:val>
                                        </p:tav>
                                      </p:tavLst>
                                    </p:anim>
                                  </p:childTnLst>
                                </p:cTn>
                              </p:par>
                              <p:par>
                                <p:cTn id="535" presetID="42" presetClass="entr" presetSubtype="0" fill="hold" grpId="0" nodeType="withEffect">
                                  <p:stCondLst>
                                    <p:cond delay="0"/>
                                  </p:stCondLst>
                                  <p:childTnLst>
                                    <p:set>
                                      <p:cBhvr>
                                        <p:cTn id="536" dur="1" fill="hold">
                                          <p:stCondLst>
                                            <p:cond delay="0"/>
                                          </p:stCondLst>
                                        </p:cTn>
                                        <p:tgtEl>
                                          <p:spTgt spid="1638"/>
                                        </p:tgtEl>
                                        <p:attrNameLst>
                                          <p:attrName>style.visibility</p:attrName>
                                        </p:attrNameLst>
                                      </p:cBhvr>
                                      <p:to>
                                        <p:strVal val="visible"/>
                                      </p:to>
                                    </p:set>
                                    <p:animEffect transition="in" filter="fade">
                                      <p:cBhvr>
                                        <p:cTn id="537" dur="500"/>
                                        <p:tgtEl>
                                          <p:spTgt spid="1638"/>
                                        </p:tgtEl>
                                      </p:cBhvr>
                                    </p:animEffect>
                                    <p:anim calcmode="lin" valueType="num">
                                      <p:cBhvr>
                                        <p:cTn id="538" dur="500" fill="hold"/>
                                        <p:tgtEl>
                                          <p:spTgt spid="1638"/>
                                        </p:tgtEl>
                                        <p:attrNameLst>
                                          <p:attrName>ppt_x</p:attrName>
                                        </p:attrNameLst>
                                      </p:cBhvr>
                                      <p:tavLst>
                                        <p:tav tm="0">
                                          <p:val>
                                            <p:strVal val="#ppt_x"/>
                                          </p:val>
                                        </p:tav>
                                        <p:tav tm="100000">
                                          <p:val>
                                            <p:strVal val="#ppt_x"/>
                                          </p:val>
                                        </p:tav>
                                      </p:tavLst>
                                    </p:anim>
                                    <p:anim calcmode="lin" valueType="num">
                                      <p:cBhvr>
                                        <p:cTn id="539" dur="500" fill="hold"/>
                                        <p:tgtEl>
                                          <p:spTgt spid="1638"/>
                                        </p:tgtEl>
                                        <p:attrNameLst>
                                          <p:attrName>ppt_y</p:attrName>
                                        </p:attrNameLst>
                                      </p:cBhvr>
                                      <p:tavLst>
                                        <p:tav tm="0">
                                          <p:val>
                                            <p:strVal val="#ppt_y+.1"/>
                                          </p:val>
                                        </p:tav>
                                        <p:tav tm="100000">
                                          <p:val>
                                            <p:strVal val="#ppt_y"/>
                                          </p:val>
                                        </p:tav>
                                      </p:tavLst>
                                    </p:anim>
                                  </p:childTnLst>
                                </p:cTn>
                              </p:par>
                              <p:par>
                                <p:cTn id="540" presetID="42" presetClass="entr" presetSubtype="0" fill="hold" grpId="0" nodeType="withEffect" nodePh="1">
                                  <p:stCondLst>
                                    <p:cond delay="0"/>
                                  </p:stCondLst>
                                  <p:endCondLst>
                                    <p:cond evt="begin" delay="0">
                                      <p:tn val="540"/>
                                    </p:cond>
                                  </p:endCondLst>
                                  <p:childTnLst>
                                    <p:set>
                                      <p:cBhvr>
                                        <p:cTn id="541" dur="1" fill="hold">
                                          <p:stCondLst>
                                            <p:cond delay="0"/>
                                          </p:stCondLst>
                                        </p:cTn>
                                        <p:tgtEl>
                                          <p:spTgt spid="1639"/>
                                        </p:tgtEl>
                                        <p:attrNameLst>
                                          <p:attrName>style.visibility</p:attrName>
                                        </p:attrNameLst>
                                      </p:cBhvr>
                                      <p:to>
                                        <p:strVal val="visible"/>
                                      </p:to>
                                    </p:set>
                                    <p:animEffect transition="in" filter="fade">
                                      <p:cBhvr>
                                        <p:cTn id="542" dur="500"/>
                                        <p:tgtEl>
                                          <p:spTgt spid="1639"/>
                                        </p:tgtEl>
                                      </p:cBhvr>
                                    </p:animEffect>
                                    <p:anim calcmode="lin" valueType="num">
                                      <p:cBhvr>
                                        <p:cTn id="543" dur="500" fill="hold"/>
                                        <p:tgtEl>
                                          <p:spTgt spid="1639"/>
                                        </p:tgtEl>
                                        <p:attrNameLst>
                                          <p:attrName>ppt_x</p:attrName>
                                        </p:attrNameLst>
                                      </p:cBhvr>
                                      <p:tavLst>
                                        <p:tav tm="0">
                                          <p:val>
                                            <p:strVal val="#ppt_x"/>
                                          </p:val>
                                        </p:tav>
                                        <p:tav tm="100000">
                                          <p:val>
                                            <p:strVal val="#ppt_x"/>
                                          </p:val>
                                        </p:tav>
                                      </p:tavLst>
                                    </p:anim>
                                    <p:anim calcmode="lin" valueType="num">
                                      <p:cBhvr>
                                        <p:cTn id="544" dur="500" fill="hold"/>
                                        <p:tgtEl>
                                          <p:spTgt spid="1639"/>
                                        </p:tgtEl>
                                        <p:attrNameLst>
                                          <p:attrName>ppt_y</p:attrName>
                                        </p:attrNameLst>
                                      </p:cBhvr>
                                      <p:tavLst>
                                        <p:tav tm="0">
                                          <p:val>
                                            <p:strVal val="#ppt_y+.1"/>
                                          </p:val>
                                        </p:tav>
                                        <p:tav tm="100000">
                                          <p:val>
                                            <p:strVal val="#ppt_y"/>
                                          </p:val>
                                        </p:tav>
                                      </p:tavLst>
                                    </p:anim>
                                  </p:childTnLst>
                                </p:cTn>
                              </p:par>
                              <p:par>
                                <p:cTn id="545" presetID="42" presetClass="entr" presetSubtype="0" fill="hold" grpId="0" nodeType="withEffect">
                                  <p:stCondLst>
                                    <p:cond delay="0"/>
                                  </p:stCondLst>
                                  <p:childTnLst>
                                    <p:set>
                                      <p:cBhvr>
                                        <p:cTn id="546" dur="1" fill="hold">
                                          <p:stCondLst>
                                            <p:cond delay="0"/>
                                          </p:stCondLst>
                                        </p:cTn>
                                        <p:tgtEl>
                                          <p:spTgt spid="1640"/>
                                        </p:tgtEl>
                                        <p:attrNameLst>
                                          <p:attrName>style.visibility</p:attrName>
                                        </p:attrNameLst>
                                      </p:cBhvr>
                                      <p:to>
                                        <p:strVal val="visible"/>
                                      </p:to>
                                    </p:set>
                                    <p:animEffect transition="in" filter="fade">
                                      <p:cBhvr>
                                        <p:cTn id="547" dur="500"/>
                                        <p:tgtEl>
                                          <p:spTgt spid="1640"/>
                                        </p:tgtEl>
                                      </p:cBhvr>
                                    </p:animEffect>
                                    <p:anim calcmode="lin" valueType="num">
                                      <p:cBhvr>
                                        <p:cTn id="548" dur="500" fill="hold"/>
                                        <p:tgtEl>
                                          <p:spTgt spid="1640"/>
                                        </p:tgtEl>
                                        <p:attrNameLst>
                                          <p:attrName>ppt_x</p:attrName>
                                        </p:attrNameLst>
                                      </p:cBhvr>
                                      <p:tavLst>
                                        <p:tav tm="0">
                                          <p:val>
                                            <p:strVal val="#ppt_x"/>
                                          </p:val>
                                        </p:tav>
                                        <p:tav tm="100000">
                                          <p:val>
                                            <p:strVal val="#ppt_x"/>
                                          </p:val>
                                        </p:tav>
                                      </p:tavLst>
                                    </p:anim>
                                    <p:anim calcmode="lin" valueType="num">
                                      <p:cBhvr>
                                        <p:cTn id="549" dur="500" fill="hold"/>
                                        <p:tgtEl>
                                          <p:spTgt spid="1640"/>
                                        </p:tgtEl>
                                        <p:attrNameLst>
                                          <p:attrName>ppt_y</p:attrName>
                                        </p:attrNameLst>
                                      </p:cBhvr>
                                      <p:tavLst>
                                        <p:tav tm="0">
                                          <p:val>
                                            <p:strVal val="#ppt_y+.1"/>
                                          </p:val>
                                        </p:tav>
                                        <p:tav tm="100000">
                                          <p:val>
                                            <p:strVal val="#ppt_y"/>
                                          </p:val>
                                        </p:tav>
                                      </p:tavLst>
                                    </p:anim>
                                  </p:childTnLst>
                                </p:cTn>
                              </p:par>
                              <p:par>
                                <p:cTn id="550" presetID="42" presetClass="entr" presetSubtype="0" fill="hold" grpId="0" nodeType="withEffect" nodePh="1">
                                  <p:stCondLst>
                                    <p:cond delay="0"/>
                                  </p:stCondLst>
                                  <p:endCondLst>
                                    <p:cond evt="begin" delay="0">
                                      <p:tn val="550"/>
                                    </p:cond>
                                  </p:endCondLst>
                                  <p:childTnLst>
                                    <p:set>
                                      <p:cBhvr>
                                        <p:cTn id="551" dur="1" fill="hold">
                                          <p:stCondLst>
                                            <p:cond delay="0"/>
                                          </p:stCondLst>
                                        </p:cTn>
                                        <p:tgtEl>
                                          <p:spTgt spid="1641"/>
                                        </p:tgtEl>
                                        <p:attrNameLst>
                                          <p:attrName>style.visibility</p:attrName>
                                        </p:attrNameLst>
                                      </p:cBhvr>
                                      <p:to>
                                        <p:strVal val="visible"/>
                                      </p:to>
                                    </p:set>
                                    <p:animEffect transition="in" filter="fade">
                                      <p:cBhvr>
                                        <p:cTn id="552" dur="500"/>
                                        <p:tgtEl>
                                          <p:spTgt spid="1641"/>
                                        </p:tgtEl>
                                      </p:cBhvr>
                                    </p:animEffect>
                                    <p:anim calcmode="lin" valueType="num">
                                      <p:cBhvr>
                                        <p:cTn id="553" dur="500" fill="hold"/>
                                        <p:tgtEl>
                                          <p:spTgt spid="1641"/>
                                        </p:tgtEl>
                                        <p:attrNameLst>
                                          <p:attrName>ppt_x</p:attrName>
                                        </p:attrNameLst>
                                      </p:cBhvr>
                                      <p:tavLst>
                                        <p:tav tm="0">
                                          <p:val>
                                            <p:strVal val="#ppt_x"/>
                                          </p:val>
                                        </p:tav>
                                        <p:tav tm="100000">
                                          <p:val>
                                            <p:strVal val="#ppt_x"/>
                                          </p:val>
                                        </p:tav>
                                      </p:tavLst>
                                    </p:anim>
                                    <p:anim calcmode="lin" valueType="num">
                                      <p:cBhvr>
                                        <p:cTn id="554" dur="500" fill="hold"/>
                                        <p:tgtEl>
                                          <p:spTgt spid="1641"/>
                                        </p:tgtEl>
                                        <p:attrNameLst>
                                          <p:attrName>ppt_y</p:attrName>
                                        </p:attrNameLst>
                                      </p:cBhvr>
                                      <p:tavLst>
                                        <p:tav tm="0">
                                          <p:val>
                                            <p:strVal val="#ppt_y+.1"/>
                                          </p:val>
                                        </p:tav>
                                        <p:tav tm="100000">
                                          <p:val>
                                            <p:strVal val="#ppt_y"/>
                                          </p:val>
                                        </p:tav>
                                      </p:tavLst>
                                    </p:anim>
                                  </p:childTnLst>
                                </p:cTn>
                              </p:par>
                              <p:par>
                                <p:cTn id="555" presetID="42" presetClass="entr" presetSubtype="0" fill="hold" grpId="0" nodeType="withEffect">
                                  <p:stCondLst>
                                    <p:cond delay="0"/>
                                  </p:stCondLst>
                                  <p:childTnLst>
                                    <p:set>
                                      <p:cBhvr>
                                        <p:cTn id="556" dur="1" fill="hold">
                                          <p:stCondLst>
                                            <p:cond delay="0"/>
                                          </p:stCondLst>
                                        </p:cTn>
                                        <p:tgtEl>
                                          <p:spTgt spid="1642"/>
                                        </p:tgtEl>
                                        <p:attrNameLst>
                                          <p:attrName>style.visibility</p:attrName>
                                        </p:attrNameLst>
                                      </p:cBhvr>
                                      <p:to>
                                        <p:strVal val="visible"/>
                                      </p:to>
                                    </p:set>
                                    <p:animEffect transition="in" filter="fade">
                                      <p:cBhvr>
                                        <p:cTn id="557" dur="500"/>
                                        <p:tgtEl>
                                          <p:spTgt spid="1642"/>
                                        </p:tgtEl>
                                      </p:cBhvr>
                                    </p:animEffect>
                                    <p:anim calcmode="lin" valueType="num">
                                      <p:cBhvr>
                                        <p:cTn id="558" dur="500" fill="hold"/>
                                        <p:tgtEl>
                                          <p:spTgt spid="1642"/>
                                        </p:tgtEl>
                                        <p:attrNameLst>
                                          <p:attrName>ppt_x</p:attrName>
                                        </p:attrNameLst>
                                      </p:cBhvr>
                                      <p:tavLst>
                                        <p:tav tm="0">
                                          <p:val>
                                            <p:strVal val="#ppt_x"/>
                                          </p:val>
                                        </p:tav>
                                        <p:tav tm="100000">
                                          <p:val>
                                            <p:strVal val="#ppt_x"/>
                                          </p:val>
                                        </p:tav>
                                      </p:tavLst>
                                    </p:anim>
                                    <p:anim calcmode="lin" valueType="num">
                                      <p:cBhvr>
                                        <p:cTn id="559" dur="500" fill="hold"/>
                                        <p:tgtEl>
                                          <p:spTgt spid="1642"/>
                                        </p:tgtEl>
                                        <p:attrNameLst>
                                          <p:attrName>ppt_y</p:attrName>
                                        </p:attrNameLst>
                                      </p:cBhvr>
                                      <p:tavLst>
                                        <p:tav tm="0">
                                          <p:val>
                                            <p:strVal val="#ppt_y+.1"/>
                                          </p:val>
                                        </p:tav>
                                        <p:tav tm="100000">
                                          <p:val>
                                            <p:strVal val="#ppt_y"/>
                                          </p:val>
                                        </p:tav>
                                      </p:tavLst>
                                    </p:anim>
                                  </p:childTnLst>
                                </p:cTn>
                              </p:par>
                              <p:par>
                                <p:cTn id="560" presetID="42" presetClass="entr" presetSubtype="0" fill="hold" grpId="0" nodeType="withEffect" nodePh="1">
                                  <p:stCondLst>
                                    <p:cond delay="0"/>
                                  </p:stCondLst>
                                  <p:endCondLst>
                                    <p:cond evt="begin" delay="0">
                                      <p:tn val="560"/>
                                    </p:cond>
                                  </p:endCondLst>
                                  <p:childTnLst>
                                    <p:set>
                                      <p:cBhvr>
                                        <p:cTn id="561" dur="1" fill="hold">
                                          <p:stCondLst>
                                            <p:cond delay="0"/>
                                          </p:stCondLst>
                                        </p:cTn>
                                        <p:tgtEl>
                                          <p:spTgt spid="1643"/>
                                        </p:tgtEl>
                                        <p:attrNameLst>
                                          <p:attrName>style.visibility</p:attrName>
                                        </p:attrNameLst>
                                      </p:cBhvr>
                                      <p:to>
                                        <p:strVal val="visible"/>
                                      </p:to>
                                    </p:set>
                                    <p:animEffect transition="in" filter="fade">
                                      <p:cBhvr>
                                        <p:cTn id="562" dur="500"/>
                                        <p:tgtEl>
                                          <p:spTgt spid="1643"/>
                                        </p:tgtEl>
                                      </p:cBhvr>
                                    </p:animEffect>
                                    <p:anim calcmode="lin" valueType="num">
                                      <p:cBhvr>
                                        <p:cTn id="563" dur="500" fill="hold"/>
                                        <p:tgtEl>
                                          <p:spTgt spid="1643"/>
                                        </p:tgtEl>
                                        <p:attrNameLst>
                                          <p:attrName>ppt_x</p:attrName>
                                        </p:attrNameLst>
                                      </p:cBhvr>
                                      <p:tavLst>
                                        <p:tav tm="0">
                                          <p:val>
                                            <p:strVal val="#ppt_x"/>
                                          </p:val>
                                        </p:tav>
                                        <p:tav tm="100000">
                                          <p:val>
                                            <p:strVal val="#ppt_x"/>
                                          </p:val>
                                        </p:tav>
                                      </p:tavLst>
                                    </p:anim>
                                    <p:anim calcmode="lin" valueType="num">
                                      <p:cBhvr>
                                        <p:cTn id="564" dur="500" fill="hold"/>
                                        <p:tgtEl>
                                          <p:spTgt spid="1643"/>
                                        </p:tgtEl>
                                        <p:attrNameLst>
                                          <p:attrName>ppt_y</p:attrName>
                                        </p:attrNameLst>
                                      </p:cBhvr>
                                      <p:tavLst>
                                        <p:tav tm="0">
                                          <p:val>
                                            <p:strVal val="#ppt_y+.1"/>
                                          </p:val>
                                        </p:tav>
                                        <p:tav tm="100000">
                                          <p:val>
                                            <p:strVal val="#ppt_y"/>
                                          </p:val>
                                        </p:tav>
                                      </p:tavLst>
                                    </p:anim>
                                  </p:childTnLst>
                                </p:cTn>
                              </p:par>
                              <p:par>
                                <p:cTn id="565" presetID="42" presetClass="entr" presetSubtype="0" fill="hold" grpId="0" nodeType="withEffect">
                                  <p:stCondLst>
                                    <p:cond delay="0"/>
                                  </p:stCondLst>
                                  <p:childTnLst>
                                    <p:set>
                                      <p:cBhvr>
                                        <p:cTn id="566" dur="1" fill="hold">
                                          <p:stCondLst>
                                            <p:cond delay="0"/>
                                          </p:stCondLst>
                                        </p:cTn>
                                        <p:tgtEl>
                                          <p:spTgt spid="1644"/>
                                        </p:tgtEl>
                                        <p:attrNameLst>
                                          <p:attrName>style.visibility</p:attrName>
                                        </p:attrNameLst>
                                      </p:cBhvr>
                                      <p:to>
                                        <p:strVal val="visible"/>
                                      </p:to>
                                    </p:set>
                                    <p:animEffect transition="in" filter="fade">
                                      <p:cBhvr>
                                        <p:cTn id="567" dur="500"/>
                                        <p:tgtEl>
                                          <p:spTgt spid="1644"/>
                                        </p:tgtEl>
                                      </p:cBhvr>
                                    </p:animEffect>
                                    <p:anim calcmode="lin" valueType="num">
                                      <p:cBhvr>
                                        <p:cTn id="568" dur="500" fill="hold"/>
                                        <p:tgtEl>
                                          <p:spTgt spid="1644"/>
                                        </p:tgtEl>
                                        <p:attrNameLst>
                                          <p:attrName>ppt_x</p:attrName>
                                        </p:attrNameLst>
                                      </p:cBhvr>
                                      <p:tavLst>
                                        <p:tav tm="0">
                                          <p:val>
                                            <p:strVal val="#ppt_x"/>
                                          </p:val>
                                        </p:tav>
                                        <p:tav tm="100000">
                                          <p:val>
                                            <p:strVal val="#ppt_x"/>
                                          </p:val>
                                        </p:tav>
                                      </p:tavLst>
                                    </p:anim>
                                    <p:anim calcmode="lin" valueType="num">
                                      <p:cBhvr>
                                        <p:cTn id="569" dur="500" fill="hold"/>
                                        <p:tgtEl>
                                          <p:spTgt spid="1644"/>
                                        </p:tgtEl>
                                        <p:attrNameLst>
                                          <p:attrName>ppt_y</p:attrName>
                                        </p:attrNameLst>
                                      </p:cBhvr>
                                      <p:tavLst>
                                        <p:tav tm="0">
                                          <p:val>
                                            <p:strVal val="#ppt_y+.1"/>
                                          </p:val>
                                        </p:tav>
                                        <p:tav tm="100000">
                                          <p:val>
                                            <p:strVal val="#ppt_y"/>
                                          </p:val>
                                        </p:tav>
                                      </p:tavLst>
                                    </p:anim>
                                  </p:childTnLst>
                                </p:cTn>
                              </p:par>
                              <p:par>
                                <p:cTn id="570" presetID="42" presetClass="entr" presetSubtype="0" fill="hold" grpId="0" nodeType="withEffect" nodePh="1">
                                  <p:stCondLst>
                                    <p:cond delay="0"/>
                                  </p:stCondLst>
                                  <p:endCondLst>
                                    <p:cond evt="begin" delay="0">
                                      <p:tn val="570"/>
                                    </p:cond>
                                  </p:endCondLst>
                                  <p:childTnLst>
                                    <p:set>
                                      <p:cBhvr>
                                        <p:cTn id="571" dur="1" fill="hold">
                                          <p:stCondLst>
                                            <p:cond delay="0"/>
                                          </p:stCondLst>
                                        </p:cTn>
                                        <p:tgtEl>
                                          <p:spTgt spid="1645"/>
                                        </p:tgtEl>
                                        <p:attrNameLst>
                                          <p:attrName>style.visibility</p:attrName>
                                        </p:attrNameLst>
                                      </p:cBhvr>
                                      <p:to>
                                        <p:strVal val="visible"/>
                                      </p:to>
                                    </p:set>
                                    <p:animEffect transition="in" filter="fade">
                                      <p:cBhvr>
                                        <p:cTn id="572" dur="500"/>
                                        <p:tgtEl>
                                          <p:spTgt spid="1645"/>
                                        </p:tgtEl>
                                      </p:cBhvr>
                                    </p:animEffect>
                                    <p:anim calcmode="lin" valueType="num">
                                      <p:cBhvr>
                                        <p:cTn id="573" dur="500" fill="hold"/>
                                        <p:tgtEl>
                                          <p:spTgt spid="1645"/>
                                        </p:tgtEl>
                                        <p:attrNameLst>
                                          <p:attrName>ppt_x</p:attrName>
                                        </p:attrNameLst>
                                      </p:cBhvr>
                                      <p:tavLst>
                                        <p:tav tm="0">
                                          <p:val>
                                            <p:strVal val="#ppt_x"/>
                                          </p:val>
                                        </p:tav>
                                        <p:tav tm="100000">
                                          <p:val>
                                            <p:strVal val="#ppt_x"/>
                                          </p:val>
                                        </p:tav>
                                      </p:tavLst>
                                    </p:anim>
                                    <p:anim calcmode="lin" valueType="num">
                                      <p:cBhvr>
                                        <p:cTn id="574" dur="500" fill="hold"/>
                                        <p:tgtEl>
                                          <p:spTgt spid="1645"/>
                                        </p:tgtEl>
                                        <p:attrNameLst>
                                          <p:attrName>ppt_y</p:attrName>
                                        </p:attrNameLst>
                                      </p:cBhvr>
                                      <p:tavLst>
                                        <p:tav tm="0">
                                          <p:val>
                                            <p:strVal val="#ppt_y+.1"/>
                                          </p:val>
                                        </p:tav>
                                        <p:tav tm="100000">
                                          <p:val>
                                            <p:strVal val="#ppt_y"/>
                                          </p:val>
                                        </p:tav>
                                      </p:tavLst>
                                    </p:anim>
                                  </p:childTnLst>
                                </p:cTn>
                              </p:par>
                              <p:par>
                                <p:cTn id="575" presetID="42" presetClass="entr" presetSubtype="0" fill="hold" nodeType="withEffect">
                                  <p:stCondLst>
                                    <p:cond delay="0"/>
                                  </p:stCondLst>
                                  <p:childTnLst>
                                    <p:set>
                                      <p:cBhvr>
                                        <p:cTn id="576" dur="1" fill="hold">
                                          <p:stCondLst>
                                            <p:cond delay="0"/>
                                          </p:stCondLst>
                                        </p:cTn>
                                        <p:tgtEl>
                                          <p:spTgt spid="1648"/>
                                        </p:tgtEl>
                                        <p:attrNameLst>
                                          <p:attrName>style.visibility</p:attrName>
                                        </p:attrNameLst>
                                      </p:cBhvr>
                                      <p:to>
                                        <p:strVal val="visible"/>
                                      </p:to>
                                    </p:set>
                                    <p:animEffect transition="in" filter="fade">
                                      <p:cBhvr>
                                        <p:cTn id="577" dur="500"/>
                                        <p:tgtEl>
                                          <p:spTgt spid="1648"/>
                                        </p:tgtEl>
                                      </p:cBhvr>
                                    </p:animEffect>
                                    <p:anim calcmode="lin" valueType="num">
                                      <p:cBhvr>
                                        <p:cTn id="578" dur="500" fill="hold"/>
                                        <p:tgtEl>
                                          <p:spTgt spid="1648"/>
                                        </p:tgtEl>
                                        <p:attrNameLst>
                                          <p:attrName>ppt_x</p:attrName>
                                        </p:attrNameLst>
                                      </p:cBhvr>
                                      <p:tavLst>
                                        <p:tav tm="0">
                                          <p:val>
                                            <p:strVal val="#ppt_x"/>
                                          </p:val>
                                        </p:tav>
                                        <p:tav tm="100000">
                                          <p:val>
                                            <p:strVal val="#ppt_x"/>
                                          </p:val>
                                        </p:tav>
                                      </p:tavLst>
                                    </p:anim>
                                    <p:anim calcmode="lin" valueType="num">
                                      <p:cBhvr>
                                        <p:cTn id="579" dur="500" fill="hold"/>
                                        <p:tgtEl>
                                          <p:spTgt spid="1648"/>
                                        </p:tgtEl>
                                        <p:attrNameLst>
                                          <p:attrName>ppt_y</p:attrName>
                                        </p:attrNameLst>
                                      </p:cBhvr>
                                      <p:tavLst>
                                        <p:tav tm="0">
                                          <p:val>
                                            <p:strVal val="#ppt_y+.1"/>
                                          </p:val>
                                        </p:tav>
                                        <p:tav tm="100000">
                                          <p:val>
                                            <p:strVal val="#ppt_y"/>
                                          </p:val>
                                        </p:tav>
                                      </p:tavLst>
                                    </p:anim>
                                  </p:childTnLst>
                                </p:cTn>
                              </p:par>
                              <p:par>
                                <p:cTn id="580" presetID="42" presetClass="entr" presetSubtype="0" fill="hold" nodeType="withEffect">
                                  <p:stCondLst>
                                    <p:cond delay="0"/>
                                  </p:stCondLst>
                                  <p:childTnLst>
                                    <p:set>
                                      <p:cBhvr>
                                        <p:cTn id="581" dur="1" fill="hold">
                                          <p:stCondLst>
                                            <p:cond delay="0"/>
                                          </p:stCondLst>
                                        </p:cTn>
                                        <p:tgtEl>
                                          <p:spTgt spid="1662"/>
                                        </p:tgtEl>
                                        <p:attrNameLst>
                                          <p:attrName>style.visibility</p:attrName>
                                        </p:attrNameLst>
                                      </p:cBhvr>
                                      <p:to>
                                        <p:strVal val="visible"/>
                                      </p:to>
                                    </p:set>
                                    <p:animEffect transition="in" filter="fade">
                                      <p:cBhvr>
                                        <p:cTn id="582" dur="500"/>
                                        <p:tgtEl>
                                          <p:spTgt spid="1662"/>
                                        </p:tgtEl>
                                      </p:cBhvr>
                                    </p:animEffect>
                                    <p:anim calcmode="lin" valueType="num">
                                      <p:cBhvr>
                                        <p:cTn id="583" dur="500" fill="hold"/>
                                        <p:tgtEl>
                                          <p:spTgt spid="1662"/>
                                        </p:tgtEl>
                                        <p:attrNameLst>
                                          <p:attrName>ppt_x</p:attrName>
                                        </p:attrNameLst>
                                      </p:cBhvr>
                                      <p:tavLst>
                                        <p:tav tm="0">
                                          <p:val>
                                            <p:strVal val="#ppt_x"/>
                                          </p:val>
                                        </p:tav>
                                        <p:tav tm="100000">
                                          <p:val>
                                            <p:strVal val="#ppt_x"/>
                                          </p:val>
                                        </p:tav>
                                      </p:tavLst>
                                    </p:anim>
                                    <p:anim calcmode="lin" valueType="num">
                                      <p:cBhvr>
                                        <p:cTn id="584" dur="500" fill="hold"/>
                                        <p:tgtEl>
                                          <p:spTgt spid="1662"/>
                                        </p:tgtEl>
                                        <p:attrNameLst>
                                          <p:attrName>ppt_y</p:attrName>
                                        </p:attrNameLst>
                                      </p:cBhvr>
                                      <p:tavLst>
                                        <p:tav tm="0">
                                          <p:val>
                                            <p:strVal val="#ppt_y+.1"/>
                                          </p:val>
                                        </p:tav>
                                        <p:tav tm="100000">
                                          <p:val>
                                            <p:strVal val="#ppt_y"/>
                                          </p:val>
                                        </p:tav>
                                      </p:tavLst>
                                    </p:anim>
                                  </p:childTnLst>
                                </p:cTn>
                              </p:par>
                              <p:par>
                                <p:cTn id="585" presetID="42" presetClass="entr" presetSubtype="0" fill="hold" grpId="0" nodeType="withEffect">
                                  <p:stCondLst>
                                    <p:cond delay="0"/>
                                  </p:stCondLst>
                                  <p:childTnLst>
                                    <p:set>
                                      <p:cBhvr>
                                        <p:cTn id="586" dur="1" fill="hold">
                                          <p:stCondLst>
                                            <p:cond delay="0"/>
                                          </p:stCondLst>
                                        </p:cTn>
                                        <p:tgtEl>
                                          <p:spTgt spid="1680"/>
                                        </p:tgtEl>
                                        <p:attrNameLst>
                                          <p:attrName>style.visibility</p:attrName>
                                        </p:attrNameLst>
                                      </p:cBhvr>
                                      <p:to>
                                        <p:strVal val="visible"/>
                                      </p:to>
                                    </p:set>
                                    <p:animEffect transition="in" filter="fade">
                                      <p:cBhvr>
                                        <p:cTn id="587" dur="500"/>
                                        <p:tgtEl>
                                          <p:spTgt spid="1680"/>
                                        </p:tgtEl>
                                      </p:cBhvr>
                                    </p:animEffect>
                                    <p:anim calcmode="lin" valueType="num">
                                      <p:cBhvr>
                                        <p:cTn id="588" dur="500" fill="hold"/>
                                        <p:tgtEl>
                                          <p:spTgt spid="1680"/>
                                        </p:tgtEl>
                                        <p:attrNameLst>
                                          <p:attrName>ppt_x</p:attrName>
                                        </p:attrNameLst>
                                      </p:cBhvr>
                                      <p:tavLst>
                                        <p:tav tm="0">
                                          <p:val>
                                            <p:strVal val="#ppt_x"/>
                                          </p:val>
                                        </p:tav>
                                        <p:tav tm="100000">
                                          <p:val>
                                            <p:strVal val="#ppt_x"/>
                                          </p:val>
                                        </p:tav>
                                      </p:tavLst>
                                    </p:anim>
                                    <p:anim calcmode="lin" valueType="num">
                                      <p:cBhvr>
                                        <p:cTn id="589" dur="500" fill="hold"/>
                                        <p:tgtEl>
                                          <p:spTgt spid="1680"/>
                                        </p:tgtEl>
                                        <p:attrNameLst>
                                          <p:attrName>ppt_y</p:attrName>
                                        </p:attrNameLst>
                                      </p:cBhvr>
                                      <p:tavLst>
                                        <p:tav tm="0">
                                          <p:val>
                                            <p:strVal val="#ppt_y+.1"/>
                                          </p:val>
                                        </p:tav>
                                        <p:tav tm="100000">
                                          <p:val>
                                            <p:strVal val="#ppt_y"/>
                                          </p:val>
                                        </p:tav>
                                      </p:tavLst>
                                    </p:anim>
                                  </p:childTnLst>
                                </p:cTn>
                              </p:par>
                              <p:par>
                                <p:cTn id="590" presetID="42" presetClass="entr" presetSubtype="0" fill="hold" grpId="0" nodeType="withEffect">
                                  <p:stCondLst>
                                    <p:cond delay="0"/>
                                  </p:stCondLst>
                                  <p:childTnLst>
                                    <p:set>
                                      <p:cBhvr>
                                        <p:cTn id="591" dur="1" fill="hold">
                                          <p:stCondLst>
                                            <p:cond delay="0"/>
                                          </p:stCondLst>
                                        </p:cTn>
                                        <p:tgtEl>
                                          <p:spTgt spid="1681"/>
                                        </p:tgtEl>
                                        <p:attrNameLst>
                                          <p:attrName>style.visibility</p:attrName>
                                        </p:attrNameLst>
                                      </p:cBhvr>
                                      <p:to>
                                        <p:strVal val="visible"/>
                                      </p:to>
                                    </p:set>
                                    <p:animEffect transition="in" filter="fade">
                                      <p:cBhvr>
                                        <p:cTn id="592" dur="500"/>
                                        <p:tgtEl>
                                          <p:spTgt spid="1681"/>
                                        </p:tgtEl>
                                      </p:cBhvr>
                                    </p:animEffect>
                                    <p:anim calcmode="lin" valueType="num">
                                      <p:cBhvr>
                                        <p:cTn id="593" dur="500" fill="hold"/>
                                        <p:tgtEl>
                                          <p:spTgt spid="1681"/>
                                        </p:tgtEl>
                                        <p:attrNameLst>
                                          <p:attrName>ppt_x</p:attrName>
                                        </p:attrNameLst>
                                      </p:cBhvr>
                                      <p:tavLst>
                                        <p:tav tm="0">
                                          <p:val>
                                            <p:strVal val="#ppt_x"/>
                                          </p:val>
                                        </p:tav>
                                        <p:tav tm="100000">
                                          <p:val>
                                            <p:strVal val="#ppt_x"/>
                                          </p:val>
                                        </p:tav>
                                      </p:tavLst>
                                    </p:anim>
                                    <p:anim calcmode="lin" valueType="num">
                                      <p:cBhvr>
                                        <p:cTn id="594" dur="500" fill="hold"/>
                                        <p:tgtEl>
                                          <p:spTgt spid="1681"/>
                                        </p:tgtEl>
                                        <p:attrNameLst>
                                          <p:attrName>ppt_y</p:attrName>
                                        </p:attrNameLst>
                                      </p:cBhvr>
                                      <p:tavLst>
                                        <p:tav tm="0">
                                          <p:val>
                                            <p:strVal val="#ppt_y+.1"/>
                                          </p:val>
                                        </p:tav>
                                        <p:tav tm="100000">
                                          <p:val>
                                            <p:strVal val="#ppt_y"/>
                                          </p:val>
                                        </p:tav>
                                      </p:tavLst>
                                    </p:anim>
                                  </p:childTnLst>
                                </p:cTn>
                              </p:par>
                              <p:par>
                                <p:cTn id="595" presetID="42" presetClass="entr" presetSubtype="0" fill="hold" grpId="0" nodeType="withEffect">
                                  <p:stCondLst>
                                    <p:cond delay="0"/>
                                  </p:stCondLst>
                                  <p:childTnLst>
                                    <p:set>
                                      <p:cBhvr>
                                        <p:cTn id="596" dur="1" fill="hold">
                                          <p:stCondLst>
                                            <p:cond delay="0"/>
                                          </p:stCondLst>
                                        </p:cTn>
                                        <p:tgtEl>
                                          <p:spTgt spid="1682"/>
                                        </p:tgtEl>
                                        <p:attrNameLst>
                                          <p:attrName>style.visibility</p:attrName>
                                        </p:attrNameLst>
                                      </p:cBhvr>
                                      <p:to>
                                        <p:strVal val="visible"/>
                                      </p:to>
                                    </p:set>
                                    <p:animEffect transition="in" filter="fade">
                                      <p:cBhvr>
                                        <p:cTn id="597" dur="500"/>
                                        <p:tgtEl>
                                          <p:spTgt spid="1682"/>
                                        </p:tgtEl>
                                      </p:cBhvr>
                                    </p:animEffect>
                                    <p:anim calcmode="lin" valueType="num">
                                      <p:cBhvr>
                                        <p:cTn id="598" dur="500" fill="hold"/>
                                        <p:tgtEl>
                                          <p:spTgt spid="1682"/>
                                        </p:tgtEl>
                                        <p:attrNameLst>
                                          <p:attrName>ppt_x</p:attrName>
                                        </p:attrNameLst>
                                      </p:cBhvr>
                                      <p:tavLst>
                                        <p:tav tm="0">
                                          <p:val>
                                            <p:strVal val="#ppt_x"/>
                                          </p:val>
                                        </p:tav>
                                        <p:tav tm="100000">
                                          <p:val>
                                            <p:strVal val="#ppt_x"/>
                                          </p:val>
                                        </p:tav>
                                      </p:tavLst>
                                    </p:anim>
                                    <p:anim calcmode="lin" valueType="num">
                                      <p:cBhvr>
                                        <p:cTn id="599" dur="500" fill="hold"/>
                                        <p:tgtEl>
                                          <p:spTgt spid="1682"/>
                                        </p:tgtEl>
                                        <p:attrNameLst>
                                          <p:attrName>ppt_y</p:attrName>
                                        </p:attrNameLst>
                                      </p:cBhvr>
                                      <p:tavLst>
                                        <p:tav tm="0">
                                          <p:val>
                                            <p:strVal val="#ppt_y+.1"/>
                                          </p:val>
                                        </p:tav>
                                        <p:tav tm="100000">
                                          <p:val>
                                            <p:strVal val="#ppt_y"/>
                                          </p:val>
                                        </p:tav>
                                      </p:tavLst>
                                    </p:anim>
                                  </p:childTnLst>
                                </p:cTn>
                              </p:par>
                              <p:par>
                                <p:cTn id="600" presetID="42" presetClass="entr" presetSubtype="0" fill="hold" grpId="0" nodeType="withEffect">
                                  <p:stCondLst>
                                    <p:cond delay="0"/>
                                  </p:stCondLst>
                                  <p:childTnLst>
                                    <p:set>
                                      <p:cBhvr>
                                        <p:cTn id="601" dur="1" fill="hold">
                                          <p:stCondLst>
                                            <p:cond delay="0"/>
                                          </p:stCondLst>
                                        </p:cTn>
                                        <p:tgtEl>
                                          <p:spTgt spid="1683"/>
                                        </p:tgtEl>
                                        <p:attrNameLst>
                                          <p:attrName>style.visibility</p:attrName>
                                        </p:attrNameLst>
                                      </p:cBhvr>
                                      <p:to>
                                        <p:strVal val="visible"/>
                                      </p:to>
                                    </p:set>
                                    <p:animEffect transition="in" filter="fade">
                                      <p:cBhvr>
                                        <p:cTn id="602" dur="500"/>
                                        <p:tgtEl>
                                          <p:spTgt spid="1683"/>
                                        </p:tgtEl>
                                      </p:cBhvr>
                                    </p:animEffect>
                                    <p:anim calcmode="lin" valueType="num">
                                      <p:cBhvr>
                                        <p:cTn id="603" dur="500" fill="hold"/>
                                        <p:tgtEl>
                                          <p:spTgt spid="1683"/>
                                        </p:tgtEl>
                                        <p:attrNameLst>
                                          <p:attrName>ppt_x</p:attrName>
                                        </p:attrNameLst>
                                      </p:cBhvr>
                                      <p:tavLst>
                                        <p:tav tm="0">
                                          <p:val>
                                            <p:strVal val="#ppt_x"/>
                                          </p:val>
                                        </p:tav>
                                        <p:tav tm="100000">
                                          <p:val>
                                            <p:strVal val="#ppt_x"/>
                                          </p:val>
                                        </p:tav>
                                      </p:tavLst>
                                    </p:anim>
                                    <p:anim calcmode="lin" valueType="num">
                                      <p:cBhvr>
                                        <p:cTn id="604" dur="500" fill="hold"/>
                                        <p:tgtEl>
                                          <p:spTgt spid="1683"/>
                                        </p:tgtEl>
                                        <p:attrNameLst>
                                          <p:attrName>ppt_y</p:attrName>
                                        </p:attrNameLst>
                                      </p:cBhvr>
                                      <p:tavLst>
                                        <p:tav tm="0">
                                          <p:val>
                                            <p:strVal val="#ppt_y+.1"/>
                                          </p:val>
                                        </p:tav>
                                        <p:tav tm="100000">
                                          <p:val>
                                            <p:strVal val="#ppt_y"/>
                                          </p:val>
                                        </p:tav>
                                      </p:tavLst>
                                    </p:anim>
                                  </p:childTnLst>
                                </p:cTn>
                              </p:par>
                              <p:par>
                                <p:cTn id="605" presetID="42" presetClass="entr" presetSubtype="0" fill="hold" grpId="0" nodeType="withEffect">
                                  <p:stCondLst>
                                    <p:cond delay="0"/>
                                  </p:stCondLst>
                                  <p:childTnLst>
                                    <p:set>
                                      <p:cBhvr>
                                        <p:cTn id="606" dur="1" fill="hold">
                                          <p:stCondLst>
                                            <p:cond delay="0"/>
                                          </p:stCondLst>
                                        </p:cTn>
                                        <p:tgtEl>
                                          <p:spTgt spid="1684"/>
                                        </p:tgtEl>
                                        <p:attrNameLst>
                                          <p:attrName>style.visibility</p:attrName>
                                        </p:attrNameLst>
                                      </p:cBhvr>
                                      <p:to>
                                        <p:strVal val="visible"/>
                                      </p:to>
                                    </p:set>
                                    <p:animEffect transition="in" filter="fade">
                                      <p:cBhvr>
                                        <p:cTn id="607" dur="500"/>
                                        <p:tgtEl>
                                          <p:spTgt spid="1684"/>
                                        </p:tgtEl>
                                      </p:cBhvr>
                                    </p:animEffect>
                                    <p:anim calcmode="lin" valueType="num">
                                      <p:cBhvr>
                                        <p:cTn id="608" dur="500" fill="hold"/>
                                        <p:tgtEl>
                                          <p:spTgt spid="1684"/>
                                        </p:tgtEl>
                                        <p:attrNameLst>
                                          <p:attrName>ppt_x</p:attrName>
                                        </p:attrNameLst>
                                      </p:cBhvr>
                                      <p:tavLst>
                                        <p:tav tm="0">
                                          <p:val>
                                            <p:strVal val="#ppt_x"/>
                                          </p:val>
                                        </p:tav>
                                        <p:tav tm="100000">
                                          <p:val>
                                            <p:strVal val="#ppt_x"/>
                                          </p:val>
                                        </p:tav>
                                      </p:tavLst>
                                    </p:anim>
                                    <p:anim calcmode="lin" valueType="num">
                                      <p:cBhvr>
                                        <p:cTn id="609" dur="500" fill="hold"/>
                                        <p:tgtEl>
                                          <p:spTgt spid="1684"/>
                                        </p:tgtEl>
                                        <p:attrNameLst>
                                          <p:attrName>ppt_y</p:attrName>
                                        </p:attrNameLst>
                                      </p:cBhvr>
                                      <p:tavLst>
                                        <p:tav tm="0">
                                          <p:val>
                                            <p:strVal val="#ppt_y+.1"/>
                                          </p:val>
                                        </p:tav>
                                        <p:tav tm="100000">
                                          <p:val>
                                            <p:strVal val="#ppt_y"/>
                                          </p:val>
                                        </p:tav>
                                      </p:tavLst>
                                    </p:anim>
                                  </p:childTnLst>
                                </p:cTn>
                              </p:par>
                              <p:par>
                                <p:cTn id="610" presetID="42" presetClass="entr" presetSubtype="0" fill="hold" grpId="0" nodeType="withEffect">
                                  <p:stCondLst>
                                    <p:cond delay="0"/>
                                  </p:stCondLst>
                                  <p:childTnLst>
                                    <p:set>
                                      <p:cBhvr>
                                        <p:cTn id="611" dur="1" fill="hold">
                                          <p:stCondLst>
                                            <p:cond delay="0"/>
                                          </p:stCondLst>
                                        </p:cTn>
                                        <p:tgtEl>
                                          <p:spTgt spid="1685"/>
                                        </p:tgtEl>
                                        <p:attrNameLst>
                                          <p:attrName>style.visibility</p:attrName>
                                        </p:attrNameLst>
                                      </p:cBhvr>
                                      <p:to>
                                        <p:strVal val="visible"/>
                                      </p:to>
                                    </p:set>
                                    <p:animEffect transition="in" filter="fade">
                                      <p:cBhvr>
                                        <p:cTn id="612" dur="500"/>
                                        <p:tgtEl>
                                          <p:spTgt spid="1685"/>
                                        </p:tgtEl>
                                      </p:cBhvr>
                                    </p:animEffect>
                                    <p:anim calcmode="lin" valueType="num">
                                      <p:cBhvr>
                                        <p:cTn id="613" dur="500" fill="hold"/>
                                        <p:tgtEl>
                                          <p:spTgt spid="1685"/>
                                        </p:tgtEl>
                                        <p:attrNameLst>
                                          <p:attrName>ppt_x</p:attrName>
                                        </p:attrNameLst>
                                      </p:cBhvr>
                                      <p:tavLst>
                                        <p:tav tm="0">
                                          <p:val>
                                            <p:strVal val="#ppt_x"/>
                                          </p:val>
                                        </p:tav>
                                        <p:tav tm="100000">
                                          <p:val>
                                            <p:strVal val="#ppt_x"/>
                                          </p:val>
                                        </p:tav>
                                      </p:tavLst>
                                    </p:anim>
                                    <p:anim calcmode="lin" valueType="num">
                                      <p:cBhvr>
                                        <p:cTn id="614" dur="500" fill="hold"/>
                                        <p:tgtEl>
                                          <p:spTgt spid="1685"/>
                                        </p:tgtEl>
                                        <p:attrNameLst>
                                          <p:attrName>ppt_y</p:attrName>
                                        </p:attrNameLst>
                                      </p:cBhvr>
                                      <p:tavLst>
                                        <p:tav tm="0">
                                          <p:val>
                                            <p:strVal val="#ppt_y+.1"/>
                                          </p:val>
                                        </p:tav>
                                        <p:tav tm="100000">
                                          <p:val>
                                            <p:strVal val="#ppt_y"/>
                                          </p:val>
                                        </p:tav>
                                      </p:tavLst>
                                    </p:anim>
                                  </p:childTnLst>
                                </p:cTn>
                              </p:par>
                              <p:par>
                                <p:cTn id="615" presetID="42" presetClass="entr" presetSubtype="0" fill="hold" grpId="0" nodeType="withEffect" nodePh="1">
                                  <p:stCondLst>
                                    <p:cond delay="0"/>
                                  </p:stCondLst>
                                  <p:endCondLst>
                                    <p:cond evt="begin" delay="0">
                                      <p:tn val="615"/>
                                    </p:cond>
                                  </p:endCondLst>
                                  <p:childTnLst>
                                    <p:set>
                                      <p:cBhvr>
                                        <p:cTn id="616" dur="1" fill="hold">
                                          <p:stCondLst>
                                            <p:cond delay="0"/>
                                          </p:stCondLst>
                                        </p:cTn>
                                        <p:tgtEl>
                                          <p:spTgt spid="1686"/>
                                        </p:tgtEl>
                                        <p:attrNameLst>
                                          <p:attrName>style.visibility</p:attrName>
                                        </p:attrNameLst>
                                      </p:cBhvr>
                                      <p:to>
                                        <p:strVal val="visible"/>
                                      </p:to>
                                    </p:set>
                                    <p:animEffect transition="in" filter="fade">
                                      <p:cBhvr>
                                        <p:cTn id="617" dur="500"/>
                                        <p:tgtEl>
                                          <p:spTgt spid="1686"/>
                                        </p:tgtEl>
                                      </p:cBhvr>
                                    </p:animEffect>
                                    <p:anim calcmode="lin" valueType="num">
                                      <p:cBhvr>
                                        <p:cTn id="618" dur="500" fill="hold"/>
                                        <p:tgtEl>
                                          <p:spTgt spid="1686"/>
                                        </p:tgtEl>
                                        <p:attrNameLst>
                                          <p:attrName>ppt_x</p:attrName>
                                        </p:attrNameLst>
                                      </p:cBhvr>
                                      <p:tavLst>
                                        <p:tav tm="0">
                                          <p:val>
                                            <p:strVal val="#ppt_x"/>
                                          </p:val>
                                        </p:tav>
                                        <p:tav tm="100000">
                                          <p:val>
                                            <p:strVal val="#ppt_x"/>
                                          </p:val>
                                        </p:tav>
                                      </p:tavLst>
                                    </p:anim>
                                    <p:anim calcmode="lin" valueType="num">
                                      <p:cBhvr>
                                        <p:cTn id="619" dur="500" fill="hold"/>
                                        <p:tgtEl>
                                          <p:spTgt spid="1686"/>
                                        </p:tgtEl>
                                        <p:attrNameLst>
                                          <p:attrName>ppt_y</p:attrName>
                                        </p:attrNameLst>
                                      </p:cBhvr>
                                      <p:tavLst>
                                        <p:tav tm="0">
                                          <p:val>
                                            <p:strVal val="#ppt_y+.1"/>
                                          </p:val>
                                        </p:tav>
                                        <p:tav tm="100000">
                                          <p:val>
                                            <p:strVal val="#ppt_y"/>
                                          </p:val>
                                        </p:tav>
                                      </p:tavLst>
                                    </p:anim>
                                  </p:childTnLst>
                                </p:cTn>
                              </p:par>
                              <p:par>
                                <p:cTn id="620" presetID="42" presetClass="entr" presetSubtype="0" fill="hold" grpId="0" nodeType="withEffect">
                                  <p:stCondLst>
                                    <p:cond delay="0"/>
                                  </p:stCondLst>
                                  <p:childTnLst>
                                    <p:set>
                                      <p:cBhvr>
                                        <p:cTn id="621" dur="1" fill="hold">
                                          <p:stCondLst>
                                            <p:cond delay="0"/>
                                          </p:stCondLst>
                                        </p:cTn>
                                        <p:tgtEl>
                                          <p:spTgt spid="1693"/>
                                        </p:tgtEl>
                                        <p:attrNameLst>
                                          <p:attrName>style.visibility</p:attrName>
                                        </p:attrNameLst>
                                      </p:cBhvr>
                                      <p:to>
                                        <p:strVal val="visible"/>
                                      </p:to>
                                    </p:set>
                                    <p:animEffect transition="in" filter="fade">
                                      <p:cBhvr>
                                        <p:cTn id="622" dur="500"/>
                                        <p:tgtEl>
                                          <p:spTgt spid="1693"/>
                                        </p:tgtEl>
                                      </p:cBhvr>
                                    </p:animEffect>
                                    <p:anim calcmode="lin" valueType="num">
                                      <p:cBhvr>
                                        <p:cTn id="623" dur="500" fill="hold"/>
                                        <p:tgtEl>
                                          <p:spTgt spid="1693"/>
                                        </p:tgtEl>
                                        <p:attrNameLst>
                                          <p:attrName>ppt_x</p:attrName>
                                        </p:attrNameLst>
                                      </p:cBhvr>
                                      <p:tavLst>
                                        <p:tav tm="0">
                                          <p:val>
                                            <p:strVal val="#ppt_x"/>
                                          </p:val>
                                        </p:tav>
                                        <p:tav tm="100000">
                                          <p:val>
                                            <p:strVal val="#ppt_x"/>
                                          </p:val>
                                        </p:tav>
                                      </p:tavLst>
                                    </p:anim>
                                    <p:anim calcmode="lin" valueType="num">
                                      <p:cBhvr>
                                        <p:cTn id="624" dur="500" fill="hold"/>
                                        <p:tgtEl>
                                          <p:spTgt spid="1693"/>
                                        </p:tgtEl>
                                        <p:attrNameLst>
                                          <p:attrName>ppt_y</p:attrName>
                                        </p:attrNameLst>
                                      </p:cBhvr>
                                      <p:tavLst>
                                        <p:tav tm="0">
                                          <p:val>
                                            <p:strVal val="#ppt_y+.1"/>
                                          </p:val>
                                        </p:tav>
                                        <p:tav tm="100000">
                                          <p:val>
                                            <p:strVal val="#ppt_y"/>
                                          </p:val>
                                        </p:tav>
                                      </p:tavLst>
                                    </p:anim>
                                  </p:childTnLst>
                                </p:cTn>
                              </p:par>
                              <p:par>
                                <p:cTn id="625" presetID="42" presetClass="entr" presetSubtype="0" fill="hold" grpId="0" nodeType="withEffect" nodePh="1">
                                  <p:stCondLst>
                                    <p:cond delay="0"/>
                                  </p:stCondLst>
                                  <p:endCondLst>
                                    <p:cond evt="begin" delay="0">
                                      <p:tn val="625"/>
                                    </p:cond>
                                  </p:endCondLst>
                                  <p:childTnLst>
                                    <p:set>
                                      <p:cBhvr>
                                        <p:cTn id="626" dur="1" fill="hold">
                                          <p:stCondLst>
                                            <p:cond delay="0"/>
                                          </p:stCondLst>
                                        </p:cTn>
                                        <p:tgtEl>
                                          <p:spTgt spid="1694"/>
                                        </p:tgtEl>
                                        <p:attrNameLst>
                                          <p:attrName>style.visibility</p:attrName>
                                        </p:attrNameLst>
                                      </p:cBhvr>
                                      <p:to>
                                        <p:strVal val="visible"/>
                                      </p:to>
                                    </p:set>
                                    <p:animEffect transition="in" filter="fade">
                                      <p:cBhvr>
                                        <p:cTn id="627" dur="500"/>
                                        <p:tgtEl>
                                          <p:spTgt spid="1694"/>
                                        </p:tgtEl>
                                      </p:cBhvr>
                                    </p:animEffect>
                                    <p:anim calcmode="lin" valueType="num">
                                      <p:cBhvr>
                                        <p:cTn id="628" dur="500" fill="hold"/>
                                        <p:tgtEl>
                                          <p:spTgt spid="1694"/>
                                        </p:tgtEl>
                                        <p:attrNameLst>
                                          <p:attrName>ppt_x</p:attrName>
                                        </p:attrNameLst>
                                      </p:cBhvr>
                                      <p:tavLst>
                                        <p:tav tm="0">
                                          <p:val>
                                            <p:strVal val="#ppt_x"/>
                                          </p:val>
                                        </p:tav>
                                        <p:tav tm="100000">
                                          <p:val>
                                            <p:strVal val="#ppt_x"/>
                                          </p:val>
                                        </p:tav>
                                      </p:tavLst>
                                    </p:anim>
                                    <p:anim calcmode="lin" valueType="num">
                                      <p:cBhvr>
                                        <p:cTn id="629" dur="500" fill="hold"/>
                                        <p:tgtEl>
                                          <p:spTgt spid="1694"/>
                                        </p:tgtEl>
                                        <p:attrNameLst>
                                          <p:attrName>ppt_y</p:attrName>
                                        </p:attrNameLst>
                                      </p:cBhvr>
                                      <p:tavLst>
                                        <p:tav tm="0">
                                          <p:val>
                                            <p:strVal val="#ppt_y+.1"/>
                                          </p:val>
                                        </p:tav>
                                        <p:tav tm="100000">
                                          <p:val>
                                            <p:strVal val="#ppt_y"/>
                                          </p:val>
                                        </p:tav>
                                      </p:tavLst>
                                    </p:anim>
                                  </p:childTnLst>
                                </p:cTn>
                              </p:par>
                              <p:par>
                                <p:cTn id="630" presetID="42" presetClass="entr" presetSubtype="0" fill="hold" grpId="0" nodeType="withEffect">
                                  <p:stCondLst>
                                    <p:cond delay="0"/>
                                  </p:stCondLst>
                                  <p:childTnLst>
                                    <p:set>
                                      <p:cBhvr>
                                        <p:cTn id="631" dur="1" fill="hold">
                                          <p:stCondLst>
                                            <p:cond delay="0"/>
                                          </p:stCondLst>
                                        </p:cTn>
                                        <p:tgtEl>
                                          <p:spTgt spid="1695"/>
                                        </p:tgtEl>
                                        <p:attrNameLst>
                                          <p:attrName>style.visibility</p:attrName>
                                        </p:attrNameLst>
                                      </p:cBhvr>
                                      <p:to>
                                        <p:strVal val="visible"/>
                                      </p:to>
                                    </p:set>
                                    <p:animEffect transition="in" filter="fade">
                                      <p:cBhvr>
                                        <p:cTn id="632" dur="500"/>
                                        <p:tgtEl>
                                          <p:spTgt spid="1695"/>
                                        </p:tgtEl>
                                      </p:cBhvr>
                                    </p:animEffect>
                                    <p:anim calcmode="lin" valueType="num">
                                      <p:cBhvr>
                                        <p:cTn id="633" dur="500" fill="hold"/>
                                        <p:tgtEl>
                                          <p:spTgt spid="1695"/>
                                        </p:tgtEl>
                                        <p:attrNameLst>
                                          <p:attrName>ppt_x</p:attrName>
                                        </p:attrNameLst>
                                      </p:cBhvr>
                                      <p:tavLst>
                                        <p:tav tm="0">
                                          <p:val>
                                            <p:strVal val="#ppt_x"/>
                                          </p:val>
                                        </p:tav>
                                        <p:tav tm="100000">
                                          <p:val>
                                            <p:strVal val="#ppt_x"/>
                                          </p:val>
                                        </p:tav>
                                      </p:tavLst>
                                    </p:anim>
                                    <p:anim calcmode="lin" valueType="num">
                                      <p:cBhvr>
                                        <p:cTn id="634" dur="500" fill="hold"/>
                                        <p:tgtEl>
                                          <p:spTgt spid="1695"/>
                                        </p:tgtEl>
                                        <p:attrNameLst>
                                          <p:attrName>ppt_y</p:attrName>
                                        </p:attrNameLst>
                                      </p:cBhvr>
                                      <p:tavLst>
                                        <p:tav tm="0">
                                          <p:val>
                                            <p:strVal val="#ppt_y+.1"/>
                                          </p:val>
                                        </p:tav>
                                        <p:tav tm="100000">
                                          <p:val>
                                            <p:strVal val="#ppt_y"/>
                                          </p:val>
                                        </p:tav>
                                      </p:tavLst>
                                    </p:anim>
                                  </p:childTnLst>
                                </p:cTn>
                              </p:par>
                              <p:par>
                                <p:cTn id="635" presetID="42" presetClass="entr" presetSubtype="0" fill="hold" grpId="0" nodeType="withEffect" nodePh="1">
                                  <p:stCondLst>
                                    <p:cond delay="0"/>
                                  </p:stCondLst>
                                  <p:endCondLst>
                                    <p:cond evt="begin" delay="0">
                                      <p:tn val="635"/>
                                    </p:cond>
                                  </p:endCondLst>
                                  <p:childTnLst>
                                    <p:set>
                                      <p:cBhvr>
                                        <p:cTn id="636" dur="1" fill="hold">
                                          <p:stCondLst>
                                            <p:cond delay="0"/>
                                          </p:stCondLst>
                                        </p:cTn>
                                        <p:tgtEl>
                                          <p:spTgt spid="1696"/>
                                        </p:tgtEl>
                                        <p:attrNameLst>
                                          <p:attrName>style.visibility</p:attrName>
                                        </p:attrNameLst>
                                      </p:cBhvr>
                                      <p:to>
                                        <p:strVal val="visible"/>
                                      </p:to>
                                    </p:set>
                                    <p:animEffect transition="in" filter="fade">
                                      <p:cBhvr>
                                        <p:cTn id="637" dur="500"/>
                                        <p:tgtEl>
                                          <p:spTgt spid="1696"/>
                                        </p:tgtEl>
                                      </p:cBhvr>
                                    </p:animEffect>
                                    <p:anim calcmode="lin" valueType="num">
                                      <p:cBhvr>
                                        <p:cTn id="638" dur="500" fill="hold"/>
                                        <p:tgtEl>
                                          <p:spTgt spid="1696"/>
                                        </p:tgtEl>
                                        <p:attrNameLst>
                                          <p:attrName>ppt_x</p:attrName>
                                        </p:attrNameLst>
                                      </p:cBhvr>
                                      <p:tavLst>
                                        <p:tav tm="0">
                                          <p:val>
                                            <p:strVal val="#ppt_x"/>
                                          </p:val>
                                        </p:tav>
                                        <p:tav tm="100000">
                                          <p:val>
                                            <p:strVal val="#ppt_x"/>
                                          </p:val>
                                        </p:tav>
                                      </p:tavLst>
                                    </p:anim>
                                    <p:anim calcmode="lin" valueType="num">
                                      <p:cBhvr>
                                        <p:cTn id="639" dur="500" fill="hold"/>
                                        <p:tgtEl>
                                          <p:spTgt spid="1696"/>
                                        </p:tgtEl>
                                        <p:attrNameLst>
                                          <p:attrName>ppt_y</p:attrName>
                                        </p:attrNameLst>
                                      </p:cBhvr>
                                      <p:tavLst>
                                        <p:tav tm="0">
                                          <p:val>
                                            <p:strVal val="#ppt_y+.1"/>
                                          </p:val>
                                        </p:tav>
                                        <p:tav tm="100000">
                                          <p:val>
                                            <p:strVal val="#ppt_y"/>
                                          </p:val>
                                        </p:tav>
                                      </p:tavLst>
                                    </p:anim>
                                  </p:childTnLst>
                                </p:cTn>
                              </p:par>
                              <p:par>
                                <p:cTn id="640" presetID="42" presetClass="entr" presetSubtype="0" fill="hold" grpId="0" nodeType="withEffect">
                                  <p:stCondLst>
                                    <p:cond delay="0"/>
                                  </p:stCondLst>
                                  <p:childTnLst>
                                    <p:set>
                                      <p:cBhvr>
                                        <p:cTn id="641" dur="1" fill="hold">
                                          <p:stCondLst>
                                            <p:cond delay="0"/>
                                          </p:stCondLst>
                                        </p:cTn>
                                        <p:tgtEl>
                                          <p:spTgt spid="1697"/>
                                        </p:tgtEl>
                                        <p:attrNameLst>
                                          <p:attrName>style.visibility</p:attrName>
                                        </p:attrNameLst>
                                      </p:cBhvr>
                                      <p:to>
                                        <p:strVal val="visible"/>
                                      </p:to>
                                    </p:set>
                                    <p:animEffect transition="in" filter="fade">
                                      <p:cBhvr>
                                        <p:cTn id="642" dur="500"/>
                                        <p:tgtEl>
                                          <p:spTgt spid="1697"/>
                                        </p:tgtEl>
                                      </p:cBhvr>
                                    </p:animEffect>
                                    <p:anim calcmode="lin" valueType="num">
                                      <p:cBhvr>
                                        <p:cTn id="643" dur="500" fill="hold"/>
                                        <p:tgtEl>
                                          <p:spTgt spid="1697"/>
                                        </p:tgtEl>
                                        <p:attrNameLst>
                                          <p:attrName>ppt_x</p:attrName>
                                        </p:attrNameLst>
                                      </p:cBhvr>
                                      <p:tavLst>
                                        <p:tav tm="0">
                                          <p:val>
                                            <p:strVal val="#ppt_x"/>
                                          </p:val>
                                        </p:tav>
                                        <p:tav tm="100000">
                                          <p:val>
                                            <p:strVal val="#ppt_x"/>
                                          </p:val>
                                        </p:tav>
                                      </p:tavLst>
                                    </p:anim>
                                    <p:anim calcmode="lin" valueType="num">
                                      <p:cBhvr>
                                        <p:cTn id="644" dur="500" fill="hold"/>
                                        <p:tgtEl>
                                          <p:spTgt spid="1697"/>
                                        </p:tgtEl>
                                        <p:attrNameLst>
                                          <p:attrName>ppt_y</p:attrName>
                                        </p:attrNameLst>
                                      </p:cBhvr>
                                      <p:tavLst>
                                        <p:tav tm="0">
                                          <p:val>
                                            <p:strVal val="#ppt_y+.1"/>
                                          </p:val>
                                        </p:tav>
                                        <p:tav tm="100000">
                                          <p:val>
                                            <p:strVal val="#ppt_y"/>
                                          </p:val>
                                        </p:tav>
                                      </p:tavLst>
                                    </p:anim>
                                  </p:childTnLst>
                                </p:cTn>
                              </p:par>
                              <p:par>
                                <p:cTn id="645" presetID="42" presetClass="entr" presetSubtype="0" fill="hold" grpId="0" nodeType="withEffect" nodePh="1">
                                  <p:stCondLst>
                                    <p:cond delay="0"/>
                                  </p:stCondLst>
                                  <p:endCondLst>
                                    <p:cond evt="begin" delay="0">
                                      <p:tn val="645"/>
                                    </p:cond>
                                  </p:endCondLst>
                                  <p:childTnLst>
                                    <p:set>
                                      <p:cBhvr>
                                        <p:cTn id="646" dur="1" fill="hold">
                                          <p:stCondLst>
                                            <p:cond delay="0"/>
                                          </p:stCondLst>
                                        </p:cTn>
                                        <p:tgtEl>
                                          <p:spTgt spid="1698"/>
                                        </p:tgtEl>
                                        <p:attrNameLst>
                                          <p:attrName>style.visibility</p:attrName>
                                        </p:attrNameLst>
                                      </p:cBhvr>
                                      <p:to>
                                        <p:strVal val="visible"/>
                                      </p:to>
                                    </p:set>
                                    <p:animEffect transition="in" filter="fade">
                                      <p:cBhvr>
                                        <p:cTn id="647" dur="500"/>
                                        <p:tgtEl>
                                          <p:spTgt spid="1698"/>
                                        </p:tgtEl>
                                      </p:cBhvr>
                                    </p:animEffect>
                                    <p:anim calcmode="lin" valueType="num">
                                      <p:cBhvr>
                                        <p:cTn id="648" dur="500" fill="hold"/>
                                        <p:tgtEl>
                                          <p:spTgt spid="1698"/>
                                        </p:tgtEl>
                                        <p:attrNameLst>
                                          <p:attrName>ppt_x</p:attrName>
                                        </p:attrNameLst>
                                      </p:cBhvr>
                                      <p:tavLst>
                                        <p:tav tm="0">
                                          <p:val>
                                            <p:strVal val="#ppt_x"/>
                                          </p:val>
                                        </p:tav>
                                        <p:tav tm="100000">
                                          <p:val>
                                            <p:strVal val="#ppt_x"/>
                                          </p:val>
                                        </p:tav>
                                      </p:tavLst>
                                    </p:anim>
                                    <p:anim calcmode="lin" valueType="num">
                                      <p:cBhvr>
                                        <p:cTn id="649" dur="500" fill="hold"/>
                                        <p:tgtEl>
                                          <p:spTgt spid="1698"/>
                                        </p:tgtEl>
                                        <p:attrNameLst>
                                          <p:attrName>ppt_y</p:attrName>
                                        </p:attrNameLst>
                                      </p:cBhvr>
                                      <p:tavLst>
                                        <p:tav tm="0">
                                          <p:val>
                                            <p:strVal val="#ppt_y+.1"/>
                                          </p:val>
                                        </p:tav>
                                        <p:tav tm="100000">
                                          <p:val>
                                            <p:strVal val="#ppt_y"/>
                                          </p:val>
                                        </p:tav>
                                      </p:tavLst>
                                    </p:anim>
                                  </p:childTnLst>
                                </p:cTn>
                              </p:par>
                              <p:par>
                                <p:cTn id="650" presetID="42" presetClass="entr" presetSubtype="0" fill="hold" grpId="0" nodeType="withEffect">
                                  <p:stCondLst>
                                    <p:cond delay="0"/>
                                  </p:stCondLst>
                                  <p:childTnLst>
                                    <p:set>
                                      <p:cBhvr>
                                        <p:cTn id="651" dur="1" fill="hold">
                                          <p:stCondLst>
                                            <p:cond delay="0"/>
                                          </p:stCondLst>
                                        </p:cTn>
                                        <p:tgtEl>
                                          <p:spTgt spid="1699"/>
                                        </p:tgtEl>
                                        <p:attrNameLst>
                                          <p:attrName>style.visibility</p:attrName>
                                        </p:attrNameLst>
                                      </p:cBhvr>
                                      <p:to>
                                        <p:strVal val="visible"/>
                                      </p:to>
                                    </p:set>
                                    <p:animEffect transition="in" filter="fade">
                                      <p:cBhvr>
                                        <p:cTn id="652" dur="500"/>
                                        <p:tgtEl>
                                          <p:spTgt spid="1699"/>
                                        </p:tgtEl>
                                      </p:cBhvr>
                                    </p:animEffect>
                                    <p:anim calcmode="lin" valueType="num">
                                      <p:cBhvr>
                                        <p:cTn id="653" dur="500" fill="hold"/>
                                        <p:tgtEl>
                                          <p:spTgt spid="1699"/>
                                        </p:tgtEl>
                                        <p:attrNameLst>
                                          <p:attrName>ppt_x</p:attrName>
                                        </p:attrNameLst>
                                      </p:cBhvr>
                                      <p:tavLst>
                                        <p:tav tm="0">
                                          <p:val>
                                            <p:strVal val="#ppt_x"/>
                                          </p:val>
                                        </p:tav>
                                        <p:tav tm="100000">
                                          <p:val>
                                            <p:strVal val="#ppt_x"/>
                                          </p:val>
                                        </p:tav>
                                      </p:tavLst>
                                    </p:anim>
                                    <p:anim calcmode="lin" valueType="num">
                                      <p:cBhvr>
                                        <p:cTn id="654" dur="500" fill="hold"/>
                                        <p:tgtEl>
                                          <p:spTgt spid="1699"/>
                                        </p:tgtEl>
                                        <p:attrNameLst>
                                          <p:attrName>ppt_y</p:attrName>
                                        </p:attrNameLst>
                                      </p:cBhvr>
                                      <p:tavLst>
                                        <p:tav tm="0">
                                          <p:val>
                                            <p:strVal val="#ppt_y+.1"/>
                                          </p:val>
                                        </p:tav>
                                        <p:tav tm="100000">
                                          <p:val>
                                            <p:strVal val="#ppt_y"/>
                                          </p:val>
                                        </p:tav>
                                      </p:tavLst>
                                    </p:anim>
                                  </p:childTnLst>
                                </p:cTn>
                              </p:par>
                              <p:par>
                                <p:cTn id="655" presetID="42" presetClass="entr" presetSubtype="0" fill="hold" grpId="0" nodeType="withEffect" nodePh="1">
                                  <p:stCondLst>
                                    <p:cond delay="0"/>
                                  </p:stCondLst>
                                  <p:endCondLst>
                                    <p:cond evt="begin" delay="0">
                                      <p:tn val="655"/>
                                    </p:cond>
                                  </p:endCondLst>
                                  <p:childTnLst>
                                    <p:set>
                                      <p:cBhvr>
                                        <p:cTn id="656" dur="1" fill="hold">
                                          <p:stCondLst>
                                            <p:cond delay="0"/>
                                          </p:stCondLst>
                                        </p:cTn>
                                        <p:tgtEl>
                                          <p:spTgt spid="1700"/>
                                        </p:tgtEl>
                                        <p:attrNameLst>
                                          <p:attrName>style.visibility</p:attrName>
                                        </p:attrNameLst>
                                      </p:cBhvr>
                                      <p:to>
                                        <p:strVal val="visible"/>
                                      </p:to>
                                    </p:set>
                                    <p:animEffect transition="in" filter="fade">
                                      <p:cBhvr>
                                        <p:cTn id="657" dur="500"/>
                                        <p:tgtEl>
                                          <p:spTgt spid="1700"/>
                                        </p:tgtEl>
                                      </p:cBhvr>
                                    </p:animEffect>
                                    <p:anim calcmode="lin" valueType="num">
                                      <p:cBhvr>
                                        <p:cTn id="658" dur="500" fill="hold"/>
                                        <p:tgtEl>
                                          <p:spTgt spid="1700"/>
                                        </p:tgtEl>
                                        <p:attrNameLst>
                                          <p:attrName>ppt_x</p:attrName>
                                        </p:attrNameLst>
                                      </p:cBhvr>
                                      <p:tavLst>
                                        <p:tav tm="0">
                                          <p:val>
                                            <p:strVal val="#ppt_x"/>
                                          </p:val>
                                        </p:tav>
                                        <p:tav tm="100000">
                                          <p:val>
                                            <p:strVal val="#ppt_x"/>
                                          </p:val>
                                        </p:tav>
                                      </p:tavLst>
                                    </p:anim>
                                    <p:anim calcmode="lin" valueType="num">
                                      <p:cBhvr>
                                        <p:cTn id="659" dur="500" fill="hold"/>
                                        <p:tgtEl>
                                          <p:spTgt spid="1700"/>
                                        </p:tgtEl>
                                        <p:attrNameLst>
                                          <p:attrName>ppt_y</p:attrName>
                                        </p:attrNameLst>
                                      </p:cBhvr>
                                      <p:tavLst>
                                        <p:tav tm="0">
                                          <p:val>
                                            <p:strVal val="#ppt_y+.1"/>
                                          </p:val>
                                        </p:tav>
                                        <p:tav tm="100000">
                                          <p:val>
                                            <p:strVal val="#ppt_y"/>
                                          </p:val>
                                        </p:tav>
                                      </p:tavLst>
                                    </p:anim>
                                  </p:childTnLst>
                                </p:cTn>
                              </p:par>
                              <p:par>
                                <p:cTn id="660" presetID="42" presetClass="entr" presetSubtype="0" fill="hold" grpId="0" nodeType="withEffect">
                                  <p:stCondLst>
                                    <p:cond delay="0"/>
                                  </p:stCondLst>
                                  <p:childTnLst>
                                    <p:set>
                                      <p:cBhvr>
                                        <p:cTn id="661" dur="1" fill="hold">
                                          <p:stCondLst>
                                            <p:cond delay="0"/>
                                          </p:stCondLst>
                                        </p:cTn>
                                        <p:tgtEl>
                                          <p:spTgt spid="1701"/>
                                        </p:tgtEl>
                                        <p:attrNameLst>
                                          <p:attrName>style.visibility</p:attrName>
                                        </p:attrNameLst>
                                      </p:cBhvr>
                                      <p:to>
                                        <p:strVal val="visible"/>
                                      </p:to>
                                    </p:set>
                                    <p:animEffect transition="in" filter="fade">
                                      <p:cBhvr>
                                        <p:cTn id="662" dur="500"/>
                                        <p:tgtEl>
                                          <p:spTgt spid="1701"/>
                                        </p:tgtEl>
                                      </p:cBhvr>
                                    </p:animEffect>
                                    <p:anim calcmode="lin" valueType="num">
                                      <p:cBhvr>
                                        <p:cTn id="663" dur="500" fill="hold"/>
                                        <p:tgtEl>
                                          <p:spTgt spid="1701"/>
                                        </p:tgtEl>
                                        <p:attrNameLst>
                                          <p:attrName>ppt_x</p:attrName>
                                        </p:attrNameLst>
                                      </p:cBhvr>
                                      <p:tavLst>
                                        <p:tav tm="0">
                                          <p:val>
                                            <p:strVal val="#ppt_x"/>
                                          </p:val>
                                        </p:tav>
                                        <p:tav tm="100000">
                                          <p:val>
                                            <p:strVal val="#ppt_x"/>
                                          </p:val>
                                        </p:tav>
                                      </p:tavLst>
                                    </p:anim>
                                    <p:anim calcmode="lin" valueType="num">
                                      <p:cBhvr>
                                        <p:cTn id="664" dur="500" fill="hold"/>
                                        <p:tgtEl>
                                          <p:spTgt spid="1701"/>
                                        </p:tgtEl>
                                        <p:attrNameLst>
                                          <p:attrName>ppt_y</p:attrName>
                                        </p:attrNameLst>
                                      </p:cBhvr>
                                      <p:tavLst>
                                        <p:tav tm="0">
                                          <p:val>
                                            <p:strVal val="#ppt_y+.1"/>
                                          </p:val>
                                        </p:tav>
                                        <p:tav tm="100000">
                                          <p:val>
                                            <p:strVal val="#ppt_y"/>
                                          </p:val>
                                        </p:tav>
                                      </p:tavLst>
                                    </p:anim>
                                  </p:childTnLst>
                                </p:cTn>
                              </p:par>
                              <p:par>
                                <p:cTn id="665" presetID="42" presetClass="entr" presetSubtype="0" fill="hold" grpId="0" nodeType="withEffect" nodePh="1">
                                  <p:stCondLst>
                                    <p:cond delay="0"/>
                                  </p:stCondLst>
                                  <p:endCondLst>
                                    <p:cond evt="begin" delay="0">
                                      <p:tn val="665"/>
                                    </p:cond>
                                  </p:endCondLst>
                                  <p:childTnLst>
                                    <p:set>
                                      <p:cBhvr>
                                        <p:cTn id="666" dur="1" fill="hold">
                                          <p:stCondLst>
                                            <p:cond delay="0"/>
                                          </p:stCondLst>
                                        </p:cTn>
                                        <p:tgtEl>
                                          <p:spTgt spid="1702"/>
                                        </p:tgtEl>
                                        <p:attrNameLst>
                                          <p:attrName>style.visibility</p:attrName>
                                        </p:attrNameLst>
                                      </p:cBhvr>
                                      <p:to>
                                        <p:strVal val="visible"/>
                                      </p:to>
                                    </p:set>
                                    <p:animEffect transition="in" filter="fade">
                                      <p:cBhvr>
                                        <p:cTn id="667" dur="500"/>
                                        <p:tgtEl>
                                          <p:spTgt spid="1702"/>
                                        </p:tgtEl>
                                      </p:cBhvr>
                                    </p:animEffect>
                                    <p:anim calcmode="lin" valueType="num">
                                      <p:cBhvr>
                                        <p:cTn id="668" dur="500" fill="hold"/>
                                        <p:tgtEl>
                                          <p:spTgt spid="1702"/>
                                        </p:tgtEl>
                                        <p:attrNameLst>
                                          <p:attrName>ppt_x</p:attrName>
                                        </p:attrNameLst>
                                      </p:cBhvr>
                                      <p:tavLst>
                                        <p:tav tm="0">
                                          <p:val>
                                            <p:strVal val="#ppt_x"/>
                                          </p:val>
                                        </p:tav>
                                        <p:tav tm="100000">
                                          <p:val>
                                            <p:strVal val="#ppt_x"/>
                                          </p:val>
                                        </p:tav>
                                      </p:tavLst>
                                    </p:anim>
                                    <p:anim calcmode="lin" valueType="num">
                                      <p:cBhvr>
                                        <p:cTn id="669" dur="500" fill="hold"/>
                                        <p:tgtEl>
                                          <p:spTgt spid="1702"/>
                                        </p:tgtEl>
                                        <p:attrNameLst>
                                          <p:attrName>ppt_y</p:attrName>
                                        </p:attrNameLst>
                                      </p:cBhvr>
                                      <p:tavLst>
                                        <p:tav tm="0">
                                          <p:val>
                                            <p:strVal val="#ppt_y+.1"/>
                                          </p:val>
                                        </p:tav>
                                        <p:tav tm="100000">
                                          <p:val>
                                            <p:strVal val="#ppt_y"/>
                                          </p:val>
                                        </p:tav>
                                      </p:tavLst>
                                    </p:anim>
                                  </p:childTnLst>
                                </p:cTn>
                              </p:par>
                              <p:par>
                                <p:cTn id="670" presetID="42" presetClass="entr" presetSubtype="0" fill="hold" grpId="0" nodeType="withEffect">
                                  <p:stCondLst>
                                    <p:cond delay="0"/>
                                  </p:stCondLst>
                                  <p:childTnLst>
                                    <p:set>
                                      <p:cBhvr>
                                        <p:cTn id="671" dur="1" fill="hold">
                                          <p:stCondLst>
                                            <p:cond delay="0"/>
                                          </p:stCondLst>
                                        </p:cTn>
                                        <p:tgtEl>
                                          <p:spTgt spid="1703"/>
                                        </p:tgtEl>
                                        <p:attrNameLst>
                                          <p:attrName>style.visibility</p:attrName>
                                        </p:attrNameLst>
                                      </p:cBhvr>
                                      <p:to>
                                        <p:strVal val="visible"/>
                                      </p:to>
                                    </p:set>
                                    <p:animEffect transition="in" filter="fade">
                                      <p:cBhvr>
                                        <p:cTn id="672" dur="500"/>
                                        <p:tgtEl>
                                          <p:spTgt spid="1703"/>
                                        </p:tgtEl>
                                      </p:cBhvr>
                                    </p:animEffect>
                                    <p:anim calcmode="lin" valueType="num">
                                      <p:cBhvr>
                                        <p:cTn id="673" dur="500" fill="hold"/>
                                        <p:tgtEl>
                                          <p:spTgt spid="1703"/>
                                        </p:tgtEl>
                                        <p:attrNameLst>
                                          <p:attrName>ppt_x</p:attrName>
                                        </p:attrNameLst>
                                      </p:cBhvr>
                                      <p:tavLst>
                                        <p:tav tm="0">
                                          <p:val>
                                            <p:strVal val="#ppt_x"/>
                                          </p:val>
                                        </p:tav>
                                        <p:tav tm="100000">
                                          <p:val>
                                            <p:strVal val="#ppt_x"/>
                                          </p:val>
                                        </p:tav>
                                      </p:tavLst>
                                    </p:anim>
                                    <p:anim calcmode="lin" valueType="num">
                                      <p:cBhvr>
                                        <p:cTn id="674" dur="500" fill="hold"/>
                                        <p:tgtEl>
                                          <p:spTgt spid="170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nodePh="1">
                                  <p:stCondLst>
                                    <p:cond delay="0"/>
                                  </p:stCondLst>
                                  <p:endCondLst>
                                    <p:cond evt="begin" delay="0">
                                      <p:tn val="675"/>
                                    </p:cond>
                                  </p:endCondLst>
                                  <p:childTnLst>
                                    <p:set>
                                      <p:cBhvr>
                                        <p:cTn id="676" dur="1" fill="hold">
                                          <p:stCondLst>
                                            <p:cond delay="0"/>
                                          </p:stCondLst>
                                        </p:cTn>
                                        <p:tgtEl>
                                          <p:spTgt spid="1704"/>
                                        </p:tgtEl>
                                        <p:attrNameLst>
                                          <p:attrName>style.visibility</p:attrName>
                                        </p:attrNameLst>
                                      </p:cBhvr>
                                      <p:to>
                                        <p:strVal val="visible"/>
                                      </p:to>
                                    </p:set>
                                    <p:animEffect transition="in" filter="fade">
                                      <p:cBhvr>
                                        <p:cTn id="677" dur="500"/>
                                        <p:tgtEl>
                                          <p:spTgt spid="1704"/>
                                        </p:tgtEl>
                                      </p:cBhvr>
                                    </p:animEffect>
                                    <p:anim calcmode="lin" valueType="num">
                                      <p:cBhvr>
                                        <p:cTn id="678" dur="500" fill="hold"/>
                                        <p:tgtEl>
                                          <p:spTgt spid="1704"/>
                                        </p:tgtEl>
                                        <p:attrNameLst>
                                          <p:attrName>ppt_x</p:attrName>
                                        </p:attrNameLst>
                                      </p:cBhvr>
                                      <p:tavLst>
                                        <p:tav tm="0">
                                          <p:val>
                                            <p:strVal val="#ppt_x"/>
                                          </p:val>
                                        </p:tav>
                                        <p:tav tm="100000">
                                          <p:val>
                                            <p:strVal val="#ppt_x"/>
                                          </p:val>
                                        </p:tav>
                                      </p:tavLst>
                                    </p:anim>
                                    <p:anim calcmode="lin" valueType="num">
                                      <p:cBhvr>
                                        <p:cTn id="679" dur="500" fill="hold"/>
                                        <p:tgtEl>
                                          <p:spTgt spid="1704"/>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1705"/>
                                        </p:tgtEl>
                                        <p:attrNameLst>
                                          <p:attrName>style.visibility</p:attrName>
                                        </p:attrNameLst>
                                      </p:cBhvr>
                                      <p:to>
                                        <p:strVal val="visible"/>
                                      </p:to>
                                    </p:set>
                                    <p:animEffect transition="in" filter="fade">
                                      <p:cBhvr>
                                        <p:cTn id="682" dur="500"/>
                                        <p:tgtEl>
                                          <p:spTgt spid="1705"/>
                                        </p:tgtEl>
                                      </p:cBhvr>
                                    </p:animEffect>
                                    <p:anim calcmode="lin" valueType="num">
                                      <p:cBhvr>
                                        <p:cTn id="683" dur="500" fill="hold"/>
                                        <p:tgtEl>
                                          <p:spTgt spid="1705"/>
                                        </p:tgtEl>
                                        <p:attrNameLst>
                                          <p:attrName>ppt_x</p:attrName>
                                        </p:attrNameLst>
                                      </p:cBhvr>
                                      <p:tavLst>
                                        <p:tav tm="0">
                                          <p:val>
                                            <p:strVal val="#ppt_x"/>
                                          </p:val>
                                        </p:tav>
                                        <p:tav tm="100000">
                                          <p:val>
                                            <p:strVal val="#ppt_x"/>
                                          </p:val>
                                        </p:tav>
                                      </p:tavLst>
                                    </p:anim>
                                    <p:anim calcmode="lin" valueType="num">
                                      <p:cBhvr>
                                        <p:cTn id="684" dur="500" fill="hold"/>
                                        <p:tgtEl>
                                          <p:spTgt spid="1705"/>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nodePh="1">
                                  <p:stCondLst>
                                    <p:cond delay="0"/>
                                  </p:stCondLst>
                                  <p:endCondLst>
                                    <p:cond evt="begin" delay="0">
                                      <p:tn val="685"/>
                                    </p:cond>
                                  </p:endCondLst>
                                  <p:childTnLst>
                                    <p:set>
                                      <p:cBhvr>
                                        <p:cTn id="686" dur="1" fill="hold">
                                          <p:stCondLst>
                                            <p:cond delay="0"/>
                                          </p:stCondLst>
                                        </p:cTn>
                                        <p:tgtEl>
                                          <p:spTgt spid="1706"/>
                                        </p:tgtEl>
                                        <p:attrNameLst>
                                          <p:attrName>style.visibility</p:attrName>
                                        </p:attrNameLst>
                                      </p:cBhvr>
                                      <p:to>
                                        <p:strVal val="visible"/>
                                      </p:to>
                                    </p:set>
                                    <p:animEffect transition="in" filter="fade">
                                      <p:cBhvr>
                                        <p:cTn id="687" dur="500"/>
                                        <p:tgtEl>
                                          <p:spTgt spid="1706"/>
                                        </p:tgtEl>
                                      </p:cBhvr>
                                    </p:animEffect>
                                    <p:anim calcmode="lin" valueType="num">
                                      <p:cBhvr>
                                        <p:cTn id="688" dur="500" fill="hold"/>
                                        <p:tgtEl>
                                          <p:spTgt spid="1706"/>
                                        </p:tgtEl>
                                        <p:attrNameLst>
                                          <p:attrName>ppt_x</p:attrName>
                                        </p:attrNameLst>
                                      </p:cBhvr>
                                      <p:tavLst>
                                        <p:tav tm="0">
                                          <p:val>
                                            <p:strVal val="#ppt_x"/>
                                          </p:val>
                                        </p:tav>
                                        <p:tav tm="100000">
                                          <p:val>
                                            <p:strVal val="#ppt_x"/>
                                          </p:val>
                                        </p:tav>
                                      </p:tavLst>
                                    </p:anim>
                                    <p:anim calcmode="lin" valueType="num">
                                      <p:cBhvr>
                                        <p:cTn id="689" dur="500" fill="hold"/>
                                        <p:tgtEl>
                                          <p:spTgt spid="1706"/>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1707"/>
                                        </p:tgtEl>
                                        <p:attrNameLst>
                                          <p:attrName>style.visibility</p:attrName>
                                        </p:attrNameLst>
                                      </p:cBhvr>
                                      <p:to>
                                        <p:strVal val="visible"/>
                                      </p:to>
                                    </p:set>
                                    <p:animEffect transition="in" filter="fade">
                                      <p:cBhvr>
                                        <p:cTn id="692" dur="500"/>
                                        <p:tgtEl>
                                          <p:spTgt spid="1707"/>
                                        </p:tgtEl>
                                      </p:cBhvr>
                                    </p:animEffect>
                                    <p:anim calcmode="lin" valueType="num">
                                      <p:cBhvr>
                                        <p:cTn id="693" dur="500" fill="hold"/>
                                        <p:tgtEl>
                                          <p:spTgt spid="1707"/>
                                        </p:tgtEl>
                                        <p:attrNameLst>
                                          <p:attrName>ppt_x</p:attrName>
                                        </p:attrNameLst>
                                      </p:cBhvr>
                                      <p:tavLst>
                                        <p:tav tm="0">
                                          <p:val>
                                            <p:strVal val="#ppt_x"/>
                                          </p:val>
                                        </p:tav>
                                        <p:tav tm="100000">
                                          <p:val>
                                            <p:strVal val="#ppt_x"/>
                                          </p:val>
                                        </p:tav>
                                      </p:tavLst>
                                    </p:anim>
                                    <p:anim calcmode="lin" valueType="num">
                                      <p:cBhvr>
                                        <p:cTn id="694" dur="500" fill="hold"/>
                                        <p:tgtEl>
                                          <p:spTgt spid="1707"/>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nodePh="1">
                                  <p:stCondLst>
                                    <p:cond delay="0"/>
                                  </p:stCondLst>
                                  <p:endCondLst>
                                    <p:cond evt="begin" delay="0">
                                      <p:tn val="695"/>
                                    </p:cond>
                                  </p:endCondLst>
                                  <p:childTnLst>
                                    <p:set>
                                      <p:cBhvr>
                                        <p:cTn id="696" dur="1" fill="hold">
                                          <p:stCondLst>
                                            <p:cond delay="0"/>
                                          </p:stCondLst>
                                        </p:cTn>
                                        <p:tgtEl>
                                          <p:spTgt spid="1708"/>
                                        </p:tgtEl>
                                        <p:attrNameLst>
                                          <p:attrName>style.visibility</p:attrName>
                                        </p:attrNameLst>
                                      </p:cBhvr>
                                      <p:to>
                                        <p:strVal val="visible"/>
                                      </p:to>
                                    </p:set>
                                    <p:animEffect transition="in" filter="fade">
                                      <p:cBhvr>
                                        <p:cTn id="697" dur="500"/>
                                        <p:tgtEl>
                                          <p:spTgt spid="1708"/>
                                        </p:tgtEl>
                                      </p:cBhvr>
                                    </p:animEffect>
                                    <p:anim calcmode="lin" valueType="num">
                                      <p:cBhvr>
                                        <p:cTn id="698" dur="500" fill="hold"/>
                                        <p:tgtEl>
                                          <p:spTgt spid="1708"/>
                                        </p:tgtEl>
                                        <p:attrNameLst>
                                          <p:attrName>ppt_x</p:attrName>
                                        </p:attrNameLst>
                                      </p:cBhvr>
                                      <p:tavLst>
                                        <p:tav tm="0">
                                          <p:val>
                                            <p:strVal val="#ppt_x"/>
                                          </p:val>
                                        </p:tav>
                                        <p:tav tm="100000">
                                          <p:val>
                                            <p:strVal val="#ppt_x"/>
                                          </p:val>
                                        </p:tav>
                                      </p:tavLst>
                                    </p:anim>
                                    <p:anim calcmode="lin" valueType="num">
                                      <p:cBhvr>
                                        <p:cTn id="699" dur="500" fill="hold"/>
                                        <p:tgtEl>
                                          <p:spTgt spid="1708"/>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1709"/>
                                        </p:tgtEl>
                                        <p:attrNameLst>
                                          <p:attrName>style.visibility</p:attrName>
                                        </p:attrNameLst>
                                      </p:cBhvr>
                                      <p:to>
                                        <p:strVal val="visible"/>
                                      </p:to>
                                    </p:set>
                                    <p:animEffect transition="in" filter="fade">
                                      <p:cBhvr>
                                        <p:cTn id="702" dur="500"/>
                                        <p:tgtEl>
                                          <p:spTgt spid="1709"/>
                                        </p:tgtEl>
                                      </p:cBhvr>
                                    </p:animEffect>
                                    <p:anim calcmode="lin" valueType="num">
                                      <p:cBhvr>
                                        <p:cTn id="703" dur="500" fill="hold"/>
                                        <p:tgtEl>
                                          <p:spTgt spid="1709"/>
                                        </p:tgtEl>
                                        <p:attrNameLst>
                                          <p:attrName>ppt_x</p:attrName>
                                        </p:attrNameLst>
                                      </p:cBhvr>
                                      <p:tavLst>
                                        <p:tav tm="0">
                                          <p:val>
                                            <p:strVal val="#ppt_x"/>
                                          </p:val>
                                        </p:tav>
                                        <p:tav tm="100000">
                                          <p:val>
                                            <p:strVal val="#ppt_x"/>
                                          </p:val>
                                        </p:tav>
                                      </p:tavLst>
                                    </p:anim>
                                    <p:anim calcmode="lin" valueType="num">
                                      <p:cBhvr>
                                        <p:cTn id="704" dur="500" fill="hold"/>
                                        <p:tgtEl>
                                          <p:spTgt spid="1709"/>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nodePh="1">
                                  <p:stCondLst>
                                    <p:cond delay="0"/>
                                  </p:stCondLst>
                                  <p:endCondLst>
                                    <p:cond evt="begin" delay="0">
                                      <p:tn val="705"/>
                                    </p:cond>
                                  </p:endCondLst>
                                  <p:childTnLst>
                                    <p:set>
                                      <p:cBhvr>
                                        <p:cTn id="706" dur="1" fill="hold">
                                          <p:stCondLst>
                                            <p:cond delay="0"/>
                                          </p:stCondLst>
                                        </p:cTn>
                                        <p:tgtEl>
                                          <p:spTgt spid="1710"/>
                                        </p:tgtEl>
                                        <p:attrNameLst>
                                          <p:attrName>style.visibility</p:attrName>
                                        </p:attrNameLst>
                                      </p:cBhvr>
                                      <p:to>
                                        <p:strVal val="visible"/>
                                      </p:to>
                                    </p:set>
                                    <p:animEffect transition="in" filter="fade">
                                      <p:cBhvr>
                                        <p:cTn id="707" dur="500"/>
                                        <p:tgtEl>
                                          <p:spTgt spid="1710"/>
                                        </p:tgtEl>
                                      </p:cBhvr>
                                    </p:animEffect>
                                    <p:anim calcmode="lin" valueType="num">
                                      <p:cBhvr>
                                        <p:cTn id="708" dur="500" fill="hold"/>
                                        <p:tgtEl>
                                          <p:spTgt spid="1710"/>
                                        </p:tgtEl>
                                        <p:attrNameLst>
                                          <p:attrName>ppt_x</p:attrName>
                                        </p:attrNameLst>
                                      </p:cBhvr>
                                      <p:tavLst>
                                        <p:tav tm="0">
                                          <p:val>
                                            <p:strVal val="#ppt_x"/>
                                          </p:val>
                                        </p:tav>
                                        <p:tav tm="100000">
                                          <p:val>
                                            <p:strVal val="#ppt_x"/>
                                          </p:val>
                                        </p:tav>
                                      </p:tavLst>
                                    </p:anim>
                                    <p:anim calcmode="lin" valueType="num">
                                      <p:cBhvr>
                                        <p:cTn id="709" dur="500" fill="hold"/>
                                        <p:tgtEl>
                                          <p:spTgt spid="1710"/>
                                        </p:tgtEl>
                                        <p:attrNameLst>
                                          <p:attrName>ppt_y</p:attrName>
                                        </p:attrNameLst>
                                      </p:cBhvr>
                                      <p:tavLst>
                                        <p:tav tm="0">
                                          <p:val>
                                            <p:strVal val="#ppt_y+.1"/>
                                          </p:val>
                                        </p:tav>
                                        <p:tav tm="100000">
                                          <p:val>
                                            <p:strVal val="#ppt_y"/>
                                          </p:val>
                                        </p:tav>
                                      </p:tavLst>
                                    </p:anim>
                                  </p:childTnLst>
                                </p:cTn>
                              </p:par>
                              <p:par>
                                <p:cTn id="710" presetID="42" presetClass="entr" presetSubtype="0" fill="hold" grpId="0" nodeType="withEffect">
                                  <p:stCondLst>
                                    <p:cond delay="0"/>
                                  </p:stCondLst>
                                  <p:childTnLst>
                                    <p:set>
                                      <p:cBhvr>
                                        <p:cTn id="711" dur="1" fill="hold">
                                          <p:stCondLst>
                                            <p:cond delay="0"/>
                                          </p:stCondLst>
                                        </p:cTn>
                                        <p:tgtEl>
                                          <p:spTgt spid="1711"/>
                                        </p:tgtEl>
                                        <p:attrNameLst>
                                          <p:attrName>style.visibility</p:attrName>
                                        </p:attrNameLst>
                                      </p:cBhvr>
                                      <p:to>
                                        <p:strVal val="visible"/>
                                      </p:to>
                                    </p:set>
                                    <p:animEffect transition="in" filter="fade">
                                      <p:cBhvr>
                                        <p:cTn id="712" dur="500"/>
                                        <p:tgtEl>
                                          <p:spTgt spid="1711"/>
                                        </p:tgtEl>
                                      </p:cBhvr>
                                    </p:animEffect>
                                    <p:anim calcmode="lin" valueType="num">
                                      <p:cBhvr>
                                        <p:cTn id="713" dur="500" fill="hold"/>
                                        <p:tgtEl>
                                          <p:spTgt spid="1711"/>
                                        </p:tgtEl>
                                        <p:attrNameLst>
                                          <p:attrName>ppt_x</p:attrName>
                                        </p:attrNameLst>
                                      </p:cBhvr>
                                      <p:tavLst>
                                        <p:tav tm="0">
                                          <p:val>
                                            <p:strVal val="#ppt_x"/>
                                          </p:val>
                                        </p:tav>
                                        <p:tav tm="100000">
                                          <p:val>
                                            <p:strVal val="#ppt_x"/>
                                          </p:val>
                                        </p:tav>
                                      </p:tavLst>
                                    </p:anim>
                                    <p:anim calcmode="lin" valueType="num">
                                      <p:cBhvr>
                                        <p:cTn id="714" dur="500" fill="hold"/>
                                        <p:tgtEl>
                                          <p:spTgt spid="1711"/>
                                        </p:tgtEl>
                                        <p:attrNameLst>
                                          <p:attrName>ppt_y</p:attrName>
                                        </p:attrNameLst>
                                      </p:cBhvr>
                                      <p:tavLst>
                                        <p:tav tm="0">
                                          <p:val>
                                            <p:strVal val="#ppt_y+.1"/>
                                          </p:val>
                                        </p:tav>
                                        <p:tav tm="100000">
                                          <p:val>
                                            <p:strVal val="#ppt_y"/>
                                          </p:val>
                                        </p:tav>
                                      </p:tavLst>
                                    </p:anim>
                                  </p:childTnLst>
                                </p:cTn>
                              </p:par>
                              <p:par>
                                <p:cTn id="715" presetID="42" presetClass="entr" presetSubtype="0" fill="hold" nodeType="withEffect">
                                  <p:stCondLst>
                                    <p:cond delay="0"/>
                                  </p:stCondLst>
                                  <p:childTnLst>
                                    <p:set>
                                      <p:cBhvr>
                                        <p:cTn id="716" dur="1" fill="hold">
                                          <p:stCondLst>
                                            <p:cond delay="0"/>
                                          </p:stCondLst>
                                        </p:cTn>
                                        <p:tgtEl>
                                          <p:spTgt spid="1712"/>
                                        </p:tgtEl>
                                        <p:attrNameLst>
                                          <p:attrName>style.visibility</p:attrName>
                                        </p:attrNameLst>
                                      </p:cBhvr>
                                      <p:to>
                                        <p:strVal val="visible"/>
                                      </p:to>
                                    </p:set>
                                    <p:animEffect transition="in" filter="fade">
                                      <p:cBhvr>
                                        <p:cTn id="717" dur="500"/>
                                        <p:tgtEl>
                                          <p:spTgt spid="1712"/>
                                        </p:tgtEl>
                                      </p:cBhvr>
                                    </p:animEffect>
                                    <p:anim calcmode="lin" valueType="num">
                                      <p:cBhvr>
                                        <p:cTn id="718" dur="500" fill="hold"/>
                                        <p:tgtEl>
                                          <p:spTgt spid="1712"/>
                                        </p:tgtEl>
                                        <p:attrNameLst>
                                          <p:attrName>ppt_x</p:attrName>
                                        </p:attrNameLst>
                                      </p:cBhvr>
                                      <p:tavLst>
                                        <p:tav tm="0">
                                          <p:val>
                                            <p:strVal val="#ppt_x"/>
                                          </p:val>
                                        </p:tav>
                                        <p:tav tm="100000">
                                          <p:val>
                                            <p:strVal val="#ppt_x"/>
                                          </p:val>
                                        </p:tav>
                                      </p:tavLst>
                                    </p:anim>
                                    <p:anim calcmode="lin" valueType="num">
                                      <p:cBhvr>
                                        <p:cTn id="719" dur="500" fill="hold"/>
                                        <p:tgtEl>
                                          <p:spTgt spid="1712"/>
                                        </p:tgtEl>
                                        <p:attrNameLst>
                                          <p:attrName>ppt_y</p:attrName>
                                        </p:attrNameLst>
                                      </p:cBhvr>
                                      <p:tavLst>
                                        <p:tav tm="0">
                                          <p:val>
                                            <p:strVal val="#ppt_y+.1"/>
                                          </p:val>
                                        </p:tav>
                                        <p:tav tm="100000">
                                          <p:val>
                                            <p:strVal val="#ppt_y"/>
                                          </p:val>
                                        </p:tav>
                                      </p:tavLst>
                                    </p:anim>
                                  </p:childTnLst>
                                </p:cTn>
                              </p:par>
                              <p:par>
                                <p:cTn id="720" presetID="42" presetClass="entr" presetSubtype="0" fill="hold" grpId="0" nodeType="withEffect">
                                  <p:stCondLst>
                                    <p:cond delay="0"/>
                                  </p:stCondLst>
                                  <p:childTnLst>
                                    <p:set>
                                      <p:cBhvr>
                                        <p:cTn id="721" dur="1" fill="hold">
                                          <p:stCondLst>
                                            <p:cond delay="0"/>
                                          </p:stCondLst>
                                        </p:cTn>
                                        <p:tgtEl>
                                          <p:spTgt spid="7"/>
                                        </p:tgtEl>
                                        <p:attrNameLst>
                                          <p:attrName>style.visibility</p:attrName>
                                        </p:attrNameLst>
                                      </p:cBhvr>
                                      <p:to>
                                        <p:strVal val="visible"/>
                                      </p:to>
                                    </p:set>
                                    <p:animEffect transition="in" filter="fade">
                                      <p:cBhvr>
                                        <p:cTn id="722" dur="500"/>
                                        <p:tgtEl>
                                          <p:spTgt spid="7"/>
                                        </p:tgtEl>
                                      </p:cBhvr>
                                    </p:animEffect>
                                    <p:anim calcmode="lin" valueType="num">
                                      <p:cBhvr>
                                        <p:cTn id="723" dur="500" fill="hold"/>
                                        <p:tgtEl>
                                          <p:spTgt spid="7"/>
                                        </p:tgtEl>
                                        <p:attrNameLst>
                                          <p:attrName>ppt_x</p:attrName>
                                        </p:attrNameLst>
                                      </p:cBhvr>
                                      <p:tavLst>
                                        <p:tav tm="0">
                                          <p:val>
                                            <p:strVal val="#ppt_x"/>
                                          </p:val>
                                        </p:tav>
                                        <p:tav tm="100000">
                                          <p:val>
                                            <p:strVal val="#ppt_x"/>
                                          </p:val>
                                        </p:tav>
                                      </p:tavLst>
                                    </p:anim>
                                    <p:anim calcmode="lin" valueType="num">
                                      <p:cBhvr>
                                        <p:cTn id="724" dur="500" fill="hold"/>
                                        <p:tgtEl>
                                          <p:spTgt spid="7"/>
                                        </p:tgtEl>
                                        <p:attrNameLst>
                                          <p:attrName>ppt_y</p:attrName>
                                        </p:attrNameLst>
                                      </p:cBhvr>
                                      <p:tavLst>
                                        <p:tav tm="0">
                                          <p:val>
                                            <p:strVal val="#ppt_y+.1"/>
                                          </p:val>
                                        </p:tav>
                                        <p:tav tm="100000">
                                          <p:val>
                                            <p:strVal val="#ppt_y"/>
                                          </p:val>
                                        </p:tav>
                                      </p:tavLst>
                                    </p:anim>
                                  </p:childTnLst>
                                </p:cTn>
                              </p:par>
                              <p:par>
                                <p:cTn id="725" presetID="42" presetClass="entr" presetSubtype="0" fill="hold" grpId="0" nodeType="withEffect">
                                  <p:stCondLst>
                                    <p:cond delay="0"/>
                                  </p:stCondLst>
                                  <p:childTnLst>
                                    <p:set>
                                      <p:cBhvr>
                                        <p:cTn id="726" dur="1" fill="hold">
                                          <p:stCondLst>
                                            <p:cond delay="0"/>
                                          </p:stCondLst>
                                        </p:cTn>
                                        <p:tgtEl>
                                          <p:spTgt spid="8"/>
                                        </p:tgtEl>
                                        <p:attrNameLst>
                                          <p:attrName>style.visibility</p:attrName>
                                        </p:attrNameLst>
                                      </p:cBhvr>
                                      <p:to>
                                        <p:strVal val="visible"/>
                                      </p:to>
                                    </p:set>
                                    <p:animEffect transition="in" filter="fade">
                                      <p:cBhvr>
                                        <p:cTn id="727" dur="500"/>
                                        <p:tgtEl>
                                          <p:spTgt spid="8"/>
                                        </p:tgtEl>
                                      </p:cBhvr>
                                    </p:animEffect>
                                    <p:anim calcmode="lin" valueType="num">
                                      <p:cBhvr>
                                        <p:cTn id="728" dur="500" fill="hold"/>
                                        <p:tgtEl>
                                          <p:spTgt spid="8"/>
                                        </p:tgtEl>
                                        <p:attrNameLst>
                                          <p:attrName>ppt_x</p:attrName>
                                        </p:attrNameLst>
                                      </p:cBhvr>
                                      <p:tavLst>
                                        <p:tav tm="0">
                                          <p:val>
                                            <p:strVal val="#ppt_x"/>
                                          </p:val>
                                        </p:tav>
                                        <p:tav tm="100000">
                                          <p:val>
                                            <p:strVal val="#ppt_x"/>
                                          </p:val>
                                        </p:tav>
                                      </p:tavLst>
                                    </p:anim>
                                    <p:anim calcmode="lin" valueType="num">
                                      <p:cBhvr>
                                        <p:cTn id="729" dur="500" fill="hold"/>
                                        <p:tgtEl>
                                          <p:spTgt spid="8"/>
                                        </p:tgtEl>
                                        <p:attrNameLst>
                                          <p:attrName>ppt_y</p:attrName>
                                        </p:attrNameLst>
                                      </p:cBhvr>
                                      <p:tavLst>
                                        <p:tav tm="0">
                                          <p:val>
                                            <p:strVal val="#ppt_y+.1"/>
                                          </p:val>
                                        </p:tav>
                                        <p:tav tm="100000">
                                          <p:val>
                                            <p:strVal val="#ppt_y"/>
                                          </p:val>
                                        </p:tav>
                                      </p:tavLst>
                                    </p:anim>
                                  </p:childTnLst>
                                </p:cTn>
                              </p:par>
                              <p:par>
                                <p:cTn id="730" presetID="42" presetClass="entr" presetSubtype="0" fill="hold" grpId="0" nodeType="withEffect">
                                  <p:stCondLst>
                                    <p:cond delay="0"/>
                                  </p:stCondLst>
                                  <p:childTnLst>
                                    <p:set>
                                      <p:cBhvr>
                                        <p:cTn id="731" dur="1" fill="hold">
                                          <p:stCondLst>
                                            <p:cond delay="0"/>
                                          </p:stCondLst>
                                        </p:cTn>
                                        <p:tgtEl>
                                          <p:spTgt spid="9"/>
                                        </p:tgtEl>
                                        <p:attrNameLst>
                                          <p:attrName>style.visibility</p:attrName>
                                        </p:attrNameLst>
                                      </p:cBhvr>
                                      <p:to>
                                        <p:strVal val="visible"/>
                                      </p:to>
                                    </p:set>
                                    <p:animEffect transition="in" filter="fade">
                                      <p:cBhvr>
                                        <p:cTn id="732" dur="500"/>
                                        <p:tgtEl>
                                          <p:spTgt spid="9"/>
                                        </p:tgtEl>
                                      </p:cBhvr>
                                    </p:animEffect>
                                    <p:anim calcmode="lin" valueType="num">
                                      <p:cBhvr>
                                        <p:cTn id="733" dur="500" fill="hold"/>
                                        <p:tgtEl>
                                          <p:spTgt spid="9"/>
                                        </p:tgtEl>
                                        <p:attrNameLst>
                                          <p:attrName>ppt_x</p:attrName>
                                        </p:attrNameLst>
                                      </p:cBhvr>
                                      <p:tavLst>
                                        <p:tav tm="0">
                                          <p:val>
                                            <p:strVal val="#ppt_x"/>
                                          </p:val>
                                        </p:tav>
                                        <p:tav tm="100000">
                                          <p:val>
                                            <p:strVal val="#ppt_x"/>
                                          </p:val>
                                        </p:tav>
                                      </p:tavLst>
                                    </p:anim>
                                    <p:anim calcmode="lin" valueType="num">
                                      <p:cBhvr>
                                        <p:cTn id="73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0" grpId="0" animBg="1"/>
      <p:bldP spid="1511" grpId="0"/>
      <p:bldP spid="1531" grpId="0" animBg="1"/>
      <p:bldP spid="1532" grpId="0"/>
      <p:bldP spid="1533" grpId="0" animBg="1"/>
      <p:bldP spid="1534" grpId="0"/>
      <p:bldP spid="1535" grpId="0"/>
      <p:bldP spid="1536" grpId="0" animBg="1"/>
      <p:bldP spid="1537" grpId="0"/>
      <p:bldP spid="1538" grpId="0" animBg="1"/>
      <p:bldP spid="1539" grpId="0"/>
      <p:bldP spid="1540" grpId="0" animBg="1"/>
      <p:bldP spid="1541" grpId="0"/>
      <p:bldP spid="1542" grpId="0" animBg="1"/>
      <p:bldP spid="1543" grpId="0" animBg="1"/>
      <p:bldP spid="1544" grpId="0"/>
      <p:bldP spid="1545" grpId="0" animBg="1"/>
      <p:bldP spid="1546" grpId="0"/>
      <p:bldP spid="1547" grpId="0" animBg="1"/>
      <p:bldP spid="1548" grpId="0"/>
      <p:bldP spid="1549" grpId="0" animBg="1"/>
      <p:bldP spid="1550" grpId="0"/>
      <p:bldP spid="1551" grpId="0" animBg="1"/>
      <p:bldP spid="1552" grpId="0"/>
      <p:bldP spid="1553" grpId="0" animBg="1"/>
      <p:bldP spid="1554" grpId="0"/>
      <p:bldP spid="1555" grpId="0" animBg="1"/>
      <p:bldP spid="1556" grpId="0"/>
      <p:bldP spid="1557" grpId="0" animBg="1"/>
      <p:bldP spid="1558" grpId="0"/>
      <p:bldP spid="1559" grpId="0" animBg="1"/>
      <p:bldP spid="1560" grpId="0"/>
      <p:bldP spid="1561" grpId="0" animBg="1"/>
      <p:bldP spid="1562" grpId="0"/>
      <p:bldP spid="1563" grpId="0" animBg="1"/>
      <p:bldP spid="1564" grpId="0"/>
      <p:bldP spid="1565" grpId="0" animBg="1"/>
      <p:bldP spid="1566" grpId="0"/>
      <p:bldP spid="1567" grpId="0"/>
      <p:bldP spid="1568" grpId="0" animBg="1"/>
      <p:bldP spid="1569" grpId="0"/>
      <p:bldP spid="1570" grpId="0" animBg="1"/>
      <p:bldP spid="1571" grpId="0"/>
      <p:bldP spid="1572" grpId="0" animBg="1"/>
      <p:bldP spid="1573" grpId="0" animBg="1"/>
      <p:bldP spid="1574" grpId="0" animBg="1"/>
      <p:bldP spid="1575" grpId="0" animBg="1"/>
      <p:bldP spid="1576" grpId="0" animBg="1"/>
      <p:bldP spid="1577" grpId="0" animBg="1"/>
      <p:bldP spid="1578" grpId="0" animBg="1"/>
      <p:bldP spid="1579" grpId="0" animBg="1"/>
      <p:bldP spid="1580" grpId="0" animBg="1"/>
      <p:bldP spid="1581" grpId="0" animBg="1"/>
      <p:bldP spid="1582" grpId="0"/>
      <p:bldP spid="1583" grpId="0" animBg="1"/>
      <p:bldP spid="1584" grpId="0" animBg="1"/>
      <p:bldP spid="1585" grpId="0"/>
      <p:bldP spid="1586" grpId="0" animBg="1"/>
      <p:bldP spid="1587" grpId="0" animBg="1"/>
      <p:bldP spid="1588" grpId="0" animBg="1"/>
      <p:bldP spid="1589" grpId="0" animBg="1"/>
      <p:bldP spid="1590" grpId="0" animBg="1"/>
      <p:bldP spid="1591" grpId="0" animBg="1"/>
      <p:bldP spid="1592" grpId="0" animBg="1"/>
      <p:bldP spid="1593" grpId="0" animBg="1"/>
      <p:bldP spid="1594" grpId="0" animBg="1"/>
      <p:bldP spid="1595" grpId="0" animBg="1"/>
      <p:bldP spid="1596" grpId="0" animBg="1"/>
      <p:bldP spid="1597" grpId="0" animBg="1"/>
      <p:bldP spid="1598" grpId="0" animBg="1"/>
      <p:bldP spid="1599" grpId="0" animBg="1"/>
      <p:bldP spid="1600" grpId="0" animBg="1"/>
      <p:bldP spid="1602" grpId="0"/>
      <p:bldP spid="1604" grpId="0" animBg="1"/>
      <p:bldP spid="1605" grpId="0"/>
      <p:bldP spid="1606" grpId="0" animBg="1"/>
      <p:bldP spid="1607" grpId="0"/>
      <p:bldP spid="1608" grpId="0" animBg="1"/>
      <p:bldP spid="1609" grpId="0"/>
      <p:bldP spid="1610" grpId="0" animBg="1"/>
      <p:bldP spid="1611" grpId="0"/>
      <p:bldP spid="1612" grpId="0" animBg="1"/>
      <p:bldP spid="1613" grpId="0"/>
      <p:bldP spid="1614" grpId="0" animBg="1"/>
      <p:bldP spid="1615" grpId="0"/>
      <p:bldP spid="1616" grpId="0" animBg="1"/>
      <p:bldP spid="1617" grpId="0"/>
      <p:bldP spid="1618" grpId="0" animBg="1"/>
      <p:bldP spid="1619" grpId="0"/>
      <p:bldP spid="1620" grpId="0" animBg="1"/>
      <p:bldP spid="1621" grpId="0"/>
      <p:bldP spid="1622" grpId="0" animBg="1"/>
      <p:bldP spid="1623" grpId="0"/>
      <p:bldP spid="1624" grpId="0" animBg="1"/>
      <p:bldP spid="1625" grpId="0"/>
      <p:bldP spid="1626" grpId="0" animBg="1"/>
      <p:bldP spid="1627" grpId="0"/>
      <p:bldP spid="1628" grpId="0" animBg="1"/>
      <p:bldP spid="1629" grpId="0"/>
      <p:bldP spid="1630" grpId="0" animBg="1"/>
      <p:bldP spid="1631" grpId="0"/>
      <p:bldP spid="1632" grpId="0" animBg="1"/>
      <p:bldP spid="1633" grpId="0"/>
      <p:bldP spid="1634" grpId="0" animBg="1"/>
      <p:bldP spid="1635" grpId="0"/>
      <p:bldP spid="1638" grpId="0" animBg="1"/>
      <p:bldP spid="1639" grpId="0"/>
      <p:bldP spid="1640" grpId="0" animBg="1"/>
      <p:bldP spid="1641" grpId="0"/>
      <p:bldP spid="1642" grpId="0" animBg="1"/>
      <p:bldP spid="1643" grpId="0"/>
      <p:bldP spid="1644" grpId="0" animBg="1"/>
      <p:bldP spid="1645" grpId="0"/>
      <p:bldP spid="1680" grpId="0" animBg="1"/>
      <p:bldP spid="1681" grpId="0" animBg="1"/>
      <p:bldP spid="1682" grpId="0" animBg="1"/>
      <p:bldP spid="1683" grpId="0" animBg="1"/>
      <p:bldP spid="1684" grpId="0" animBg="1"/>
      <p:bldP spid="1685" grpId="0" animBg="1"/>
      <p:bldP spid="1686" grpId="0"/>
      <p:bldP spid="1693" grpId="0" animBg="1"/>
      <p:bldP spid="1694" grpId="0"/>
      <p:bldP spid="1695" grpId="0" animBg="1"/>
      <p:bldP spid="1696" grpId="0"/>
      <p:bldP spid="1697" grpId="0" animBg="1"/>
      <p:bldP spid="1698" grpId="0"/>
      <p:bldP spid="1699" grpId="0" animBg="1"/>
      <p:bldP spid="1700" grpId="0"/>
      <p:bldP spid="1701" grpId="0" animBg="1"/>
      <p:bldP spid="1702" grpId="0"/>
      <p:bldP spid="1703" grpId="0" animBg="1"/>
      <p:bldP spid="1704" grpId="0"/>
      <p:bldP spid="1705" grpId="0" animBg="1"/>
      <p:bldP spid="1706" grpId="0"/>
      <p:bldP spid="1707" grpId="0" animBg="1"/>
      <p:bldP spid="1708" grpId="0"/>
      <p:bldP spid="1709" grpId="0" animBg="1"/>
      <p:bldP spid="1710" grpId="0"/>
      <p:bldP spid="1711" grpId="0" animBg="1"/>
      <p:bldP spid="7" grpId="0"/>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id="{3D4B4D24-28F2-50E7-5808-2085D613FAE5}"/>
                  </a:ext>
                </a:extLst>
              </p:cNvPr>
              <p:cNvSpPr txBox="1"/>
              <p:nvPr/>
            </p:nvSpPr>
            <p:spPr>
              <a:xfrm>
                <a:off x="1114424" y="226885"/>
                <a:ext cx="6915150" cy="1287532"/>
              </a:xfrm>
              <a:prstGeom prst="rect">
                <a:avLst/>
              </a:prstGeom>
              <a:noFill/>
            </p:spPr>
            <p:txBody>
              <a:bodyPr wrap="square" rtlCol="0">
                <a:spAutoFit/>
              </a:bodyPr>
              <a:lstStyle/>
              <a:p>
                <a:pPr>
                  <a:lnSpc>
                    <a:spcPct val="150000"/>
                  </a:lnSpc>
                </a:pPr>
                <a:r>
                  <a:rPr lang="en-US" sz="1800" b="1" dirty="0"/>
                  <a:t>Bài 3 (SGK-tr.71) </a:t>
                </a:r>
                <a:r>
                  <a:rPr lang="en-US" sz="1800" dirty="0"/>
                  <a:t>Cho tam </a:t>
                </a:r>
                <a:r>
                  <a:rPr lang="en-US" sz="1800" dirty="0" err="1"/>
                  <a:t>giác</a:t>
                </a:r>
                <a:r>
                  <a:rPr lang="en-US" sz="1800" dirty="0"/>
                  <a:t> </a:t>
                </a:r>
                <a14:m>
                  <m:oMath xmlns:m="http://schemas.openxmlformats.org/officeDocument/2006/math">
                    <m:r>
                      <a:rPr lang="en-US" sz="1800" i="1" dirty="0" smtClean="0">
                        <a:latin typeface="Cambria Math" panose="02040503050406030204" pitchFamily="18" charset="0"/>
                      </a:rPr>
                      <m:t>𝐴𝐵𝐶</m:t>
                    </m:r>
                  </m:oMath>
                </a14:m>
                <a:r>
                  <a:rPr lang="en-US" sz="1800" dirty="0"/>
                  <a:t> có </a:t>
                </a:r>
                <a14:m>
                  <m:oMath xmlns:m="http://schemas.openxmlformats.org/officeDocument/2006/math">
                    <m:r>
                      <m:rPr>
                        <m:sty m:val="p"/>
                      </m:rPr>
                      <a:rPr lang="en-US" sz="1800" b="0" i="0" dirty="0" smtClean="0">
                        <a:latin typeface="Cambria Math" panose="02040503050406030204" pitchFamily="18" charset="0"/>
                      </a:rPr>
                      <m:t>AB</m:t>
                    </m:r>
                    <m:r>
                      <a:rPr lang="en-US" sz="1800" b="0" i="0" dirty="0" smtClean="0">
                        <a:latin typeface="Cambria Math" panose="02040503050406030204" pitchFamily="18" charset="0"/>
                      </a:rPr>
                      <m:t>=6, </m:t>
                    </m:r>
                    <m:r>
                      <m:rPr>
                        <m:sty m:val="p"/>
                      </m:rPr>
                      <a:rPr lang="en-US" sz="1800" b="0" i="0" dirty="0" smtClean="0">
                        <a:latin typeface="Cambria Math" panose="02040503050406030204" pitchFamily="18" charset="0"/>
                      </a:rPr>
                      <m:t>AC</m:t>
                    </m:r>
                    <m:r>
                      <a:rPr lang="en-US" sz="1800" b="0" i="0" dirty="0" smtClean="0">
                        <a:latin typeface="Cambria Math" panose="02040503050406030204" pitchFamily="18" charset="0"/>
                      </a:rPr>
                      <m:t>=7, </m:t>
                    </m:r>
                    <m:r>
                      <a:rPr lang="en-US" sz="1800" i="1" dirty="0" smtClean="0">
                        <a:latin typeface="Cambria Math" panose="02040503050406030204" pitchFamily="18" charset="0"/>
                      </a:rPr>
                      <m:t>𝐵</m:t>
                    </m:r>
                    <m:r>
                      <a:rPr lang="en-US" sz="1800" b="0" i="1" dirty="0" smtClean="0">
                        <a:latin typeface="Cambria Math" panose="02040503050406030204" pitchFamily="18" charset="0"/>
                      </a:rPr>
                      <m:t>𝐶</m:t>
                    </m:r>
                    <m:r>
                      <a:rPr lang="en-US" sz="1800" i="1" dirty="0" smtClean="0">
                        <a:latin typeface="Cambria Math" panose="02040503050406030204" pitchFamily="18" charset="0"/>
                      </a:rPr>
                      <m:t>=</m:t>
                    </m:r>
                    <m:r>
                      <a:rPr lang="en-US" sz="1800" b="0" i="1" dirty="0" smtClean="0">
                        <a:latin typeface="Cambria Math" panose="02040503050406030204" pitchFamily="18" charset="0"/>
                      </a:rPr>
                      <m:t>50.</m:t>
                    </m:r>
                  </m:oMath>
                </a14:m>
                <a:r>
                  <a:rPr lang="en-US" sz="1800" dirty="0"/>
                  <a:t> </a:t>
                </a:r>
                <a:r>
                  <a:rPr lang="en-US" sz="1800" dirty="0" err="1"/>
                  <a:t>Tính</a:t>
                </a:r>
                <a:r>
                  <a:rPr lang="en-US" sz="1800" dirty="0"/>
                  <a:t> </a:t>
                </a:r>
                <a14:m>
                  <m:oMath xmlns:m="http://schemas.openxmlformats.org/officeDocument/2006/math">
                    <m:r>
                      <m:rPr>
                        <m:sty m:val="p"/>
                      </m:rPr>
                      <a:rPr lang="en-US" sz="1800" b="0" i="0" smtClean="0">
                        <a:latin typeface="Cambria Math" panose="02040503050406030204" pitchFamily="18" charset="0"/>
                      </a:rPr>
                      <m:t>cos</m:t>
                    </m:r>
                    <m:r>
                      <a:rPr lang="en-US" sz="1800" b="0" i="1" smtClean="0">
                        <a:latin typeface="Cambria Math" panose="02040503050406030204" pitchFamily="18" charset="0"/>
                      </a:rPr>
                      <m:t>𝐴</m:t>
                    </m:r>
                  </m:oMath>
                </a14:m>
                <a:r>
                  <a:rPr lang="en-US" sz="1800" dirty="0"/>
                  <a:t>, </a:t>
                </a:r>
                <a14:m>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r>
                          <a:rPr lang="en-US" sz="1800" b="0" i="1" smtClean="0">
                            <a:latin typeface="Cambria Math" panose="02040503050406030204" pitchFamily="18" charset="0"/>
                          </a:rPr>
                          <m:t>𝐴</m:t>
                        </m:r>
                      </m:e>
                    </m:func>
                  </m:oMath>
                </a14:m>
                <a:r>
                  <a:rPr lang="en-US" sz="1800" dirty="0"/>
                  <a:t> </a:t>
                </a:r>
                <a:r>
                  <a:rPr lang="en-US" sz="1800" dirty="0" err="1"/>
                  <a:t>và</a:t>
                </a:r>
                <a:r>
                  <a:rPr lang="en-US" sz="1800" dirty="0"/>
                  <a:t> </a:t>
                </a:r>
                <a:r>
                  <a:rPr lang="en-US" sz="1800" dirty="0" err="1"/>
                  <a:t>bán</a:t>
                </a:r>
                <a:r>
                  <a:rPr lang="en-US" sz="1800" dirty="0"/>
                  <a:t> </a:t>
                </a:r>
                <a:r>
                  <a:rPr lang="en-US" sz="1800" dirty="0" err="1"/>
                  <a:t>kính</a:t>
                </a:r>
                <a:r>
                  <a:rPr lang="en-US" sz="1800" dirty="0"/>
                  <a:t> </a:t>
                </a:r>
                <a14:m>
                  <m:oMath xmlns:m="http://schemas.openxmlformats.org/officeDocument/2006/math">
                    <m:r>
                      <a:rPr lang="en-US" sz="1800" i="1" dirty="0" smtClean="0">
                        <a:latin typeface="Cambria Math" panose="02040503050406030204" pitchFamily="18" charset="0"/>
                      </a:rPr>
                      <m:t>𝑅</m:t>
                    </m:r>
                  </m:oMath>
                </a14:m>
                <a:r>
                  <a:rPr lang="en-US" sz="1800" dirty="0"/>
                  <a:t> </a:t>
                </a:r>
                <a:r>
                  <a:rPr lang="en-US" sz="1800" dirty="0" err="1"/>
                  <a:t>của</a:t>
                </a:r>
                <a:r>
                  <a:rPr lang="en-US" sz="1800" dirty="0"/>
                  <a:t> </a:t>
                </a:r>
                <a:r>
                  <a:rPr lang="en-US" sz="1800" dirty="0" err="1"/>
                  <a:t>đường</a:t>
                </a:r>
                <a:r>
                  <a:rPr lang="en-US" sz="1800" dirty="0"/>
                  <a:t> </a:t>
                </a:r>
                <a:r>
                  <a:rPr lang="en-US" sz="1800" dirty="0" err="1"/>
                  <a:t>tròn</a:t>
                </a:r>
                <a:r>
                  <a:rPr lang="en-US" sz="1800" dirty="0"/>
                  <a:t> </a:t>
                </a:r>
                <a:r>
                  <a:rPr lang="en-US" sz="1800" dirty="0" err="1"/>
                  <a:t>ngoại</a:t>
                </a:r>
                <a:r>
                  <a:rPr lang="en-US" sz="1800" dirty="0"/>
                  <a:t> </a:t>
                </a:r>
                <a:r>
                  <a:rPr lang="en-US" sz="1800" dirty="0" err="1"/>
                  <a:t>tiếp</a:t>
                </a:r>
                <a:r>
                  <a:rPr lang="en-US" sz="1800" dirty="0"/>
                  <a:t> tam </a:t>
                </a:r>
                <a:r>
                  <a:rPr lang="en-US" sz="1800" dirty="0" err="1"/>
                  <a:t>giác</a:t>
                </a:r>
                <a:r>
                  <a:rPr lang="en-US" sz="1800" dirty="0"/>
                  <a:t> </a:t>
                </a:r>
                <a14:m>
                  <m:oMath xmlns:m="http://schemas.openxmlformats.org/officeDocument/2006/math">
                    <m:r>
                      <a:rPr lang="en-US" sz="1800" i="1" dirty="0" smtClean="0">
                        <a:latin typeface="Cambria Math" panose="02040503050406030204" pitchFamily="18" charset="0"/>
                      </a:rPr>
                      <m:t>𝐴𝐵𝐶</m:t>
                    </m:r>
                  </m:oMath>
                </a14:m>
                <a:r>
                  <a:rPr lang="en-US" sz="1800" dirty="0"/>
                  <a:t>.</a:t>
                </a:r>
              </a:p>
            </p:txBody>
          </p:sp>
        </mc:Choice>
        <mc:Fallback xmlns="">
          <p:sp>
            <p:nvSpPr>
              <p:cNvPr id="4" name="Hộp Văn bản 3">
                <a:extLst>
                  <a:ext uri="{FF2B5EF4-FFF2-40B4-BE49-F238E27FC236}">
                    <a16:creationId xmlns:a16="http://schemas.microsoft.com/office/drawing/2014/main" id="{3D4B4D24-28F2-50E7-5808-2085D613FAE5}"/>
                  </a:ext>
                </a:extLst>
              </p:cNvPr>
              <p:cNvSpPr txBox="1">
                <a:spLocks noRot="1" noChangeAspect="1" noMove="1" noResize="1" noEditPoints="1" noAdjustHandles="1" noChangeArrowheads="1" noChangeShapeType="1" noTextEdit="1"/>
              </p:cNvSpPr>
              <p:nvPr/>
            </p:nvSpPr>
            <p:spPr>
              <a:xfrm>
                <a:off x="1114424" y="226885"/>
                <a:ext cx="6915150" cy="1287532"/>
              </a:xfrm>
              <a:prstGeom prst="rect">
                <a:avLst/>
              </a:prstGeom>
              <a:blipFill>
                <a:blip r:embed="rId2"/>
                <a:stretch>
                  <a:fillRect l="-794" r="-617" b="-7109"/>
                </a:stretch>
              </a:blipFill>
            </p:spPr>
            <p:txBody>
              <a:bodyPr/>
              <a:lstStyle/>
              <a:p>
                <a:r>
                  <a:rPr lang="en-US">
                    <a:noFill/>
                  </a:rPr>
                  <a:t> </a:t>
                </a:r>
              </a:p>
            </p:txBody>
          </p:sp>
        </mc:Fallback>
      </mc:AlternateContent>
      <p:sp>
        <p:nvSpPr>
          <p:cNvPr id="5" name="Hộp Văn bản 4">
            <a:extLst>
              <a:ext uri="{FF2B5EF4-FFF2-40B4-BE49-F238E27FC236}">
                <a16:creationId xmlns:a16="http://schemas.microsoft.com/office/drawing/2014/main" id="{1D72ED2F-C2D0-0D8D-E7CD-8210E0971E74}"/>
              </a:ext>
            </a:extLst>
          </p:cNvPr>
          <p:cNvSpPr txBox="1"/>
          <p:nvPr/>
        </p:nvSpPr>
        <p:spPr>
          <a:xfrm>
            <a:off x="4221955" y="1536013"/>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2CEE8BBB-DD08-2ED0-37EB-0F6A6F605562}"/>
                  </a:ext>
                </a:extLst>
              </p:cNvPr>
              <p:cNvSpPr txBox="1"/>
              <p:nvPr/>
            </p:nvSpPr>
            <p:spPr>
              <a:xfrm>
                <a:off x="1305520" y="1936123"/>
                <a:ext cx="4761308" cy="369332"/>
              </a:xfrm>
              <a:prstGeom prst="rect">
                <a:avLst/>
              </a:prstGeom>
              <a:noFill/>
            </p:spPr>
            <p:txBody>
              <a:bodyPr wrap="square">
                <a:spAutoFit/>
              </a:bodyPr>
              <a:lstStyle/>
              <a:p>
                <a:r>
                  <a:rPr lang="en-US" sz="1800" dirty="0" err="1">
                    <a:solidFill>
                      <a:srgbClr val="333333"/>
                    </a:solidFill>
                    <a:effectLst/>
                    <a:latin typeface="+mj-lt"/>
                    <a:ea typeface="Calibri" panose="020F0502020204030204" pitchFamily="34" charset="0"/>
                  </a:rPr>
                  <a:t>Áp</a:t>
                </a:r>
                <a:r>
                  <a:rPr lang="en-US" sz="1800" dirty="0">
                    <a:solidFill>
                      <a:srgbClr val="333333"/>
                    </a:solidFill>
                    <a:effectLst/>
                    <a:latin typeface="+mj-lt"/>
                    <a:ea typeface="Calibri" panose="020F0502020204030204" pitchFamily="34" charset="0"/>
                  </a:rPr>
                  <a:t> </a:t>
                </a:r>
                <a:r>
                  <a:rPr lang="en-US" sz="1800" dirty="0" err="1">
                    <a:solidFill>
                      <a:srgbClr val="333333"/>
                    </a:solidFill>
                    <a:effectLst/>
                    <a:latin typeface="+mj-lt"/>
                    <a:ea typeface="Calibri" panose="020F0502020204030204" pitchFamily="34" charset="0"/>
                  </a:rPr>
                  <a:t>dụng</a:t>
                </a:r>
                <a:r>
                  <a:rPr lang="en-US" sz="1800" dirty="0">
                    <a:solidFill>
                      <a:srgbClr val="333333"/>
                    </a:solidFill>
                    <a:effectLst/>
                    <a:latin typeface="+mj-lt"/>
                    <a:ea typeface="Calibri" panose="020F0502020204030204" pitchFamily="34" charset="0"/>
                  </a:rPr>
                  <a:t> </a:t>
                </a:r>
                <a:r>
                  <a:rPr lang="en-US" sz="1800" dirty="0" err="1">
                    <a:solidFill>
                      <a:srgbClr val="333333"/>
                    </a:solidFill>
                    <a:effectLst/>
                    <a:latin typeface="+mj-lt"/>
                    <a:ea typeface="Calibri" panose="020F0502020204030204" pitchFamily="34" charset="0"/>
                  </a:rPr>
                  <a:t>định</a:t>
                </a:r>
                <a:r>
                  <a:rPr lang="en-US" sz="1800" dirty="0">
                    <a:solidFill>
                      <a:srgbClr val="333333"/>
                    </a:solidFill>
                    <a:effectLst/>
                    <a:latin typeface="+mj-lt"/>
                    <a:ea typeface="Calibri" panose="020F0502020204030204" pitchFamily="34" charset="0"/>
                  </a:rPr>
                  <a:t> </a:t>
                </a:r>
                <a:r>
                  <a:rPr lang="en-US" sz="1800" dirty="0" err="1">
                    <a:solidFill>
                      <a:srgbClr val="333333"/>
                    </a:solidFill>
                    <a:effectLst/>
                    <a:latin typeface="+mj-lt"/>
                    <a:ea typeface="Calibri" panose="020F0502020204030204" pitchFamily="34" charset="0"/>
                  </a:rPr>
                  <a:t>lí</a:t>
                </a:r>
                <a:r>
                  <a:rPr lang="en-US" sz="1800" dirty="0">
                    <a:solidFill>
                      <a:srgbClr val="333333"/>
                    </a:solidFill>
                    <a:effectLst/>
                    <a:latin typeface="+mj-lt"/>
                    <a:ea typeface="Calibri" panose="020F0502020204030204" pitchFamily="34" charset="0"/>
                  </a:rPr>
                  <a:t> </a:t>
                </a:r>
                <a:r>
                  <a:rPr lang="en-US" sz="1800" dirty="0" err="1">
                    <a:solidFill>
                      <a:srgbClr val="333333"/>
                    </a:solidFill>
                    <a:effectLst/>
                    <a:latin typeface="+mj-lt"/>
                    <a:ea typeface="Calibri" panose="020F0502020204030204" pitchFamily="34" charset="0"/>
                  </a:rPr>
                  <a:t>côsin</a:t>
                </a:r>
                <a:r>
                  <a:rPr lang="en-US" sz="1800" dirty="0">
                    <a:solidFill>
                      <a:srgbClr val="333333"/>
                    </a:solidFill>
                    <a:effectLst/>
                    <a:latin typeface="+mj-lt"/>
                    <a:ea typeface="Calibri" panose="020F0502020204030204" pitchFamily="34" charset="0"/>
                  </a:rPr>
                  <a:t> </a:t>
                </a:r>
                <a:r>
                  <a:rPr lang="en-US" sz="1800" dirty="0" err="1">
                    <a:solidFill>
                      <a:srgbClr val="333333"/>
                    </a:solidFill>
                    <a:effectLst/>
                    <a:latin typeface="+mj-lt"/>
                    <a:ea typeface="Calibri" panose="020F0502020204030204" pitchFamily="34" charset="0"/>
                  </a:rPr>
                  <a:t>trong</a:t>
                </a:r>
                <a:r>
                  <a:rPr lang="en-US" sz="1800" dirty="0">
                    <a:solidFill>
                      <a:srgbClr val="333333"/>
                    </a:solidFill>
                    <a:effectLst/>
                    <a:latin typeface="+mj-lt"/>
                    <a:ea typeface="Calibri" panose="020F0502020204030204" pitchFamily="34" charset="0"/>
                  </a:rPr>
                  <a:t> tam </a:t>
                </a:r>
                <a:r>
                  <a:rPr lang="en-US" sz="1800" dirty="0" err="1">
                    <a:solidFill>
                      <a:srgbClr val="333333"/>
                    </a:solidFill>
                    <a:effectLst/>
                    <a:latin typeface="+mj-lt"/>
                    <a:ea typeface="Calibri" panose="020F0502020204030204" pitchFamily="34" charset="0"/>
                  </a:rPr>
                  <a:t>giác</a:t>
                </a:r>
                <a:r>
                  <a:rPr lang="en-US" sz="1800" dirty="0">
                    <a:solidFill>
                      <a:srgbClr val="333333"/>
                    </a:solidFill>
                    <a:effectLst/>
                    <a:latin typeface="+mj-lt"/>
                    <a:ea typeface="Calibri" panose="020F0502020204030204" pitchFamily="34" charset="0"/>
                  </a:rPr>
                  <a:t> </a:t>
                </a:r>
                <a14:m>
                  <m:oMath xmlns:m="http://schemas.openxmlformats.org/officeDocument/2006/math">
                    <m:r>
                      <a:rPr lang="en-US" sz="1800" i="1" dirty="0" smtClean="0">
                        <a:solidFill>
                          <a:srgbClr val="333333"/>
                        </a:solidFill>
                        <a:effectLst/>
                        <a:latin typeface="Cambria Math" panose="02040503050406030204" pitchFamily="18" charset="0"/>
                        <a:ea typeface="Calibri" panose="020F0502020204030204" pitchFamily="34" charset="0"/>
                      </a:rPr>
                      <m:t>𝐴𝐵𝐶</m:t>
                    </m:r>
                  </m:oMath>
                </a14:m>
                <a:r>
                  <a:rPr lang="en-US" sz="1800" dirty="0">
                    <a:solidFill>
                      <a:srgbClr val="333333"/>
                    </a:solidFill>
                    <a:effectLst/>
                    <a:latin typeface="+mj-lt"/>
                    <a:ea typeface="Calibri" panose="020F0502020204030204" pitchFamily="34" charset="0"/>
                  </a:rPr>
                  <a:t>:</a:t>
                </a:r>
                <a:endParaRPr lang="en-US" sz="1800" dirty="0">
                  <a:latin typeface="+mj-lt"/>
                </a:endParaRPr>
              </a:p>
            </p:txBody>
          </p:sp>
        </mc:Choice>
        <mc:Fallback xmlns="">
          <p:sp>
            <p:nvSpPr>
              <p:cNvPr id="8" name="Hộp Văn bản 7">
                <a:extLst>
                  <a:ext uri="{FF2B5EF4-FFF2-40B4-BE49-F238E27FC236}">
                    <a16:creationId xmlns:a16="http://schemas.microsoft.com/office/drawing/2014/main" id="{2CEE8BBB-DD08-2ED0-37EB-0F6A6F605562}"/>
                  </a:ext>
                </a:extLst>
              </p:cNvPr>
              <p:cNvSpPr txBox="1">
                <a:spLocks noRot="1" noChangeAspect="1" noMove="1" noResize="1" noEditPoints="1" noAdjustHandles="1" noChangeArrowheads="1" noChangeShapeType="1" noTextEdit="1"/>
              </p:cNvSpPr>
              <p:nvPr/>
            </p:nvSpPr>
            <p:spPr>
              <a:xfrm>
                <a:off x="1305520" y="1936123"/>
                <a:ext cx="4761308" cy="369332"/>
              </a:xfrm>
              <a:prstGeom prst="rect">
                <a:avLst/>
              </a:prstGeom>
              <a:blipFill>
                <a:blip r:embed="rId3"/>
                <a:stretch>
                  <a:fillRect l="-1024"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8BCD8B33-98E6-E957-8538-E432BF685E4B}"/>
                  </a:ext>
                </a:extLst>
              </p:cNvPr>
              <p:cNvSpPr txBox="1"/>
              <p:nvPr/>
            </p:nvSpPr>
            <p:spPr>
              <a:xfrm>
                <a:off x="2191345" y="2442880"/>
                <a:ext cx="4761308" cy="6481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1800" i="0" smtClean="0">
                          <a:latin typeface="Cambria Math" panose="02040503050406030204" pitchFamily="18" charset="0"/>
                        </a:rPr>
                        <m:t>cos</m:t>
                      </m:r>
                      <m:r>
                        <a:rPr lang="en-US" sz="1800" i="1" smtClean="0">
                          <a:latin typeface="Cambria Math" panose="02040503050406030204" pitchFamily="18" charset="0"/>
                        </a:rPr>
                        <m:t>𝐴</m:t>
                      </m:r>
                      <m:r>
                        <a:rPr lang="en-US" sz="1800" i="0">
                          <a:latin typeface="Cambria Math" panose="02040503050406030204" pitchFamily="18" charset="0"/>
                        </a:rPr>
                        <m:t>=</m:t>
                      </m:r>
                      <m:f>
                        <m:fPr>
                          <m:ctrlPr>
                            <a:rPr lang="en-US" sz="1800" i="1">
                              <a:solidFill>
                                <a:srgbClr val="836967"/>
                              </a:solidFill>
                              <a:latin typeface="Cambria Math" panose="02040503050406030204" pitchFamily="18" charset="0"/>
                            </a:rPr>
                          </m:ctrlPr>
                        </m:fPr>
                        <m:num>
                          <m:r>
                            <a:rPr lang="en-US" sz="1800" i="1">
                              <a:latin typeface="Cambria Math" panose="02040503050406030204" pitchFamily="18" charset="0"/>
                            </a:rPr>
                            <m:t>𝐴</m:t>
                          </m:r>
                          <m:sSup>
                            <m:sSupPr>
                              <m:ctrlPr>
                                <a:rPr lang="en-US" sz="1800" i="1">
                                  <a:solidFill>
                                    <a:srgbClr val="836967"/>
                                  </a:solidFill>
                                  <a:latin typeface="Cambria Math" panose="02040503050406030204" pitchFamily="18" charset="0"/>
                                </a:rPr>
                              </m:ctrlPr>
                            </m:sSupPr>
                            <m:e>
                              <m:r>
                                <a:rPr lang="en-US" sz="1800" i="1">
                                  <a:latin typeface="Cambria Math" panose="02040503050406030204" pitchFamily="18" charset="0"/>
                                </a:rPr>
                                <m:t>𝐶</m:t>
                              </m:r>
                            </m:e>
                            <m:sup>
                              <m:r>
                                <a:rPr lang="en-US" sz="1800" i="0">
                                  <a:latin typeface="Cambria Math" panose="02040503050406030204" pitchFamily="18" charset="0"/>
                                </a:rPr>
                                <m:t>2</m:t>
                              </m:r>
                            </m:sup>
                          </m:sSup>
                          <m:r>
                            <a:rPr lang="en-US" sz="1800" i="0">
                              <a:latin typeface="Cambria Math" panose="02040503050406030204" pitchFamily="18" charset="0"/>
                            </a:rPr>
                            <m:t>+</m:t>
                          </m:r>
                          <m:r>
                            <a:rPr lang="en-US" sz="1800" i="1">
                              <a:latin typeface="Cambria Math" panose="02040503050406030204" pitchFamily="18" charset="0"/>
                            </a:rPr>
                            <m:t>𝐴</m:t>
                          </m:r>
                          <m:sSup>
                            <m:sSupPr>
                              <m:ctrlPr>
                                <a:rPr lang="en-US" sz="1800" i="1">
                                  <a:solidFill>
                                    <a:srgbClr val="836967"/>
                                  </a:solidFill>
                                  <a:latin typeface="Cambria Math" panose="02040503050406030204" pitchFamily="18" charset="0"/>
                                </a:rPr>
                              </m:ctrlPr>
                            </m:sSupPr>
                            <m:e>
                              <m:r>
                                <a:rPr lang="en-US" sz="1800" i="1">
                                  <a:latin typeface="Cambria Math" panose="02040503050406030204" pitchFamily="18" charset="0"/>
                                </a:rPr>
                                <m:t>𝐵</m:t>
                              </m:r>
                            </m:e>
                            <m:sup>
                              <m:r>
                                <a:rPr lang="en-US" sz="1800" i="0">
                                  <a:latin typeface="Cambria Math" panose="02040503050406030204" pitchFamily="18" charset="0"/>
                                </a:rPr>
                                <m:t>2</m:t>
                              </m:r>
                            </m:sup>
                          </m:sSup>
                          <m:r>
                            <a:rPr lang="en-US" sz="1800" i="0">
                              <a:latin typeface="Cambria Math" panose="02040503050406030204" pitchFamily="18" charset="0"/>
                            </a:rPr>
                            <m:t>−</m:t>
                          </m:r>
                          <m:r>
                            <a:rPr lang="en-US" sz="1800" i="1">
                              <a:latin typeface="Cambria Math" panose="02040503050406030204" pitchFamily="18" charset="0"/>
                            </a:rPr>
                            <m:t>𝐵</m:t>
                          </m:r>
                          <m:sSup>
                            <m:sSupPr>
                              <m:ctrlPr>
                                <a:rPr lang="en-US" sz="1800" i="1">
                                  <a:solidFill>
                                    <a:srgbClr val="836967"/>
                                  </a:solidFill>
                                  <a:latin typeface="Cambria Math" panose="02040503050406030204" pitchFamily="18" charset="0"/>
                                </a:rPr>
                              </m:ctrlPr>
                            </m:sSupPr>
                            <m:e>
                              <m:r>
                                <a:rPr lang="en-US" sz="1800" i="1">
                                  <a:latin typeface="Cambria Math" panose="02040503050406030204" pitchFamily="18" charset="0"/>
                                </a:rPr>
                                <m:t>𝐶</m:t>
                              </m:r>
                            </m:e>
                            <m:sup>
                              <m:r>
                                <a:rPr lang="en-US" sz="1800" i="0">
                                  <a:latin typeface="Cambria Math" panose="02040503050406030204" pitchFamily="18" charset="0"/>
                                </a:rPr>
                                <m:t>2</m:t>
                              </m:r>
                            </m:sup>
                          </m:sSup>
                        </m:num>
                        <m:den>
                          <m:r>
                            <a:rPr lang="en-US" sz="1800" i="0">
                              <a:latin typeface="Cambria Math" panose="02040503050406030204" pitchFamily="18" charset="0"/>
                            </a:rPr>
                            <m:t>2.</m:t>
                          </m:r>
                          <m:r>
                            <a:rPr lang="en-US" sz="1800" i="1">
                              <a:latin typeface="Cambria Math" panose="02040503050406030204" pitchFamily="18" charset="0"/>
                            </a:rPr>
                            <m:t>𝐴𝐶</m:t>
                          </m:r>
                          <m:r>
                            <a:rPr lang="en-US" sz="1800" i="0">
                              <a:latin typeface="Cambria Math" panose="02040503050406030204" pitchFamily="18" charset="0"/>
                            </a:rPr>
                            <m:t>.</m:t>
                          </m:r>
                          <m:r>
                            <a:rPr lang="en-US" sz="1800" i="1">
                              <a:latin typeface="Cambria Math" panose="02040503050406030204" pitchFamily="18" charset="0"/>
                            </a:rPr>
                            <m:t>𝐴𝐵</m:t>
                          </m:r>
                        </m:den>
                      </m:f>
                      <m:r>
                        <a:rPr lang="en-US" sz="1800" i="0">
                          <a:latin typeface="Cambria Math" panose="02040503050406030204" pitchFamily="18" charset="0"/>
                        </a:rPr>
                        <m:t>=</m:t>
                      </m:r>
                      <m:f>
                        <m:fPr>
                          <m:ctrlPr>
                            <a:rPr lang="en-US" sz="1800" i="1">
                              <a:solidFill>
                                <a:srgbClr val="836967"/>
                              </a:solidFill>
                              <a:latin typeface="Cambria Math" panose="02040503050406030204" pitchFamily="18" charset="0"/>
                            </a:rPr>
                          </m:ctrlPr>
                        </m:fPr>
                        <m:num>
                          <m:sSup>
                            <m:sSupPr>
                              <m:ctrlPr>
                                <a:rPr lang="en-US" sz="1800" i="1">
                                  <a:solidFill>
                                    <a:srgbClr val="836967"/>
                                  </a:solidFill>
                                  <a:latin typeface="Cambria Math" panose="02040503050406030204" pitchFamily="18" charset="0"/>
                                </a:rPr>
                              </m:ctrlPr>
                            </m:sSupPr>
                            <m:e>
                              <m:r>
                                <a:rPr lang="en-US" sz="1800" i="0">
                                  <a:latin typeface="Cambria Math" panose="02040503050406030204" pitchFamily="18" charset="0"/>
                                </a:rPr>
                                <m:t>7</m:t>
                              </m:r>
                            </m:e>
                            <m:sup>
                              <m:r>
                                <a:rPr lang="en-US" sz="1800" i="0">
                                  <a:latin typeface="Cambria Math" panose="02040503050406030204" pitchFamily="18" charset="0"/>
                                </a:rPr>
                                <m:t>2</m:t>
                              </m:r>
                            </m:sup>
                          </m:sSup>
                          <m:r>
                            <a:rPr lang="en-US" sz="1800" i="0">
                              <a:latin typeface="Cambria Math" panose="02040503050406030204" pitchFamily="18" charset="0"/>
                            </a:rPr>
                            <m:t>+</m:t>
                          </m:r>
                          <m:sSup>
                            <m:sSupPr>
                              <m:ctrlPr>
                                <a:rPr lang="en-US" sz="1800" i="1">
                                  <a:solidFill>
                                    <a:srgbClr val="836967"/>
                                  </a:solidFill>
                                  <a:latin typeface="Cambria Math" panose="02040503050406030204" pitchFamily="18" charset="0"/>
                                </a:rPr>
                              </m:ctrlPr>
                            </m:sSupPr>
                            <m:e>
                              <m:r>
                                <a:rPr lang="en-US" sz="1800" i="0">
                                  <a:latin typeface="Cambria Math" panose="02040503050406030204" pitchFamily="18" charset="0"/>
                                </a:rPr>
                                <m:t>6</m:t>
                              </m:r>
                            </m:e>
                            <m:sup>
                              <m:r>
                                <a:rPr lang="en-US" sz="1800" i="0">
                                  <a:latin typeface="Cambria Math" panose="02040503050406030204" pitchFamily="18" charset="0"/>
                                </a:rPr>
                                <m:t>2</m:t>
                              </m:r>
                            </m:sup>
                          </m:sSup>
                          <m:r>
                            <a:rPr lang="en-US" sz="1800" i="0">
                              <a:latin typeface="Cambria Math" panose="02040503050406030204" pitchFamily="18" charset="0"/>
                            </a:rPr>
                            <m:t>−</m:t>
                          </m:r>
                          <m:sSup>
                            <m:sSupPr>
                              <m:ctrlPr>
                                <a:rPr lang="en-US" sz="1800" i="1">
                                  <a:solidFill>
                                    <a:srgbClr val="836967"/>
                                  </a:solidFill>
                                  <a:latin typeface="Cambria Math" panose="02040503050406030204" pitchFamily="18" charset="0"/>
                                </a:rPr>
                              </m:ctrlPr>
                            </m:sSupPr>
                            <m:e>
                              <m:r>
                                <a:rPr lang="en-US" sz="1800" i="0">
                                  <a:latin typeface="Cambria Math" panose="02040503050406030204" pitchFamily="18" charset="0"/>
                                </a:rPr>
                                <m:t>8</m:t>
                              </m:r>
                            </m:e>
                            <m:sup>
                              <m:r>
                                <a:rPr lang="en-US" sz="1800" i="0">
                                  <a:latin typeface="Cambria Math" panose="02040503050406030204" pitchFamily="18" charset="0"/>
                                </a:rPr>
                                <m:t>2</m:t>
                              </m:r>
                            </m:sup>
                          </m:sSup>
                        </m:num>
                        <m:den>
                          <m:r>
                            <a:rPr lang="en-US" sz="1800" i="0">
                              <a:latin typeface="Cambria Math" panose="02040503050406030204" pitchFamily="18" charset="0"/>
                            </a:rPr>
                            <m:t>2.7.6</m:t>
                          </m:r>
                        </m:den>
                      </m:f>
                      <m:r>
                        <a:rPr lang="en-US" sz="1800" i="0">
                          <a:latin typeface="Cambria Math" panose="02040503050406030204" pitchFamily="18" charset="0"/>
                        </a:rPr>
                        <m:t>=</m:t>
                      </m:r>
                      <m:f>
                        <m:fPr>
                          <m:ctrlPr>
                            <a:rPr lang="en-US" sz="1800" i="1">
                              <a:solidFill>
                                <a:srgbClr val="836967"/>
                              </a:solidFill>
                              <a:latin typeface="Cambria Math" panose="02040503050406030204" pitchFamily="18" charset="0"/>
                            </a:rPr>
                          </m:ctrlPr>
                        </m:fPr>
                        <m:num>
                          <m:r>
                            <a:rPr lang="en-US" sz="1800" i="0">
                              <a:latin typeface="Cambria Math" panose="02040503050406030204" pitchFamily="18" charset="0"/>
                            </a:rPr>
                            <m:t>1</m:t>
                          </m:r>
                        </m:num>
                        <m:den>
                          <m:r>
                            <a:rPr lang="en-US" sz="1800" i="0">
                              <a:latin typeface="Cambria Math" panose="02040503050406030204" pitchFamily="18" charset="0"/>
                            </a:rPr>
                            <m:t>4</m:t>
                          </m:r>
                        </m:den>
                      </m:f>
                    </m:oMath>
                  </m:oMathPara>
                </a14:m>
                <a:endParaRPr lang="en-US" sz="1800" dirty="0"/>
              </a:p>
            </p:txBody>
          </p:sp>
        </mc:Choice>
        <mc:Fallback xmlns="">
          <p:sp>
            <p:nvSpPr>
              <p:cNvPr id="11" name="Hộp Văn bản 10">
                <a:extLst>
                  <a:ext uri="{FF2B5EF4-FFF2-40B4-BE49-F238E27FC236}">
                    <a16:creationId xmlns:a16="http://schemas.microsoft.com/office/drawing/2014/main" id="{8BCD8B33-98E6-E957-8538-E432BF685E4B}"/>
                  </a:ext>
                </a:extLst>
              </p:cNvPr>
              <p:cNvSpPr txBox="1">
                <a:spLocks noRot="1" noChangeAspect="1" noMove="1" noResize="1" noEditPoints="1" noAdjustHandles="1" noChangeArrowheads="1" noChangeShapeType="1" noTextEdit="1"/>
              </p:cNvSpPr>
              <p:nvPr/>
            </p:nvSpPr>
            <p:spPr>
              <a:xfrm>
                <a:off x="2191345" y="2442880"/>
                <a:ext cx="4761308" cy="648126"/>
              </a:xfrm>
              <a:prstGeom prst="rect">
                <a:avLst/>
              </a:prstGeom>
              <a:blipFill>
                <a:blip r:embed="rId4"/>
                <a:stretch>
                  <a:fillRect/>
                </a:stretch>
              </a:blipFill>
            </p:spPr>
            <p:txBody>
              <a:bodyPr/>
              <a:lstStyle/>
              <a:p>
                <a:r>
                  <a:rPr lang="en-US">
                    <a:noFill/>
                  </a:rPr>
                  <a:t> </a:t>
                </a:r>
              </a:p>
            </p:txBody>
          </p:sp>
        </mc:Fallback>
      </mc:AlternateContent>
      <p:sp>
        <p:nvSpPr>
          <p:cNvPr id="14" name="Hộp Văn bản 13">
            <a:extLst>
              <a:ext uri="{FF2B5EF4-FFF2-40B4-BE49-F238E27FC236}">
                <a16:creationId xmlns:a16="http://schemas.microsoft.com/office/drawing/2014/main" id="{C5D0CF41-302A-8EA6-173A-41DAA50C744A}"/>
              </a:ext>
            </a:extLst>
          </p:cNvPr>
          <p:cNvSpPr txBox="1"/>
          <p:nvPr/>
        </p:nvSpPr>
        <p:spPr>
          <a:xfrm>
            <a:off x="1305520" y="3235105"/>
            <a:ext cx="848320" cy="457754"/>
          </a:xfrm>
          <a:prstGeom prst="rect">
            <a:avLst/>
          </a:prstGeom>
          <a:noFill/>
        </p:spPr>
        <p:txBody>
          <a:bodyPr wrap="square">
            <a:spAutoFit/>
          </a:bodyPr>
          <a:lstStyle/>
          <a:p>
            <a:pPr marL="0" marR="0">
              <a:lnSpc>
                <a:spcPct val="150000"/>
              </a:lnSpc>
              <a:spcBef>
                <a:spcPts val="0"/>
              </a:spcBef>
            </a:pPr>
            <a:r>
              <a:rPr lang="en-US" sz="1800" dirty="0">
                <a:solidFill>
                  <a:srgbClr val="333333"/>
                </a:solidFill>
                <a:effectLst/>
                <a:latin typeface="+mj-lt"/>
                <a:ea typeface="Times New Roman" panose="02020603050405020304" pitchFamily="18" charset="0"/>
              </a:rPr>
              <a:t>Ta </a:t>
            </a:r>
            <a:r>
              <a:rPr lang="en-US" sz="1800" dirty="0" err="1">
                <a:solidFill>
                  <a:srgbClr val="333333"/>
                </a:solidFill>
                <a:effectLst/>
                <a:latin typeface="+mj-lt"/>
                <a:ea typeface="Times New Roman" panose="02020603050405020304" pitchFamily="18" charset="0"/>
              </a:rPr>
              <a:t>có</a:t>
            </a:r>
            <a:r>
              <a:rPr lang="en-US" sz="1800" dirty="0">
                <a:solidFill>
                  <a:srgbClr val="333333"/>
                </a:solidFill>
                <a:effectLst/>
                <a:latin typeface="+mj-lt"/>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2B72B977-159F-2583-3386-543137BF75CB}"/>
                  </a:ext>
                </a:extLst>
              </p:cNvPr>
              <p:cNvSpPr txBox="1"/>
              <p:nvPr/>
            </p:nvSpPr>
            <p:spPr>
              <a:xfrm>
                <a:off x="1330524" y="3787835"/>
                <a:ext cx="4205883" cy="458074"/>
              </a:xfrm>
              <a:prstGeom prst="rect">
                <a:avLst/>
              </a:prstGeom>
              <a:noFill/>
            </p:spPr>
            <p:txBody>
              <a:bodyPr wrap="square">
                <a:spAutoFit/>
              </a:bodyPr>
              <a:lstStyle/>
              <a:p>
                <a:pPr marL="0" marR="0">
                  <a:lnSpc>
                    <a:spcPct val="150000"/>
                  </a:lnSpc>
                  <a:spcBef>
                    <a:spcPts val="0"/>
                  </a:spcBef>
                </a:pPr>
                <a:r>
                  <a:rPr lang="en-US" sz="1800" dirty="0" err="1">
                    <a:solidFill>
                      <a:srgbClr val="333333"/>
                    </a:solidFill>
                    <a:effectLst/>
                    <a:latin typeface="+mj-lt"/>
                    <a:ea typeface="Times New Roman" panose="02020603050405020304" pitchFamily="18" charset="0"/>
                  </a:rPr>
                  <a:t>Áp</a:t>
                </a:r>
                <a:r>
                  <a:rPr lang="en-US" sz="1800" dirty="0">
                    <a:solidFill>
                      <a:srgbClr val="333333"/>
                    </a:solidFill>
                    <a:effectLst/>
                    <a:latin typeface="+mj-lt"/>
                    <a:ea typeface="Times New Roman" panose="02020603050405020304" pitchFamily="18" charset="0"/>
                  </a:rPr>
                  <a:t> </a:t>
                </a:r>
                <a:r>
                  <a:rPr lang="en-US" sz="1800" dirty="0" err="1">
                    <a:solidFill>
                      <a:srgbClr val="333333"/>
                    </a:solidFill>
                    <a:effectLst/>
                    <a:latin typeface="+mj-lt"/>
                    <a:ea typeface="Times New Roman" panose="02020603050405020304" pitchFamily="18" charset="0"/>
                  </a:rPr>
                  <a:t>dụng</a:t>
                </a:r>
                <a:r>
                  <a:rPr lang="en-US" sz="1800" dirty="0">
                    <a:solidFill>
                      <a:srgbClr val="333333"/>
                    </a:solidFill>
                    <a:effectLst/>
                    <a:latin typeface="+mj-lt"/>
                    <a:ea typeface="Times New Roman" panose="02020603050405020304" pitchFamily="18" charset="0"/>
                  </a:rPr>
                  <a:t> </a:t>
                </a:r>
                <a:r>
                  <a:rPr lang="en-US" sz="1800" dirty="0" err="1">
                    <a:solidFill>
                      <a:srgbClr val="333333"/>
                    </a:solidFill>
                    <a:effectLst/>
                    <a:latin typeface="+mj-lt"/>
                    <a:ea typeface="Times New Roman" panose="02020603050405020304" pitchFamily="18" charset="0"/>
                  </a:rPr>
                  <a:t>định</a:t>
                </a:r>
                <a:r>
                  <a:rPr lang="en-US" sz="1800" dirty="0">
                    <a:solidFill>
                      <a:srgbClr val="333333"/>
                    </a:solidFill>
                    <a:effectLst/>
                    <a:latin typeface="+mj-lt"/>
                    <a:ea typeface="Times New Roman" panose="02020603050405020304" pitchFamily="18" charset="0"/>
                  </a:rPr>
                  <a:t> </a:t>
                </a:r>
                <a:r>
                  <a:rPr lang="en-US" sz="1800" dirty="0" err="1">
                    <a:solidFill>
                      <a:srgbClr val="333333"/>
                    </a:solidFill>
                    <a:effectLst/>
                    <a:latin typeface="+mj-lt"/>
                    <a:ea typeface="Times New Roman" panose="02020603050405020304" pitchFamily="18" charset="0"/>
                  </a:rPr>
                  <a:t>lí</a:t>
                </a:r>
                <a:r>
                  <a:rPr lang="en-US" sz="1800" dirty="0">
                    <a:solidFill>
                      <a:srgbClr val="333333"/>
                    </a:solidFill>
                    <a:effectLst/>
                    <a:latin typeface="+mj-lt"/>
                    <a:ea typeface="Times New Roman" panose="02020603050405020304" pitchFamily="18" charset="0"/>
                  </a:rPr>
                  <a:t> sin </a:t>
                </a:r>
                <a:r>
                  <a:rPr lang="en-US" sz="1800" dirty="0" err="1">
                    <a:solidFill>
                      <a:srgbClr val="333333"/>
                    </a:solidFill>
                    <a:effectLst/>
                    <a:latin typeface="+mj-lt"/>
                    <a:ea typeface="Times New Roman" panose="02020603050405020304" pitchFamily="18" charset="0"/>
                  </a:rPr>
                  <a:t>trong</a:t>
                </a:r>
                <a:r>
                  <a:rPr lang="en-US" sz="1800" dirty="0">
                    <a:solidFill>
                      <a:srgbClr val="333333"/>
                    </a:solidFill>
                    <a:effectLst/>
                    <a:latin typeface="+mj-lt"/>
                    <a:ea typeface="Times New Roman" panose="02020603050405020304" pitchFamily="18" charset="0"/>
                  </a:rPr>
                  <a:t> tam </a:t>
                </a:r>
                <a:r>
                  <a:rPr lang="en-US" sz="1800" dirty="0" err="1">
                    <a:solidFill>
                      <a:srgbClr val="333333"/>
                    </a:solidFill>
                    <a:effectLst/>
                    <a:latin typeface="+mj-lt"/>
                    <a:ea typeface="Times New Roman" panose="02020603050405020304" pitchFamily="18" charset="0"/>
                  </a:rPr>
                  <a:t>giác</a:t>
                </a:r>
                <a:r>
                  <a:rPr lang="en-US" sz="1800" dirty="0">
                    <a:solidFill>
                      <a:srgbClr val="333333"/>
                    </a:solidFill>
                    <a:effectLst/>
                    <a:latin typeface="+mj-lt"/>
                    <a:ea typeface="Times New Roman" panose="02020603050405020304" pitchFamily="18" charset="0"/>
                  </a:rPr>
                  <a:t> </a:t>
                </a:r>
                <a14:m>
                  <m:oMath xmlns:m="http://schemas.openxmlformats.org/officeDocument/2006/math">
                    <m:r>
                      <a:rPr lang="en-US" sz="1800" i="1" dirty="0" smtClean="0">
                        <a:solidFill>
                          <a:srgbClr val="333333"/>
                        </a:solidFill>
                        <a:effectLst/>
                        <a:latin typeface="Cambria Math" panose="02040503050406030204" pitchFamily="18" charset="0"/>
                        <a:ea typeface="Times New Roman" panose="02020603050405020304" pitchFamily="18" charset="0"/>
                      </a:rPr>
                      <m:t>𝐴𝐵𝐶</m:t>
                    </m:r>
                  </m:oMath>
                </a14:m>
                <a:r>
                  <a:rPr lang="en-US" sz="1800" dirty="0">
                    <a:solidFill>
                      <a:srgbClr val="333333"/>
                    </a:solidFill>
                    <a:effectLst/>
                    <a:latin typeface="+mj-lt"/>
                    <a:ea typeface="Times New Roman" panose="02020603050405020304" pitchFamily="18" charset="0"/>
                  </a:rPr>
                  <a:t>:</a:t>
                </a:r>
                <a:endParaRPr lang="en-US" sz="1800" dirty="0">
                  <a:effectLst/>
                  <a:latin typeface="+mj-lt"/>
                  <a:ea typeface="Times New Roman" panose="02020603050405020304" pitchFamily="18" charset="0"/>
                </a:endParaRPr>
              </a:p>
            </p:txBody>
          </p:sp>
        </mc:Choice>
        <mc:Fallback xmlns="">
          <p:sp>
            <p:nvSpPr>
              <p:cNvPr id="17" name="Hộp Văn bản 16">
                <a:extLst>
                  <a:ext uri="{FF2B5EF4-FFF2-40B4-BE49-F238E27FC236}">
                    <a16:creationId xmlns:a16="http://schemas.microsoft.com/office/drawing/2014/main" id="{2B72B977-159F-2583-3386-543137BF75CB}"/>
                  </a:ext>
                </a:extLst>
              </p:cNvPr>
              <p:cNvSpPr txBox="1">
                <a:spLocks noRot="1" noChangeAspect="1" noMove="1" noResize="1" noEditPoints="1" noAdjustHandles="1" noChangeArrowheads="1" noChangeShapeType="1" noTextEdit="1"/>
              </p:cNvSpPr>
              <p:nvPr/>
            </p:nvSpPr>
            <p:spPr>
              <a:xfrm>
                <a:off x="1330524" y="3787835"/>
                <a:ext cx="4205883" cy="458074"/>
              </a:xfrm>
              <a:prstGeom prst="rect">
                <a:avLst/>
              </a:prstGeom>
              <a:blipFill>
                <a:blip r:embed="rId5"/>
                <a:stretch>
                  <a:fillRect l="-1159"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Hộp Văn bản 18">
                <a:extLst>
                  <a:ext uri="{FF2B5EF4-FFF2-40B4-BE49-F238E27FC236}">
                    <a16:creationId xmlns:a16="http://schemas.microsoft.com/office/drawing/2014/main" id="{E442F1FF-F7CD-BDF8-DDD9-607A843F4240}"/>
                  </a:ext>
                </a:extLst>
              </p:cNvPr>
              <p:cNvSpPr txBox="1"/>
              <p:nvPr/>
            </p:nvSpPr>
            <p:spPr>
              <a:xfrm>
                <a:off x="2194023" y="4233393"/>
                <a:ext cx="4055864" cy="67787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smtClean="0">
                          <a:effectLst/>
                          <a:latin typeface="Cambria Math" panose="02040503050406030204" pitchFamily="18" charset="0"/>
                          <a:ea typeface="Times New Roman" panose="02020603050405020304" pitchFamily="18" charset="0"/>
                        </a:rPr>
                        <m:t>𝐵𝐶</m:t>
                      </m:r>
                      <m:r>
                        <a:rPr lang="en-US" sz="1800" i="1" smtClean="0">
                          <a:effectLst/>
                          <a:latin typeface="Cambria Math" panose="02040503050406030204" pitchFamily="18" charset="0"/>
                          <a:ea typeface="Times New Roman" panose="02020603050405020304" pitchFamily="18" charset="0"/>
                        </a:rPr>
                        <m:t>=2</m:t>
                      </m:r>
                      <m:r>
                        <a:rPr lang="en-US" sz="1800" i="1" smtClean="0">
                          <a:effectLst/>
                          <a:latin typeface="Cambria Math" panose="02040503050406030204" pitchFamily="18" charset="0"/>
                          <a:ea typeface="Times New Roman" panose="02020603050405020304" pitchFamily="18" charset="0"/>
                        </a:rPr>
                        <m:t>𝑅</m:t>
                      </m:r>
                      <m:r>
                        <m:rPr>
                          <m:sty m:val="p"/>
                        </m:rPr>
                        <a:rPr lang="en-US" sz="1800" i="0" smtClean="0">
                          <a:effectLst/>
                          <a:latin typeface="Cambria Math" panose="02040503050406030204" pitchFamily="18" charset="0"/>
                          <a:ea typeface="Times New Roman" panose="02020603050405020304" pitchFamily="18" charset="0"/>
                        </a:rPr>
                        <m:t>sin</m:t>
                      </m:r>
                      <m:r>
                        <a:rPr lang="en-US" sz="1800" i="1" smtClean="0">
                          <a:effectLst/>
                          <a:latin typeface="Cambria Math" panose="02040503050406030204" pitchFamily="18" charset="0"/>
                          <a:ea typeface="Times New Roman" panose="02020603050405020304" pitchFamily="18" charset="0"/>
                        </a:rPr>
                        <m:t>𝐴</m:t>
                      </m:r>
                      <m:r>
                        <a:rPr lang="en-US" sz="1800" i="1" smtClean="0">
                          <a:effectLst/>
                          <a:latin typeface="Cambria Math" panose="02040503050406030204" pitchFamily="18" charset="0"/>
                          <a:ea typeface="Times New Roman" panose="02020603050405020304" pitchFamily="18" charset="0"/>
                        </a:rPr>
                        <m:t>⇒</m:t>
                      </m:r>
                      <m:r>
                        <a:rPr lang="en-US" sz="1800" i="1" smtClean="0">
                          <a:effectLst/>
                          <a:latin typeface="Cambria Math" panose="02040503050406030204" pitchFamily="18" charset="0"/>
                          <a:ea typeface="Times New Roman" panose="02020603050405020304" pitchFamily="18" charset="0"/>
                        </a:rPr>
                        <m:t>𝑅</m:t>
                      </m:r>
                      <m:r>
                        <a:rPr lang="en-US" sz="1800" i="1" smtClean="0">
                          <a:effectLst/>
                          <a:latin typeface="Cambria Math" panose="02040503050406030204" pitchFamily="18" charset="0"/>
                          <a:ea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𝐵𝐶</m:t>
                          </m:r>
                        </m:num>
                        <m:den>
                          <m:r>
                            <a:rPr lang="en-US" sz="1800" i="1">
                              <a:effectLst/>
                              <a:latin typeface="Cambria Math" panose="02040503050406030204" pitchFamily="18" charset="0"/>
                              <a:ea typeface="Times New Roman" panose="02020603050405020304" pitchFamily="18" charset="0"/>
                            </a:rPr>
                            <m:t>2.</m:t>
                          </m:r>
                          <m:r>
                            <m:rPr>
                              <m:sty m:val="p"/>
                            </m:rPr>
                            <a:rPr lang="en-US" sz="1800" i="0">
                              <a:effectLst/>
                              <a:latin typeface="Cambria Math" panose="02040503050406030204" pitchFamily="18" charset="0"/>
                              <a:ea typeface="Times New Roman" panose="02020603050405020304" pitchFamily="18" charset="0"/>
                            </a:rPr>
                            <m:t>sin</m:t>
                          </m:r>
                          <m:r>
                            <a:rPr lang="en-US" sz="1800" i="1">
                              <a:effectLst/>
                              <a:latin typeface="Cambria Math" panose="02040503050406030204" pitchFamily="18" charset="0"/>
                              <a:ea typeface="Times New Roman" panose="02020603050405020304" pitchFamily="18" charset="0"/>
                            </a:rPr>
                            <m:t>𝐴</m:t>
                          </m:r>
                        </m:den>
                      </m:f>
                      <m:r>
                        <a:rPr lang="en-US" sz="1800" i="1">
                          <a:effectLst/>
                          <a:latin typeface="Cambria Math" panose="02040503050406030204" pitchFamily="18" charset="0"/>
                          <a:ea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16</m:t>
                          </m:r>
                          <m:rad>
                            <m:radPr>
                              <m:degHide m:val="on"/>
                              <m:ctrlPr>
                                <a:rPr lang="en-US" sz="1800" i="1">
                                  <a:effectLst/>
                                  <a:latin typeface="Cambria Math" panose="02040503050406030204" pitchFamily="18" charset="0"/>
                                  <a:ea typeface="Times New Roman" panose="02020603050405020304" pitchFamily="18" charset="0"/>
                                </a:rPr>
                              </m:ctrlPr>
                            </m:radPr>
                            <m:deg/>
                            <m:e>
                              <m:r>
                                <a:rPr lang="en-US" sz="1800" i="1">
                                  <a:effectLst/>
                                  <a:latin typeface="Cambria Math" panose="02040503050406030204" pitchFamily="18" charset="0"/>
                                  <a:ea typeface="Times New Roman" panose="02020603050405020304" pitchFamily="18" charset="0"/>
                                </a:rPr>
                                <m:t>15</m:t>
                              </m:r>
                            </m:e>
                          </m:rad>
                        </m:num>
                        <m:den>
                          <m:r>
                            <a:rPr lang="en-US" sz="1800" i="1">
                              <a:effectLst/>
                              <a:latin typeface="Cambria Math" panose="02040503050406030204" pitchFamily="18" charset="0"/>
                              <a:ea typeface="Times New Roman" panose="02020603050405020304" pitchFamily="18" charset="0"/>
                            </a:rPr>
                            <m:t>15</m:t>
                          </m:r>
                        </m:den>
                      </m:f>
                    </m:oMath>
                  </m:oMathPara>
                </a14:m>
                <a:endParaRPr lang="en-US" sz="1800" dirty="0"/>
              </a:p>
            </p:txBody>
          </p:sp>
        </mc:Choice>
        <mc:Fallback xmlns="">
          <p:sp>
            <p:nvSpPr>
              <p:cNvPr id="19" name="Hộp Văn bản 18">
                <a:extLst>
                  <a:ext uri="{FF2B5EF4-FFF2-40B4-BE49-F238E27FC236}">
                    <a16:creationId xmlns:a16="http://schemas.microsoft.com/office/drawing/2014/main" id="{E442F1FF-F7CD-BDF8-DDD9-607A843F4240}"/>
                  </a:ext>
                </a:extLst>
              </p:cNvPr>
              <p:cNvSpPr txBox="1">
                <a:spLocks noRot="1" noChangeAspect="1" noMove="1" noResize="1" noEditPoints="1" noAdjustHandles="1" noChangeArrowheads="1" noChangeShapeType="1" noTextEdit="1"/>
              </p:cNvSpPr>
              <p:nvPr/>
            </p:nvSpPr>
            <p:spPr>
              <a:xfrm>
                <a:off x="2194023" y="4233393"/>
                <a:ext cx="4055864" cy="67787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Hộp Văn bản 20">
                <a:extLst>
                  <a:ext uri="{FF2B5EF4-FFF2-40B4-BE49-F238E27FC236}">
                    <a16:creationId xmlns:a16="http://schemas.microsoft.com/office/drawing/2014/main" id="{F844ED21-1E8D-05F6-3FEB-D2C68C4BA424}"/>
                  </a:ext>
                </a:extLst>
              </p:cNvPr>
              <p:cNvSpPr txBox="1"/>
              <p:nvPr/>
            </p:nvSpPr>
            <p:spPr>
              <a:xfrm>
                <a:off x="1964531" y="3100884"/>
                <a:ext cx="3745111" cy="6760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smtClean="0">
                          <a:effectLst/>
                          <a:latin typeface="Cambria Math" panose="02040503050406030204" pitchFamily="18" charset="0"/>
                          <a:ea typeface="Times New Roman" panose="02020603050405020304" pitchFamily="18" charset="0"/>
                        </a:rPr>
                        <m:t>𝑠𝑖</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𝑛</m:t>
                          </m:r>
                        </m:e>
                        <m:sup>
                          <m:r>
                            <a:rPr lang="en-US" sz="1800" i="1">
                              <a:effectLst/>
                              <a:latin typeface="Cambria Math" panose="02040503050406030204" pitchFamily="18" charset="0"/>
                              <a:ea typeface="Times New Roman" panose="02020603050405020304" pitchFamily="18" charset="0"/>
                            </a:rPr>
                            <m:t>2</m:t>
                          </m:r>
                        </m:sup>
                      </m:sSup>
                      <m:r>
                        <a:rPr lang="en-US" sz="1800" i="1">
                          <a:effectLst/>
                          <a:latin typeface="Cambria Math" panose="02040503050406030204" pitchFamily="18" charset="0"/>
                          <a:ea typeface="Times New Roman" panose="02020603050405020304" pitchFamily="18" charset="0"/>
                        </a:rPr>
                        <m:t>𝐴</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𝑐𝑜</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𝑠</m:t>
                          </m:r>
                        </m:e>
                        <m:sup>
                          <m:r>
                            <a:rPr lang="en-US" sz="1800" i="1">
                              <a:effectLst/>
                              <a:latin typeface="Cambria Math" panose="02040503050406030204" pitchFamily="18" charset="0"/>
                              <a:ea typeface="Times New Roman" panose="02020603050405020304" pitchFamily="18" charset="0"/>
                            </a:rPr>
                            <m:t>2</m:t>
                          </m:r>
                        </m:sup>
                      </m:sSup>
                      <m:r>
                        <a:rPr lang="en-US" sz="1800" i="1">
                          <a:effectLst/>
                          <a:latin typeface="Cambria Math" panose="02040503050406030204" pitchFamily="18" charset="0"/>
                          <a:ea typeface="Times New Roman" panose="02020603050405020304" pitchFamily="18" charset="0"/>
                        </a:rPr>
                        <m:t>𝐴</m:t>
                      </m:r>
                      <m:r>
                        <a:rPr lang="en-US" sz="1800" i="1">
                          <a:effectLst/>
                          <a:latin typeface="Cambria Math" panose="02040503050406030204" pitchFamily="18" charset="0"/>
                          <a:ea typeface="Times New Roman" panose="02020603050405020304" pitchFamily="18" charset="0"/>
                        </a:rPr>
                        <m:t>=1⇒</m:t>
                      </m:r>
                      <m:r>
                        <m:rPr>
                          <m:sty m:val="p"/>
                        </m:rPr>
                        <a:rPr lang="en-US" sz="1800" i="0">
                          <a:effectLst/>
                          <a:latin typeface="Cambria Math" panose="02040503050406030204" pitchFamily="18" charset="0"/>
                          <a:ea typeface="Times New Roman" panose="02020603050405020304" pitchFamily="18" charset="0"/>
                        </a:rPr>
                        <m:t>sin</m:t>
                      </m:r>
                      <m:r>
                        <a:rPr lang="en-US" sz="1800" i="1">
                          <a:effectLst/>
                          <a:latin typeface="Cambria Math" panose="02040503050406030204" pitchFamily="18" charset="0"/>
                          <a:ea typeface="Times New Roman" panose="02020603050405020304" pitchFamily="18" charset="0"/>
                        </a:rPr>
                        <m:t>𝐴</m:t>
                      </m:r>
                      <m:r>
                        <a:rPr lang="en-US" sz="1800" i="1">
                          <a:effectLst/>
                          <a:latin typeface="Cambria Math" panose="02040503050406030204" pitchFamily="18" charset="0"/>
                          <a:ea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rPr>
                          </m:ctrlPr>
                        </m:fPr>
                        <m:num>
                          <m:rad>
                            <m:radPr>
                              <m:degHide m:val="on"/>
                              <m:ctrlPr>
                                <a:rPr lang="en-US" sz="1800" i="1">
                                  <a:effectLst/>
                                  <a:latin typeface="Cambria Math" panose="02040503050406030204" pitchFamily="18" charset="0"/>
                                  <a:ea typeface="Times New Roman" panose="02020603050405020304" pitchFamily="18" charset="0"/>
                                </a:rPr>
                              </m:ctrlPr>
                            </m:radPr>
                            <m:deg/>
                            <m:e>
                              <m:r>
                                <a:rPr lang="en-US" sz="1800" i="1">
                                  <a:effectLst/>
                                  <a:latin typeface="Cambria Math" panose="02040503050406030204" pitchFamily="18" charset="0"/>
                                  <a:ea typeface="Times New Roman" panose="02020603050405020304" pitchFamily="18" charset="0"/>
                                </a:rPr>
                                <m:t>15</m:t>
                              </m:r>
                            </m:e>
                          </m:rad>
                        </m:num>
                        <m:den>
                          <m:r>
                            <a:rPr lang="en-US" sz="1800" i="1">
                              <a:effectLst/>
                              <a:latin typeface="Cambria Math" panose="02040503050406030204" pitchFamily="18" charset="0"/>
                              <a:ea typeface="Times New Roman" panose="02020603050405020304" pitchFamily="18" charset="0"/>
                            </a:rPr>
                            <m:t>4</m:t>
                          </m:r>
                        </m:den>
                      </m:f>
                    </m:oMath>
                  </m:oMathPara>
                </a14:m>
                <a:endParaRPr lang="en-US" sz="1800" dirty="0"/>
              </a:p>
            </p:txBody>
          </p:sp>
        </mc:Choice>
        <mc:Fallback xmlns="">
          <p:sp>
            <p:nvSpPr>
              <p:cNvPr id="21" name="Hộp Văn bản 20">
                <a:extLst>
                  <a:ext uri="{FF2B5EF4-FFF2-40B4-BE49-F238E27FC236}">
                    <a16:creationId xmlns:a16="http://schemas.microsoft.com/office/drawing/2014/main" id="{F844ED21-1E8D-05F6-3FEB-D2C68C4BA424}"/>
                  </a:ext>
                </a:extLst>
              </p:cNvPr>
              <p:cNvSpPr txBox="1">
                <a:spLocks noRot="1" noChangeAspect="1" noMove="1" noResize="1" noEditPoints="1" noAdjustHandles="1" noChangeArrowheads="1" noChangeShapeType="1" noTextEdit="1"/>
              </p:cNvSpPr>
              <p:nvPr/>
            </p:nvSpPr>
            <p:spPr>
              <a:xfrm>
                <a:off x="1964531" y="3100884"/>
                <a:ext cx="3745111" cy="676019"/>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5780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1" grpId="0"/>
      <p:bldP spid="14" grpId="0"/>
      <p:bldP spid="17" grpId="0"/>
      <p:bldP spid="19" grpId="0"/>
      <p:bldP spid="2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D999728B-DE49-A053-099A-DC93FA3A2080}"/>
              </a:ext>
            </a:extLst>
          </p:cNvPr>
          <p:cNvSpPr txBox="1"/>
          <p:nvPr/>
        </p:nvSpPr>
        <p:spPr>
          <a:xfrm>
            <a:off x="1760934" y="637186"/>
            <a:ext cx="5622132" cy="872034"/>
          </a:xfrm>
          <a:prstGeom prst="rect">
            <a:avLst/>
          </a:prstGeom>
          <a:noFill/>
        </p:spPr>
        <p:txBody>
          <a:bodyPr wrap="square" rtlCol="0">
            <a:spAutoFit/>
          </a:bodyPr>
          <a:lstStyle/>
          <a:p>
            <a:pPr>
              <a:lnSpc>
                <a:spcPct val="150000"/>
              </a:lnSpc>
            </a:pPr>
            <a:r>
              <a:rPr lang="en-US" sz="1800" b="1" dirty="0" err="1"/>
              <a:t>Bài</a:t>
            </a:r>
            <a:r>
              <a:rPr lang="en-US" sz="1800" b="1" dirty="0"/>
              <a:t> 4 (SGK-tr.71) </a:t>
            </a:r>
            <a:r>
              <a:rPr lang="en-US" sz="1800" dirty="0" err="1"/>
              <a:t>Tính</a:t>
            </a:r>
            <a:r>
              <a:rPr lang="en-US" sz="1800" dirty="0"/>
              <a:t> </a:t>
            </a:r>
            <a:r>
              <a:rPr lang="en-US" sz="1800" dirty="0" err="1"/>
              <a:t>giá</a:t>
            </a:r>
            <a:r>
              <a:rPr lang="en-US" sz="1800" dirty="0"/>
              <a:t> </a:t>
            </a:r>
            <a:r>
              <a:rPr lang="en-US" sz="1800" dirty="0" err="1"/>
              <a:t>trị</a:t>
            </a:r>
            <a:r>
              <a:rPr lang="en-US" sz="1800" dirty="0"/>
              <a:t> </a:t>
            </a:r>
            <a:r>
              <a:rPr lang="en-US" sz="1800" dirty="0" err="1"/>
              <a:t>của</a:t>
            </a:r>
            <a:r>
              <a:rPr lang="en-US" sz="1800" dirty="0"/>
              <a:t> </a:t>
            </a:r>
            <a:r>
              <a:rPr lang="en-US" sz="1800" dirty="0" err="1"/>
              <a:t>các</a:t>
            </a:r>
            <a:r>
              <a:rPr lang="en-US" sz="1800" dirty="0"/>
              <a:t> </a:t>
            </a:r>
            <a:r>
              <a:rPr lang="en-US" sz="1800" dirty="0" err="1"/>
              <a:t>biểu</a:t>
            </a:r>
            <a:r>
              <a:rPr lang="en-US" sz="1800" dirty="0"/>
              <a:t> </a:t>
            </a:r>
            <a:r>
              <a:rPr lang="en-US" sz="1800" dirty="0" err="1"/>
              <a:t>thức</a:t>
            </a:r>
            <a:r>
              <a:rPr lang="en-US" sz="1800" dirty="0"/>
              <a:t> </a:t>
            </a:r>
            <a:r>
              <a:rPr lang="en-US" sz="1800" dirty="0" err="1"/>
              <a:t>sau</a:t>
            </a:r>
            <a:r>
              <a:rPr lang="en-US" sz="1800" dirty="0"/>
              <a:t> (</a:t>
            </a:r>
            <a:r>
              <a:rPr lang="en-US" sz="1800" dirty="0" err="1"/>
              <a:t>không</a:t>
            </a:r>
            <a:r>
              <a:rPr lang="en-US" sz="1800" dirty="0"/>
              <a:t> </a:t>
            </a:r>
            <a:r>
              <a:rPr lang="en-US" sz="1800" dirty="0" err="1"/>
              <a:t>dùng</a:t>
            </a:r>
            <a:r>
              <a:rPr lang="en-US" sz="1800" dirty="0"/>
              <a:t> </a:t>
            </a:r>
            <a:r>
              <a:rPr lang="en-US" sz="1800" dirty="0" err="1"/>
              <a:t>máy</a:t>
            </a:r>
            <a:r>
              <a:rPr lang="en-US" sz="1800" dirty="0"/>
              <a:t> </a:t>
            </a:r>
            <a:r>
              <a:rPr lang="en-US" sz="1800" dirty="0" err="1"/>
              <a:t>tính</a:t>
            </a:r>
            <a:r>
              <a:rPr lang="en-US" sz="1800" dirty="0"/>
              <a:t> </a:t>
            </a:r>
            <a:r>
              <a:rPr lang="en-US" sz="1800" dirty="0" err="1"/>
              <a:t>cầm</a:t>
            </a:r>
            <a:r>
              <a:rPr lang="en-US" sz="1800" dirty="0"/>
              <a:t> </a:t>
            </a:r>
            <a:r>
              <a:rPr lang="en-US" sz="1800" dirty="0" err="1"/>
              <a:t>tay</a:t>
            </a:r>
            <a:r>
              <a:rPr lang="en-US" sz="1800" dirty="0"/>
              <a:t>):</a:t>
            </a:r>
          </a:p>
        </p:txBody>
      </p:sp>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36DA3983-F45F-40E3-2CAC-32B5048145AC}"/>
                  </a:ext>
                </a:extLst>
              </p:cNvPr>
              <p:cNvSpPr txBox="1"/>
              <p:nvPr/>
            </p:nvSpPr>
            <p:spPr>
              <a:xfrm>
                <a:off x="1858268" y="1697087"/>
                <a:ext cx="5427464" cy="2532232"/>
              </a:xfrm>
              <a:prstGeom prst="rect">
                <a:avLst/>
              </a:prstGeom>
              <a:noFill/>
            </p:spPr>
            <p:txBody>
              <a:bodyPr wrap="square">
                <a:spAutoFit/>
              </a:bodyPr>
              <a:lstStyle/>
              <a:p>
                <a:pPr marL="0" marR="0">
                  <a:lnSpc>
                    <a:spcPct val="150000"/>
                  </a:lnSpc>
                  <a:spcBef>
                    <a:spcPts val="0"/>
                  </a:spcBef>
                </a:pPr>
                <a:r>
                  <a:rPr lang="en-US" sz="1800" dirty="0">
                    <a:solidFill>
                      <a:srgbClr val="333333"/>
                    </a:solidFill>
                    <a:effectLst/>
                    <a:latin typeface="+mj-lt"/>
                    <a:ea typeface="Times New Roman" panose="02020603050405020304" pitchFamily="18" charset="0"/>
                  </a:rPr>
                  <a:t>a) </a:t>
                </a:r>
                <a14:m>
                  <m:oMath xmlns:m="http://schemas.openxmlformats.org/officeDocument/2006/math">
                    <m:r>
                      <a:rPr lang="en-US" sz="1800" i="1">
                        <a:effectLst/>
                        <a:latin typeface="Cambria Math" panose="02040503050406030204" pitchFamily="18" charset="0"/>
                        <a:ea typeface="Times New Roman" panose="02020603050405020304" pitchFamily="18" charset="0"/>
                      </a:rPr>
                      <m:t>𝐴</m:t>
                    </m:r>
                    <m:r>
                      <a:rPr lang="en-US" sz="1800" i="1">
                        <a:effectLst/>
                        <a:latin typeface="Cambria Math" panose="02040503050406030204" pitchFamily="18" charset="0"/>
                        <a:ea typeface="Times New Roman" panose="02020603050405020304" pitchFamily="18" charset="0"/>
                      </a:rPr>
                      <m:t>=</m:t>
                    </m:r>
                    <m:sSup>
                      <m:sSupPr>
                        <m:ctrlPr>
                          <a:rPr lang="en-US" sz="1800" i="1">
                            <a:effectLst/>
                            <a:latin typeface="Cambria Math" panose="02040503050406030204" pitchFamily="18" charset="0"/>
                            <a:ea typeface="Times New Roman" panose="02020603050405020304" pitchFamily="18" charset="0"/>
                          </a:rPr>
                        </m:ctrlPr>
                      </m:sSupPr>
                      <m:e>
                        <m:func>
                          <m:funcPr>
                            <m:ctrlPr>
                              <a:rPr lang="en-US" sz="1800" i="1">
                                <a:effectLst/>
                                <a:latin typeface="Cambria Math" panose="02040503050406030204" pitchFamily="18" charset="0"/>
                                <a:ea typeface="Times New Roman" panose="02020603050405020304" pitchFamily="18" charset="0"/>
                              </a:rPr>
                            </m:ctrlPr>
                          </m:funcPr>
                          <m:fName>
                            <m:r>
                              <a:rPr lang="en-US" sz="1800" i="1">
                                <a:effectLst/>
                                <a:latin typeface="Cambria Math" panose="02040503050406030204" pitchFamily="18" charset="0"/>
                                <a:ea typeface="Times New Roman" panose="02020603050405020304" pitchFamily="18" charset="0"/>
                              </a:rPr>
                              <m:t>𝑐𝑜𝑠</m:t>
                            </m:r>
                          </m:fName>
                          <m:e>
                            <m:r>
                              <a:rPr lang="en-US" sz="1800" i="1">
                                <a:effectLst/>
                                <a:latin typeface="Cambria Math" panose="02040503050406030204" pitchFamily="18" charset="0"/>
                                <a:ea typeface="Times New Roman" panose="02020603050405020304" pitchFamily="18" charset="0"/>
                              </a:rPr>
                              <m:t>0</m:t>
                            </m:r>
                          </m:e>
                        </m:func>
                      </m:e>
                      <m:sup>
                        <m:r>
                          <a:rPr lang="en-US" sz="1800" i="1" smtClean="0">
                            <a:effectLst/>
                            <a:latin typeface="Cambria Math" panose="02040503050406030204" pitchFamily="18" charset="0"/>
                            <a:ea typeface="Times New Roman" panose="02020603050405020304" pitchFamily="18" charset="0"/>
                          </a:rPr>
                          <m:t>𝑜</m:t>
                        </m:r>
                      </m:sup>
                    </m:sSup>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𝑐𝑜𝑠</m:t>
                    </m:r>
                    <m:r>
                      <a:rPr lang="en-US" sz="1800" i="1">
                        <a:effectLst/>
                        <a:latin typeface="Cambria Math" panose="02040503050406030204" pitchFamily="18" charset="0"/>
                        <a:ea typeface="Times New Roman" panose="02020603050405020304" pitchFamily="18" charset="0"/>
                      </a:rPr>
                      <m:t> 4</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0</m:t>
                        </m:r>
                      </m:e>
                      <m:sup>
                        <m:r>
                          <a:rPr lang="en-US" sz="1800" i="1">
                            <a:effectLst/>
                            <a:latin typeface="Cambria Math" panose="02040503050406030204" pitchFamily="18" charset="0"/>
                            <a:ea typeface="Times New Roman" panose="02020603050405020304" pitchFamily="18" charset="0"/>
                          </a:rPr>
                          <m:t>𝑜</m:t>
                        </m:r>
                      </m:sup>
                    </m:sSup>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𝑐𝑜𝑠</m:t>
                    </m:r>
                    <m:r>
                      <a:rPr lang="en-US" sz="1800" i="1">
                        <a:effectLst/>
                        <a:latin typeface="Cambria Math" panose="02040503050406030204" pitchFamily="18" charset="0"/>
                        <a:ea typeface="Times New Roman" panose="02020603050405020304" pitchFamily="18" charset="0"/>
                      </a:rPr>
                      <m:t> 12</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0</m:t>
                        </m:r>
                      </m:e>
                      <m:sup>
                        <m:r>
                          <a:rPr lang="en-US" sz="1800" i="1">
                            <a:effectLst/>
                            <a:latin typeface="Cambria Math" panose="02040503050406030204" pitchFamily="18" charset="0"/>
                            <a:ea typeface="Times New Roman" panose="02020603050405020304" pitchFamily="18" charset="0"/>
                          </a:rPr>
                          <m:t>𝑜</m:t>
                        </m:r>
                      </m:sup>
                    </m:sSup>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𝑐𝑜𝑠</m:t>
                    </m:r>
                    <m:r>
                      <a:rPr lang="en-US" sz="1800" i="1">
                        <a:effectLst/>
                        <a:latin typeface="Cambria Math" panose="02040503050406030204" pitchFamily="18" charset="0"/>
                        <a:ea typeface="Times New Roman" panose="02020603050405020304" pitchFamily="18" charset="0"/>
                      </a:rPr>
                      <m:t> 14</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0</m:t>
                        </m:r>
                      </m:e>
                      <m:sup>
                        <m:r>
                          <a:rPr lang="en-US" sz="1800" i="1">
                            <a:effectLst/>
                            <a:latin typeface="Cambria Math" panose="02040503050406030204" pitchFamily="18" charset="0"/>
                            <a:ea typeface="Times New Roman" panose="02020603050405020304" pitchFamily="18" charset="0"/>
                          </a:rPr>
                          <m:t>𝑜</m:t>
                        </m:r>
                      </m:sup>
                    </m:sSup>
                  </m:oMath>
                </a14:m>
                <a:endParaRPr lang="en-US" sz="1800" dirty="0">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1">
                          <a:effectLst/>
                          <a:latin typeface="Cambria Math" panose="02040503050406030204" pitchFamily="18" charset="0"/>
                          <a:ea typeface="Times New Roman" panose="02020603050405020304" pitchFamily="18" charset="0"/>
                        </a:rPr>
                        <m:t>=</m:t>
                      </m:r>
                      <m:sSup>
                        <m:sSupPr>
                          <m:ctrlPr>
                            <a:rPr lang="en-US" sz="1800" i="1">
                              <a:effectLst/>
                              <a:latin typeface="Cambria Math" panose="02040503050406030204" pitchFamily="18" charset="0"/>
                              <a:ea typeface="Times New Roman" panose="02020603050405020304" pitchFamily="18" charset="0"/>
                            </a:rPr>
                          </m:ctrlPr>
                        </m:sSupPr>
                        <m:e>
                          <m:func>
                            <m:funcPr>
                              <m:ctrlPr>
                                <a:rPr lang="en-US" sz="1800" i="1">
                                  <a:effectLst/>
                                  <a:latin typeface="Cambria Math" panose="02040503050406030204" pitchFamily="18" charset="0"/>
                                  <a:ea typeface="Times New Roman" panose="02020603050405020304" pitchFamily="18" charset="0"/>
                                </a:rPr>
                              </m:ctrlPr>
                            </m:funcPr>
                            <m:fName>
                              <m:r>
                                <a:rPr lang="en-US" sz="1800" i="1">
                                  <a:effectLst/>
                                  <a:latin typeface="Cambria Math" panose="02040503050406030204" pitchFamily="18" charset="0"/>
                                  <a:ea typeface="Times New Roman" panose="02020603050405020304" pitchFamily="18" charset="0"/>
                                </a:rPr>
                                <m:t>𝑐𝑜𝑠</m:t>
                              </m:r>
                            </m:fName>
                            <m:e>
                              <m:r>
                                <a:rPr lang="en-US" sz="1800" i="1">
                                  <a:effectLst/>
                                  <a:latin typeface="Cambria Math" panose="02040503050406030204" pitchFamily="18" charset="0"/>
                                  <a:ea typeface="Times New Roman" panose="02020603050405020304" pitchFamily="18" charset="0"/>
                                </a:rPr>
                                <m:t>0</m:t>
                              </m:r>
                            </m:e>
                          </m:func>
                        </m:e>
                        <m:sup>
                          <m:r>
                            <a:rPr lang="en-US" sz="1800" i="1">
                              <a:effectLst/>
                              <a:latin typeface="Cambria Math" panose="02040503050406030204" pitchFamily="18" charset="0"/>
                              <a:ea typeface="Times New Roman" panose="02020603050405020304" pitchFamily="18" charset="0"/>
                            </a:rPr>
                            <m:t>𝑜</m:t>
                          </m:r>
                        </m:sup>
                      </m:sSup>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𝑐𝑜𝑠</m:t>
                      </m:r>
                      <m:r>
                        <a:rPr lang="en-US" sz="1800" i="1">
                          <a:effectLst/>
                          <a:latin typeface="Cambria Math" panose="02040503050406030204" pitchFamily="18" charset="0"/>
                          <a:ea typeface="Times New Roman" panose="02020603050405020304" pitchFamily="18" charset="0"/>
                        </a:rPr>
                        <m:t> 4</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0</m:t>
                          </m:r>
                        </m:e>
                        <m:sup>
                          <m:r>
                            <a:rPr lang="en-US" sz="1800" i="1">
                              <a:effectLst/>
                              <a:latin typeface="Cambria Math" panose="02040503050406030204" pitchFamily="18" charset="0"/>
                              <a:ea typeface="Times New Roman" panose="02020603050405020304" pitchFamily="18" charset="0"/>
                            </a:rPr>
                            <m:t>𝑜</m:t>
                          </m:r>
                        </m:sup>
                      </m:sSup>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𝑐𝑜𝑠</m:t>
                      </m:r>
                      <m:r>
                        <a:rPr lang="en-US" sz="1800" i="1">
                          <a:effectLst/>
                          <a:latin typeface="Cambria Math" panose="02040503050406030204" pitchFamily="18" charset="0"/>
                          <a:ea typeface="Times New Roman" panose="02020603050405020304" pitchFamily="18" charset="0"/>
                        </a:rPr>
                        <m:t> 12</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0</m:t>
                          </m:r>
                        </m:e>
                        <m:sup>
                          <m:r>
                            <a:rPr lang="en-US" sz="1800" i="1">
                              <a:effectLst/>
                              <a:latin typeface="Cambria Math" panose="02040503050406030204" pitchFamily="18" charset="0"/>
                              <a:ea typeface="Times New Roman" panose="02020603050405020304" pitchFamily="18" charset="0"/>
                            </a:rPr>
                            <m:t>𝑜</m:t>
                          </m:r>
                        </m:sup>
                      </m:sSup>
                      <m:r>
                        <a:rPr lang="en-US" sz="1800" i="1">
                          <a:effectLst/>
                          <a:latin typeface="Cambria Math" panose="02040503050406030204" pitchFamily="18" charset="0"/>
                          <a:ea typeface="Times New Roman" panose="02020603050405020304" pitchFamily="18" charset="0"/>
                        </a:rPr>
                        <m:t>+</m:t>
                      </m:r>
                      <m:func>
                        <m:funcPr>
                          <m:ctrlPr>
                            <a:rPr lang="en-US" sz="1800" i="1">
                              <a:effectLst/>
                              <a:latin typeface="Cambria Math" panose="02040503050406030204" pitchFamily="18" charset="0"/>
                              <a:ea typeface="Times New Roman" panose="02020603050405020304" pitchFamily="18" charset="0"/>
                            </a:rPr>
                          </m:ctrlPr>
                        </m:funcPr>
                        <m:fName>
                          <m:r>
                            <a:rPr lang="en-US" sz="1800" i="1">
                              <a:effectLst/>
                              <a:latin typeface="Cambria Math" panose="02040503050406030204" pitchFamily="18" charset="0"/>
                              <a:ea typeface="Times New Roman" panose="02020603050405020304" pitchFamily="18" charset="0"/>
                            </a:rPr>
                            <m:t>𝑐𝑜𝑠</m:t>
                          </m:r>
                        </m:fName>
                        <m:e>
                          <m:r>
                            <a:rPr lang="en-US" sz="1800" i="1">
                              <a:effectLst/>
                              <a:latin typeface="Cambria Math" panose="02040503050406030204" pitchFamily="18" charset="0"/>
                              <a:ea typeface="Times New Roman" panose="02020603050405020304" pitchFamily="18" charset="0"/>
                            </a:rPr>
                            <m:t>(</m:t>
                          </m:r>
                        </m:e>
                      </m:func>
                      <m:r>
                        <a:rPr lang="en-US" sz="1800" i="1">
                          <a:effectLst/>
                          <a:latin typeface="Cambria Math" panose="02040503050406030204" pitchFamily="18" charset="0"/>
                          <a:ea typeface="Times New Roman" panose="02020603050405020304" pitchFamily="18" charset="0"/>
                        </a:rPr>
                        <m:t>18</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0</m:t>
                          </m:r>
                        </m:e>
                        <m:sup>
                          <m:r>
                            <a:rPr lang="en-US" sz="1800" i="1">
                              <a:effectLst/>
                              <a:latin typeface="Cambria Math" panose="02040503050406030204" pitchFamily="18" charset="0"/>
                              <a:ea typeface="Times New Roman" panose="02020603050405020304" pitchFamily="18" charset="0"/>
                            </a:rPr>
                            <m:t>𝑜</m:t>
                          </m:r>
                        </m:sup>
                      </m:sSup>
                      <m:r>
                        <a:rPr lang="en-US" sz="1800" i="1">
                          <a:effectLst/>
                          <a:latin typeface="Cambria Math" panose="02040503050406030204" pitchFamily="18" charset="0"/>
                          <a:ea typeface="Times New Roman" panose="02020603050405020304" pitchFamily="18" charset="0"/>
                        </a:rPr>
                        <m:t>−4</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0</m:t>
                          </m:r>
                        </m:e>
                        <m:sup>
                          <m:r>
                            <a:rPr lang="en-US" sz="1800" i="1">
                              <a:effectLst/>
                              <a:latin typeface="Cambria Math" panose="02040503050406030204" pitchFamily="18" charset="0"/>
                              <a:ea typeface="Times New Roman" panose="02020603050405020304" pitchFamily="18" charset="0"/>
                            </a:rPr>
                            <m:t>𝑜</m:t>
                          </m:r>
                        </m:sup>
                      </m:sSup>
                      <m:r>
                        <a:rPr lang="en-US" sz="1800" i="1">
                          <a:effectLst/>
                          <a:latin typeface="Cambria Math" panose="02040503050406030204" pitchFamily="18" charset="0"/>
                          <a:ea typeface="Times New Roman" panose="02020603050405020304" pitchFamily="18" charset="0"/>
                        </a:rPr>
                        <m:t>)</m:t>
                      </m:r>
                    </m:oMath>
                  </m:oMathPara>
                </a14:m>
                <a:endParaRPr lang="en-US" sz="1800" dirty="0">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1">
                          <a:effectLst/>
                          <a:latin typeface="Cambria Math" panose="02040503050406030204" pitchFamily="18" charset="0"/>
                          <a:ea typeface="Times New Roman" panose="02020603050405020304" pitchFamily="18" charset="0"/>
                        </a:rPr>
                        <m:t>=</m:t>
                      </m:r>
                      <m:func>
                        <m:funcPr>
                          <m:ctrlPr>
                            <a:rPr lang="en-US" sz="1800" i="1">
                              <a:effectLst/>
                              <a:latin typeface="Cambria Math" panose="02040503050406030204" pitchFamily="18" charset="0"/>
                              <a:ea typeface="Times New Roman" panose="02020603050405020304" pitchFamily="18" charset="0"/>
                            </a:rPr>
                          </m:ctrlPr>
                        </m:funcPr>
                        <m:fName>
                          <m:r>
                            <a:rPr lang="en-US" sz="1800" i="1">
                              <a:effectLst/>
                              <a:latin typeface="Cambria Math" panose="02040503050406030204" pitchFamily="18" charset="0"/>
                              <a:ea typeface="Times New Roman" panose="02020603050405020304" pitchFamily="18" charset="0"/>
                            </a:rPr>
                            <m:t>𝑐𝑜𝑠</m:t>
                          </m:r>
                        </m:fName>
                        <m:e>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0</m:t>
                              </m:r>
                            </m:e>
                            <m:sup>
                              <m:r>
                                <a:rPr lang="en-US" sz="1800" i="1">
                                  <a:effectLst/>
                                  <a:latin typeface="Cambria Math" panose="02040503050406030204" pitchFamily="18" charset="0"/>
                                  <a:ea typeface="Times New Roman" panose="02020603050405020304" pitchFamily="18" charset="0"/>
                                </a:rPr>
                                <m:t>𝑜</m:t>
                              </m:r>
                            </m:sup>
                          </m:sSup>
                        </m:e>
                      </m:func>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𝑐𝑜𝑠</m:t>
                      </m:r>
                      <m:r>
                        <a:rPr lang="en-US" sz="1800" i="1">
                          <a:effectLst/>
                          <a:latin typeface="Cambria Math" panose="02040503050406030204" pitchFamily="18" charset="0"/>
                          <a:ea typeface="Times New Roman" panose="02020603050405020304" pitchFamily="18" charset="0"/>
                        </a:rPr>
                        <m:t> 4</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0</m:t>
                          </m:r>
                        </m:e>
                        <m:sup>
                          <m:r>
                            <a:rPr lang="en-US" sz="1800" i="1">
                              <a:effectLst/>
                              <a:latin typeface="Cambria Math" panose="02040503050406030204" pitchFamily="18" charset="0"/>
                              <a:ea typeface="Times New Roman" panose="02020603050405020304" pitchFamily="18" charset="0"/>
                            </a:rPr>
                            <m:t>𝑜</m:t>
                          </m:r>
                        </m:sup>
                      </m:sSup>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𝑐𝑜𝑠</m:t>
                      </m:r>
                      <m:r>
                        <a:rPr lang="en-US" sz="1800" i="1">
                          <a:effectLst/>
                          <a:latin typeface="Cambria Math" panose="02040503050406030204" pitchFamily="18" charset="0"/>
                          <a:ea typeface="Times New Roman" panose="02020603050405020304" pitchFamily="18" charset="0"/>
                        </a:rPr>
                        <m:t> 12</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0</m:t>
                          </m:r>
                        </m:e>
                        <m:sup>
                          <m:r>
                            <a:rPr lang="en-US" sz="1800" i="1">
                              <a:effectLst/>
                              <a:latin typeface="Cambria Math" panose="02040503050406030204" pitchFamily="18" charset="0"/>
                              <a:ea typeface="Times New Roman" panose="02020603050405020304" pitchFamily="18" charset="0"/>
                            </a:rPr>
                            <m:t>𝑜</m:t>
                          </m:r>
                        </m:sup>
                      </m:sSup>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𝑐𝑜𝑠</m:t>
                      </m:r>
                      <m:r>
                        <a:rPr lang="en-US" sz="1800" i="1">
                          <a:effectLst/>
                          <a:latin typeface="Cambria Math" panose="02040503050406030204" pitchFamily="18" charset="0"/>
                          <a:ea typeface="Times New Roman" panose="02020603050405020304" pitchFamily="18" charset="0"/>
                        </a:rPr>
                        <m:t> 4</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0</m:t>
                          </m:r>
                        </m:e>
                        <m:sup>
                          <m:r>
                            <a:rPr lang="en-US" sz="1800" i="1">
                              <a:effectLst/>
                              <a:latin typeface="Cambria Math" panose="02040503050406030204" pitchFamily="18" charset="0"/>
                              <a:ea typeface="Times New Roman" panose="02020603050405020304" pitchFamily="18" charset="0"/>
                            </a:rPr>
                            <m:t>𝑜</m:t>
                          </m:r>
                        </m:sup>
                      </m:sSup>
                    </m:oMath>
                  </m:oMathPara>
                </a14:m>
                <a:endParaRPr lang="en-US" sz="1800" dirty="0">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1">
                          <a:effectLst/>
                          <a:latin typeface="Cambria Math" panose="02040503050406030204" pitchFamily="18" charset="0"/>
                          <a:ea typeface="Times New Roman" panose="02020603050405020304" pitchFamily="18" charset="0"/>
                        </a:rPr>
                        <m:t>=</m:t>
                      </m:r>
                      <m:func>
                        <m:funcPr>
                          <m:ctrlPr>
                            <a:rPr lang="en-US" sz="1800" i="1">
                              <a:effectLst/>
                              <a:latin typeface="Cambria Math" panose="02040503050406030204" pitchFamily="18" charset="0"/>
                              <a:ea typeface="Times New Roman" panose="02020603050405020304" pitchFamily="18" charset="0"/>
                            </a:rPr>
                          </m:ctrlPr>
                        </m:funcPr>
                        <m:fName>
                          <m:r>
                            <a:rPr lang="en-US" sz="1800" i="1">
                              <a:effectLst/>
                              <a:latin typeface="Cambria Math" panose="02040503050406030204" pitchFamily="18" charset="0"/>
                              <a:ea typeface="Times New Roman" panose="02020603050405020304" pitchFamily="18" charset="0"/>
                            </a:rPr>
                            <m:t>𝑐𝑜𝑠</m:t>
                          </m:r>
                        </m:fName>
                        <m:e>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0</m:t>
                              </m:r>
                            </m:e>
                            <m:sup>
                              <m:r>
                                <a:rPr lang="en-US" sz="1800" i="1">
                                  <a:effectLst/>
                                  <a:latin typeface="Cambria Math" panose="02040503050406030204" pitchFamily="18" charset="0"/>
                                  <a:ea typeface="Times New Roman" panose="02020603050405020304" pitchFamily="18" charset="0"/>
                                </a:rPr>
                                <m:t>𝑜</m:t>
                              </m:r>
                            </m:sup>
                          </m:sSup>
                        </m:e>
                      </m:func>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𝑐𝑜𝑠</m:t>
                      </m:r>
                      <m:r>
                        <a:rPr lang="en-US" sz="1800" i="1">
                          <a:effectLst/>
                          <a:latin typeface="Cambria Math" panose="02040503050406030204" pitchFamily="18" charset="0"/>
                          <a:ea typeface="Times New Roman" panose="02020603050405020304" pitchFamily="18" charset="0"/>
                        </a:rPr>
                        <m:t> 12</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0</m:t>
                          </m:r>
                        </m:e>
                        <m:sup>
                          <m:r>
                            <a:rPr lang="en-US" sz="1800" i="1">
                              <a:effectLst/>
                              <a:latin typeface="Cambria Math" panose="02040503050406030204" pitchFamily="18" charset="0"/>
                              <a:ea typeface="Times New Roman" panose="02020603050405020304" pitchFamily="18" charset="0"/>
                            </a:rPr>
                            <m:t>𝑜</m:t>
                          </m:r>
                        </m:sup>
                      </m:sSup>
                    </m:oMath>
                  </m:oMathPara>
                </a14:m>
                <a:endParaRPr lang="en-US" sz="1800" dirty="0">
                  <a:effectLst/>
                  <a:latin typeface="+mj-lt"/>
                  <a:ea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1800" i="1" smtClean="0">
                          <a:effectLst/>
                          <a:latin typeface="Cambria Math" panose="02040503050406030204" pitchFamily="18" charset="0"/>
                          <a:ea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1</m:t>
                          </m:r>
                        </m:num>
                        <m:den>
                          <m:r>
                            <a:rPr lang="en-US" sz="1800" i="1">
                              <a:effectLst/>
                              <a:latin typeface="Cambria Math" panose="02040503050406030204" pitchFamily="18" charset="0"/>
                              <a:ea typeface="Times New Roman" panose="02020603050405020304" pitchFamily="18" charset="0"/>
                            </a:rPr>
                            <m:t>2</m:t>
                          </m:r>
                        </m:den>
                      </m:f>
                    </m:oMath>
                  </m:oMathPara>
                </a14:m>
                <a:endParaRPr lang="en-US" sz="1800" dirty="0">
                  <a:effectLst/>
                  <a:latin typeface="Times New Roman" panose="02020603050405020304" pitchFamily="18" charset="0"/>
                  <a:ea typeface="Times New Roman" panose="02020603050405020304" pitchFamily="18" charset="0"/>
                </a:endParaRPr>
              </a:p>
            </p:txBody>
          </p:sp>
        </mc:Choice>
        <mc:Fallback xmlns="">
          <p:sp>
            <p:nvSpPr>
              <p:cNvPr id="7" name="Hộp Văn bản 6">
                <a:extLst>
                  <a:ext uri="{FF2B5EF4-FFF2-40B4-BE49-F238E27FC236}">
                    <a16:creationId xmlns:a16="http://schemas.microsoft.com/office/drawing/2014/main" id="{36DA3983-F45F-40E3-2CAC-32B5048145AC}"/>
                  </a:ext>
                </a:extLst>
              </p:cNvPr>
              <p:cNvSpPr txBox="1">
                <a:spLocks noRot="1" noChangeAspect="1" noMove="1" noResize="1" noEditPoints="1" noAdjustHandles="1" noChangeArrowheads="1" noChangeShapeType="1" noTextEdit="1"/>
              </p:cNvSpPr>
              <p:nvPr/>
            </p:nvSpPr>
            <p:spPr>
              <a:xfrm>
                <a:off x="1858268" y="1697087"/>
                <a:ext cx="5427464" cy="2532232"/>
              </a:xfrm>
              <a:prstGeom prst="rect">
                <a:avLst/>
              </a:prstGeom>
              <a:blipFill>
                <a:blip r:embed="rId2"/>
                <a:stretch>
                  <a:fillRect l="-1011"/>
                </a:stretch>
              </a:blipFill>
            </p:spPr>
            <p:txBody>
              <a:bodyPr/>
              <a:lstStyle/>
              <a:p>
                <a:r>
                  <a:rPr lang="en-US">
                    <a:noFill/>
                  </a:rPr>
                  <a:t> </a:t>
                </a:r>
              </a:p>
            </p:txBody>
          </p:sp>
        </mc:Fallback>
      </mc:AlternateContent>
    </p:spTree>
    <p:extLst>
      <p:ext uri="{BB962C8B-B14F-4D97-AF65-F5344CB8AC3E}">
        <p14:creationId xmlns:p14="http://schemas.microsoft.com/office/powerpoint/2010/main" val="30127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5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fade">
                                      <p:cBhvr>
                                        <p:cTn id="3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7ACAB0FE-0FB3-B5AC-D536-B47D6ED232FC}"/>
                  </a:ext>
                </a:extLst>
              </p:cNvPr>
              <p:cNvSpPr txBox="1"/>
              <p:nvPr/>
            </p:nvSpPr>
            <p:spPr>
              <a:xfrm>
                <a:off x="1651991" y="385763"/>
                <a:ext cx="5027415" cy="2532232"/>
              </a:xfrm>
              <a:prstGeom prst="rect">
                <a:avLst/>
              </a:prstGeom>
              <a:noFill/>
            </p:spPr>
            <p:txBody>
              <a:bodyPr wrap="square">
                <a:spAutoFit/>
              </a:bodyPr>
              <a:lstStyle/>
              <a:p>
                <a:pPr marL="0" marR="0">
                  <a:lnSpc>
                    <a:spcPct val="150000"/>
                  </a:lnSpc>
                  <a:spcBef>
                    <a:spcPts val="0"/>
                  </a:spcBef>
                </a:pPr>
                <a:r>
                  <a:rPr lang="en-US" sz="1800" dirty="0">
                    <a:solidFill>
                      <a:srgbClr val="333333"/>
                    </a:solidFill>
                    <a:effectLst/>
                    <a:latin typeface="+mj-lt"/>
                    <a:ea typeface="Times New Roman" panose="02020603050405020304" pitchFamily="18" charset="0"/>
                  </a:rPr>
                  <a:t>b) </a:t>
                </a:r>
                <a14:m>
                  <m:oMath xmlns:m="http://schemas.openxmlformats.org/officeDocument/2006/math">
                    <m:r>
                      <a:rPr lang="en-US" sz="1800" i="1">
                        <a:effectLst/>
                        <a:latin typeface="Cambria Math" panose="02040503050406030204" pitchFamily="18" charset="0"/>
                        <a:ea typeface="Times New Roman" panose="02020603050405020304" pitchFamily="18" charset="0"/>
                      </a:rPr>
                      <m:t>𝐵</m:t>
                    </m:r>
                    <m:r>
                      <a:rPr lang="en-US" sz="1800" i="1">
                        <a:effectLst/>
                        <a:latin typeface="Cambria Math" panose="02040503050406030204" pitchFamily="18" charset="0"/>
                        <a:ea typeface="Times New Roman" panose="02020603050405020304" pitchFamily="18" charset="0"/>
                      </a:rPr>
                      <m:t>=</m:t>
                    </m:r>
                    <m:func>
                      <m:funcPr>
                        <m:ctrlPr>
                          <a:rPr lang="en-US" sz="1800" i="1">
                            <a:effectLst/>
                            <a:latin typeface="Cambria Math" panose="02040503050406030204" pitchFamily="18" charset="0"/>
                            <a:ea typeface="Times New Roman" panose="02020603050405020304" pitchFamily="18" charset="0"/>
                          </a:rPr>
                        </m:ctrlPr>
                      </m:funcPr>
                      <m:fName>
                        <m:r>
                          <m:rPr>
                            <m:sty m:val="p"/>
                          </m:rPr>
                          <a:rPr lang="en-US" sz="1800" i="0">
                            <a:effectLst/>
                            <a:latin typeface="Cambria Math" panose="02040503050406030204" pitchFamily="18" charset="0"/>
                            <a:ea typeface="Times New Roman" panose="02020603050405020304" pitchFamily="18" charset="0"/>
                          </a:rPr>
                          <m:t>sin</m:t>
                        </m:r>
                      </m:fName>
                      <m:e>
                        <m:r>
                          <a:rPr lang="en-US" sz="1800" b="0" i="1" smtClean="0">
                            <a:effectLst/>
                            <a:latin typeface="Cambria Math" panose="02040503050406030204" pitchFamily="18" charset="0"/>
                            <a:ea typeface="Times New Roman" panose="02020603050405020304" pitchFamily="18" charset="0"/>
                          </a:rPr>
                          <m:t>5</m:t>
                        </m:r>
                        <m:r>
                          <a:rPr lang="en-US" sz="1800" b="0" i="1" smtClean="0">
                            <a:effectLst/>
                            <a:latin typeface="Cambria Math" panose="02040503050406030204" pitchFamily="18" charset="0"/>
                            <a:ea typeface="Cambria Math" panose="02040503050406030204" pitchFamily="18" charset="0"/>
                          </a:rPr>
                          <m:t>°</m:t>
                        </m:r>
                      </m:e>
                    </m:func>
                    <m:r>
                      <a:rPr lang="en-US" sz="1800" i="1">
                        <a:effectLst/>
                        <a:latin typeface="Cambria Math" panose="02040503050406030204" pitchFamily="18" charset="0"/>
                        <a:ea typeface="Times New Roman" panose="02020603050405020304" pitchFamily="18" charset="0"/>
                      </a:rPr>
                      <m:t>+</m:t>
                    </m:r>
                    <m:r>
                      <m:rPr>
                        <m:sty m:val="p"/>
                      </m:rPr>
                      <a:rPr lang="en-US" sz="1800" i="0">
                        <a:effectLst/>
                        <a:latin typeface="Cambria Math" panose="02040503050406030204" pitchFamily="18" charset="0"/>
                        <a:ea typeface="Times New Roman" panose="02020603050405020304" pitchFamily="18" charset="0"/>
                      </a:rPr>
                      <m:t>sin</m:t>
                    </m:r>
                    <m:r>
                      <a:rPr lang="en-US" sz="1800" b="0" i="1" smtClean="0">
                        <a:effectLst/>
                        <a:latin typeface="Cambria Math" panose="02040503050406030204" pitchFamily="18" charset="0"/>
                        <a:ea typeface="Times New Roman" panose="02020603050405020304" pitchFamily="18" charset="0"/>
                      </a:rPr>
                      <m:t>150</m:t>
                    </m:r>
                    <m:r>
                      <a:rPr lang="en-US" sz="1800" b="0" i="1" smtClean="0">
                        <a:effectLst/>
                        <a:latin typeface="Cambria Math" panose="02040503050406030204" pitchFamily="18" charset="0"/>
                        <a:ea typeface="Cambria Math" panose="02040503050406030204" pitchFamily="18" charset="0"/>
                      </a:rPr>
                      <m:t>°</m:t>
                    </m:r>
                    <m:r>
                      <a:rPr lang="en-US" sz="1800" i="1">
                        <a:effectLst/>
                        <a:latin typeface="Cambria Math" panose="02040503050406030204" pitchFamily="18" charset="0"/>
                        <a:ea typeface="Times New Roman" panose="02020603050405020304" pitchFamily="18" charset="0"/>
                      </a:rPr>
                      <m:t>−</m:t>
                    </m:r>
                    <m:r>
                      <m:rPr>
                        <m:sty m:val="p"/>
                      </m:rPr>
                      <a:rPr lang="en-US" sz="1800" i="0">
                        <a:effectLst/>
                        <a:latin typeface="Cambria Math" panose="02040503050406030204" pitchFamily="18" charset="0"/>
                        <a:ea typeface="Times New Roman" panose="02020603050405020304" pitchFamily="18" charset="0"/>
                      </a:rPr>
                      <m:t>sin</m:t>
                    </m:r>
                    <m:r>
                      <a:rPr lang="en-US" sz="1800" b="0" i="1" smtClean="0">
                        <a:effectLst/>
                        <a:latin typeface="Cambria Math" panose="02040503050406030204" pitchFamily="18" charset="0"/>
                        <a:ea typeface="Times New Roman" panose="02020603050405020304" pitchFamily="18" charset="0"/>
                      </a:rPr>
                      <m:t>75</m:t>
                    </m:r>
                    <m:r>
                      <a:rPr lang="en-US" sz="1800" b="0" i="1" smtClean="0">
                        <a:effectLst/>
                        <a:latin typeface="Cambria Math" panose="02040503050406030204" pitchFamily="18" charset="0"/>
                        <a:ea typeface="Cambria Math" panose="02040503050406030204" pitchFamily="18" charset="0"/>
                      </a:rPr>
                      <m:t>°</m:t>
                    </m:r>
                    <m:r>
                      <a:rPr lang="en-US" sz="1800" i="1">
                        <a:effectLst/>
                        <a:latin typeface="Cambria Math" panose="02040503050406030204" pitchFamily="18" charset="0"/>
                        <a:ea typeface="Times New Roman" panose="02020603050405020304" pitchFamily="18" charset="0"/>
                      </a:rPr>
                      <m:t>+</m:t>
                    </m:r>
                    <m:r>
                      <m:rPr>
                        <m:sty m:val="p"/>
                      </m:rPr>
                      <a:rPr lang="en-US" sz="1800" i="0">
                        <a:effectLst/>
                        <a:latin typeface="Cambria Math" panose="02040503050406030204" pitchFamily="18" charset="0"/>
                        <a:ea typeface="Times New Roman" panose="02020603050405020304" pitchFamily="18" charset="0"/>
                      </a:rPr>
                      <m:t>sin</m:t>
                    </m:r>
                    <m:r>
                      <a:rPr lang="en-US" sz="1800" b="0" i="1" smtClean="0">
                        <a:effectLst/>
                        <a:latin typeface="Cambria Math" panose="02040503050406030204" pitchFamily="18" charset="0"/>
                        <a:ea typeface="Times New Roman" panose="02020603050405020304" pitchFamily="18" charset="0"/>
                      </a:rPr>
                      <m:t>180</m:t>
                    </m:r>
                    <m:r>
                      <a:rPr lang="en-US" sz="1800" b="0" i="1" smtClean="0">
                        <a:effectLst/>
                        <a:latin typeface="Cambria Math" panose="02040503050406030204" pitchFamily="18" charset="0"/>
                        <a:ea typeface="Cambria Math" panose="02040503050406030204" pitchFamily="18" charset="0"/>
                      </a:rPr>
                      <m:t>°</m:t>
                    </m:r>
                  </m:oMath>
                </a14:m>
                <a:endParaRPr lang="en-US" sz="1800" dirty="0">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1">
                          <a:effectLst/>
                          <a:latin typeface="Cambria Math" panose="02040503050406030204" pitchFamily="18" charset="0"/>
                          <a:ea typeface="Times New Roman" panose="02020603050405020304" pitchFamily="18" charset="0"/>
                        </a:rPr>
                        <m:t>=</m:t>
                      </m:r>
                      <m:func>
                        <m:funcPr>
                          <m:ctrlPr>
                            <a:rPr lang="en-US" sz="1800" i="1">
                              <a:effectLst/>
                              <a:latin typeface="Cambria Math" panose="02040503050406030204" pitchFamily="18" charset="0"/>
                              <a:ea typeface="Times New Roman" panose="02020603050405020304" pitchFamily="18" charset="0"/>
                            </a:rPr>
                          </m:ctrlPr>
                        </m:funcPr>
                        <m:fName>
                          <m:r>
                            <m:rPr>
                              <m:sty m:val="p"/>
                            </m:rPr>
                            <a:rPr lang="en-US" sz="1800" i="0">
                              <a:effectLst/>
                              <a:latin typeface="Cambria Math" panose="02040503050406030204" pitchFamily="18" charset="0"/>
                              <a:ea typeface="Times New Roman" panose="02020603050405020304" pitchFamily="18" charset="0"/>
                            </a:rPr>
                            <m:t>sin</m:t>
                          </m:r>
                        </m:fName>
                        <m:e>
                          <m:r>
                            <a:rPr lang="en-US" sz="1800" b="0" i="1" smtClean="0">
                              <a:effectLst/>
                              <a:latin typeface="Cambria Math" panose="02040503050406030204" pitchFamily="18" charset="0"/>
                              <a:ea typeface="Times New Roman" panose="02020603050405020304" pitchFamily="18" charset="0"/>
                            </a:rPr>
                            <m:t>5</m:t>
                          </m:r>
                          <m:r>
                            <a:rPr lang="en-US" sz="1800" b="0" i="1" smtClean="0">
                              <a:effectLst/>
                              <a:latin typeface="Cambria Math" panose="02040503050406030204" pitchFamily="18" charset="0"/>
                              <a:ea typeface="Cambria Math" panose="02040503050406030204" pitchFamily="18" charset="0"/>
                            </a:rPr>
                            <m:t>°</m:t>
                          </m:r>
                        </m:e>
                      </m:func>
                      <m:r>
                        <a:rPr lang="en-US" sz="1800" i="1">
                          <a:effectLst/>
                          <a:latin typeface="Cambria Math" panose="02040503050406030204" pitchFamily="18" charset="0"/>
                          <a:ea typeface="Times New Roman" panose="02020603050405020304" pitchFamily="18" charset="0"/>
                        </a:rPr>
                        <m:t>+</m:t>
                      </m:r>
                      <m:func>
                        <m:funcPr>
                          <m:ctrlPr>
                            <a:rPr lang="en-US" sz="1800" i="1">
                              <a:effectLst/>
                              <a:latin typeface="Cambria Math" panose="02040503050406030204" pitchFamily="18" charset="0"/>
                              <a:ea typeface="Times New Roman" panose="02020603050405020304" pitchFamily="18" charset="0"/>
                            </a:rPr>
                          </m:ctrlPr>
                        </m:funcPr>
                        <m:fName>
                          <m:r>
                            <m:rPr>
                              <m:sty m:val="p"/>
                            </m:rPr>
                            <a:rPr lang="en-US" sz="1800" i="0">
                              <a:effectLst/>
                              <a:latin typeface="Cambria Math" panose="02040503050406030204" pitchFamily="18" charset="0"/>
                              <a:ea typeface="Times New Roman" panose="02020603050405020304" pitchFamily="18" charset="0"/>
                            </a:rPr>
                            <m:t>sin</m:t>
                          </m:r>
                        </m:fName>
                        <m:e>
                          <m:r>
                            <a:rPr lang="en-US" sz="1800" i="0">
                              <a:effectLst/>
                              <a:latin typeface="Cambria Math" panose="02040503050406030204" pitchFamily="18" charset="0"/>
                              <a:ea typeface="Times New Roman" panose="02020603050405020304" pitchFamily="18" charset="0"/>
                            </a:rPr>
                            <m:t>1</m:t>
                          </m:r>
                          <m:r>
                            <a:rPr lang="en-US" sz="1800" b="0" i="0" smtClean="0">
                              <a:effectLst/>
                              <a:latin typeface="Cambria Math" panose="02040503050406030204" pitchFamily="18" charset="0"/>
                              <a:ea typeface="Times New Roman" panose="02020603050405020304" pitchFamily="18" charset="0"/>
                            </a:rPr>
                            <m:t>50</m:t>
                          </m:r>
                          <m:r>
                            <a:rPr lang="en-US" sz="1800" b="0" i="0" smtClean="0">
                              <a:effectLst/>
                              <a:latin typeface="Cambria Math" panose="02040503050406030204" pitchFamily="18" charset="0"/>
                              <a:ea typeface="Cambria Math" panose="02040503050406030204" pitchFamily="18" charset="0"/>
                            </a:rPr>
                            <m:t>°</m:t>
                          </m:r>
                        </m:e>
                      </m:func>
                      <m:r>
                        <a:rPr lang="en-US" sz="1800" i="1">
                          <a:effectLst/>
                          <a:latin typeface="Cambria Math" panose="02040503050406030204" pitchFamily="18" charset="0"/>
                          <a:ea typeface="Times New Roman" panose="02020603050405020304" pitchFamily="18" charset="0"/>
                        </a:rPr>
                        <m:t>−</m:t>
                      </m:r>
                      <m:func>
                        <m:funcPr>
                          <m:ctrlPr>
                            <a:rPr lang="en-US" sz="1800" i="1">
                              <a:effectLst/>
                              <a:latin typeface="Cambria Math" panose="02040503050406030204" pitchFamily="18" charset="0"/>
                              <a:ea typeface="Times New Roman" panose="02020603050405020304" pitchFamily="18" charset="0"/>
                            </a:rPr>
                          </m:ctrlPr>
                        </m:funcPr>
                        <m:fName>
                          <m:r>
                            <m:rPr>
                              <m:sty m:val="p"/>
                            </m:rPr>
                            <a:rPr lang="en-US" sz="1800" i="0">
                              <a:effectLst/>
                              <a:latin typeface="Cambria Math" panose="02040503050406030204" pitchFamily="18" charset="0"/>
                              <a:ea typeface="Times New Roman" panose="02020603050405020304" pitchFamily="18" charset="0"/>
                            </a:rPr>
                            <m:t>sin</m:t>
                          </m:r>
                        </m:fName>
                        <m:e>
                          <m:r>
                            <a:rPr lang="en-US" sz="1800" i="1">
                              <a:effectLst/>
                              <a:latin typeface="Cambria Math" panose="02040503050406030204" pitchFamily="18" charset="0"/>
                              <a:ea typeface="Times New Roman" panose="02020603050405020304" pitchFamily="18" charset="0"/>
                            </a:rPr>
                            <m:t>(</m:t>
                          </m:r>
                        </m:e>
                      </m:func>
                      <m:r>
                        <a:rPr lang="en-US" sz="1800" b="0" i="1" smtClean="0">
                          <a:effectLst/>
                          <a:latin typeface="Cambria Math" panose="02040503050406030204" pitchFamily="18" charset="0"/>
                          <a:ea typeface="Times New Roman" panose="02020603050405020304" pitchFamily="18" charset="0"/>
                        </a:rPr>
                        <m:t>180</m:t>
                      </m:r>
                      <m:r>
                        <a:rPr lang="en-US" sz="1800" b="0" i="1" smtClean="0">
                          <a:effectLst/>
                          <a:latin typeface="Cambria Math" panose="02040503050406030204" pitchFamily="18" charset="0"/>
                          <a:ea typeface="Cambria Math" panose="02040503050406030204" pitchFamily="18" charset="0"/>
                        </a:rPr>
                        <m:t>°</m:t>
                      </m:r>
                      <m:r>
                        <a:rPr lang="en-US" sz="1800" i="1">
                          <a:effectLst/>
                          <a:latin typeface="Cambria Math" panose="02040503050406030204" pitchFamily="18" charset="0"/>
                          <a:ea typeface="Times New Roman" panose="02020603050405020304" pitchFamily="18" charset="0"/>
                        </a:rPr>
                        <m:t>−</m:t>
                      </m:r>
                      <m:r>
                        <a:rPr lang="en-US" sz="1800" b="0" i="1" smtClean="0">
                          <a:effectLst/>
                          <a:latin typeface="Cambria Math" panose="02040503050406030204" pitchFamily="18" charset="0"/>
                          <a:ea typeface="Times New Roman" panose="02020603050405020304" pitchFamily="18" charset="0"/>
                        </a:rPr>
                        <m:t>5</m:t>
                      </m:r>
                      <m:r>
                        <a:rPr lang="en-US" sz="1800" b="0" i="1" smtClean="0">
                          <a:effectLst/>
                          <a:latin typeface="Cambria Math" panose="02040503050406030204" pitchFamily="18" charset="0"/>
                          <a:ea typeface="Cambria Math" panose="02040503050406030204" pitchFamily="18" charset="0"/>
                        </a:rPr>
                        <m:t>°</m:t>
                      </m:r>
                      <m:r>
                        <a:rPr lang="en-US" sz="1800" i="1">
                          <a:effectLst/>
                          <a:latin typeface="Cambria Math" panose="02040503050406030204" pitchFamily="18" charset="0"/>
                          <a:ea typeface="Times New Roman" panose="02020603050405020304" pitchFamily="18" charset="0"/>
                        </a:rPr>
                        <m:t>)+</m:t>
                      </m:r>
                      <m:func>
                        <m:funcPr>
                          <m:ctrlPr>
                            <a:rPr lang="en-US" sz="1800" i="1">
                              <a:effectLst/>
                              <a:latin typeface="Cambria Math" panose="02040503050406030204" pitchFamily="18" charset="0"/>
                              <a:ea typeface="Times New Roman" panose="02020603050405020304" pitchFamily="18" charset="0"/>
                            </a:rPr>
                          </m:ctrlPr>
                        </m:funcPr>
                        <m:fName>
                          <m:r>
                            <m:rPr>
                              <m:sty m:val="p"/>
                            </m:rPr>
                            <a:rPr lang="en-US" sz="1800" i="0">
                              <a:effectLst/>
                              <a:latin typeface="Cambria Math" panose="02040503050406030204" pitchFamily="18" charset="0"/>
                              <a:ea typeface="Times New Roman" panose="02020603050405020304" pitchFamily="18" charset="0"/>
                            </a:rPr>
                            <m:t>sin</m:t>
                          </m:r>
                        </m:fName>
                        <m:e>
                          <m:r>
                            <a:rPr lang="en-US" sz="1800" i="1">
                              <a:effectLst/>
                              <a:latin typeface="Cambria Math" panose="02040503050406030204" pitchFamily="18" charset="0"/>
                              <a:ea typeface="Times New Roman" panose="02020603050405020304" pitchFamily="18" charset="0"/>
                            </a:rPr>
                            <m:t>1</m:t>
                          </m:r>
                          <m:r>
                            <a:rPr lang="en-US" sz="1800" b="0" i="1" smtClean="0">
                              <a:effectLst/>
                              <a:latin typeface="Cambria Math" panose="02040503050406030204" pitchFamily="18" charset="0"/>
                              <a:ea typeface="Times New Roman" panose="02020603050405020304" pitchFamily="18" charset="0"/>
                            </a:rPr>
                            <m:t>80</m:t>
                          </m:r>
                          <m:r>
                            <a:rPr lang="en-US" sz="1800" b="0" i="1" smtClean="0">
                              <a:effectLst/>
                              <a:latin typeface="Cambria Math" panose="02040503050406030204" pitchFamily="18" charset="0"/>
                              <a:ea typeface="Cambria Math" panose="02040503050406030204" pitchFamily="18" charset="0"/>
                            </a:rPr>
                            <m:t>°</m:t>
                          </m:r>
                        </m:e>
                      </m:func>
                    </m:oMath>
                  </m:oMathPara>
                </a14:m>
                <a:endParaRPr lang="en-US" sz="1800" dirty="0">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1">
                          <a:effectLst/>
                          <a:latin typeface="Cambria Math" panose="02040503050406030204" pitchFamily="18" charset="0"/>
                          <a:ea typeface="Times New Roman" panose="02020603050405020304" pitchFamily="18" charset="0"/>
                        </a:rPr>
                        <m:t>=</m:t>
                      </m:r>
                      <m:func>
                        <m:funcPr>
                          <m:ctrlPr>
                            <a:rPr lang="en-US" sz="1800" i="1">
                              <a:effectLst/>
                              <a:latin typeface="Cambria Math" panose="02040503050406030204" pitchFamily="18" charset="0"/>
                              <a:ea typeface="Times New Roman" panose="02020603050405020304" pitchFamily="18" charset="0"/>
                            </a:rPr>
                          </m:ctrlPr>
                        </m:funcPr>
                        <m:fName>
                          <m:r>
                            <m:rPr>
                              <m:sty m:val="p"/>
                            </m:rPr>
                            <a:rPr lang="en-US" sz="1800" i="0">
                              <a:effectLst/>
                              <a:latin typeface="Cambria Math" panose="02040503050406030204" pitchFamily="18" charset="0"/>
                              <a:ea typeface="Times New Roman" panose="02020603050405020304" pitchFamily="18" charset="0"/>
                            </a:rPr>
                            <m:t>sin</m:t>
                          </m:r>
                        </m:fName>
                        <m:e>
                          <m:r>
                            <a:rPr lang="en-US" sz="1800" b="0" i="1" smtClean="0">
                              <a:effectLst/>
                              <a:latin typeface="Cambria Math" panose="02040503050406030204" pitchFamily="18" charset="0"/>
                              <a:ea typeface="Times New Roman" panose="02020603050405020304" pitchFamily="18" charset="0"/>
                            </a:rPr>
                            <m:t>5</m:t>
                          </m:r>
                          <m:r>
                            <a:rPr lang="en-US" sz="1800" b="0" i="1" smtClean="0">
                              <a:effectLst/>
                              <a:latin typeface="Cambria Math" panose="02040503050406030204" pitchFamily="18" charset="0"/>
                              <a:ea typeface="Cambria Math" panose="02040503050406030204" pitchFamily="18" charset="0"/>
                            </a:rPr>
                            <m:t>°</m:t>
                          </m:r>
                        </m:e>
                      </m:func>
                      <m:r>
                        <a:rPr lang="en-US" sz="1800" i="1">
                          <a:effectLst/>
                          <a:latin typeface="Cambria Math" panose="02040503050406030204" pitchFamily="18" charset="0"/>
                          <a:ea typeface="Times New Roman" panose="02020603050405020304" pitchFamily="18" charset="0"/>
                        </a:rPr>
                        <m:t>+</m:t>
                      </m:r>
                      <m:func>
                        <m:funcPr>
                          <m:ctrlPr>
                            <a:rPr lang="en-US" sz="1800" i="1">
                              <a:effectLst/>
                              <a:latin typeface="Cambria Math" panose="02040503050406030204" pitchFamily="18" charset="0"/>
                              <a:ea typeface="Times New Roman" panose="02020603050405020304" pitchFamily="18" charset="0"/>
                            </a:rPr>
                          </m:ctrlPr>
                        </m:funcPr>
                        <m:fName>
                          <m:r>
                            <m:rPr>
                              <m:sty m:val="p"/>
                            </m:rPr>
                            <a:rPr lang="en-US" sz="1800" i="0">
                              <a:effectLst/>
                              <a:latin typeface="Cambria Math" panose="02040503050406030204" pitchFamily="18" charset="0"/>
                              <a:ea typeface="Times New Roman" panose="02020603050405020304" pitchFamily="18" charset="0"/>
                            </a:rPr>
                            <m:t>sin</m:t>
                          </m:r>
                        </m:fName>
                        <m:e>
                          <m:r>
                            <a:rPr lang="en-US" sz="1800" i="1">
                              <a:effectLst/>
                              <a:latin typeface="Cambria Math" panose="02040503050406030204" pitchFamily="18" charset="0"/>
                              <a:ea typeface="Times New Roman" panose="02020603050405020304" pitchFamily="18" charset="0"/>
                            </a:rPr>
                            <m:t>1</m:t>
                          </m:r>
                          <m:r>
                            <a:rPr lang="en-US" sz="1800" b="0" i="1" smtClean="0">
                              <a:effectLst/>
                              <a:latin typeface="Cambria Math" panose="02040503050406030204" pitchFamily="18" charset="0"/>
                              <a:ea typeface="Times New Roman" panose="02020603050405020304" pitchFamily="18" charset="0"/>
                            </a:rPr>
                            <m:t>50</m:t>
                          </m:r>
                          <m:r>
                            <a:rPr lang="en-US" sz="1800" b="0" i="1" smtClean="0">
                              <a:effectLst/>
                              <a:latin typeface="Cambria Math" panose="02040503050406030204" pitchFamily="18" charset="0"/>
                              <a:ea typeface="Cambria Math" panose="02040503050406030204" pitchFamily="18" charset="0"/>
                            </a:rPr>
                            <m:t>°</m:t>
                          </m:r>
                        </m:e>
                      </m:func>
                      <m:r>
                        <a:rPr lang="en-US" sz="1800" i="1">
                          <a:effectLst/>
                          <a:latin typeface="Cambria Math" panose="02040503050406030204" pitchFamily="18" charset="0"/>
                          <a:ea typeface="Times New Roman" panose="02020603050405020304" pitchFamily="18" charset="0"/>
                        </a:rPr>
                        <m:t>−</m:t>
                      </m:r>
                      <m:func>
                        <m:funcPr>
                          <m:ctrlPr>
                            <a:rPr lang="en-US" sz="1800" i="1">
                              <a:effectLst/>
                              <a:latin typeface="Cambria Math" panose="02040503050406030204" pitchFamily="18" charset="0"/>
                              <a:ea typeface="Times New Roman" panose="02020603050405020304" pitchFamily="18" charset="0"/>
                            </a:rPr>
                          </m:ctrlPr>
                        </m:funcPr>
                        <m:fName>
                          <m:r>
                            <m:rPr>
                              <m:sty m:val="p"/>
                            </m:rPr>
                            <a:rPr lang="en-US" sz="1800" i="0">
                              <a:effectLst/>
                              <a:latin typeface="Cambria Math" panose="02040503050406030204" pitchFamily="18" charset="0"/>
                              <a:ea typeface="Times New Roman" panose="02020603050405020304" pitchFamily="18" charset="0"/>
                            </a:rPr>
                            <m:t>sin</m:t>
                          </m:r>
                        </m:fName>
                        <m:e>
                          <m:r>
                            <a:rPr lang="en-US" sz="1800" b="0" i="1" smtClean="0">
                              <a:effectLst/>
                              <a:latin typeface="Cambria Math" panose="02040503050406030204" pitchFamily="18" charset="0"/>
                              <a:ea typeface="Times New Roman" panose="02020603050405020304" pitchFamily="18" charset="0"/>
                            </a:rPr>
                            <m:t>5</m:t>
                          </m:r>
                          <m:r>
                            <a:rPr lang="en-US" sz="1800" b="0" i="1" smtClean="0">
                              <a:effectLst/>
                              <a:latin typeface="Cambria Math" panose="02040503050406030204" pitchFamily="18" charset="0"/>
                              <a:ea typeface="Cambria Math" panose="02040503050406030204" pitchFamily="18" charset="0"/>
                            </a:rPr>
                            <m:t>°</m:t>
                          </m:r>
                        </m:e>
                      </m:func>
                      <m:r>
                        <a:rPr lang="en-US" sz="1800" i="1">
                          <a:effectLst/>
                          <a:latin typeface="Cambria Math" panose="02040503050406030204" pitchFamily="18" charset="0"/>
                          <a:ea typeface="Times New Roman" panose="02020603050405020304" pitchFamily="18" charset="0"/>
                        </a:rPr>
                        <m:t>+</m:t>
                      </m:r>
                      <m:r>
                        <m:rPr>
                          <m:sty m:val="p"/>
                        </m:rPr>
                        <a:rPr lang="en-US" sz="1800" i="0">
                          <a:effectLst/>
                          <a:latin typeface="Cambria Math" panose="02040503050406030204" pitchFamily="18" charset="0"/>
                          <a:ea typeface="Times New Roman" panose="02020603050405020304" pitchFamily="18" charset="0"/>
                        </a:rPr>
                        <m:t>sin</m:t>
                      </m:r>
                      <m:r>
                        <a:rPr lang="en-US" sz="1800" i="1">
                          <a:effectLst/>
                          <a:latin typeface="Cambria Math" panose="02040503050406030204" pitchFamily="18" charset="0"/>
                          <a:ea typeface="Times New Roman" panose="02020603050405020304" pitchFamily="18" charset="0"/>
                        </a:rPr>
                        <m:t> </m:t>
                      </m:r>
                      <m:r>
                        <a:rPr lang="en-US" sz="1800" b="0" i="1" smtClean="0">
                          <a:effectLst/>
                          <a:latin typeface="Cambria Math" panose="02040503050406030204" pitchFamily="18" charset="0"/>
                          <a:ea typeface="Times New Roman" panose="02020603050405020304" pitchFamily="18" charset="0"/>
                        </a:rPr>
                        <m:t>180</m:t>
                      </m:r>
                      <m:r>
                        <a:rPr lang="en-US" sz="1800" b="0" i="1" smtClean="0">
                          <a:effectLst/>
                          <a:latin typeface="Cambria Math" panose="02040503050406030204" pitchFamily="18" charset="0"/>
                          <a:ea typeface="Cambria Math" panose="02040503050406030204" pitchFamily="18" charset="0"/>
                        </a:rPr>
                        <m:t>°</m:t>
                      </m:r>
                    </m:oMath>
                  </m:oMathPara>
                </a14:m>
                <a:endParaRPr lang="en-US" sz="1800" dirty="0">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1">
                          <a:effectLst/>
                          <a:latin typeface="Cambria Math" panose="02040503050406030204" pitchFamily="18" charset="0"/>
                          <a:ea typeface="Times New Roman" panose="02020603050405020304" pitchFamily="18" charset="0"/>
                        </a:rPr>
                        <m:t>=</m:t>
                      </m:r>
                      <m:func>
                        <m:funcPr>
                          <m:ctrlPr>
                            <a:rPr lang="en-US" sz="1800" i="1">
                              <a:effectLst/>
                              <a:latin typeface="Cambria Math" panose="02040503050406030204" pitchFamily="18" charset="0"/>
                              <a:ea typeface="Times New Roman" panose="02020603050405020304" pitchFamily="18" charset="0"/>
                            </a:rPr>
                          </m:ctrlPr>
                        </m:funcPr>
                        <m:fName>
                          <m:r>
                            <m:rPr>
                              <m:sty m:val="p"/>
                            </m:rPr>
                            <a:rPr lang="en-US" sz="1800" i="0">
                              <a:effectLst/>
                              <a:latin typeface="Cambria Math" panose="02040503050406030204" pitchFamily="18" charset="0"/>
                              <a:ea typeface="Times New Roman" panose="02020603050405020304" pitchFamily="18" charset="0"/>
                            </a:rPr>
                            <m:t>sin</m:t>
                          </m:r>
                        </m:fName>
                        <m:e>
                          <m:r>
                            <a:rPr lang="en-US" sz="1800" i="1">
                              <a:effectLst/>
                              <a:latin typeface="Cambria Math" panose="02040503050406030204" pitchFamily="18" charset="0"/>
                              <a:ea typeface="Times New Roman" panose="02020603050405020304" pitchFamily="18" charset="0"/>
                            </a:rPr>
                            <m:t>1</m:t>
                          </m:r>
                          <m:r>
                            <a:rPr lang="en-US" sz="1800" b="0" i="1" smtClean="0">
                              <a:effectLst/>
                              <a:latin typeface="Cambria Math" panose="02040503050406030204" pitchFamily="18" charset="0"/>
                              <a:ea typeface="Times New Roman" panose="02020603050405020304" pitchFamily="18" charset="0"/>
                            </a:rPr>
                            <m:t>50</m:t>
                          </m:r>
                          <m:r>
                            <a:rPr lang="en-US" sz="1800" b="0" i="1" smtClean="0">
                              <a:effectLst/>
                              <a:latin typeface="Cambria Math" panose="02040503050406030204" pitchFamily="18" charset="0"/>
                              <a:ea typeface="Cambria Math" panose="02040503050406030204" pitchFamily="18" charset="0"/>
                            </a:rPr>
                            <m:t>°</m:t>
                          </m:r>
                        </m:e>
                      </m:func>
                      <m:r>
                        <a:rPr lang="en-US" sz="1800" i="1">
                          <a:effectLst/>
                          <a:latin typeface="Cambria Math" panose="02040503050406030204" pitchFamily="18" charset="0"/>
                          <a:ea typeface="Times New Roman" panose="02020603050405020304" pitchFamily="18" charset="0"/>
                        </a:rPr>
                        <m:t>+</m:t>
                      </m:r>
                      <m:func>
                        <m:funcPr>
                          <m:ctrlPr>
                            <a:rPr lang="en-US" sz="1800" i="1">
                              <a:effectLst/>
                              <a:latin typeface="Cambria Math" panose="02040503050406030204" pitchFamily="18" charset="0"/>
                              <a:ea typeface="Times New Roman" panose="02020603050405020304" pitchFamily="18" charset="0"/>
                            </a:rPr>
                          </m:ctrlPr>
                        </m:funcPr>
                        <m:fName>
                          <m:r>
                            <m:rPr>
                              <m:sty m:val="p"/>
                            </m:rPr>
                            <a:rPr lang="en-US" sz="1800" i="0">
                              <a:effectLst/>
                              <a:latin typeface="Cambria Math" panose="02040503050406030204" pitchFamily="18" charset="0"/>
                              <a:ea typeface="Times New Roman" panose="02020603050405020304" pitchFamily="18" charset="0"/>
                            </a:rPr>
                            <m:t>sin</m:t>
                          </m:r>
                        </m:fName>
                        <m:e>
                          <m:r>
                            <a:rPr lang="en-US" sz="1800" i="1">
                              <a:effectLst/>
                              <a:latin typeface="Cambria Math" panose="02040503050406030204" pitchFamily="18" charset="0"/>
                              <a:ea typeface="Times New Roman" panose="02020603050405020304" pitchFamily="18" charset="0"/>
                            </a:rPr>
                            <m:t>1</m:t>
                          </m:r>
                          <m:r>
                            <a:rPr lang="en-US" sz="1800" b="0" i="1" smtClean="0">
                              <a:effectLst/>
                              <a:latin typeface="Cambria Math" panose="02040503050406030204" pitchFamily="18" charset="0"/>
                              <a:ea typeface="Times New Roman" panose="02020603050405020304" pitchFamily="18" charset="0"/>
                            </a:rPr>
                            <m:t>80</m:t>
                          </m:r>
                          <m:r>
                            <a:rPr lang="en-US" sz="1800" b="0" i="1" smtClean="0">
                              <a:effectLst/>
                              <a:latin typeface="Cambria Math" panose="02040503050406030204" pitchFamily="18" charset="0"/>
                              <a:ea typeface="Cambria Math" panose="02040503050406030204" pitchFamily="18" charset="0"/>
                            </a:rPr>
                            <m:t>°</m:t>
                          </m:r>
                        </m:e>
                      </m:func>
                    </m:oMath>
                  </m:oMathPara>
                </a14:m>
                <a:endParaRPr lang="en-US" sz="1800" dirty="0">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1">
                          <a:effectLst/>
                          <a:latin typeface="Cambria Math" panose="02040503050406030204" pitchFamily="18" charset="0"/>
                          <a:ea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1</m:t>
                          </m:r>
                        </m:num>
                        <m:den>
                          <m:r>
                            <a:rPr lang="en-US" sz="1800" i="1">
                              <a:effectLst/>
                              <a:latin typeface="Cambria Math" panose="02040503050406030204" pitchFamily="18" charset="0"/>
                              <a:ea typeface="Times New Roman" panose="02020603050405020304" pitchFamily="18" charset="0"/>
                            </a:rPr>
                            <m:t>2</m:t>
                          </m:r>
                        </m:den>
                      </m:f>
                    </m:oMath>
                  </m:oMathPara>
                </a14:m>
                <a:endParaRPr lang="en-US" sz="1800" dirty="0">
                  <a:effectLst/>
                  <a:latin typeface="+mj-lt"/>
                  <a:ea typeface="Times New Roman" panose="02020603050405020304" pitchFamily="18" charset="0"/>
                </a:endParaRPr>
              </a:p>
            </p:txBody>
          </p:sp>
        </mc:Choice>
        <mc:Fallback xmlns="">
          <p:sp>
            <p:nvSpPr>
              <p:cNvPr id="6" name="Hộp Văn bản 5">
                <a:extLst>
                  <a:ext uri="{FF2B5EF4-FFF2-40B4-BE49-F238E27FC236}">
                    <a16:creationId xmlns:a16="http://schemas.microsoft.com/office/drawing/2014/main" id="{7ACAB0FE-0FB3-B5AC-D536-B47D6ED232FC}"/>
                  </a:ext>
                </a:extLst>
              </p:cNvPr>
              <p:cNvSpPr txBox="1">
                <a:spLocks noRot="1" noChangeAspect="1" noMove="1" noResize="1" noEditPoints="1" noAdjustHandles="1" noChangeArrowheads="1" noChangeShapeType="1" noTextEdit="1"/>
              </p:cNvSpPr>
              <p:nvPr/>
            </p:nvSpPr>
            <p:spPr>
              <a:xfrm>
                <a:off x="1651991" y="385763"/>
                <a:ext cx="5027415" cy="2532232"/>
              </a:xfrm>
              <a:prstGeom prst="rect">
                <a:avLst/>
              </a:prstGeom>
              <a:blipFill>
                <a:blip r:embed="rId2"/>
                <a:stretch>
                  <a:fillRect l="-1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5150373E-FDF4-F626-D521-8F788FFDE56B}"/>
                  </a:ext>
                </a:extLst>
              </p:cNvPr>
              <p:cNvSpPr txBox="1"/>
              <p:nvPr/>
            </p:nvSpPr>
            <p:spPr>
              <a:xfrm>
                <a:off x="1651992" y="3123737"/>
                <a:ext cx="5825994" cy="1754326"/>
              </a:xfrm>
              <a:prstGeom prst="rect">
                <a:avLst/>
              </a:prstGeom>
              <a:noFill/>
            </p:spPr>
            <p:txBody>
              <a:bodyPr wrap="square">
                <a:spAutoFit/>
              </a:bodyPr>
              <a:lstStyle/>
              <a:p>
                <a:pPr marL="0" marR="0">
                  <a:lnSpc>
                    <a:spcPct val="150000"/>
                  </a:lnSpc>
                  <a:spcBef>
                    <a:spcPts val="0"/>
                  </a:spcBef>
                </a:pPr>
                <a:r>
                  <a:rPr lang="en-US" sz="1800" dirty="0">
                    <a:solidFill>
                      <a:srgbClr val="000000"/>
                    </a:solidFill>
                    <a:effectLst/>
                    <a:latin typeface="+mj-lt"/>
                    <a:ea typeface="Times New Roman" panose="02020603050405020304" pitchFamily="18" charset="0"/>
                  </a:rPr>
                  <a:t>c) </a:t>
                </a:r>
                <a14:m>
                  <m:oMath xmlns:m="http://schemas.openxmlformats.org/officeDocument/2006/math">
                    <m:r>
                      <a:rPr lang="en-US" sz="1800" i="1">
                        <a:solidFill>
                          <a:srgbClr val="000000"/>
                        </a:solidFill>
                        <a:effectLst/>
                        <a:latin typeface="Cambria Math" panose="02040503050406030204" pitchFamily="18" charset="0"/>
                        <a:ea typeface="Times New Roman" panose="02020603050405020304" pitchFamily="18" charset="0"/>
                      </a:rPr>
                      <m:t>𝐶</m:t>
                    </m:r>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cos</m:t>
                    </m:r>
                    <m:r>
                      <a:rPr lang="en-US" sz="1800" i="0">
                        <a:solidFill>
                          <a:srgbClr val="000000"/>
                        </a:solidFill>
                        <a:effectLst/>
                        <a:latin typeface="Cambria Math" panose="02040503050406030204" pitchFamily="18" charset="0"/>
                        <a:ea typeface="Times New Roman" panose="02020603050405020304" pitchFamily="18" charset="0"/>
                      </a:rPr>
                      <m:t> 1</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5</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cos</m:t>
                    </m:r>
                    <m:r>
                      <a:rPr lang="en-US" sz="1800" i="0">
                        <a:solidFill>
                          <a:srgbClr val="000000"/>
                        </a:solidFill>
                        <a:effectLst/>
                        <a:latin typeface="Cambria Math" panose="02040503050406030204" pitchFamily="18" charset="0"/>
                        <a:ea typeface="Times New Roman" panose="02020603050405020304" pitchFamily="18" charset="0"/>
                      </a:rPr>
                      <m:t> 3</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5</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sin</m:t>
                    </m:r>
                    <m:r>
                      <a:rPr lang="en-US" sz="1800" i="0">
                        <a:solidFill>
                          <a:srgbClr val="000000"/>
                        </a:solidFill>
                        <a:effectLst/>
                        <a:latin typeface="Cambria Math" panose="02040503050406030204" pitchFamily="18" charset="0"/>
                        <a:ea typeface="Times New Roman" panose="02020603050405020304" pitchFamily="18" charset="0"/>
                      </a:rPr>
                      <m:t> 7</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5</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sin</m:t>
                    </m:r>
                    <m:r>
                      <a:rPr lang="en-US" sz="1800" i="0">
                        <a:solidFill>
                          <a:srgbClr val="000000"/>
                        </a:solidFill>
                        <a:effectLst/>
                        <a:latin typeface="Cambria Math" panose="02040503050406030204" pitchFamily="18" charset="0"/>
                        <a:ea typeface="Times New Roman" panose="02020603050405020304" pitchFamily="18" charset="0"/>
                      </a:rPr>
                      <m:t> 5</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5</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oMath>
                </a14:m>
                <a:endParaRPr lang="en-US" sz="1800" dirty="0">
                  <a:solidFill>
                    <a:srgbClr val="000000"/>
                  </a:solidFill>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cos</m:t>
                      </m:r>
                      <m:r>
                        <a:rPr lang="en-US" sz="1800" i="0">
                          <a:solidFill>
                            <a:srgbClr val="000000"/>
                          </a:solidFill>
                          <a:effectLst/>
                          <a:latin typeface="Cambria Math" panose="02040503050406030204" pitchFamily="18" charset="0"/>
                          <a:ea typeface="Times New Roman" panose="02020603050405020304" pitchFamily="18" charset="0"/>
                        </a:rPr>
                        <m:t> 1</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5</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cos</m:t>
                      </m:r>
                      <m:r>
                        <a:rPr lang="en-US" sz="1800" i="0">
                          <a:solidFill>
                            <a:srgbClr val="000000"/>
                          </a:solidFill>
                          <a:effectLst/>
                          <a:latin typeface="Cambria Math" panose="02040503050406030204" pitchFamily="18" charset="0"/>
                          <a:ea typeface="Times New Roman" panose="02020603050405020304" pitchFamily="18" charset="0"/>
                        </a:rPr>
                        <m:t> 3</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5</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r>
                        <a:rPr lang="en-US" sz="1800" i="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cos</m:t>
                          </m:r>
                        </m:fName>
                        <m:e>
                          <m:r>
                            <a:rPr lang="en-US" sz="1800" i="0">
                              <a:solidFill>
                                <a:srgbClr val="000000"/>
                              </a:solidFill>
                              <a:effectLst/>
                              <a:latin typeface="Cambria Math" panose="02040503050406030204" pitchFamily="18" charset="0"/>
                              <a:ea typeface="Times New Roman" panose="02020603050405020304" pitchFamily="18" charset="0"/>
                            </a:rPr>
                            <m:t>(</m:t>
                          </m:r>
                        </m:e>
                      </m:func>
                      <m:r>
                        <a:rPr lang="en-US" sz="1800" i="0">
                          <a:solidFill>
                            <a:srgbClr val="000000"/>
                          </a:solidFill>
                          <a:effectLst/>
                          <a:latin typeface="Cambria Math" panose="02040503050406030204" pitchFamily="18" charset="0"/>
                          <a:ea typeface="Times New Roman" panose="02020603050405020304" pitchFamily="18" charset="0"/>
                        </a:rPr>
                        <m:t>9</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0</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r>
                        <a:rPr lang="en-US" sz="1800" i="0">
                          <a:solidFill>
                            <a:srgbClr val="000000"/>
                          </a:solidFill>
                          <a:effectLst/>
                          <a:latin typeface="Cambria Math" panose="02040503050406030204" pitchFamily="18" charset="0"/>
                          <a:ea typeface="Times New Roman" panose="02020603050405020304" pitchFamily="18" charset="0"/>
                        </a:rPr>
                        <m:t>−7</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5</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r>
                        <a:rPr lang="en-US" sz="1800" i="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cos</m:t>
                          </m:r>
                        </m:fName>
                        <m:e>
                          <m:r>
                            <a:rPr lang="en-US" sz="1800" i="0">
                              <a:solidFill>
                                <a:srgbClr val="000000"/>
                              </a:solidFill>
                              <a:effectLst/>
                              <a:latin typeface="Cambria Math" panose="02040503050406030204" pitchFamily="18" charset="0"/>
                              <a:ea typeface="Times New Roman" panose="02020603050405020304" pitchFamily="18" charset="0"/>
                            </a:rPr>
                            <m:t>(</m:t>
                          </m:r>
                        </m:e>
                      </m:func>
                      <m:r>
                        <a:rPr lang="en-US" sz="1800" i="0">
                          <a:solidFill>
                            <a:srgbClr val="000000"/>
                          </a:solidFill>
                          <a:effectLst/>
                          <a:latin typeface="Cambria Math" panose="02040503050406030204" pitchFamily="18" charset="0"/>
                          <a:ea typeface="Times New Roman" panose="02020603050405020304" pitchFamily="18" charset="0"/>
                        </a:rPr>
                        <m:t>9</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0</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r>
                        <a:rPr lang="en-US" sz="1800" i="0">
                          <a:solidFill>
                            <a:srgbClr val="000000"/>
                          </a:solidFill>
                          <a:effectLst/>
                          <a:latin typeface="Cambria Math" panose="02040503050406030204" pitchFamily="18" charset="0"/>
                          <a:ea typeface="Times New Roman" panose="02020603050405020304" pitchFamily="18" charset="0"/>
                        </a:rPr>
                        <m:t>−5</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5</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r>
                        <a:rPr lang="en-US" sz="1800" i="0">
                          <a:solidFill>
                            <a:srgbClr val="000000"/>
                          </a:solidFill>
                          <a:effectLst/>
                          <a:latin typeface="Cambria Math" panose="02040503050406030204" pitchFamily="18" charset="0"/>
                          <a:ea typeface="Times New Roman" panose="02020603050405020304" pitchFamily="18" charset="0"/>
                        </a:rPr>
                        <m:t>)</m:t>
                      </m:r>
                    </m:oMath>
                  </m:oMathPara>
                </a14:m>
                <a:endParaRPr lang="en-US" sz="1800" dirty="0">
                  <a:solidFill>
                    <a:srgbClr val="000000"/>
                  </a:solidFill>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cos</m:t>
                      </m:r>
                      <m:r>
                        <a:rPr lang="en-US" sz="1800" i="0">
                          <a:solidFill>
                            <a:srgbClr val="000000"/>
                          </a:solidFill>
                          <a:effectLst/>
                          <a:latin typeface="Cambria Math" panose="02040503050406030204" pitchFamily="18" charset="0"/>
                          <a:ea typeface="Times New Roman" panose="02020603050405020304" pitchFamily="18" charset="0"/>
                        </a:rPr>
                        <m:t> 1</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5</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cos</m:t>
                      </m:r>
                      <m:r>
                        <a:rPr lang="en-US" sz="1800" i="0">
                          <a:solidFill>
                            <a:srgbClr val="000000"/>
                          </a:solidFill>
                          <a:effectLst/>
                          <a:latin typeface="Cambria Math" panose="02040503050406030204" pitchFamily="18" charset="0"/>
                          <a:ea typeface="Times New Roman" panose="02020603050405020304" pitchFamily="18" charset="0"/>
                        </a:rPr>
                        <m:t> 3</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5</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cos</m:t>
                      </m:r>
                      <m:r>
                        <a:rPr lang="en-US" sz="1800" i="0">
                          <a:solidFill>
                            <a:srgbClr val="000000"/>
                          </a:solidFill>
                          <a:effectLst/>
                          <a:latin typeface="Cambria Math" panose="02040503050406030204" pitchFamily="18" charset="0"/>
                          <a:ea typeface="Times New Roman" panose="02020603050405020304" pitchFamily="18" charset="0"/>
                        </a:rPr>
                        <m:t>  1</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5</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cos</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35</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oMath>
                  </m:oMathPara>
                </a14:m>
                <a:endParaRPr lang="en-US" sz="1800" dirty="0">
                  <a:solidFill>
                    <a:srgbClr val="000000"/>
                  </a:solidFill>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0" dirty="0" smtClean="0">
                          <a:solidFill>
                            <a:srgbClr val="000000"/>
                          </a:solidFill>
                          <a:effectLst/>
                          <a:latin typeface="Cambria Math" panose="02040503050406030204" pitchFamily="18" charset="0"/>
                          <a:ea typeface="Times New Roman" panose="02020603050405020304" pitchFamily="18" charset="0"/>
                        </a:rPr>
                        <m:t>= 0 </m:t>
                      </m:r>
                    </m:oMath>
                  </m:oMathPara>
                </a14:m>
                <a:endParaRPr lang="en-US" sz="1800" dirty="0">
                  <a:solidFill>
                    <a:srgbClr val="000000"/>
                  </a:solidFill>
                  <a:effectLst/>
                  <a:latin typeface="+mj-lt"/>
                  <a:ea typeface="Times New Roman" panose="02020603050405020304" pitchFamily="18" charset="0"/>
                </a:endParaRPr>
              </a:p>
            </p:txBody>
          </p:sp>
        </mc:Choice>
        <mc:Fallback xmlns="">
          <p:sp>
            <p:nvSpPr>
              <p:cNvPr id="9" name="Hộp Văn bản 8">
                <a:extLst>
                  <a:ext uri="{FF2B5EF4-FFF2-40B4-BE49-F238E27FC236}">
                    <a16:creationId xmlns:a16="http://schemas.microsoft.com/office/drawing/2014/main" id="{5150373E-FDF4-F626-D521-8F788FFDE56B}"/>
                  </a:ext>
                </a:extLst>
              </p:cNvPr>
              <p:cNvSpPr txBox="1">
                <a:spLocks noRot="1" noChangeAspect="1" noMove="1" noResize="1" noEditPoints="1" noAdjustHandles="1" noChangeArrowheads="1" noChangeShapeType="1" noTextEdit="1"/>
              </p:cNvSpPr>
              <p:nvPr/>
            </p:nvSpPr>
            <p:spPr>
              <a:xfrm>
                <a:off x="1651992" y="3123737"/>
                <a:ext cx="5825994" cy="1754326"/>
              </a:xfrm>
              <a:prstGeom prst="rect">
                <a:avLst/>
              </a:prstGeom>
              <a:blipFill>
                <a:blip r:embed="rId3"/>
                <a:stretch>
                  <a:fillRect l="-941"/>
                </a:stretch>
              </a:blipFill>
            </p:spPr>
            <p:txBody>
              <a:bodyPr/>
              <a:lstStyle/>
              <a:p>
                <a:r>
                  <a:rPr lang="en-US">
                    <a:noFill/>
                  </a:rPr>
                  <a:t> </a:t>
                </a:r>
              </a:p>
            </p:txBody>
          </p:sp>
        </mc:Fallback>
      </mc:AlternateContent>
    </p:spTree>
    <p:extLst>
      <p:ext uri="{BB962C8B-B14F-4D97-AF65-F5344CB8AC3E}">
        <p14:creationId xmlns:p14="http://schemas.microsoft.com/office/powerpoint/2010/main" val="76645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9">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9">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DFA5867B-5497-9945-72E2-BC0E02DF6C32}"/>
                  </a:ext>
                </a:extLst>
              </p:cNvPr>
              <p:cNvSpPr txBox="1"/>
              <p:nvPr/>
            </p:nvSpPr>
            <p:spPr>
              <a:xfrm>
                <a:off x="2244031" y="283246"/>
                <a:ext cx="4703584" cy="2169825"/>
              </a:xfrm>
              <a:prstGeom prst="rect">
                <a:avLst/>
              </a:prstGeom>
              <a:noFill/>
            </p:spPr>
            <p:txBody>
              <a:bodyPr wrap="square">
                <a:spAutoFit/>
              </a:bodyPr>
              <a:lstStyle/>
              <a:p>
                <a:pPr marL="0" marR="0">
                  <a:lnSpc>
                    <a:spcPct val="150000"/>
                  </a:lnSpc>
                  <a:spcBef>
                    <a:spcPts val="0"/>
                  </a:spcBef>
                </a:pPr>
                <a:r>
                  <a:rPr lang="en-US" sz="1800" dirty="0">
                    <a:solidFill>
                      <a:srgbClr val="000000"/>
                    </a:solidFill>
                    <a:effectLst/>
                    <a:latin typeface="+mj-lt"/>
                    <a:ea typeface="Times New Roman" panose="02020603050405020304" pitchFamily="18" charset="0"/>
                  </a:rPr>
                  <a:t>d) </a:t>
                </a:r>
                <a14:m>
                  <m:oMath xmlns:m="http://schemas.openxmlformats.org/officeDocument/2006/math">
                    <m:r>
                      <a:rPr lang="en-US" sz="1800" i="1">
                        <a:solidFill>
                          <a:srgbClr val="000000"/>
                        </a:solidFill>
                        <a:effectLst/>
                        <a:latin typeface="Cambria Math" panose="02040503050406030204" pitchFamily="18" charset="0"/>
                        <a:ea typeface="Times New Roman" panose="02020603050405020304" pitchFamily="18" charset="0"/>
                      </a:rPr>
                      <m:t>𝐷</m:t>
                    </m:r>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tan</m:t>
                    </m:r>
                    <m:r>
                      <a:rPr lang="en-US" sz="1800" b="0" i="0" smtClean="0">
                        <a:solidFill>
                          <a:srgbClr val="000000"/>
                        </a:solidFill>
                        <a:effectLst/>
                        <a:latin typeface="Cambria Math" panose="02040503050406030204" pitchFamily="18" charset="0"/>
                        <a:ea typeface="Times New Roman" panose="02020603050405020304" pitchFamily="18" charset="0"/>
                      </a:rPr>
                      <m:t>25</m:t>
                    </m:r>
                    <m:r>
                      <a:rPr lang="en-US" sz="1800" b="0" i="1" smtClean="0">
                        <a:solidFill>
                          <a:srgbClr val="000000"/>
                        </a:solidFill>
                        <a:effectLst/>
                        <a:latin typeface="Cambria Math" panose="02040503050406030204" pitchFamily="18" charset="0"/>
                        <a:ea typeface="Cambria Math" panose="02040503050406030204" pitchFamily="18" charset="0"/>
                      </a:rPr>
                      <m:t>°</m:t>
                    </m:r>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tan</m:t>
                    </m:r>
                    <m:r>
                      <a:rPr lang="en-US" sz="1800" i="0">
                        <a:solidFill>
                          <a:srgbClr val="000000"/>
                        </a:solidFill>
                        <a:effectLst/>
                        <a:latin typeface="Cambria Math" panose="02040503050406030204" pitchFamily="18" charset="0"/>
                        <a:ea typeface="Times New Roman" panose="02020603050405020304" pitchFamily="18" charset="0"/>
                      </a:rPr>
                      <m:t> 45</m:t>
                    </m:r>
                    <m:r>
                      <a:rPr lang="en-US" sz="1800" b="0" i="1" smtClean="0">
                        <a:solidFill>
                          <a:srgbClr val="000000"/>
                        </a:solidFill>
                        <a:effectLst/>
                        <a:latin typeface="Cambria Math" panose="02040503050406030204" pitchFamily="18" charset="0"/>
                        <a:ea typeface="Cambria Math" panose="02040503050406030204" pitchFamily="18" charset="0"/>
                      </a:rPr>
                      <m:t>°</m:t>
                    </m:r>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tan</m:t>
                    </m:r>
                    <m:r>
                      <a:rPr lang="en-US" sz="1800" i="0">
                        <a:solidFill>
                          <a:srgbClr val="000000"/>
                        </a:solidFill>
                        <a:effectLst/>
                        <a:latin typeface="Cambria Math" panose="02040503050406030204" pitchFamily="18" charset="0"/>
                        <a:ea typeface="Times New Roman" panose="02020603050405020304" pitchFamily="18" charset="0"/>
                      </a:rPr>
                      <m:t> 115</m:t>
                    </m:r>
                    <m:r>
                      <a:rPr lang="en-US" sz="1800" b="0" i="1" smtClean="0">
                        <a:solidFill>
                          <a:srgbClr val="000000"/>
                        </a:solidFill>
                        <a:effectLst/>
                        <a:latin typeface="Cambria Math" panose="02040503050406030204" pitchFamily="18" charset="0"/>
                        <a:ea typeface="Cambria Math" panose="02040503050406030204" pitchFamily="18" charset="0"/>
                      </a:rPr>
                      <m:t>°</m:t>
                    </m:r>
                  </m:oMath>
                </a14:m>
                <a:endParaRPr lang="en-US" sz="1800" dirty="0">
                  <a:solidFill>
                    <a:srgbClr val="000000"/>
                  </a:solidFill>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0">
                          <a:solidFill>
                            <a:srgbClr val="000000"/>
                          </a:solidFill>
                          <a:effectLst/>
                          <a:latin typeface="Cambria Math" panose="02040503050406030204" pitchFamily="18" charset="0"/>
                          <a:ea typeface="Times New Roman" panose="02020603050405020304" pitchFamily="18" charset="0"/>
                        </a:rPr>
                        <m:t>=</m:t>
                      </m:r>
                      <m:func>
                        <m:funcPr>
                          <m:ctrlPr>
                            <a:rPr lang="en-US" sz="1800" i="1" smtClean="0">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tan</m:t>
                          </m:r>
                        </m:fName>
                        <m:e>
                          <m:r>
                            <a:rPr lang="en-US" sz="1800" i="0">
                              <a:solidFill>
                                <a:srgbClr val="000000"/>
                              </a:solidFill>
                              <a:effectLst/>
                              <a:latin typeface="Cambria Math" panose="02040503050406030204" pitchFamily="18" charset="0"/>
                              <a:ea typeface="Times New Roman" panose="02020603050405020304" pitchFamily="18" charset="0"/>
                            </a:rPr>
                            <m:t>(</m:t>
                          </m:r>
                        </m:e>
                      </m:func>
                      <m:r>
                        <a:rPr lang="en-US" sz="1800" b="0" i="0" smtClean="0">
                          <a:solidFill>
                            <a:srgbClr val="000000"/>
                          </a:solidFill>
                          <a:effectLst/>
                          <a:latin typeface="Cambria Math" panose="02040503050406030204" pitchFamily="18" charset="0"/>
                          <a:ea typeface="Times New Roman" panose="02020603050405020304" pitchFamily="18" charset="0"/>
                        </a:rPr>
                        <m:t>90</m:t>
                      </m:r>
                      <m:r>
                        <a:rPr lang="en-US" sz="1800" b="0" i="1" smtClean="0">
                          <a:solidFill>
                            <a:srgbClr val="000000"/>
                          </a:solidFill>
                          <a:effectLst/>
                          <a:latin typeface="Cambria Math" panose="02040503050406030204" pitchFamily="18" charset="0"/>
                          <a:ea typeface="Cambria Math" panose="02040503050406030204" pitchFamily="18" charset="0"/>
                        </a:rPr>
                        <m:t>°</m:t>
                      </m:r>
                      <m:r>
                        <a:rPr lang="en-US" sz="1800" i="0">
                          <a:solidFill>
                            <a:srgbClr val="000000"/>
                          </a:solidFill>
                          <a:effectLst/>
                          <a:latin typeface="Cambria Math" panose="02040503050406030204" pitchFamily="18" charset="0"/>
                          <a:ea typeface="Times New Roman" panose="02020603050405020304" pitchFamily="18" charset="0"/>
                        </a:rPr>
                        <m:t>−</m:t>
                      </m:r>
                      <m:r>
                        <a:rPr lang="en-US" sz="1800" b="0" i="0" smtClean="0">
                          <a:solidFill>
                            <a:srgbClr val="000000"/>
                          </a:solidFill>
                          <a:effectLst/>
                          <a:latin typeface="Cambria Math" panose="02040503050406030204" pitchFamily="18" charset="0"/>
                          <a:ea typeface="Times New Roman" panose="02020603050405020304" pitchFamily="18" charset="0"/>
                        </a:rPr>
                        <m:t>65</m:t>
                      </m:r>
                      <m:r>
                        <a:rPr lang="en-US" sz="1800" b="0" i="1" smtClean="0">
                          <a:solidFill>
                            <a:srgbClr val="000000"/>
                          </a:solidFill>
                          <a:effectLst/>
                          <a:latin typeface="Cambria Math" panose="02040503050406030204" pitchFamily="18" charset="0"/>
                          <a:ea typeface="Cambria Math" panose="02040503050406030204" pitchFamily="18" charset="0"/>
                        </a:rPr>
                        <m:t>°</m:t>
                      </m:r>
                      <m:r>
                        <a:rPr lang="en-US" sz="1800" i="0">
                          <a:solidFill>
                            <a:srgbClr val="000000"/>
                          </a:solidFill>
                          <a:effectLst/>
                          <a:latin typeface="Cambria Math" panose="02040503050406030204" pitchFamily="18" charset="0"/>
                          <a:ea typeface="Times New Roman" panose="02020603050405020304" pitchFamily="18" charset="0"/>
                        </a:rPr>
                        <m:t>)</m:t>
                      </m:r>
                      <m:r>
                        <a:rPr lang="en-US" sz="1800" b="0" i="0" smtClean="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tan</m:t>
                          </m:r>
                        </m:fName>
                        <m:e>
                          <m:r>
                            <a:rPr lang="en-US" sz="1800" i="0">
                              <a:solidFill>
                                <a:srgbClr val="000000"/>
                              </a:solidFill>
                              <a:effectLst/>
                              <a:latin typeface="Cambria Math" panose="02040503050406030204" pitchFamily="18" charset="0"/>
                              <a:ea typeface="Times New Roman" panose="02020603050405020304" pitchFamily="18" charset="0"/>
                            </a:rPr>
                            <m:t>4</m:t>
                          </m:r>
                          <m:r>
                            <a:rPr lang="en-US" sz="1800" b="0" i="0" smtClean="0">
                              <a:solidFill>
                                <a:srgbClr val="000000"/>
                              </a:solidFill>
                              <a:effectLst/>
                              <a:latin typeface="Cambria Math" panose="02040503050406030204" pitchFamily="18" charset="0"/>
                              <a:ea typeface="Times New Roman" panose="02020603050405020304" pitchFamily="18" charset="0"/>
                            </a:rPr>
                            <m:t>5</m:t>
                          </m:r>
                          <m:r>
                            <a:rPr lang="en-US" sz="1800" b="0" i="1" smtClean="0">
                              <a:solidFill>
                                <a:srgbClr val="000000"/>
                              </a:solidFill>
                              <a:effectLst/>
                              <a:latin typeface="Cambria Math" panose="02040503050406030204" pitchFamily="18" charset="0"/>
                              <a:ea typeface="Cambria Math" panose="02040503050406030204" pitchFamily="18" charset="0"/>
                            </a:rPr>
                            <m:t>°</m:t>
                          </m:r>
                        </m:e>
                      </m:func>
                      <m:r>
                        <a:rPr lang="en-US" sz="1800" b="0" i="0" smtClean="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tan</m:t>
                          </m:r>
                        </m:fName>
                        <m:e>
                          <m:r>
                            <a:rPr lang="en-US" sz="1800" i="0">
                              <a:solidFill>
                                <a:srgbClr val="000000"/>
                              </a:solidFill>
                              <a:effectLst/>
                              <a:latin typeface="Cambria Math" panose="02040503050406030204" pitchFamily="18" charset="0"/>
                              <a:ea typeface="Times New Roman" panose="02020603050405020304" pitchFamily="18" charset="0"/>
                            </a:rPr>
                            <m:t>(</m:t>
                          </m:r>
                        </m:e>
                      </m:func>
                      <m:r>
                        <a:rPr lang="en-US" sz="1800" b="0" i="0" smtClean="0">
                          <a:solidFill>
                            <a:srgbClr val="000000"/>
                          </a:solidFill>
                          <a:effectLst/>
                          <a:latin typeface="Cambria Math" panose="02040503050406030204" pitchFamily="18" charset="0"/>
                          <a:ea typeface="Times New Roman" panose="02020603050405020304" pitchFamily="18" charset="0"/>
                        </a:rPr>
                        <m:t>180</m:t>
                      </m:r>
                      <m:r>
                        <a:rPr lang="en-US" sz="1800" b="0" i="1" smtClean="0">
                          <a:solidFill>
                            <a:srgbClr val="000000"/>
                          </a:solidFill>
                          <a:effectLst/>
                          <a:latin typeface="Cambria Math" panose="02040503050406030204" pitchFamily="18" charset="0"/>
                          <a:ea typeface="Cambria Math" panose="02040503050406030204" pitchFamily="18" charset="0"/>
                        </a:rPr>
                        <m:t>°</m:t>
                      </m:r>
                      <m:r>
                        <a:rPr lang="en-US" sz="1800" i="0">
                          <a:solidFill>
                            <a:srgbClr val="000000"/>
                          </a:solidFill>
                          <a:effectLst/>
                          <a:latin typeface="Cambria Math" panose="02040503050406030204" pitchFamily="18" charset="0"/>
                          <a:ea typeface="Times New Roman" panose="02020603050405020304" pitchFamily="18" charset="0"/>
                        </a:rPr>
                        <m:t>−</m:t>
                      </m:r>
                      <m:r>
                        <a:rPr lang="en-US" sz="1800" b="0" i="0" smtClean="0">
                          <a:solidFill>
                            <a:srgbClr val="000000"/>
                          </a:solidFill>
                          <a:effectLst/>
                          <a:latin typeface="Cambria Math" panose="02040503050406030204" pitchFamily="18" charset="0"/>
                          <a:ea typeface="Times New Roman" panose="02020603050405020304" pitchFamily="18" charset="0"/>
                        </a:rPr>
                        <m:t>65</m:t>
                      </m:r>
                      <m:r>
                        <a:rPr lang="en-US" sz="1800" b="0" i="1" smtClean="0">
                          <a:solidFill>
                            <a:srgbClr val="000000"/>
                          </a:solidFill>
                          <a:effectLst/>
                          <a:latin typeface="Cambria Math" panose="02040503050406030204" pitchFamily="18" charset="0"/>
                          <a:ea typeface="Cambria Math" panose="02040503050406030204" pitchFamily="18" charset="0"/>
                        </a:rPr>
                        <m:t>°</m:t>
                      </m:r>
                      <m:r>
                        <a:rPr lang="en-US" sz="1800" i="0">
                          <a:solidFill>
                            <a:srgbClr val="000000"/>
                          </a:solidFill>
                          <a:effectLst/>
                          <a:latin typeface="Cambria Math" panose="02040503050406030204" pitchFamily="18" charset="0"/>
                          <a:ea typeface="Times New Roman" panose="02020603050405020304" pitchFamily="18" charset="0"/>
                        </a:rPr>
                        <m:t>)</m:t>
                      </m:r>
                    </m:oMath>
                  </m:oMathPara>
                </a14:m>
                <a:endParaRPr lang="en-US" sz="1800" dirty="0">
                  <a:solidFill>
                    <a:srgbClr val="000000"/>
                  </a:solidFill>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cot</m:t>
                          </m:r>
                        </m:fName>
                        <m:e>
                          <m:r>
                            <a:rPr lang="en-US" sz="1800" i="0">
                              <a:solidFill>
                                <a:srgbClr val="000000"/>
                              </a:solidFill>
                              <a:effectLst/>
                              <a:latin typeface="Cambria Math" panose="02040503050406030204" pitchFamily="18" charset="0"/>
                              <a:ea typeface="Times New Roman" panose="02020603050405020304" pitchFamily="18" charset="0"/>
                            </a:rPr>
                            <m:t>6</m:t>
                          </m:r>
                          <m:r>
                            <a:rPr lang="en-US" sz="1800" b="0" i="0" smtClean="0">
                              <a:solidFill>
                                <a:srgbClr val="000000"/>
                              </a:solidFill>
                              <a:effectLst/>
                              <a:latin typeface="Cambria Math" panose="02040503050406030204" pitchFamily="18" charset="0"/>
                              <a:ea typeface="Times New Roman" panose="02020603050405020304" pitchFamily="18" charset="0"/>
                            </a:rPr>
                            <m:t>5</m:t>
                          </m:r>
                          <m:r>
                            <a:rPr lang="en-US" sz="1800" b="0" i="1" smtClean="0">
                              <a:solidFill>
                                <a:srgbClr val="000000"/>
                              </a:solidFill>
                              <a:effectLst/>
                              <a:latin typeface="Cambria Math" panose="02040503050406030204" pitchFamily="18" charset="0"/>
                              <a:ea typeface="Cambria Math" panose="02040503050406030204" pitchFamily="18" charset="0"/>
                            </a:rPr>
                            <m:t>°</m:t>
                          </m:r>
                        </m:e>
                      </m:func>
                      <m:r>
                        <a:rPr lang="en-US" sz="1800" b="0" i="0" smtClean="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tan</m:t>
                          </m:r>
                        </m:fName>
                        <m:e>
                          <m:r>
                            <a:rPr lang="en-US" sz="1800" i="0">
                              <a:solidFill>
                                <a:srgbClr val="000000"/>
                              </a:solidFill>
                              <a:effectLst/>
                              <a:latin typeface="Cambria Math" panose="02040503050406030204" pitchFamily="18" charset="0"/>
                              <a:ea typeface="Times New Roman" panose="02020603050405020304" pitchFamily="18" charset="0"/>
                            </a:rPr>
                            <m:t>4</m:t>
                          </m:r>
                          <m:r>
                            <a:rPr lang="en-US" sz="1800" b="0" i="0" smtClean="0">
                              <a:solidFill>
                                <a:srgbClr val="000000"/>
                              </a:solidFill>
                              <a:effectLst/>
                              <a:latin typeface="Cambria Math" panose="02040503050406030204" pitchFamily="18" charset="0"/>
                              <a:ea typeface="Times New Roman" panose="02020603050405020304" pitchFamily="18" charset="0"/>
                            </a:rPr>
                            <m:t>5</m:t>
                          </m:r>
                          <m:r>
                            <a:rPr lang="en-US" sz="1800" b="0" i="1" smtClean="0">
                              <a:solidFill>
                                <a:srgbClr val="000000"/>
                              </a:solidFill>
                              <a:effectLst/>
                              <a:latin typeface="Cambria Math" panose="02040503050406030204" pitchFamily="18" charset="0"/>
                              <a:ea typeface="Cambria Math" panose="02040503050406030204" pitchFamily="18" charset="0"/>
                            </a:rPr>
                            <m:t>°</m:t>
                          </m:r>
                        </m:e>
                      </m:func>
                      <m:r>
                        <a:rPr lang="en-US" sz="1800" b="0" i="0" smtClean="0">
                          <a:solidFill>
                            <a:srgbClr val="000000"/>
                          </a:solidFill>
                          <a:effectLst/>
                          <a:latin typeface="Cambria Math" panose="02040503050406030204" pitchFamily="18" charset="0"/>
                          <a:ea typeface="Times New Roman" panose="02020603050405020304" pitchFamily="18" charset="0"/>
                        </a:rPr>
                        <m:t>.</m:t>
                      </m:r>
                      <m:r>
                        <a:rPr lang="en-US" sz="1800" i="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tan</m:t>
                          </m:r>
                        </m:fName>
                        <m:e>
                          <m:r>
                            <a:rPr lang="en-US" sz="1800" i="0">
                              <a:solidFill>
                                <a:srgbClr val="000000"/>
                              </a:solidFill>
                              <a:effectLst/>
                              <a:latin typeface="Cambria Math" panose="02040503050406030204" pitchFamily="18" charset="0"/>
                              <a:ea typeface="Times New Roman" panose="02020603050405020304" pitchFamily="18" charset="0"/>
                            </a:rPr>
                            <m:t>6</m:t>
                          </m:r>
                          <m:r>
                            <a:rPr lang="en-US" sz="1800" b="0" i="0" smtClean="0">
                              <a:solidFill>
                                <a:srgbClr val="000000"/>
                              </a:solidFill>
                              <a:effectLst/>
                              <a:latin typeface="Cambria Math" panose="02040503050406030204" pitchFamily="18" charset="0"/>
                              <a:ea typeface="Times New Roman" panose="02020603050405020304" pitchFamily="18" charset="0"/>
                            </a:rPr>
                            <m:t>5</m:t>
                          </m:r>
                          <m:r>
                            <a:rPr lang="en-US" sz="1800" b="0" i="1" smtClean="0">
                              <a:solidFill>
                                <a:srgbClr val="000000"/>
                              </a:solidFill>
                              <a:effectLst/>
                              <a:latin typeface="Cambria Math" panose="02040503050406030204" pitchFamily="18" charset="0"/>
                              <a:ea typeface="Cambria Math" panose="02040503050406030204" pitchFamily="18" charset="0"/>
                            </a:rPr>
                            <m:t>°</m:t>
                          </m:r>
                        </m:e>
                      </m:func>
                      <m:r>
                        <a:rPr lang="en-US" sz="1800" i="0">
                          <a:solidFill>
                            <a:srgbClr val="000000"/>
                          </a:solidFill>
                          <a:effectLst/>
                          <a:latin typeface="Cambria Math" panose="02040503050406030204" pitchFamily="18" charset="0"/>
                          <a:ea typeface="Times New Roman" panose="02020603050405020304" pitchFamily="18" charset="0"/>
                        </a:rPr>
                        <m:t>)</m:t>
                      </m:r>
                    </m:oMath>
                  </m:oMathPara>
                </a14:m>
                <a:endParaRPr lang="en-US" sz="1800" dirty="0">
                  <a:solidFill>
                    <a:srgbClr val="000000"/>
                  </a:solidFill>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tan</m:t>
                          </m:r>
                        </m:fName>
                        <m:e>
                          <m:r>
                            <a:rPr lang="en-US" sz="1800" i="0">
                              <a:solidFill>
                                <a:srgbClr val="000000"/>
                              </a:solidFill>
                              <a:effectLst/>
                              <a:latin typeface="Cambria Math" panose="02040503050406030204" pitchFamily="18" charset="0"/>
                              <a:ea typeface="Times New Roman" panose="02020603050405020304" pitchFamily="18" charset="0"/>
                            </a:rPr>
                            <m:t>4</m:t>
                          </m:r>
                          <m:r>
                            <a:rPr lang="en-US" sz="1800" b="0" i="0" smtClean="0">
                              <a:solidFill>
                                <a:srgbClr val="000000"/>
                              </a:solidFill>
                              <a:effectLst/>
                              <a:latin typeface="Cambria Math" panose="02040503050406030204" pitchFamily="18" charset="0"/>
                              <a:ea typeface="Times New Roman" panose="02020603050405020304" pitchFamily="18" charset="0"/>
                            </a:rPr>
                            <m:t>5</m:t>
                          </m:r>
                          <m:r>
                            <a:rPr lang="en-US" sz="1800" b="0" i="1" smtClean="0">
                              <a:solidFill>
                                <a:srgbClr val="000000"/>
                              </a:solidFill>
                              <a:effectLst/>
                              <a:latin typeface="Cambria Math" panose="02040503050406030204" pitchFamily="18" charset="0"/>
                              <a:ea typeface="Cambria Math" panose="02040503050406030204" pitchFamily="18" charset="0"/>
                            </a:rPr>
                            <m:t>°</m:t>
                          </m:r>
                        </m:e>
                      </m:func>
                    </m:oMath>
                  </m:oMathPara>
                </a14:m>
                <a:endParaRPr lang="en-US" sz="1800" dirty="0">
                  <a:solidFill>
                    <a:srgbClr val="000000"/>
                  </a:solidFill>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0" dirty="0" smtClean="0">
                          <a:solidFill>
                            <a:srgbClr val="000000"/>
                          </a:solidFill>
                          <a:effectLst/>
                          <a:latin typeface="Cambria Math" panose="02040503050406030204" pitchFamily="18" charset="0"/>
                          <a:ea typeface="Times New Roman" panose="02020603050405020304" pitchFamily="18" charset="0"/>
                        </a:rPr>
                        <m:t>= −1</m:t>
                      </m:r>
                    </m:oMath>
                  </m:oMathPara>
                </a14:m>
                <a:endParaRPr lang="en-US" sz="1800" dirty="0">
                  <a:solidFill>
                    <a:srgbClr val="000000"/>
                  </a:solidFill>
                  <a:effectLst/>
                  <a:latin typeface="+mj-lt"/>
                  <a:ea typeface="Times New Roman" panose="02020603050405020304" pitchFamily="18" charset="0"/>
                </a:endParaRPr>
              </a:p>
            </p:txBody>
          </p:sp>
        </mc:Choice>
        <mc:Fallback xmlns="">
          <p:sp>
            <p:nvSpPr>
              <p:cNvPr id="6" name="Hộp Văn bản 5">
                <a:extLst>
                  <a:ext uri="{FF2B5EF4-FFF2-40B4-BE49-F238E27FC236}">
                    <a16:creationId xmlns:a16="http://schemas.microsoft.com/office/drawing/2014/main" id="{DFA5867B-5497-9945-72E2-BC0E02DF6C32}"/>
                  </a:ext>
                </a:extLst>
              </p:cNvPr>
              <p:cNvSpPr txBox="1">
                <a:spLocks noRot="1" noChangeAspect="1" noMove="1" noResize="1" noEditPoints="1" noAdjustHandles="1" noChangeArrowheads="1" noChangeShapeType="1" noTextEdit="1"/>
              </p:cNvSpPr>
              <p:nvPr/>
            </p:nvSpPr>
            <p:spPr>
              <a:xfrm>
                <a:off x="2244031" y="283246"/>
                <a:ext cx="4703584" cy="2169825"/>
              </a:xfrm>
              <a:prstGeom prst="rect">
                <a:avLst/>
              </a:prstGeom>
              <a:blipFill>
                <a:blip r:embed="rId2"/>
                <a:stretch>
                  <a:fillRect l="-10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1850E5FA-DA4C-4629-F8E4-B1D57128D78C}"/>
                  </a:ext>
                </a:extLst>
              </p:cNvPr>
              <p:cNvSpPr txBox="1"/>
              <p:nvPr/>
            </p:nvSpPr>
            <p:spPr>
              <a:xfrm>
                <a:off x="2244031" y="2750343"/>
                <a:ext cx="4655938" cy="2183290"/>
              </a:xfrm>
              <a:prstGeom prst="rect">
                <a:avLst/>
              </a:prstGeom>
              <a:noFill/>
            </p:spPr>
            <p:txBody>
              <a:bodyPr wrap="square">
                <a:spAutoFit/>
              </a:bodyPr>
              <a:lstStyle/>
              <a:p>
                <a:pPr marL="0" marR="0">
                  <a:lnSpc>
                    <a:spcPct val="150000"/>
                  </a:lnSpc>
                  <a:spcBef>
                    <a:spcPts val="0"/>
                  </a:spcBef>
                </a:pPr>
                <a:r>
                  <a:rPr lang="en-US" sz="1800" dirty="0">
                    <a:solidFill>
                      <a:srgbClr val="000000"/>
                    </a:solidFill>
                    <a:effectLst/>
                    <a:latin typeface="+mj-lt"/>
                    <a:ea typeface="Times New Roman" panose="02020603050405020304" pitchFamily="18" charset="0"/>
                  </a:rPr>
                  <a:t>e) </a:t>
                </a:r>
                <a14:m>
                  <m:oMath xmlns:m="http://schemas.openxmlformats.org/officeDocument/2006/math">
                    <m:r>
                      <a:rPr lang="en-US" sz="1800" i="1">
                        <a:solidFill>
                          <a:srgbClr val="000000"/>
                        </a:solidFill>
                        <a:effectLst/>
                        <a:latin typeface="Cambria Math" panose="02040503050406030204" pitchFamily="18" charset="0"/>
                        <a:ea typeface="Times New Roman" panose="02020603050405020304" pitchFamily="18" charset="0"/>
                      </a:rPr>
                      <m:t>𝐸</m:t>
                    </m:r>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cot</m:t>
                    </m:r>
                    <m:r>
                      <a:rPr lang="en-US" sz="1800" i="0">
                        <a:solidFill>
                          <a:srgbClr val="000000"/>
                        </a:solidFill>
                        <a:effectLst/>
                        <a:latin typeface="Cambria Math" panose="02040503050406030204" pitchFamily="18" charset="0"/>
                        <a:ea typeface="Times New Roman" panose="02020603050405020304" pitchFamily="18" charset="0"/>
                      </a:rPr>
                      <m:t> 10°⋅</m:t>
                    </m:r>
                    <m:r>
                      <m:rPr>
                        <m:sty m:val="p"/>
                      </m:rPr>
                      <a:rPr lang="en-US" sz="1800" i="0">
                        <a:solidFill>
                          <a:srgbClr val="000000"/>
                        </a:solidFill>
                        <a:effectLst/>
                        <a:latin typeface="Cambria Math" panose="02040503050406030204" pitchFamily="18" charset="0"/>
                        <a:ea typeface="Times New Roman" panose="02020603050405020304" pitchFamily="18" charset="0"/>
                      </a:rPr>
                      <m:t>cot</m:t>
                    </m:r>
                    <m:r>
                      <a:rPr lang="en-US" sz="1800" i="0">
                        <a:solidFill>
                          <a:srgbClr val="000000"/>
                        </a:solidFill>
                        <a:effectLst/>
                        <a:latin typeface="Cambria Math" panose="02040503050406030204" pitchFamily="18" charset="0"/>
                        <a:ea typeface="Times New Roman" panose="02020603050405020304" pitchFamily="18" charset="0"/>
                      </a:rPr>
                      <m:t> 30°⋅</m:t>
                    </m:r>
                    <m:r>
                      <m:rPr>
                        <m:sty m:val="p"/>
                      </m:rPr>
                      <a:rPr lang="en-US" sz="1800" i="0">
                        <a:solidFill>
                          <a:srgbClr val="000000"/>
                        </a:solidFill>
                        <a:effectLst/>
                        <a:latin typeface="Cambria Math" panose="02040503050406030204" pitchFamily="18" charset="0"/>
                        <a:ea typeface="Times New Roman" panose="02020603050405020304" pitchFamily="18" charset="0"/>
                      </a:rPr>
                      <m:t>cot</m:t>
                    </m:r>
                    <m:r>
                      <a:rPr lang="en-US" sz="1800" i="0">
                        <a:solidFill>
                          <a:srgbClr val="000000"/>
                        </a:solidFill>
                        <a:effectLst/>
                        <a:latin typeface="Cambria Math" panose="02040503050406030204" pitchFamily="18" charset="0"/>
                        <a:ea typeface="Times New Roman" panose="02020603050405020304" pitchFamily="18" charset="0"/>
                      </a:rPr>
                      <m:t> 100°</m:t>
                    </m:r>
                  </m:oMath>
                </a14:m>
                <a:endParaRPr lang="en-US" sz="1800" dirty="0">
                  <a:solidFill>
                    <a:srgbClr val="000000"/>
                  </a:solidFill>
                  <a:effectLst/>
                  <a:latin typeface="+mj-lt"/>
                  <a:ea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1800" i="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cot</m:t>
                          </m:r>
                        </m:fName>
                        <m:e>
                          <m:r>
                            <a:rPr lang="en-US" sz="1800" i="0">
                              <a:solidFill>
                                <a:srgbClr val="000000"/>
                              </a:solidFill>
                              <a:effectLst/>
                              <a:latin typeface="Cambria Math" panose="02040503050406030204" pitchFamily="18" charset="0"/>
                              <a:ea typeface="Times New Roman" panose="02020603050405020304" pitchFamily="18" charset="0"/>
                            </a:rPr>
                            <m:t>(</m:t>
                          </m:r>
                        </m:e>
                      </m:func>
                      <m:r>
                        <a:rPr lang="en-US" sz="1800" b="0" i="0" smtClean="0">
                          <a:solidFill>
                            <a:srgbClr val="000000"/>
                          </a:solidFill>
                          <a:effectLst/>
                          <a:latin typeface="Cambria Math" panose="02040503050406030204" pitchFamily="18" charset="0"/>
                          <a:ea typeface="Times New Roman" panose="02020603050405020304" pitchFamily="18" charset="0"/>
                        </a:rPr>
                        <m:t>90</m:t>
                      </m:r>
                      <m:r>
                        <a:rPr lang="en-US" sz="1800" b="0" i="0" smtClean="0">
                          <a:solidFill>
                            <a:srgbClr val="000000"/>
                          </a:solidFill>
                          <a:effectLst/>
                          <a:latin typeface="Cambria Math" panose="02040503050406030204" pitchFamily="18" charset="0"/>
                          <a:ea typeface="Cambria Math" panose="02040503050406030204" pitchFamily="18" charset="0"/>
                        </a:rPr>
                        <m:t>°</m:t>
                      </m:r>
                      <m:r>
                        <a:rPr lang="en-US" sz="1800" i="0">
                          <a:solidFill>
                            <a:srgbClr val="000000"/>
                          </a:solidFill>
                          <a:effectLst/>
                          <a:latin typeface="Cambria Math" panose="02040503050406030204" pitchFamily="18" charset="0"/>
                          <a:ea typeface="Times New Roman" panose="02020603050405020304" pitchFamily="18" charset="0"/>
                        </a:rPr>
                        <m:t>−</m:t>
                      </m:r>
                      <m:r>
                        <a:rPr lang="en-US" sz="1800" b="0" i="0" smtClean="0">
                          <a:solidFill>
                            <a:srgbClr val="000000"/>
                          </a:solidFill>
                          <a:effectLst/>
                          <a:latin typeface="Cambria Math" panose="02040503050406030204" pitchFamily="18" charset="0"/>
                          <a:ea typeface="Times New Roman" panose="02020603050405020304" pitchFamily="18" charset="0"/>
                        </a:rPr>
                        <m:t>80</m:t>
                      </m:r>
                      <m:r>
                        <a:rPr lang="en-US" sz="1800" b="0" i="0" smtClean="0">
                          <a:solidFill>
                            <a:srgbClr val="000000"/>
                          </a:solidFill>
                          <a:effectLst/>
                          <a:latin typeface="Cambria Math" panose="02040503050406030204" pitchFamily="18" charset="0"/>
                          <a:ea typeface="Cambria Math" panose="02040503050406030204" pitchFamily="18" charset="0"/>
                        </a:rPr>
                        <m:t>°</m:t>
                      </m:r>
                      <m:r>
                        <a:rPr lang="en-US" sz="1800" i="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func>
                            <m:funcPr>
                              <m:ctrlPr>
                                <a:rPr lang="en-US" sz="1800" i="1">
                                  <a:latin typeface="Cambria Math" panose="02040503050406030204" pitchFamily="18" charset="0"/>
                                  <a:ea typeface="Times New Roman" panose="02020603050405020304" pitchFamily="18" charset="0"/>
                                </a:rPr>
                              </m:ctrlPr>
                            </m:funcPr>
                            <m:fName>
                              <m:r>
                                <m:rPr>
                                  <m:sty m:val="p"/>
                                </m:rPr>
                                <a:rPr lang="en-US" sz="1800" i="0">
                                  <a:latin typeface="Cambria Math" panose="02040503050406030204" pitchFamily="18" charset="0"/>
                                  <a:ea typeface="Times New Roman" panose="02020603050405020304" pitchFamily="18" charset="0"/>
                                </a:rPr>
                                <m:t>cot</m:t>
                              </m:r>
                            </m:fName>
                            <m:e>
                              <m:r>
                                <a:rPr lang="en-US" sz="1800" b="0" i="0" smtClean="0">
                                  <a:latin typeface="Cambria Math" panose="02040503050406030204" pitchFamily="18" charset="0"/>
                                  <a:ea typeface="Times New Roman" panose="02020603050405020304" pitchFamily="18" charset="0"/>
                                </a:rPr>
                                <m:t>30</m:t>
                              </m:r>
                              <m:r>
                                <a:rPr lang="en-US" sz="1800" b="0" i="0" smtClean="0">
                                  <a:latin typeface="Cambria Math" panose="02040503050406030204" pitchFamily="18" charset="0"/>
                                  <a:ea typeface="Cambria Math" panose="02040503050406030204" pitchFamily="18" charset="0"/>
                                </a:rPr>
                                <m:t>°</m:t>
                              </m:r>
                            </m:e>
                          </m:func>
                          <m:r>
                            <a:rPr lang="en-US" sz="1800" i="0">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cot</m:t>
                          </m:r>
                        </m:fName>
                        <m:e>
                          <m:r>
                            <a:rPr lang="en-US" sz="1800" i="0">
                              <a:solidFill>
                                <a:srgbClr val="000000"/>
                              </a:solidFill>
                              <a:effectLst/>
                              <a:latin typeface="Cambria Math" panose="02040503050406030204" pitchFamily="18" charset="0"/>
                              <a:ea typeface="Times New Roman" panose="02020603050405020304" pitchFamily="18" charset="0"/>
                            </a:rPr>
                            <m:t>(</m:t>
                          </m:r>
                        </m:e>
                      </m:func>
                      <m:r>
                        <a:rPr lang="en-US" sz="1800" b="0" i="0" smtClean="0">
                          <a:solidFill>
                            <a:srgbClr val="000000"/>
                          </a:solidFill>
                          <a:effectLst/>
                          <a:latin typeface="Cambria Math" panose="02040503050406030204" pitchFamily="18" charset="0"/>
                          <a:ea typeface="Times New Roman" panose="02020603050405020304" pitchFamily="18" charset="0"/>
                        </a:rPr>
                        <m:t>180</m:t>
                      </m:r>
                      <m:r>
                        <a:rPr lang="en-US" sz="1800" b="0" i="0" smtClean="0">
                          <a:solidFill>
                            <a:srgbClr val="000000"/>
                          </a:solidFill>
                          <a:effectLst/>
                          <a:latin typeface="Cambria Math" panose="02040503050406030204" pitchFamily="18" charset="0"/>
                          <a:ea typeface="Cambria Math" panose="02040503050406030204" pitchFamily="18" charset="0"/>
                        </a:rPr>
                        <m:t>°</m:t>
                      </m:r>
                      <m:r>
                        <a:rPr lang="en-US" sz="1800" i="0">
                          <a:solidFill>
                            <a:srgbClr val="000000"/>
                          </a:solidFill>
                          <a:effectLst/>
                          <a:latin typeface="Cambria Math" panose="02040503050406030204" pitchFamily="18" charset="0"/>
                          <a:ea typeface="Times New Roman" panose="02020603050405020304" pitchFamily="18" charset="0"/>
                        </a:rPr>
                        <m:t>−</m:t>
                      </m:r>
                      <m:r>
                        <a:rPr lang="en-US" sz="1800" b="0" i="0" smtClean="0">
                          <a:solidFill>
                            <a:srgbClr val="000000"/>
                          </a:solidFill>
                          <a:effectLst/>
                          <a:latin typeface="Cambria Math" panose="02040503050406030204" pitchFamily="18" charset="0"/>
                          <a:ea typeface="Times New Roman" panose="02020603050405020304" pitchFamily="18" charset="0"/>
                        </a:rPr>
                        <m:t>80</m:t>
                      </m:r>
                      <m:r>
                        <a:rPr lang="en-US" sz="1800" b="0" i="0" smtClean="0">
                          <a:solidFill>
                            <a:srgbClr val="000000"/>
                          </a:solidFill>
                          <a:effectLst/>
                          <a:latin typeface="Cambria Math" panose="02040503050406030204" pitchFamily="18" charset="0"/>
                          <a:ea typeface="Cambria Math" panose="02040503050406030204" pitchFamily="18" charset="0"/>
                        </a:rPr>
                        <m:t>°</m:t>
                      </m:r>
                      <m:r>
                        <a:rPr lang="en-US" sz="1800" i="0">
                          <a:solidFill>
                            <a:srgbClr val="000000"/>
                          </a:solidFill>
                          <a:effectLst/>
                          <a:latin typeface="Cambria Math" panose="02040503050406030204" pitchFamily="18" charset="0"/>
                          <a:ea typeface="Times New Roman" panose="02020603050405020304" pitchFamily="18" charset="0"/>
                        </a:rPr>
                        <m:t>)</m:t>
                      </m:r>
                    </m:oMath>
                  </m:oMathPara>
                </a14:m>
                <a:endParaRPr lang="en-US" sz="1800" dirty="0">
                  <a:solidFill>
                    <a:srgbClr val="000000"/>
                  </a:solidFill>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tan</m:t>
                      </m:r>
                      <m:r>
                        <a:rPr lang="en-US" sz="1800" i="0">
                          <a:solidFill>
                            <a:srgbClr val="000000"/>
                          </a:solidFill>
                          <a:effectLst/>
                          <a:latin typeface="Cambria Math" panose="02040503050406030204" pitchFamily="18" charset="0"/>
                          <a:ea typeface="Times New Roman" panose="02020603050405020304" pitchFamily="18" charset="0"/>
                        </a:rPr>
                        <m:t> 80°⋅</m:t>
                      </m:r>
                      <m:r>
                        <m:rPr>
                          <m:sty m:val="p"/>
                        </m:rPr>
                        <a:rPr lang="en-US" sz="1800" i="0">
                          <a:solidFill>
                            <a:srgbClr val="000000"/>
                          </a:solidFill>
                          <a:effectLst/>
                          <a:latin typeface="Cambria Math" panose="02040503050406030204" pitchFamily="18" charset="0"/>
                          <a:ea typeface="Times New Roman" panose="02020603050405020304" pitchFamily="18" charset="0"/>
                        </a:rPr>
                        <m:t>cot</m:t>
                      </m:r>
                      <m:r>
                        <a:rPr lang="en-US" sz="1800" i="0">
                          <a:solidFill>
                            <a:srgbClr val="000000"/>
                          </a:solidFill>
                          <a:effectLst/>
                          <a:latin typeface="Cambria Math" panose="02040503050406030204" pitchFamily="18" charset="0"/>
                          <a:ea typeface="Times New Roman" panose="02020603050405020304" pitchFamily="18" charset="0"/>
                        </a:rPr>
                        <m:t> 30°⋅(−</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cot</m:t>
                          </m:r>
                        </m:fName>
                        <m:e>
                          <m:r>
                            <a:rPr lang="en-US" sz="1800" i="0">
                              <a:solidFill>
                                <a:srgbClr val="000000"/>
                              </a:solidFill>
                              <a:effectLst/>
                              <a:latin typeface="Cambria Math" panose="02040503050406030204" pitchFamily="18" charset="0"/>
                              <a:ea typeface="Times New Roman" panose="02020603050405020304" pitchFamily="18" charset="0"/>
                            </a:rPr>
                            <m:t>8</m:t>
                          </m:r>
                          <m:r>
                            <a:rPr lang="en-US" sz="1800" b="0" i="0" smtClean="0">
                              <a:solidFill>
                                <a:srgbClr val="000000"/>
                              </a:solidFill>
                              <a:effectLst/>
                              <a:latin typeface="Cambria Math" panose="02040503050406030204" pitchFamily="18" charset="0"/>
                              <a:ea typeface="Times New Roman" panose="02020603050405020304" pitchFamily="18" charset="0"/>
                            </a:rPr>
                            <m:t>0</m:t>
                          </m:r>
                          <m:r>
                            <a:rPr lang="en-US" sz="1800" b="0" i="0" smtClean="0">
                              <a:solidFill>
                                <a:srgbClr val="000000"/>
                              </a:solidFill>
                              <a:effectLst/>
                              <a:latin typeface="Cambria Math" panose="02040503050406030204" pitchFamily="18" charset="0"/>
                              <a:ea typeface="Cambria Math" panose="02040503050406030204" pitchFamily="18" charset="0"/>
                            </a:rPr>
                            <m:t>°</m:t>
                          </m:r>
                        </m:e>
                      </m:func>
                      <m:r>
                        <a:rPr lang="en-US" sz="1800" i="0">
                          <a:solidFill>
                            <a:srgbClr val="000000"/>
                          </a:solidFill>
                          <a:effectLst/>
                          <a:latin typeface="Cambria Math" panose="02040503050406030204" pitchFamily="18" charset="0"/>
                          <a:ea typeface="Times New Roman" panose="02020603050405020304" pitchFamily="18" charset="0"/>
                        </a:rPr>
                        <m:t>)</m:t>
                      </m:r>
                    </m:oMath>
                  </m:oMathPara>
                </a14:m>
                <a:endParaRPr lang="en-US" sz="1800" dirty="0">
                  <a:solidFill>
                    <a:srgbClr val="000000"/>
                  </a:solidFill>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cot</m:t>
                      </m:r>
                      <m:r>
                        <a:rPr lang="en-US" sz="1800" i="0">
                          <a:solidFill>
                            <a:srgbClr val="000000"/>
                          </a:solidFill>
                          <a:effectLst/>
                          <a:latin typeface="Cambria Math" panose="02040503050406030204" pitchFamily="18" charset="0"/>
                          <a:ea typeface="Times New Roman" panose="02020603050405020304" pitchFamily="18" charset="0"/>
                        </a:rPr>
                        <m:t> 30°</m:t>
                      </m:r>
                    </m:oMath>
                  </m:oMathPara>
                </a14:m>
                <a:endParaRPr lang="en-US" sz="1800" dirty="0">
                  <a:solidFill>
                    <a:srgbClr val="000000"/>
                  </a:solidFill>
                  <a:effectLst/>
                  <a:latin typeface="+mj-lt"/>
                  <a:ea typeface="Times New Roman" panose="02020603050405020304" pitchFamily="18" charset="0"/>
                </a:endParaRPr>
              </a:p>
              <a:p>
                <a:pPr marL="0" marR="0">
                  <a:lnSpc>
                    <a:spcPct val="150000"/>
                  </a:lnSpc>
                  <a:spcBef>
                    <a:spcPts val="0"/>
                  </a:spcBef>
                </a:pPr>
                <a14:m>
                  <m:oMath xmlns:m="http://schemas.openxmlformats.org/officeDocument/2006/math">
                    <m:r>
                      <a:rPr lang="en-US" sz="1800" i="0">
                        <a:solidFill>
                          <a:srgbClr val="000000"/>
                        </a:solidFill>
                        <a:effectLst/>
                        <a:latin typeface="Cambria Math" panose="02040503050406030204" pitchFamily="18" charset="0"/>
                        <a:ea typeface="Times New Roman" panose="02020603050405020304" pitchFamily="18" charset="0"/>
                      </a:rPr>
                      <m:t>=−</m:t>
                    </m:r>
                    <m:rad>
                      <m:radPr>
                        <m:degHide m:val="on"/>
                        <m:ctrlPr>
                          <a:rPr lang="en-US" sz="1800" i="1">
                            <a:solidFill>
                              <a:srgbClr val="000000"/>
                            </a:solidFill>
                            <a:effectLst/>
                            <a:latin typeface="Cambria Math" panose="02040503050406030204" pitchFamily="18" charset="0"/>
                            <a:ea typeface="Times New Roman" panose="02020603050405020304" pitchFamily="18" charset="0"/>
                          </a:rPr>
                        </m:ctrlPr>
                      </m:radPr>
                      <m:deg/>
                      <m:e>
                        <m:r>
                          <a:rPr lang="en-US" sz="1800" i="0">
                            <a:solidFill>
                              <a:srgbClr val="000000"/>
                            </a:solidFill>
                            <a:effectLst/>
                            <a:latin typeface="Cambria Math" panose="02040503050406030204" pitchFamily="18" charset="0"/>
                            <a:ea typeface="Times New Roman" panose="02020603050405020304" pitchFamily="18" charset="0"/>
                          </a:rPr>
                          <m:t>3</m:t>
                        </m:r>
                      </m:e>
                    </m:rad>
                  </m:oMath>
                </a14:m>
                <a:r>
                  <a:rPr lang="en-US" sz="1800" dirty="0">
                    <a:solidFill>
                      <a:srgbClr val="000000"/>
                    </a:solidFill>
                    <a:effectLst/>
                    <a:latin typeface="+mj-lt"/>
                    <a:ea typeface="Times New Roman" panose="02020603050405020304" pitchFamily="18" charset="0"/>
                  </a:rPr>
                  <a:t>.</a:t>
                </a:r>
              </a:p>
            </p:txBody>
          </p:sp>
        </mc:Choice>
        <mc:Fallback xmlns="">
          <p:sp>
            <p:nvSpPr>
              <p:cNvPr id="9" name="Hộp Văn bản 8">
                <a:extLst>
                  <a:ext uri="{FF2B5EF4-FFF2-40B4-BE49-F238E27FC236}">
                    <a16:creationId xmlns:a16="http://schemas.microsoft.com/office/drawing/2014/main" id="{1850E5FA-DA4C-4629-F8E4-B1D57128D78C}"/>
                  </a:ext>
                </a:extLst>
              </p:cNvPr>
              <p:cNvSpPr txBox="1">
                <a:spLocks noRot="1" noChangeAspect="1" noMove="1" noResize="1" noEditPoints="1" noAdjustHandles="1" noChangeArrowheads="1" noChangeShapeType="1" noTextEdit="1"/>
              </p:cNvSpPr>
              <p:nvPr/>
            </p:nvSpPr>
            <p:spPr>
              <a:xfrm>
                <a:off x="2244031" y="2750343"/>
                <a:ext cx="4655938" cy="2183290"/>
              </a:xfrm>
              <a:prstGeom prst="rect">
                <a:avLst/>
              </a:prstGeom>
              <a:blipFill>
                <a:blip r:embed="rId3"/>
                <a:stretch>
                  <a:fillRect l="-1047" b="-1955"/>
                </a:stretch>
              </a:blipFill>
            </p:spPr>
            <p:txBody>
              <a:bodyPr/>
              <a:lstStyle/>
              <a:p>
                <a:r>
                  <a:rPr lang="en-US">
                    <a:noFill/>
                  </a:rPr>
                  <a:t> </a:t>
                </a:r>
              </a:p>
            </p:txBody>
          </p:sp>
        </mc:Fallback>
      </mc:AlternateContent>
    </p:spTree>
    <p:extLst>
      <p:ext uri="{BB962C8B-B14F-4D97-AF65-F5344CB8AC3E}">
        <p14:creationId xmlns:p14="http://schemas.microsoft.com/office/powerpoint/2010/main" val="392457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9">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9">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9">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id="{6D851548-F4F0-CE70-A01D-F27ACD6E7C9C}"/>
                  </a:ext>
                </a:extLst>
              </p:cNvPr>
              <p:cNvSpPr txBox="1"/>
              <p:nvPr/>
            </p:nvSpPr>
            <p:spPr>
              <a:xfrm>
                <a:off x="1361306" y="196796"/>
                <a:ext cx="5464969" cy="456535"/>
              </a:xfrm>
              <a:prstGeom prst="rect">
                <a:avLst/>
              </a:prstGeom>
              <a:noFill/>
            </p:spPr>
            <p:txBody>
              <a:bodyPr wrap="square" rtlCol="0">
                <a:spAutoFit/>
              </a:bodyPr>
              <a:lstStyle/>
              <a:p>
                <a:pPr>
                  <a:lnSpc>
                    <a:spcPct val="150000"/>
                  </a:lnSpc>
                </a:pPr>
                <a:r>
                  <a:rPr lang="en-US" sz="1800" b="1" dirty="0" err="1"/>
                  <a:t>Bài</a:t>
                </a:r>
                <a:r>
                  <a:rPr lang="en-US" sz="1800" b="1" dirty="0"/>
                  <a:t> 5 (SGK-tr.71) </a:t>
                </a:r>
                <a:r>
                  <a:rPr lang="en-US" sz="1800" dirty="0"/>
                  <a:t>Cho tam </a:t>
                </a:r>
                <a:r>
                  <a:rPr lang="en-US" sz="1800" dirty="0" err="1"/>
                  <a:t>giác</a:t>
                </a:r>
                <a:r>
                  <a:rPr lang="en-US" sz="1800" dirty="0"/>
                  <a:t> </a:t>
                </a:r>
                <a14:m>
                  <m:oMath xmlns:m="http://schemas.openxmlformats.org/officeDocument/2006/math">
                    <m:r>
                      <a:rPr lang="en-US" sz="1800" i="1" dirty="0" smtClean="0">
                        <a:latin typeface="Cambria Math" panose="02040503050406030204" pitchFamily="18" charset="0"/>
                      </a:rPr>
                      <m:t>𝐴𝐵𝐶</m:t>
                    </m:r>
                  </m:oMath>
                </a14:m>
                <a:r>
                  <a:rPr lang="en-US" sz="1800" dirty="0"/>
                  <a:t>. </a:t>
                </a:r>
                <a:r>
                  <a:rPr lang="en-US" sz="1800" dirty="0" err="1"/>
                  <a:t>Chứng</a:t>
                </a:r>
                <a:r>
                  <a:rPr lang="en-US" sz="1800" dirty="0"/>
                  <a:t> </a:t>
                </a:r>
                <a:r>
                  <a:rPr lang="en-US" sz="1800" dirty="0" err="1"/>
                  <a:t>minh</a:t>
                </a:r>
                <a:endParaRPr lang="en-US" sz="1800" dirty="0"/>
              </a:p>
            </p:txBody>
          </p:sp>
        </mc:Choice>
        <mc:Fallback xmlns="">
          <p:sp>
            <p:nvSpPr>
              <p:cNvPr id="4" name="Hộp Văn bản 3">
                <a:extLst>
                  <a:ext uri="{FF2B5EF4-FFF2-40B4-BE49-F238E27FC236}">
                    <a16:creationId xmlns:a16="http://schemas.microsoft.com/office/drawing/2014/main" id="{6D851548-F4F0-CE70-A01D-F27ACD6E7C9C}"/>
                  </a:ext>
                </a:extLst>
              </p:cNvPr>
              <p:cNvSpPr txBox="1">
                <a:spLocks noRot="1" noChangeAspect="1" noMove="1" noResize="1" noEditPoints="1" noAdjustHandles="1" noChangeArrowheads="1" noChangeShapeType="1" noTextEdit="1"/>
              </p:cNvSpPr>
              <p:nvPr/>
            </p:nvSpPr>
            <p:spPr>
              <a:xfrm>
                <a:off x="1361306" y="196796"/>
                <a:ext cx="5464969" cy="456535"/>
              </a:xfrm>
              <a:prstGeom prst="rect">
                <a:avLst/>
              </a:prstGeom>
              <a:blipFill>
                <a:blip r:embed="rId2"/>
                <a:stretch>
                  <a:fillRect l="-892" b="-21333"/>
                </a:stretch>
              </a:blipFill>
            </p:spPr>
            <p:txBody>
              <a:bodyPr/>
              <a:lstStyle/>
              <a:p>
                <a:r>
                  <a:rPr lang="en-US">
                    <a:noFill/>
                  </a:rPr>
                  <a:t> </a:t>
                </a:r>
              </a:p>
            </p:txBody>
          </p:sp>
        </mc:Fallback>
      </mc:AlternateContent>
      <p:sp>
        <p:nvSpPr>
          <p:cNvPr id="5" name="Hộp Văn bản 4">
            <a:extLst>
              <a:ext uri="{FF2B5EF4-FFF2-40B4-BE49-F238E27FC236}">
                <a16:creationId xmlns:a16="http://schemas.microsoft.com/office/drawing/2014/main" id="{D4CA4141-0943-D1CE-0C08-BC674C1C55D3}"/>
              </a:ext>
            </a:extLst>
          </p:cNvPr>
          <p:cNvSpPr txBox="1"/>
          <p:nvPr/>
        </p:nvSpPr>
        <p:spPr>
          <a:xfrm>
            <a:off x="1361306" y="1100138"/>
            <a:ext cx="400050" cy="369332"/>
          </a:xfrm>
          <a:prstGeom prst="rect">
            <a:avLst/>
          </a:prstGeom>
          <a:noFill/>
        </p:spPr>
        <p:txBody>
          <a:bodyPr wrap="square" rtlCol="0">
            <a:spAutoFit/>
          </a:bodyPr>
          <a:lstStyle/>
          <a:p>
            <a:r>
              <a:rPr lang="en-US" sz="1800" dirty="0"/>
              <a:t>a)</a:t>
            </a:r>
          </a:p>
        </p:txBody>
      </p:sp>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5ECF0E26-7AAC-4C0B-4797-590DA6BCA53D}"/>
                  </a:ext>
                </a:extLst>
              </p:cNvPr>
              <p:cNvSpPr txBox="1"/>
              <p:nvPr/>
            </p:nvSpPr>
            <p:spPr>
              <a:xfrm>
                <a:off x="1761356" y="1025502"/>
                <a:ext cx="1786708"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f>
                            <m:fPr>
                              <m:ctrlPr>
                                <a:rPr lang="en-US" sz="1800" i="1" smtClean="0">
                                  <a:latin typeface="Cambria Math" panose="02040503050406030204" pitchFamily="18" charset="0"/>
                                </a:rPr>
                              </m:ctrlPr>
                            </m:fPr>
                            <m:num>
                              <m:r>
                                <a:rPr lang="en-US" sz="1800" b="0" i="1" smtClean="0">
                                  <a:latin typeface="Cambria Math" panose="02040503050406030204" pitchFamily="18" charset="0"/>
                                </a:rPr>
                                <m:t>𝐴</m:t>
                              </m:r>
                            </m:num>
                            <m:den>
                              <m:r>
                                <a:rPr lang="en-US" sz="1800" b="0" i="1" smtClean="0">
                                  <a:latin typeface="Cambria Math" panose="02040503050406030204" pitchFamily="18" charset="0"/>
                                </a:rPr>
                                <m:t>2</m:t>
                              </m:r>
                            </m:den>
                          </m:f>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𝐵</m:t>
                                  </m:r>
                                  <m:r>
                                    <a:rPr lang="en-US" sz="1800" b="0" i="1" smtClean="0">
                                      <a:latin typeface="Cambria Math" panose="02040503050406030204" pitchFamily="18" charset="0"/>
                                    </a:rPr>
                                    <m:t>+</m:t>
                                  </m:r>
                                  <m:r>
                                    <a:rPr lang="en-US" sz="1800" b="0" i="1" smtClean="0">
                                      <a:latin typeface="Cambria Math" panose="02040503050406030204" pitchFamily="18" charset="0"/>
                                    </a:rPr>
                                    <m:t>𝐶</m:t>
                                  </m:r>
                                </m:num>
                                <m:den>
                                  <m:r>
                                    <a:rPr lang="en-US" sz="1800" b="0" i="1" smtClean="0">
                                      <a:latin typeface="Cambria Math" panose="02040503050406030204" pitchFamily="18" charset="0"/>
                                    </a:rPr>
                                    <m:t>2</m:t>
                                  </m:r>
                                </m:den>
                              </m:f>
                            </m:e>
                          </m:func>
                        </m:e>
                      </m:func>
                    </m:oMath>
                  </m:oMathPara>
                </a14:m>
                <a:endParaRPr lang="en-US" sz="1800" dirty="0"/>
              </a:p>
            </p:txBody>
          </p:sp>
        </mc:Choice>
        <mc:Fallback xmlns="">
          <p:sp>
            <p:nvSpPr>
              <p:cNvPr id="6" name="Hộp Văn bản 5">
                <a:extLst>
                  <a:ext uri="{FF2B5EF4-FFF2-40B4-BE49-F238E27FC236}">
                    <a16:creationId xmlns:a16="http://schemas.microsoft.com/office/drawing/2014/main" id="{5ECF0E26-7AAC-4C0B-4797-590DA6BCA53D}"/>
                  </a:ext>
                </a:extLst>
              </p:cNvPr>
              <p:cNvSpPr txBox="1">
                <a:spLocks noRot="1" noChangeAspect="1" noMove="1" noResize="1" noEditPoints="1" noAdjustHandles="1" noChangeArrowheads="1" noChangeShapeType="1" noTextEdit="1"/>
              </p:cNvSpPr>
              <p:nvPr/>
            </p:nvSpPr>
            <p:spPr>
              <a:xfrm>
                <a:off x="1761356" y="1025502"/>
                <a:ext cx="1786708" cy="518604"/>
              </a:xfrm>
              <a:prstGeom prst="rect">
                <a:avLst/>
              </a:prstGeom>
              <a:blipFill>
                <a:blip r:embed="rId3"/>
                <a:stretch>
                  <a:fillRect/>
                </a:stretch>
              </a:blipFill>
            </p:spPr>
            <p:txBody>
              <a:bodyPr/>
              <a:lstStyle/>
              <a:p>
                <a:r>
                  <a:rPr lang="en-US">
                    <a:noFill/>
                  </a:rPr>
                  <a:t> </a:t>
                </a:r>
              </a:p>
            </p:txBody>
          </p:sp>
        </mc:Fallback>
      </mc:AlternateContent>
      <p:sp>
        <p:nvSpPr>
          <p:cNvPr id="7" name="Hộp Văn bản 6">
            <a:extLst>
              <a:ext uri="{FF2B5EF4-FFF2-40B4-BE49-F238E27FC236}">
                <a16:creationId xmlns:a16="http://schemas.microsoft.com/office/drawing/2014/main" id="{A46A5C6C-0195-D797-68B7-0DC6A2E4B28B}"/>
              </a:ext>
            </a:extLst>
          </p:cNvPr>
          <p:cNvSpPr txBox="1"/>
          <p:nvPr/>
        </p:nvSpPr>
        <p:spPr>
          <a:xfrm>
            <a:off x="5195887" y="1100138"/>
            <a:ext cx="400050" cy="369332"/>
          </a:xfrm>
          <a:prstGeom prst="rect">
            <a:avLst/>
          </a:prstGeom>
          <a:noFill/>
        </p:spPr>
        <p:txBody>
          <a:bodyPr wrap="square" rtlCol="0">
            <a:spAutoFit/>
          </a:bodyPr>
          <a:lstStyle/>
          <a:p>
            <a:r>
              <a:rPr lang="en-US" sz="1800" dirty="0"/>
              <a:t>b)</a:t>
            </a:r>
          </a:p>
        </p:txBody>
      </p:sp>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F142C965-2528-7CDD-89E4-FBCC1BEBEA50}"/>
                  </a:ext>
                </a:extLst>
              </p:cNvPr>
              <p:cNvSpPr txBox="1"/>
              <p:nvPr/>
            </p:nvSpPr>
            <p:spPr>
              <a:xfrm>
                <a:off x="5595937" y="1025502"/>
                <a:ext cx="1793120"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tan</m:t>
                          </m:r>
                        </m:fName>
                        <m:e>
                          <m:f>
                            <m:fPr>
                              <m:ctrlPr>
                                <a:rPr lang="en-US" sz="1800" i="1" smtClean="0">
                                  <a:latin typeface="Cambria Math" panose="02040503050406030204" pitchFamily="18" charset="0"/>
                                </a:rPr>
                              </m:ctrlPr>
                            </m:fPr>
                            <m:num>
                              <m:r>
                                <a:rPr lang="en-US" sz="1800" b="0" i="1" smtClean="0">
                                  <a:latin typeface="Cambria Math" panose="02040503050406030204" pitchFamily="18" charset="0"/>
                                </a:rPr>
                                <m:t>𝐵</m:t>
                              </m:r>
                              <m:r>
                                <a:rPr lang="en-US" sz="1800" b="0" i="1" smtClean="0">
                                  <a:latin typeface="Cambria Math" panose="02040503050406030204" pitchFamily="18" charset="0"/>
                                </a:rPr>
                                <m:t>+</m:t>
                              </m:r>
                              <m:r>
                                <a:rPr lang="en-US" sz="1800" b="0" i="1" smtClean="0">
                                  <a:latin typeface="Cambria Math" panose="02040503050406030204" pitchFamily="18" charset="0"/>
                                </a:rPr>
                                <m:t>𝐶</m:t>
                              </m:r>
                            </m:num>
                            <m:den>
                              <m:r>
                                <a:rPr lang="en-US" sz="1800" b="0" i="1" smtClean="0">
                                  <a:latin typeface="Cambria Math" panose="02040503050406030204" pitchFamily="18" charset="0"/>
                                </a:rPr>
                                <m:t>2</m:t>
                              </m:r>
                            </m:den>
                          </m:f>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cot</m:t>
                              </m:r>
                            </m:fName>
                            <m:e>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𝐴</m:t>
                                  </m:r>
                                </m:num>
                                <m:den>
                                  <m:r>
                                    <a:rPr lang="en-US" sz="1800" b="0" i="1" smtClean="0">
                                      <a:latin typeface="Cambria Math" panose="02040503050406030204" pitchFamily="18" charset="0"/>
                                    </a:rPr>
                                    <m:t>2</m:t>
                                  </m:r>
                                </m:den>
                              </m:f>
                            </m:e>
                          </m:func>
                        </m:e>
                      </m:func>
                    </m:oMath>
                  </m:oMathPara>
                </a14:m>
                <a:endParaRPr lang="en-US" sz="1800" dirty="0"/>
              </a:p>
            </p:txBody>
          </p:sp>
        </mc:Choice>
        <mc:Fallback xmlns="">
          <p:sp>
            <p:nvSpPr>
              <p:cNvPr id="9" name="Hộp Văn bản 8">
                <a:extLst>
                  <a:ext uri="{FF2B5EF4-FFF2-40B4-BE49-F238E27FC236}">
                    <a16:creationId xmlns:a16="http://schemas.microsoft.com/office/drawing/2014/main" id="{F142C965-2528-7CDD-89E4-FBCC1BEBEA50}"/>
                  </a:ext>
                </a:extLst>
              </p:cNvPr>
              <p:cNvSpPr txBox="1">
                <a:spLocks noRot="1" noChangeAspect="1" noMove="1" noResize="1" noEditPoints="1" noAdjustHandles="1" noChangeArrowheads="1" noChangeShapeType="1" noTextEdit="1"/>
              </p:cNvSpPr>
              <p:nvPr/>
            </p:nvSpPr>
            <p:spPr>
              <a:xfrm>
                <a:off x="5595937" y="1025502"/>
                <a:ext cx="1793120" cy="51860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id="{FE851CF3-5C10-63BC-9A14-76CB85840ECC}"/>
                  </a:ext>
                </a:extLst>
              </p:cNvPr>
              <p:cNvSpPr txBox="1"/>
              <p:nvPr/>
            </p:nvSpPr>
            <p:spPr>
              <a:xfrm>
                <a:off x="2297609" y="2571750"/>
                <a:ext cx="4548782" cy="1888530"/>
              </a:xfrm>
              <a:prstGeom prst="rect">
                <a:avLst/>
              </a:prstGeom>
              <a:noFill/>
            </p:spPr>
            <p:txBody>
              <a:bodyPr wrap="square">
                <a:spAutoFit/>
              </a:bodyPr>
              <a:lstStyle/>
              <a:p>
                <a:pPr marL="0" marR="0">
                  <a:lnSpc>
                    <a:spcPct val="150000"/>
                  </a:lnSpc>
                  <a:spcBef>
                    <a:spcPts val="0"/>
                  </a:spcBef>
                </a:pPr>
                <a:r>
                  <a:rPr lang="en-US" sz="1800" dirty="0">
                    <a:solidFill>
                      <a:srgbClr val="000000"/>
                    </a:solidFill>
                    <a:effectLst/>
                    <a:latin typeface="+mj-lt"/>
                    <a:ea typeface="Times New Roman" panose="02020603050405020304" pitchFamily="18" charset="0"/>
                  </a:rPr>
                  <a:t>Ta </a:t>
                </a:r>
                <a:r>
                  <a:rPr lang="en-US" sz="1800" dirty="0" err="1">
                    <a:solidFill>
                      <a:srgbClr val="000000"/>
                    </a:solidFill>
                    <a:effectLst/>
                    <a:latin typeface="+mj-lt"/>
                    <a:ea typeface="Times New Roman" panose="02020603050405020304" pitchFamily="18" charset="0"/>
                  </a:rPr>
                  <a:t>có</a:t>
                </a:r>
                <a:r>
                  <a:rPr lang="en-US" sz="1800" dirty="0">
                    <a:solidFill>
                      <a:srgbClr val="000000"/>
                    </a:solidFill>
                    <a:effectLst/>
                    <a:latin typeface="+mj-lt"/>
                    <a:ea typeface="Times New Roman" panose="02020603050405020304" pitchFamily="18" charset="0"/>
                  </a:rPr>
                  <a:t> </a:t>
                </a:r>
                <a14:m>
                  <m:oMath xmlns:m="http://schemas.openxmlformats.org/officeDocument/2006/math">
                    <m:acc>
                      <m:accPr>
                        <m:chr m:val="̂"/>
                        <m:ctrlPr>
                          <a:rPr lang="en-US" sz="1800" i="1">
                            <a:solidFill>
                              <a:srgbClr val="000000"/>
                            </a:solidFill>
                            <a:effectLst/>
                            <a:latin typeface="Cambria Math" panose="02040503050406030204" pitchFamily="18" charset="0"/>
                            <a:ea typeface="Times New Roman" panose="02020603050405020304" pitchFamily="18" charset="0"/>
                          </a:rPr>
                        </m:ctrlPr>
                      </m:accPr>
                      <m:e>
                        <m:r>
                          <a:rPr lang="en-US" sz="1800" i="1">
                            <a:solidFill>
                              <a:srgbClr val="000000"/>
                            </a:solidFill>
                            <a:effectLst/>
                            <a:latin typeface="Cambria Math" panose="02040503050406030204" pitchFamily="18" charset="0"/>
                            <a:ea typeface="Times New Roman" panose="02020603050405020304" pitchFamily="18" charset="0"/>
                          </a:rPr>
                          <m:t>𝐴</m:t>
                        </m:r>
                      </m:e>
                    </m:acc>
                    <m:r>
                      <a:rPr lang="en-US" sz="1800" i="1">
                        <a:solidFill>
                          <a:srgbClr val="000000"/>
                        </a:solidFill>
                        <a:effectLst/>
                        <a:latin typeface="Cambria Math" panose="02040503050406030204" pitchFamily="18" charset="0"/>
                        <a:ea typeface="Times New Roman" panose="02020603050405020304" pitchFamily="18" charset="0"/>
                      </a:rPr>
                      <m:t>+</m:t>
                    </m:r>
                    <m:acc>
                      <m:accPr>
                        <m:chr m:val="̂"/>
                        <m:ctrlPr>
                          <a:rPr lang="en-US" sz="1800" i="1">
                            <a:solidFill>
                              <a:srgbClr val="000000"/>
                            </a:solidFill>
                            <a:effectLst/>
                            <a:latin typeface="Cambria Math" panose="02040503050406030204" pitchFamily="18" charset="0"/>
                            <a:ea typeface="Times New Roman" panose="02020603050405020304" pitchFamily="18" charset="0"/>
                          </a:rPr>
                        </m:ctrlPr>
                      </m:accPr>
                      <m:e>
                        <m:r>
                          <a:rPr lang="en-US" sz="1800" i="1">
                            <a:solidFill>
                              <a:srgbClr val="000000"/>
                            </a:solidFill>
                            <a:effectLst/>
                            <a:latin typeface="Cambria Math" panose="02040503050406030204" pitchFamily="18" charset="0"/>
                            <a:ea typeface="Times New Roman" panose="02020603050405020304" pitchFamily="18" charset="0"/>
                          </a:rPr>
                          <m:t>𝐵</m:t>
                        </m:r>
                      </m:e>
                    </m:acc>
                    <m:r>
                      <a:rPr lang="en-US" sz="1800" i="1">
                        <a:solidFill>
                          <a:srgbClr val="000000"/>
                        </a:solidFill>
                        <a:effectLst/>
                        <a:latin typeface="Cambria Math" panose="02040503050406030204" pitchFamily="18" charset="0"/>
                        <a:ea typeface="Times New Roman" panose="02020603050405020304" pitchFamily="18" charset="0"/>
                      </a:rPr>
                      <m:t>+</m:t>
                    </m:r>
                    <m:acc>
                      <m:accPr>
                        <m:chr m:val="̂"/>
                        <m:ctrlPr>
                          <a:rPr lang="en-US" sz="1800" i="1">
                            <a:solidFill>
                              <a:srgbClr val="000000"/>
                            </a:solidFill>
                            <a:effectLst/>
                            <a:latin typeface="Cambria Math" panose="02040503050406030204" pitchFamily="18" charset="0"/>
                            <a:ea typeface="Times New Roman" panose="02020603050405020304" pitchFamily="18" charset="0"/>
                          </a:rPr>
                        </m:ctrlPr>
                      </m:accPr>
                      <m:e>
                        <m:r>
                          <a:rPr lang="en-US" sz="1800" i="1">
                            <a:solidFill>
                              <a:srgbClr val="000000"/>
                            </a:solidFill>
                            <a:effectLst/>
                            <a:latin typeface="Cambria Math" panose="02040503050406030204" pitchFamily="18" charset="0"/>
                            <a:ea typeface="Times New Roman" panose="02020603050405020304" pitchFamily="18" charset="0"/>
                          </a:rPr>
                          <m:t>𝐶</m:t>
                        </m:r>
                      </m:e>
                    </m:acc>
                    <m:r>
                      <a:rPr lang="en-US" sz="1800" i="0">
                        <a:solidFill>
                          <a:srgbClr val="000000"/>
                        </a:solidFill>
                        <a:effectLst/>
                        <a:latin typeface="Cambria Math" panose="02040503050406030204" pitchFamily="18" charset="0"/>
                        <a:ea typeface="Times New Roman" panose="02020603050405020304" pitchFamily="18" charset="0"/>
                      </a:rPr>
                      <m:t>=18</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0</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r>
                      <a:rPr lang="en-US" sz="1800" i="0">
                        <a:solidFill>
                          <a:srgbClr val="000000"/>
                        </a:solidFill>
                        <a:effectLst/>
                        <a:latin typeface="Cambria Math" panose="02040503050406030204" pitchFamily="18" charset="0"/>
                        <a:ea typeface="Times New Roman" panose="02020603050405020304" pitchFamily="18" charset="0"/>
                      </a:rPr>
                      <m:t>⇒</m:t>
                    </m:r>
                    <m:f>
                      <m:fPr>
                        <m:ctrlPr>
                          <a:rPr lang="en-US" sz="1800" i="1">
                            <a:solidFill>
                              <a:srgbClr val="000000"/>
                            </a:solidFill>
                            <a:effectLst/>
                            <a:latin typeface="Cambria Math" panose="02040503050406030204" pitchFamily="18" charset="0"/>
                            <a:ea typeface="Times New Roman" panose="02020603050405020304" pitchFamily="18" charset="0"/>
                          </a:rPr>
                        </m:ctrlPr>
                      </m:fPr>
                      <m:num>
                        <m:acc>
                          <m:accPr>
                            <m:chr m:val="̂"/>
                            <m:ctrlPr>
                              <a:rPr lang="en-US" sz="1800" i="1">
                                <a:solidFill>
                                  <a:srgbClr val="000000"/>
                                </a:solidFill>
                                <a:effectLst/>
                                <a:latin typeface="Cambria Math" panose="02040503050406030204" pitchFamily="18" charset="0"/>
                                <a:ea typeface="Times New Roman" panose="02020603050405020304" pitchFamily="18" charset="0"/>
                              </a:rPr>
                            </m:ctrlPr>
                          </m:accPr>
                          <m:e>
                            <m:r>
                              <a:rPr lang="en-US" sz="1800" i="1">
                                <a:solidFill>
                                  <a:srgbClr val="000000"/>
                                </a:solidFill>
                                <a:effectLst/>
                                <a:latin typeface="Cambria Math" panose="02040503050406030204" pitchFamily="18" charset="0"/>
                                <a:ea typeface="Times New Roman" panose="02020603050405020304" pitchFamily="18" charset="0"/>
                              </a:rPr>
                              <m:t>𝐴</m:t>
                            </m:r>
                          </m:e>
                        </m:acc>
                      </m:num>
                      <m:den>
                        <m:r>
                          <a:rPr lang="en-US" sz="1800" i="1">
                            <a:solidFill>
                              <a:srgbClr val="000000"/>
                            </a:solidFill>
                            <a:effectLst/>
                            <a:latin typeface="Cambria Math" panose="02040503050406030204" pitchFamily="18" charset="0"/>
                            <a:ea typeface="Times New Roman" panose="02020603050405020304" pitchFamily="18" charset="0"/>
                          </a:rPr>
                          <m:t>2</m:t>
                        </m:r>
                      </m:den>
                    </m:f>
                    <m:r>
                      <a:rPr lang="en-US" sz="1800" i="1">
                        <a:solidFill>
                          <a:srgbClr val="000000"/>
                        </a:solidFill>
                        <a:effectLst/>
                        <a:latin typeface="Cambria Math" panose="02040503050406030204" pitchFamily="18" charset="0"/>
                        <a:ea typeface="Times New Roman" panose="02020603050405020304" pitchFamily="18" charset="0"/>
                      </a:rPr>
                      <m:t>+</m:t>
                    </m:r>
                    <m:f>
                      <m:fPr>
                        <m:ctrlPr>
                          <a:rPr lang="en-US" sz="1800" i="1">
                            <a:solidFill>
                              <a:srgbClr val="000000"/>
                            </a:solidFill>
                            <a:effectLst/>
                            <a:latin typeface="Cambria Math" panose="02040503050406030204" pitchFamily="18" charset="0"/>
                            <a:ea typeface="Times New Roman" panose="02020603050405020304" pitchFamily="18" charset="0"/>
                          </a:rPr>
                        </m:ctrlPr>
                      </m:fPr>
                      <m:num>
                        <m:acc>
                          <m:accPr>
                            <m:chr m:val="̂"/>
                            <m:ctrlPr>
                              <a:rPr lang="en-US" sz="1800" i="1">
                                <a:solidFill>
                                  <a:srgbClr val="000000"/>
                                </a:solidFill>
                                <a:effectLst/>
                                <a:latin typeface="Cambria Math" panose="02040503050406030204" pitchFamily="18" charset="0"/>
                                <a:ea typeface="Times New Roman" panose="02020603050405020304" pitchFamily="18" charset="0"/>
                              </a:rPr>
                            </m:ctrlPr>
                          </m:accPr>
                          <m:e>
                            <m:r>
                              <a:rPr lang="en-US" sz="1800" i="1">
                                <a:solidFill>
                                  <a:srgbClr val="000000"/>
                                </a:solidFill>
                                <a:effectLst/>
                                <a:latin typeface="Cambria Math" panose="02040503050406030204" pitchFamily="18" charset="0"/>
                                <a:ea typeface="Times New Roman" panose="02020603050405020304" pitchFamily="18" charset="0"/>
                              </a:rPr>
                              <m:t>𝐵</m:t>
                            </m:r>
                          </m:e>
                        </m:acc>
                      </m:num>
                      <m:den>
                        <m:r>
                          <a:rPr lang="en-US" sz="1800" i="1">
                            <a:solidFill>
                              <a:srgbClr val="000000"/>
                            </a:solidFill>
                            <a:effectLst/>
                            <a:latin typeface="Cambria Math" panose="02040503050406030204" pitchFamily="18" charset="0"/>
                            <a:ea typeface="Times New Roman" panose="02020603050405020304" pitchFamily="18" charset="0"/>
                          </a:rPr>
                          <m:t>2</m:t>
                        </m:r>
                      </m:den>
                    </m:f>
                    <m:r>
                      <a:rPr lang="en-US" sz="1800" i="1">
                        <a:solidFill>
                          <a:srgbClr val="000000"/>
                        </a:solidFill>
                        <a:effectLst/>
                        <a:latin typeface="Cambria Math" panose="02040503050406030204" pitchFamily="18" charset="0"/>
                        <a:ea typeface="Times New Roman" panose="02020603050405020304" pitchFamily="18" charset="0"/>
                      </a:rPr>
                      <m:t>+</m:t>
                    </m:r>
                    <m:f>
                      <m:fPr>
                        <m:ctrlPr>
                          <a:rPr lang="en-US" sz="1800" i="1">
                            <a:solidFill>
                              <a:srgbClr val="000000"/>
                            </a:solidFill>
                            <a:effectLst/>
                            <a:latin typeface="Cambria Math" panose="02040503050406030204" pitchFamily="18" charset="0"/>
                            <a:ea typeface="Times New Roman" panose="02020603050405020304" pitchFamily="18" charset="0"/>
                          </a:rPr>
                        </m:ctrlPr>
                      </m:fPr>
                      <m:num>
                        <m:acc>
                          <m:accPr>
                            <m:chr m:val="̂"/>
                            <m:ctrlPr>
                              <a:rPr lang="en-US" sz="1800" i="1">
                                <a:solidFill>
                                  <a:srgbClr val="000000"/>
                                </a:solidFill>
                                <a:effectLst/>
                                <a:latin typeface="Cambria Math" panose="02040503050406030204" pitchFamily="18" charset="0"/>
                                <a:ea typeface="Times New Roman" panose="02020603050405020304" pitchFamily="18" charset="0"/>
                              </a:rPr>
                            </m:ctrlPr>
                          </m:accPr>
                          <m:e>
                            <m:r>
                              <a:rPr lang="en-US" sz="1800" i="1">
                                <a:solidFill>
                                  <a:srgbClr val="000000"/>
                                </a:solidFill>
                                <a:effectLst/>
                                <a:latin typeface="Cambria Math" panose="02040503050406030204" pitchFamily="18" charset="0"/>
                                <a:ea typeface="Times New Roman" panose="02020603050405020304" pitchFamily="18" charset="0"/>
                              </a:rPr>
                              <m:t>𝐶</m:t>
                            </m:r>
                          </m:e>
                        </m:acc>
                      </m:num>
                      <m:den>
                        <m:r>
                          <a:rPr lang="en-US" sz="1800" i="1">
                            <a:solidFill>
                              <a:srgbClr val="000000"/>
                            </a:solidFill>
                            <a:effectLst/>
                            <a:latin typeface="Cambria Math" panose="02040503050406030204" pitchFamily="18" charset="0"/>
                            <a:ea typeface="Times New Roman" panose="02020603050405020304" pitchFamily="18" charset="0"/>
                          </a:rPr>
                          <m:t>2</m:t>
                        </m:r>
                      </m:den>
                    </m:f>
                    <m:r>
                      <a:rPr lang="en-US" sz="1800" i="0">
                        <a:solidFill>
                          <a:srgbClr val="000000"/>
                        </a:solidFill>
                        <a:effectLst/>
                        <a:latin typeface="Cambria Math" panose="02040503050406030204" pitchFamily="18" charset="0"/>
                        <a:ea typeface="Times New Roman" panose="02020603050405020304" pitchFamily="18" charset="0"/>
                      </a:rPr>
                      <m:t>=9</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0</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oMath>
                </a14:m>
                <a:endParaRPr lang="en-US" sz="1800" dirty="0">
                  <a:solidFill>
                    <a:srgbClr val="000000"/>
                  </a:solidFill>
                  <a:effectLst/>
                  <a:latin typeface="+mj-lt"/>
                  <a:ea typeface="Times New Roman" panose="02020603050405020304" pitchFamily="18" charset="0"/>
                </a:endParaRPr>
              </a:p>
              <a:p>
                <a:pPr marL="0" marR="0">
                  <a:lnSpc>
                    <a:spcPct val="150000"/>
                  </a:lnSpc>
                  <a:spcBef>
                    <a:spcPts val="0"/>
                  </a:spcBef>
                </a:pPr>
                <a:r>
                  <a:rPr lang="en-US" sz="1800" dirty="0">
                    <a:solidFill>
                      <a:srgbClr val="000000"/>
                    </a:solidFill>
                    <a:effectLst/>
                    <a:latin typeface="+mj-lt"/>
                    <a:ea typeface="Times New Roman" panose="02020603050405020304" pitchFamily="18" charset="0"/>
                  </a:rPr>
                  <a:t>a) </a:t>
                </a:r>
                <a14:m>
                  <m:oMath xmlns:m="http://schemas.openxmlformats.org/officeDocument/2006/math">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sin</m:t>
                        </m:r>
                      </m:fName>
                      <m:e>
                        <m:f>
                          <m:fPr>
                            <m:ctrlPr>
                              <a:rPr lang="en-US" sz="1800" i="1">
                                <a:solidFill>
                                  <a:srgbClr val="000000"/>
                                </a:solidFill>
                                <a:effectLst/>
                                <a:latin typeface="Cambria Math" panose="02040503050406030204" pitchFamily="18" charset="0"/>
                                <a:ea typeface="Times New Roman" panose="02020603050405020304" pitchFamily="18" charset="0"/>
                              </a:rPr>
                            </m:ctrlPr>
                          </m:fPr>
                          <m:num>
                            <m:r>
                              <a:rPr lang="en-US" sz="1800" i="1">
                                <a:solidFill>
                                  <a:srgbClr val="000000"/>
                                </a:solidFill>
                                <a:effectLst/>
                                <a:latin typeface="Cambria Math" panose="02040503050406030204" pitchFamily="18" charset="0"/>
                                <a:ea typeface="Times New Roman" panose="02020603050405020304" pitchFamily="18" charset="0"/>
                              </a:rPr>
                              <m:t>𝐴</m:t>
                            </m:r>
                          </m:num>
                          <m:den>
                            <m:r>
                              <a:rPr lang="en-US" sz="1800" i="0">
                                <a:solidFill>
                                  <a:srgbClr val="000000"/>
                                </a:solidFill>
                                <a:effectLst/>
                                <a:latin typeface="Cambria Math" panose="02040503050406030204" pitchFamily="18" charset="0"/>
                                <a:ea typeface="Times New Roman" panose="02020603050405020304" pitchFamily="18" charset="0"/>
                              </a:rPr>
                              <m:t>2</m:t>
                            </m:r>
                          </m:den>
                        </m:f>
                      </m:e>
                    </m:func>
                    <m:r>
                      <a:rPr lang="en-US" sz="1800" i="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sin</m:t>
                        </m:r>
                      </m:fName>
                      <m:e>
                        <m:r>
                          <a:rPr lang="en-US" sz="1800" i="0">
                            <a:solidFill>
                              <a:srgbClr val="000000"/>
                            </a:solidFill>
                            <a:effectLst/>
                            <a:latin typeface="Cambria Math" panose="02040503050406030204" pitchFamily="18" charset="0"/>
                            <a:ea typeface="Times New Roman" panose="02020603050405020304" pitchFamily="18" charset="0"/>
                          </a:rPr>
                          <m:t>(</m:t>
                        </m:r>
                      </m:e>
                    </m:func>
                    <m:r>
                      <a:rPr lang="en-US" sz="1800" i="0">
                        <a:solidFill>
                          <a:srgbClr val="000000"/>
                        </a:solidFill>
                        <a:effectLst/>
                        <a:latin typeface="Cambria Math" panose="02040503050406030204" pitchFamily="18" charset="0"/>
                        <a:ea typeface="Times New Roman" panose="02020603050405020304" pitchFamily="18" charset="0"/>
                      </a:rPr>
                      <m:t>9</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0</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r>
                      <a:rPr lang="en-US" sz="1800" i="0">
                        <a:solidFill>
                          <a:srgbClr val="000000"/>
                        </a:solidFill>
                        <a:effectLst/>
                        <a:latin typeface="Cambria Math" panose="02040503050406030204" pitchFamily="18" charset="0"/>
                        <a:ea typeface="Times New Roman" panose="02020603050405020304" pitchFamily="18" charset="0"/>
                      </a:rPr>
                      <m:t>−</m:t>
                    </m:r>
                    <m:f>
                      <m:fPr>
                        <m:ctrlPr>
                          <a:rPr lang="en-US" sz="1800" i="1">
                            <a:solidFill>
                              <a:srgbClr val="000000"/>
                            </a:solidFill>
                            <a:effectLst/>
                            <a:latin typeface="Cambria Math" panose="02040503050406030204" pitchFamily="18" charset="0"/>
                            <a:ea typeface="Times New Roman" panose="02020603050405020304" pitchFamily="18" charset="0"/>
                          </a:rPr>
                        </m:ctrlPr>
                      </m:fPr>
                      <m:num>
                        <m:r>
                          <a:rPr lang="en-US" sz="1800" i="1">
                            <a:solidFill>
                              <a:srgbClr val="000000"/>
                            </a:solidFill>
                            <a:effectLst/>
                            <a:latin typeface="Cambria Math" panose="02040503050406030204" pitchFamily="18" charset="0"/>
                            <a:ea typeface="Times New Roman" panose="02020603050405020304" pitchFamily="18" charset="0"/>
                          </a:rPr>
                          <m:t>𝐵</m:t>
                        </m:r>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𝐶</m:t>
                        </m:r>
                      </m:num>
                      <m:den>
                        <m:r>
                          <a:rPr lang="en-US" sz="1800" i="1">
                            <a:solidFill>
                              <a:srgbClr val="000000"/>
                            </a:solidFill>
                            <a:effectLst/>
                            <a:latin typeface="Cambria Math" panose="02040503050406030204" pitchFamily="18" charset="0"/>
                            <a:ea typeface="Times New Roman" panose="02020603050405020304" pitchFamily="18" charset="0"/>
                          </a:rPr>
                          <m:t>2</m:t>
                        </m:r>
                      </m:den>
                    </m:f>
                    <m:r>
                      <a:rPr lang="en-US" sz="1800" i="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cos</m:t>
                        </m:r>
                      </m:fName>
                      <m:e>
                        <m:f>
                          <m:fPr>
                            <m:ctrlPr>
                              <a:rPr lang="en-US" sz="1800" i="1">
                                <a:solidFill>
                                  <a:srgbClr val="000000"/>
                                </a:solidFill>
                                <a:effectLst/>
                                <a:latin typeface="Cambria Math" panose="02040503050406030204" pitchFamily="18" charset="0"/>
                                <a:ea typeface="Times New Roman" panose="02020603050405020304" pitchFamily="18" charset="0"/>
                              </a:rPr>
                            </m:ctrlPr>
                          </m:fPr>
                          <m:num>
                            <m:r>
                              <a:rPr lang="en-US" sz="1800" i="1">
                                <a:solidFill>
                                  <a:srgbClr val="000000"/>
                                </a:solidFill>
                                <a:effectLst/>
                                <a:latin typeface="Cambria Math" panose="02040503050406030204" pitchFamily="18" charset="0"/>
                                <a:ea typeface="Times New Roman" panose="02020603050405020304" pitchFamily="18" charset="0"/>
                              </a:rPr>
                              <m:t>𝐵</m:t>
                            </m:r>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𝐶</m:t>
                            </m:r>
                          </m:num>
                          <m:den>
                            <m:r>
                              <a:rPr lang="en-US" sz="1800" i="1">
                                <a:solidFill>
                                  <a:srgbClr val="000000"/>
                                </a:solidFill>
                                <a:effectLst/>
                                <a:latin typeface="Cambria Math" panose="02040503050406030204" pitchFamily="18" charset="0"/>
                                <a:ea typeface="Times New Roman" panose="02020603050405020304" pitchFamily="18" charset="0"/>
                              </a:rPr>
                              <m:t>2</m:t>
                            </m:r>
                          </m:den>
                        </m:f>
                      </m:e>
                    </m:func>
                  </m:oMath>
                </a14:m>
                <a:r>
                  <a:rPr lang="en-US" sz="1800" dirty="0">
                    <a:solidFill>
                      <a:srgbClr val="000000"/>
                    </a:solidFill>
                    <a:effectLst/>
                    <a:latin typeface="+mj-lt"/>
                    <a:ea typeface="Times New Roman" panose="02020603050405020304" pitchFamily="18" charset="0"/>
                  </a:rPr>
                  <a:t> </a:t>
                </a:r>
              </a:p>
              <a:p>
                <a:pPr marL="0" marR="0">
                  <a:lnSpc>
                    <a:spcPct val="150000"/>
                  </a:lnSpc>
                  <a:spcBef>
                    <a:spcPts val="0"/>
                  </a:spcBef>
                </a:pPr>
                <a:r>
                  <a:rPr lang="en-US" sz="1800" dirty="0">
                    <a:solidFill>
                      <a:srgbClr val="000000"/>
                    </a:solidFill>
                    <a:effectLst/>
                    <a:latin typeface="+mj-lt"/>
                    <a:ea typeface="Times New Roman" panose="02020603050405020304" pitchFamily="18" charset="0"/>
                  </a:rPr>
                  <a:t>b) </a:t>
                </a:r>
                <a14:m>
                  <m:oMath xmlns:m="http://schemas.openxmlformats.org/officeDocument/2006/math">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tan</m:t>
                        </m:r>
                      </m:fName>
                      <m:e>
                        <m:f>
                          <m:fPr>
                            <m:ctrlPr>
                              <a:rPr lang="en-US" sz="1800" i="1">
                                <a:solidFill>
                                  <a:srgbClr val="000000"/>
                                </a:solidFill>
                                <a:effectLst/>
                                <a:latin typeface="Cambria Math" panose="02040503050406030204" pitchFamily="18" charset="0"/>
                                <a:ea typeface="Times New Roman" panose="02020603050405020304" pitchFamily="18" charset="0"/>
                              </a:rPr>
                            </m:ctrlPr>
                          </m:fPr>
                          <m:num>
                            <m:r>
                              <a:rPr lang="en-US" sz="1800" i="1">
                                <a:solidFill>
                                  <a:srgbClr val="000000"/>
                                </a:solidFill>
                                <a:effectLst/>
                                <a:latin typeface="Cambria Math" panose="02040503050406030204" pitchFamily="18" charset="0"/>
                                <a:ea typeface="Times New Roman" panose="02020603050405020304" pitchFamily="18" charset="0"/>
                              </a:rPr>
                              <m:t>𝐵</m:t>
                            </m:r>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𝐶</m:t>
                            </m:r>
                          </m:num>
                          <m:den>
                            <m:r>
                              <a:rPr lang="en-US" sz="1800" i="1">
                                <a:solidFill>
                                  <a:srgbClr val="000000"/>
                                </a:solidFill>
                                <a:effectLst/>
                                <a:latin typeface="Cambria Math" panose="02040503050406030204" pitchFamily="18" charset="0"/>
                                <a:ea typeface="Times New Roman" panose="02020603050405020304" pitchFamily="18" charset="0"/>
                              </a:rPr>
                              <m:t>2</m:t>
                            </m:r>
                          </m:den>
                        </m:f>
                      </m:e>
                    </m:func>
                    <m:r>
                      <a:rPr lang="en-US" sz="1800" i="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tan</m:t>
                        </m:r>
                      </m:fName>
                      <m:e>
                        <m:r>
                          <a:rPr lang="en-US" sz="1800" i="0">
                            <a:solidFill>
                              <a:srgbClr val="000000"/>
                            </a:solidFill>
                            <a:effectLst/>
                            <a:latin typeface="Cambria Math" panose="02040503050406030204" pitchFamily="18" charset="0"/>
                            <a:ea typeface="Times New Roman" panose="02020603050405020304" pitchFamily="18" charset="0"/>
                          </a:rPr>
                          <m:t>(</m:t>
                        </m:r>
                      </m:e>
                    </m:func>
                    <m:r>
                      <a:rPr lang="en-US" sz="1800" i="0">
                        <a:solidFill>
                          <a:srgbClr val="000000"/>
                        </a:solidFill>
                        <a:effectLst/>
                        <a:latin typeface="Cambria Math" panose="02040503050406030204" pitchFamily="18" charset="0"/>
                        <a:ea typeface="Times New Roman" panose="02020603050405020304" pitchFamily="18" charset="0"/>
                      </a:rPr>
                      <m:t>9</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0</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r>
                      <a:rPr lang="en-US" sz="1800" i="0">
                        <a:solidFill>
                          <a:srgbClr val="000000"/>
                        </a:solidFill>
                        <a:effectLst/>
                        <a:latin typeface="Cambria Math" panose="02040503050406030204" pitchFamily="18" charset="0"/>
                        <a:ea typeface="Times New Roman" panose="02020603050405020304" pitchFamily="18" charset="0"/>
                      </a:rPr>
                      <m:t>−</m:t>
                    </m:r>
                    <m:f>
                      <m:fPr>
                        <m:ctrlPr>
                          <a:rPr lang="en-US" sz="1800" i="1">
                            <a:solidFill>
                              <a:srgbClr val="000000"/>
                            </a:solidFill>
                            <a:effectLst/>
                            <a:latin typeface="Cambria Math" panose="02040503050406030204" pitchFamily="18" charset="0"/>
                            <a:ea typeface="Times New Roman" panose="02020603050405020304" pitchFamily="18" charset="0"/>
                          </a:rPr>
                        </m:ctrlPr>
                      </m:fPr>
                      <m:num>
                        <m:r>
                          <a:rPr lang="en-US" sz="1800" i="1">
                            <a:solidFill>
                              <a:srgbClr val="000000"/>
                            </a:solidFill>
                            <a:effectLst/>
                            <a:latin typeface="Cambria Math" panose="02040503050406030204" pitchFamily="18" charset="0"/>
                            <a:ea typeface="Times New Roman" panose="02020603050405020304" pitchFamily="18" charset="0"/>
                          </a:rPr>
                          <m:t>𝐴</m:t>
                        </m:r>
                      </m:num>
                      <m:den>
                        <m:r>
                          <a:rPr lang="en-US" sz="1800" i="1">
                            <a:solidFill>
                              <a:srgbClr val="000000"/>
                            </a:solidFill>
                            <a:effectLst/>
                            <a:latin typeface="Cambria Math" panose="02040503050406030204" pitchFamily="18" charset="0"/>
                            <a:ea typeface="Times New Roman" panose="02020603050405020304" pitchFamily="18" charset="0"/>
                          </a:rPr>
                          <m:t>2</m:t>
                        </m:r>
                      </m:den>
                    </m:f>
                    <m:r>
                      <a:rPr lang="en-US" sz="1800" i="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cot</m:t>
                        </m:r>
                      </m:fName>
                      <m:e>
                        <m:f>
                          <m:fPr>
                            <m:ctrlPr>
                              <a:rPr lang="en-US" sz="1800" i="1">
                                <a:solidFill>
                                  <a:srgbClr val="000000"/>
                                </a:solidFill>
                                <a:effectLst/>
                                <a:latin typeface="Cambria Math" panose="02040503050406030204" pitchFamily="18" charset="0"/>
                                <a:ea typeface="Times New Roman" panose="02020603050405020304" pitchFamily="18" charset="0"/>
                              </a:rPr>
                            </m:ctrlPr>
                          </m:fPr>
                          <m:num>
                            <m:r>
                              <a:rPr lang="en-US" sz="1800" i="1">
                                <a:solidFill>
                                  <a:srgbClr val="000000"/>
                                </a:solidFill>
                                <a:effectLst/>
                                <a:latin typeface="Cambria Math" panose="02040503050406030204" pitchFamily="18" charset="0"/>
                                <a:ea typeface="Times New Roman" panose="02020603050405020304" pitchFamily="18" charset="0"/>
                              </a:rPr>
                              <m:t>𝐴</m:t>
                            </m:r>
                          </m:num>
                          <m:den>
                            <m:r>
                              <a:rPr lang="en-US" sz="1800" i="0">
                                <a:solidFill>
                                  <a:srgbClr val="000000"/>
                                </a:solidFill>
                                <a:effectLst/>
                                <a:latin typeface="Cambria Math" panose="02040503050406030204" pitchFamily="18" charset="0"/>
                                <a:ea typeface="Times New Roman" panose="02020603050405020304" pitchFamily="18" charset="0"/>
                              </a:rPr>
                              <m:t>2</m:t>
                            </m:r>
                          </m:den>
                        </m:f>
                      </m:e>
                    </m:func>
                  </m:oMath>
                </a14:m>
                <a:r>
                  <a:rPr lang="en-US" sz="1800" dirty="0">
                    <a:solidFill>
                      <a:srgbClr val="000000"/>
                    </a:solidFill>
                    <a:effectLst/>
                    <a:latin typeface="+mj-lt"/>
                    <a:ea typeface="Times New Roman" panose="02020603050405020304" pitchFamily="18" charset="0"/>
                  </a:rPr>
                  <a:t>.</a:t>
                </a:r>
              </a:p>
            </p:txBody>
          </p:sp>
        </mc:Choice>
        <mc:Fallback xmlns="">
          <p:sp>
            <p:nvSpPr>
              <p:cNvPr id="12" name="Hộp Văn bản 11">
                <a:extLst>
                  <a:ext uri="{FF2B5EF4-FFF2-40B4-BE49-F238E27FC236}">
                    <a16:creationId xmlns:a16="http://schemas.microsoft.com/office/drawing/2014/main" id="{FE851CF3-5C10-63BC-9A14-76CB85840ECC}"/>
                  </a:ext>
                </a:extLst>
              </p:cNvPr>
              <p:cNvSpPr txBox="1">
                <a:spLocks noRot="1" noChangeAspect="1" noMove="1" noResize="1" noEditPoints="1" noAdjustHandles="1" noChangeArrowheads="1" noChangeShapeType="1" noTextEdit="1"/>
              </p:cNvSpPr>
              <p:nvPr/>
            </p:nvSpPr>
            <p:spPr>
              <a:xfrm>
                <a:off x="2297609" y="2571750"/>
                <a:ext cx="4548782" cy="1888530"/>
              </a:xfrm>
              <a:prstGeom prst="rect">
                <a:avLst/>
              </a:prstGeom>
              <a:blipFill>
                <a:blip r:embed="rId5"/>
                <a:stretch>
                  <a:fillRect l="-1206"/>
                </a:stretch>
              </a:blipFill>
            </p:spPr>
            <p:txBody>
              <a:bodyPr/>
              <a:lstStyle/>
              <a:p>
                <a:r>
                  <a:rPr lang="en-US">
                    <a:noFill/>
                  </a:rPr>
                  <a:t> </a:t>
                </a:r>
              </a:p>
            </p:txBody>
          </p:sp>
        </mc:Fallback>
      </mc:AlternateContent>
      <p:sp>
        <p:nvSpPr>
          <p:cNvPr id="13" name="Hộp Văn bản 12">
            <a:extLst>
              <a:ext uri="{FF2B5EF4-FFF2-40B4-BE49-F238E27FC236}">
                <a16:creationId xmlns:a16="http://schemas.microsoft.com/office/drawing/2014/main" id="{947C5F8D-6E6D-D3B4-0558-C416B37643BC}"/>
              </a:ext>
            </a:extLst>
          </p:cNvPr>
          <p:cNvSpPr txBox="1"/>
          <p:nvPr/>
        </p:nvSpPr>
        <p:spPr>
          <a:xfrm>
            <a:off x="4221956" y="1847158"/>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452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fade">
                                      <p:cBhvr>
                                        <p:cTn id="32" dur="500"/>
                                        <p:tgtEl>
                                          <p:spTgt spid="1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2" end="2"/>
                                            </p:txEl>
                                          </p:spTgt>
                                        </p:tgtEl>
                                        <p:attrNameLst>
                                          <p:attrName>style.visibility</p:attrName>
                                        </p:attrNameLst>
                                      </p:cBhvr>
                                      <p:to>
                                        <p:strVal val="visible"/>
                                      </p:to>
                                    </p:set>
                                    <p:animEffect transition="in" filter="fade">
                                      <p:cBhvr>
                                        <p:cTn id="3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id="{5832B094-03E1-FE62-CB22-204AA87184A6}"/>
                  </a:ext>
                </a:extLst>
              </p:cNvPr>
              <p:cNvSpPr txBox="1"/>
              <p:nvPr/>
            </p:nvSpPr>
            <p:spPr>
              <a:xfrm>
                <a:off x="792956" y="758629"/>
                <a:ext cx="4593432" cy="3392980"/>
              </a:xfrm>
              <a:prstGeom prst="rect">
                <a:avLst/>
              </a:prstGeom>
              <a:noFill/>
            </p:spPr>
            <p:txBody>
              <a:bodyPr wrap="square" rtlCol="0">
                <a:spAutoFit/>
              </a:bodyPr>
              <a:lstStyle/>
              <a:p>
                <a:pPr algn="just">
                  <a:lnSpc>
                    <a:spcPct val="150000"/>
                  </a:lnSpc>
                </a:pPr>
                <a:r>
                  <a:rPr lang="en-US" sz="1800" b="1" dirty="0"/>
                  <a:t>Bài 6 (SGK-tr.71) </a:t>
                </a:r>
                <a:r>
                  <a:rPr lang="en-US" sz="1800" dirty="0" err="1"/>
                  <a:t>Để</a:t>
                </a:r>
                <a:r>
                  <a:rPr lang="en-US" sz="1800" dirty="0"/>
                  <a:t> </a:t>
                </a:r>
                <a:r>
                  <a:rPr lang="en-US" sz="1800" dirty="0" err="1"/>
                  <a:t>đo</a:t>
                </a:r>
                <a:r>
                  <a:rPr lang="en-US" sz="1800" dirty="0"/>
                  <a:t> </a:t>
                </a:r>
                <a:r>
                  <a:rPr lang="en-US" sz="1800" dirty="0" err="1"/>
                  <a:t>khoảng</a:t>
                </a:r>
                <a:r>
                  <a:rPr lang="en-US" sz="1800" dirty="0"/>
                  <a:t> </a:t>
                </a:r>
                <a:r>
                  <a:rPr lang="en-US" sz="1800" dirty="0" err="1"/>
                  <a:t>cách</a:t>
                </a:r>
                <a:r>
                  <a:rPr lang="en-US" sz="1800" dirty="0"/>
                  <a:t> </a:t>
                </a:r>
                <a:r>
                  <a:rPr lang="en-US" sz="1800" dirty="0" err="1"/>
                  <a:t>từ</a:t>
                </a:r>
                <a:r>
                  <a:rPr lang="en-US" sz="1800" dirty="0"/>
                  <a:t> </a:t>
                </a:r>
                <a:r>
                  <a:rPr lang="en-US" sz="1800" dirty="0" err="1"/>
                  <a:t>vị</a:t>
                </a:r>
                <a:r>
                  <a:rPr lang="en-US" sz="1800" dirty="0"/>
                  <a:t> </a:t>
                </a:r>
                <a:r>
                  <a:rPr lang="en-US" sz="1800" dirty="0" err="1"/>
                  <a:t>trí</a:t>
                </a:r>
                <a:r>
                  <a:rPr lang="en-US" sz="1800" dirty="0"/>
                  <a:t> </a:t>
                </a:r>
                <a14:m>
                  <m:oMath xmlns:m="http://schemas.openxmlformats.org/officeDocument/2006/math">
                    <m:r>
                      <a:rPr lang="en-US" sz="1800" i="1" dirty="0" smtClean="0">
                        <a:latin typeface="Cambria Math" panose="02040503050406030204" pitchFamily="18" charset="0"/>
                      </a:rPr>
                      <m:t>𝐴</m:t>
                    </m:r>
                  </m:oMath>
                </a14:m>
                <a:r>
                  <a:rPr lang="en-US" sz="1800" dirty="0"/>
                  <a:t> </a:t>
                </a:r>
                <a:r>
                  <a:rPr lang="en-US" sz="1800" dirty="0" err="1"/>
                  <a:t>đến</a:t>
                </a:r>
                <a:r>
                  <a:rPr lang="en-US" sz="1800" dirty="0"/>
                  <a:t> </a:t>
                </a:r>
                <a:r>
                  <a:rPr lang="en-US" sz="1800" dirty="0" err="1"/>
                  <a:t>vị</a:t>
                </a:r>
                <a:r>
                  <a:rPr lang="en-US" sz="1800" dirty="0"/>
                  <a:t> </a:t>
                </a:r>
                <a:r>
                  <a:rPr lang="en-US" sz="1800" dirty="0" err="1"/>
                  <a:t>trí</a:t>
                </a:r>
                <a:r>
                  <a:rPr lang="en-US" sz="1800" dirty="0"/>
                  <a:t> </a:t>
                </a:r>
                <a14:m>
                  <m:oMath xmlns:m="http://schemas.openxmlformats.org/officeDocument/2006/math">
                    <m:r>
                      <a:rPr lang="en-US" sz="1800" i="1" dirty="0" smtClean="0">
                        <a:latin typeface="Cambria Math" panose="02040503050406030204" pitchFamily="18" charset="0"/>
                      </a:rPr>
                      <m:t>𝐵</m:t>
                    </m:r>
                  </m:oMath>
                </a14:m>
                <a:r>
                  <a:rPr lang="en-US" sz="1800" dirty="0"/>
                  <a:t> ở </a:t>
                </a:r>
                <a:r>
                  <a:rPr lang="en-US" sz="1800" dirty="0" err="1"/>
                  <a:t>hai</a:t>
                </a:r>
                <a:r>
                  <a:rPr lang="en-US" sz="1800" dirty="0"/>
                  <a:t> </a:t>
                </a:r>
                <a:r>
                  <a:rPr lang="en-US" sz="1800" dirty="0" err="1"/>
                  <a:t>bên</a:t>
                </a:r>
                <a:r>
                  <a:rPr lang="en-US" sz="1800" dirty="0"/>
                  <a:t> </a:t>
                </a:r>
                <a:r>
                  <a:rPr lang="en-US" sz="1800" dirty="0" err="1"/>
                  <a:t>bờ</a:t>
                </a:r>
                <a:r>
                  <a:rPr lang="en-US" sz="1800" dirty="0"/>
                  <a:t> </a:t>
                </a:r>
                <a:r>
                  <a:rPr lang="en-US" sz="1800" dirty="0" err="1"/>
                  <a:t>một</a:t>
                </a:r>
                <a:r>
                  <a:rPr lang="en-US" sz="1800" dirty="0"/>
                  <a:t> </a:t>
                </a:r>
                <a:r>
                  <a:rPr lang="en-US" sz="1800" dirty="0" err="1"/>
                  <a:t>cái</a:t>
                </a:r>
                <a:r>
                  <a:rPr lang="en-US" sz="1800" dirty="0"/>
                  <a:t> </a:t>
                </a:r>
                <a:r>
                  <a:rPr lang="en-US" sz="1800" dirty="0" err="1"/>
                  <a:t>ao</a:t>
                </a:r>
                <a:r>
                  <a:rPr lang="en-US" sz="1800" dirty="0"/>
                  <a:t>, </a:t>
                </a:r>
                <a:r>
                  <a:rPr lang="en-US" sz="1800" dirty="0" err="1"/>
                  <a:t>bạn</a:t>
                </a:r>
                <a:r>
                  <a:rPr lang="en-US" sz="1800" dirty="0"/>
                  <a:t> An </a:t>
                </a:r>
                <a:r>
                  <a:rPr lang="en-US" sz="1800" dirty="0" err="1"/>
                  <a:t>đi</a:t>
                </a:r>
                <a:r>
                  <a:rPr lang="en-US" sz="1800" dirty="0"/>
                  <a:t> </a:t>
                </a:r>
                <a:r>
                  <a:rPr lang="en-US" sz="1800" dirty="0" err="1"/>
                  <a:t>dọc</a:t>
                </a:r>
                <a:r>
                  <a:rPr lang="en-US" sz="1800" dirty="0"/>
                  <a:t> </a:t>
                </a:r>
                <a:r>
                  <a:rPr lang="en-US" sz="1800" dirty="0" err="1"/>
                  <a:t>bờ</a:t>
                </a:r>
                <a:r>
                  <a:rPr lang="en-US" sz="1800" dirty="0"/>
                  <a:t> </a:t>
                </a:r>
                <a:r>
                  <a:rPr lang="en-US" sz="1800" dirty="0" err="1"/>
                  <a:t>ao</a:t>
                </a:r>
                <a:r>
                  <a:rPr lang="en-US" sz="1800" dirty="0"/>
                  <a:t> </a:t>
                </a:r>
                <a:r>
                  <a:rPr lang="en-US" sz="1800" dirty="0" err="1"/>
                  <a:t>từ</a:t>
                </a:r>
                <a:r>
                  <a:rPr lang="en-US" sz="1800" dirty="0"/>
                  <a:t> </a:t>
                </a:r>
                <a:r>
                  <a:rPr lang="en-US" sz="1800" dirty="0" err="1"/>
                  <a:t>vị</a:t>
                </a:r>
                <a:r>
                  <a:rPr lang="en-US" sz="1800" dirty="0"/>
                  <a:t> </a:t>
                </a:r>
                <a:r>
                  <a:rPr lang="en-US" sz="1800" dirty="0" err="1"/>
                  <a:t>trí</a:t>
                </a:r>
                <a:r>
                  <a:rPr lang="en-US" sz="1800" dirty="0"/>
                  <a:t> </a:t>
                </a:r>
                <a14:m>
                  <m:oMath xmlns:m="http://schemas.openxmlformats.org/officeDocument/2006/math">
                    <m:r>
                      <a:rPr lang="en-US" sz="1800" i="1" dirty="0" smtClean="0">
                        <a:latin typeface="Cambria Math" panose="02040503050406030204" pitchFamily="18" charset="0"/>
                      </a:rPr>
                      <m:t>𝐴</m:t>
                    </m:r>
                  </m:oMath>
                </a14:m>
                <a:r>
                  <a:rPr lang="en-US" sz="1800" dirty="0"/>
                  <a:t> </a:t>
                </a:r>
                <a:r>
                  <a:rPr lang="en-US" sz="1800" dirty="0" err="1"/>
                  <a:t>đến</a:t>
                </a:r>
                <a:r>
                  <a:rPr lang="en-US" sz="1800" dirty="0"/>
                  <a:t> </a:t>
                </a:r>
                <a:r>
                  <a:rPr lang="en-US" sz="1800" dirty="0" err="1"/>
                  <a:t>vị</a:t>
                </a:r>
                <a:r>
                  <a:rPr lang="en-US" sz="1800" dirty="0"/>
                  <a:t> </a:t>
                </a:r>
                <a:r>
                  <a:rPr lang="en-US" sz="1800" dirty="0" err="1"/>
                  <a:t>trí</a:t>
                </a:r>
                <a:r>
                  <a:rPr lang="en-US" sz="1800" dirty="0"/>
                  <a:t> </a:t>
                </a:r>
                <a14:m>
                  <m:oMath xmlns:m="http://schemas.openxmlformats.org/officeDocument/2006/math">
                    <m:r>
                      <a:rPr lang="en-US" sz="1800" i="1" dirty="0" smtClean="0">
                        <a:latin typeface="Cambria Math" panose="02040503050406030204" pitchFamily="18" charset="0"/>
                      </a:rPr>
                      <m:t>𝐶</m:t>
                    </m:r>
                  </m:oMath>
                </a14:m>
                <a:r>
                  <a:rPr lang="en-US" sz="1800" dirty="0"/>
                  <a:t> </a:t>
                </a:r>
                <a:r>
                  <a:rPr lang="en-US" sz="1800" dirty="0" err="1"/>
                  <a:t>và</a:t>
                </a:r>
                <a:r>
                  <a:rPr lang="en-US" sz="1800" dirty="0"/>
                  <a:t> </a:t>
                </a:r>
                <a:r>
                  <a:rPr lang="en-US" sz="1800" dirty="0" err="1"/>
                  <a:t>tiến</a:t>
                </a:r>
                <a:r>
                  <a:rPr lang="en-US" sz="1800" dirty="0"/>
                  <a:t> </a:t>
                </a:r>
                <a:r>
                  <a:rPr lang="en-US" sz="1800" dirty="0" err="1"/>
                  <a:t>hành</a:t>
                </a:r>
                <a:r>
                  <a:rPr lang="en-US" sz="1800" dirty="0"/>
                  <a:t> </a:t>
                </a:r>
                <a:r>
                  <a:rPr lang="en-US" sz="1800" dirty="0" err="1"/>
                  <a:t>đo</a:t>
                </a:r>
                <a:r>
                  <a:rPr lang="en-US" sz="1800" dirty="0"/>
                  <a:t> </a:t>
                </a:r>
                <a:r>
                  <a:rPr lang="en-US" sz="1800" dirty="0" err="1"/>
                  <a:t>các</a:t>
                </a:r>
                <a:r>
                  <a:rPr lang="en-US" sz="1800" dirty="0"/>
                  <a:t> </a:t>
                </a:r>
                <a:r>
                  <a:rPr lang="en-US" sz="1800" dirty="0" err="1"/>
                  <a:t>góc</a:t>
                </a:r>
                <a:r>
                  <a:rPr lang="en-US" sz="1800" dirty="0"/>
                  <a:t> </a:t>
                </a:r>
                <a14:m>
                  <m:oMath xmlns:m="http://schemas.openxmlformats.org/officeDocument/2006/math">
                    <m:acc>
                      <m:accPr>
                        <m:chr m:val="̂"/>
                        <m:ctrlPr>
                          <a:rPr lang="en-US" sz="1800" i="1" dirty="0" smtClean="0">
                            <a:latin typeface="Cambria Math" panose="02040503050406030204" pitchFamily="18" charset="0"/>
                          </a:rPr>
                        </m:ctrlPr>
                      </m:accPr>
                      <m:e>
                        <m:r>
                          <a:rPr lang="en-US" sz="1800" i="1" dirty="0">
                            <a:latin typeface="Cambria Math" panose="02040503050406030204" pitchFamily="18" charset="0"/>
                          </a:rPr>
                          <m:t>𝐵𝐴𝐶</m:t>
                        </m:r>
                      </m:e>
                    </m:acc>
                    <m:r>
                      <a:rPr lang="en-US" sz="1800" i="1" dirty="0" smtClean="0">
                        <a:latin typeface="Cambria Math" panose="02040503050406030204" pitchFamily="18" charset="0"/>
                      </a:rPr>
                      <m:t>,</m:t>
                    </m:r>
                    <m:acc>
                      <m:accPr>
                        <m:chr m:val="̂"/>
                        <m:ctrlPr>
                          <a:rPr lang="en-US" sz="1800" i="1" dirty="0" smtClean="0">
                            <a:latin typeface="Cambria Math" panose="02040503050406030204" pitchFamily="18" charset="0"/>
                          </a:rPr>
                        </m:ctrlPr>
                      </m:accPr>
                      <m:e>
                        <m:r>
                          <a:rPr lang="en-US" sz="1800" i="1" dirty="0">
                            <a:latin typeface="Cambria Math" panose="02040503050406030204" pitchFamily="18" charset="0"/>
                          </a:rPr>
                          <m:t>𝐵𝐶𝐴</m:t>
                        </m:r>
                      </m:e>
                    </m:acc>
                  </m:oMath>
                </a14:m>
                <a:r>
                  <a:rPr lang="en-US" sz="1800" dirty="0"/>
                  <a:t>. </a:t>
                </a:r>
                <a:r>
                  <a:rPr lang="en-US" sz="1800" dirty="0" err="1"/>
                  <a:t>Biết</a:t>
                </a:r>
                <a:r>
                  <a:rPr lang="en-US" sz="1800" dirty="0"/>
                  <a:t> </a:t>
                </a:r>
                <a14:m>
                  <m:oMath xmlns:m="http://schemas.openxmlformats.org/officeDocument/2006/math">
                    <m:r>
                      <a:rPr lang="en-US" sz="1800" i="1" dirty="0" smtClean="0">
                        <a:latin typeface="Cambria Math" panose="02040503050406030204" pitchFamily="18" charset="0"/>
                      </a:rPr>
                      <m:t>𝐴𝐶</m:t>
                    </m:r>
                    <m:r>
                      <a:rPr lang="en-US" sz="1800" i="1" dirty="0" smtClean="0">
                        <a:latin typeface="Cambria Math" panose="02040503050406030204" pitchFamily="18" charset="0"/>
                      </a:rPr>
                      <m:t>=25 </m:t>
                    </m:r>
                    <m:r>
                      <a:rPr lang="en-US" sz="1800" i="1" dirty="0" smtClean="0">
                        <a:latin typeface="Cambria Math" panose="02040503050406030204" pitchFamily="18" charset="0"/>
                      </a:rPr>
                      <m:t>𝑚</m:t>
                    </m:r>
                    <m:r>
                      <a:rPr lang="en-US" sz="1800" i="1" dirty="0" smtClean="0">
                        <a:latin typeface="Cambria Math" panose="02040503050406030204" pitchFamily="18" charset="0"/>
                      </a:rPr>
                      <m:t>, </m:t>
                    </m:r>
                    <m:acc>
                      <m:accPr>
                        <m:chr m:val="̂"/>
                        <m:ctrlPr>
                          <a:rPr lang="en-US" sz="1800" i="1" dirty="0" smtClean="0">
                            <a:latin typeface="Cambria Math" panose="02040503050406030204" pitchFamily="18" charset="0"/>
                          </a:rPr>
                        </m:ctrlPr>
                      </m:accPr>
                      <m:e>
                        <m:r>
                          <a:rPr lang="en-US" sz="1800" i="1" dirty="0">
                            <a:latin typeface="Cambria Math" panose="02040503050406030204" pitchFamily="18" charset="0"/>
                          </a:rPr>
                          <m:t>𝐵𝐴𝐶</m:t>
                        </m:r>
                      </m:e>
                    </m:acc>
                    <m:r>
                      <a:rPr lang="en-US" sz="1800" i="1" dirty="0" smtClean="0">
                        <a:latin typeface="Cambria Math" panose="02040503050406030204" pitchFamily="18" charset="0"/>
                      </a:rPr>
                      <m:t>=59,95</m:t>
                    </m:r>
                    <m:r>
                      <a:rPr lang="en-US" sz="1800" i="1" dirty="0" smtClean="0">
                        <a:latin typeface="Cambria Math" panose="02040503050406030204" pitchFamily="18" charset="0"/>
                        <a:ea typeface="Cambria Math" panose="02040503050406030204" pitchFamily="18" charset="0"/>
                      </a:rPr>
                      <m:t>°</m:t>
                    </m:r>
                    <m:r>
                      <a:rPr lang="en-US" sz="1800" i="1" dirty="0" smtClean="0">
                        <a:latin typeface="Cambria Math" panose="02040503050406030204" pitchFamily="18" charset="0"/>
                      </a:rPr>
                      <m:t>, </m:t>
                    </m:r>
                    <m:r>
                      <a:rPr lang="en-US" sz="1800" b="0" i="1" dirty="0" smtClean="0">
                        <a:latin typeface="Cambria Math" panose="02040503050406030204" pitchFamily="18" charset="0"/>
                      </a:rPr>
                      <m:t> </m:t>
                    </m:r>
                    <m:acc>
                      <m:accPr>
                        <m:chr m:val="̂"/>
                        <m:ctrlPr>
                          <a:rPr lang="en-US" sz="1800" i="1" dirty="0" smtClean="0">
                            <a:latin typeface="Cambria Math" panose="02040503050406030204" pitchFamily="18" charset="0"/>
                          </a:rPr>
                        </m:ctrlPr>
                      </m:accPr>
                      <m:e>
                        <m:r>
                          <a:rPr lang="en-US" sz="1800" i="1" dirty="0">
                            <a:latin typeface="Cambria Math" panose="02040503050406030204" pitchFamily="18" charset="0"/>
                          </a:rPr>
                          <m:t>𝐵𝐶𝐴</m:t>
                        </m:r>
                      </m:e>
                    </m:acc>
                    <m:r>
                      <a:rPr lang="en-US" sz="1800" i="1" dirty="0" smtClean="0">
                        <a:latin typeface="Cambria Math" panose="02040503050406030204" pitchFamily="18" charset="0"/>
                      </a:rPr>
                      <m:t>=82,15</m:t>
                    </m:r>
                    <m:r>
                      <a:rPr lang="en-US" sz="1800" i="1" dirty="0" smtClean="0">
                        <a:latin typeface="Cambria Math" panose="02040503050406030204" pitchFamily="18" charset="0"/>
                        <a:ea typeface="Cambria Math" panose="02040503050406030204" pitchFamily="18" charset="0"/>
                      </a:rPr>
                      <m:t>°</m:t>
                    </m:r>
                  </m:oMath>
                </a14:m>
                <a:r>
                  <a:rPr lang="en-US" sz="1800" dirty="0"/>
                  <a:t>. </a:t>
                </a:r>
                <a:r>
                  <a:rPr lang="en-US" sz="1800" dirty="0" err="1"/>
                  <a:t>Hỏi</a:t>
                </a:r>
                <a:r>
                  <a:rPr lang="en-US" sz="1800" dirty="0"/>
                  <a:t> </a:t>
                </a:r>
                <a:r>
                  <a:rPr lang="en-US" sz="1800" dirty="0" err="1"/>
                  <a:t>khoảng</a:t>
                </a:r>
                <a:r>
                  <a:rPr lang="en-US" sz="1800" dirty="0"/>
                  <a:t> </a:t>
                </a:r>
                <a:r>
                  <a:rPr lang="en-US" sz="1800" dirty="0" err="1"/>
                  <a:t>cách</a:t>
                </a:r>
                <a:r>
                  <a:rPr lang="en-US" sz="1800" dirty="0"/>
                  <a:t> </a:t>
                </a:r>
                <a:r>
                  <a:rPr lang="en-US" sz="1800" dirty="0" err="1"/>
                  <a:t>từ</a:t>
                </a:r>
                <a:r>
                  <a:rPr lang="en-US" sz="1800" dirty="0"/>
                  <a:t> </a:t>
                </a:r>
                <a:r>
                  <a:rPr lang="en-US" sz="1800" dirty="0" err="1"/>
                  <a:t>vị</a:t>
                </a:r>
                <a:r>
                  <a:rPr lang="en-US" sz="1800" dirty="0"/>
                  <a:t> </a:t>
                </a:r>
                <a:r>
                  <a:rPr lang="en-US" sz="1800" dirty="0" err="1"/>
                  <a:t>trí</a:t>
                </a:r>
                <a:r>
                  <a:rPr lang="en-US" sz="1800" dirty="0"/>
                  <a:t> </a:t>
                </a:r>
                <a14:m>
                  <m:oMath xmlns:m="http://schemas.openxmlformats.org/officeDocument/2006/math">
                    <m:r>
                      <a:rPr lang="en-US" sz="1800" i="1" dirty="0" smtClean="0">
                        <a:latin typeface="Cambria Math" panose="02040503050406030204" pitchFamily="18" charset="0"/>
                      </a:rPr>
                      <m:t>𝐴</m:t>
                    </m:r>
                  </m:oMath>
                </a14:m>
                <a:r>
                  <a:rPr lang="en-US" sz="1800" dirty="0"/>
                  <a:t> </a:t>
                </a:r>
                <a:r>
                  <a:rPr lang="en-US" sz="1800" dirty="0" err="1"/>
                  <a:t>đến</a:t>
                </a:r>
                <a:r>
                  <a:rPr lang="en-US" sz="1800" dirty="0"/>
                  <a:t> </a:t>
                </a:r>
                <a:r>
                  <a:rPr lang="en-US" sz="1800" dirty="0" err="1"/>
                  <a:t>vị</a:t>
                </a:r>
                <a:r>
                  <a:rPr lang="en-US" sz="1800" dirty="0"/>
                  <a:t> </a:t>
                </a:r>
                <a:r>
                  <a:rPr lang="en-US" sz="1800" dirty="0" err="1"/>
                  <a:t>trí</a:t>
                </a:r>
                <a:r>
                  <a:rPr lang="en-US" sz="1800" dirty="0"/>
                  <a:t> </a:t>
                </a:r>
                <a14:m>
                  <m:oMath xmlns:m="http://schemas.openxmlformats.org/officeDocument/2006/math">
                    <m:r>
                      <a:rPr lang="en-US" sz="1800" i="1" dirty="0" smtClean="0">
                        <a:latin typeface="Cambria Math" panose="02040503050406030204" pitchFamily="18" charset="0"/>
                      </a:rPr>
                      <m:t>𝐵</m:t>
                    </m:r>
                  </m:oMath>
                </a14:m>
                <a:r>
                  <a:rPr lang="en-US" sz="1800" dirty="0"/>
                  <a:t> </a:t>
                </a:r>
                <a:r>
                  <a:rPr lang="en-US" sz="1800" dirty="0" err="1"/>
                  <a:t>là</a:t>
                </a:r>
                <a:r>
                  <a:rPr lang="en-US" sz="1800" dirty="0"/>
                  <a:t> bao </a:t>
                </a:r>
                <a:r>
                  <a:rPr lang="en-US" sz="1800" dirty="0" err="1"/>
                  <a:t>nhiêu</a:t>
                </a:r>
                <a:r>
                  <a:rPr lang="en-US" sz="1800" dirty="0"/>
                  <a:t> </a:t>
                </a:r>
                <a:r>
                  <a:rPr lang="en-US" sz="1800" dirty="0" err="1"/>
                  <a:t>mét</a:t>
                </a:r>
                <a:r>
                  <a:rPr lang="en-US" sz="1800" dirty="0"/>
                  <a:t> (</a:t>
                </a:r>
                <a:r>
                  <a:rPr lang="en-US" sz="1800" dirty="0" err="1"/>
                  <a:t>làm</a:t>
                </a:r>
                <a:r>
                  <a:rPr lang="en-US" sz="1800" dirty="0"/>
                  <a:t> </a:t>
                </a:r>
                <a:r>
                  <a:rPr lang="en-US" sz="1800" dirty="0" err="1"/>
                  <a:t>tròn</a:t>
                </a:r>
                <a:r>
                  <a:rPr lang="en-US" sz="1800" dirty="0"/>
                  <a:t> </a:t>
                </a:r>
                <a:r>
                  <a:rPr lang="en-US" sz="1800" dirty="0" err="1"/>
                  <a:t>kết</a:t>
                </a:r>
                <a:r>
                  <a:rPr lang="en-US" sz="1800" dirty="0"/>
                  <a:t> </a:t>
                </a:r>
                <a:r>
                  <a:rPr lang="en-US" sz="1800" dirty="0" err="1"/>
                  <a:t>quả</a:t>
                </a:r>
                <a:r>
                  <a:rPr lang="en-US" sz="1800" dirty="0"/>
                  <a:t> </a:t>
                </a:r>
                <a:r>
                  <a:rPr lang="en-US" sz="1800" dirty="0" err="1"/>
                  <a:t>đến</a:t>
                </a:r>
                <a:r>
                  <a:rPr lang="en-US" sz="1800" dirty="0"/>
                  <a:t> </a:t>
                </a:r>
                <a:r>
                  <a:rPr lang="en-US" sz="1800" dirty="0" err="1"/>
                  <a:t>hàng</a:t>
                </a:r>
                <a:r>
                  <a:rPr lang="en-US" sz="1800" dirty="0"/>
                  <a:t> </a:t>
                </a:r>
                <a:r>
                  <a:rPr lang="en-US" sz="1800" dirty="0" err="1"/>
                  <a:t>đơn</a:t>
                </a:r>
                <a:r>
                  <a:rPr lang="en-US" sz="1800" dirty="0"/>
                  <a:t> </a:t>
                </a:r>
                <a:r>
                  <a:rPr lang="en-US" sz="1800" dirty="0" err="1"/>
                  <a:t>vị</a:t>
                </a:r>
                <a:r>
                  <a:rPr lang="en-US" sz="1800" dirty="0"/>
                  <a:t>)?</a:t>
                </a:r>
              </a:p>
            </p:txBody>
          </p:sp>
        </mc:Choice>
        <mc:Fallback xmlns="">
          <p:sp>
            <p:nvSpPr>
              <p:cNvPr id="4" name="Hộp Văn bản 3">
                <a:extLst>
                  <a:ext uri="{FF2B5EF4-FFF2-40B4-BE49-F238E27FC236}">
                    <a16:creationId xmlns:a16="http://schemas.microsoft.com/office/drawing/2014/main" id="{5832B094-03E1-FE62-CB22-204AA87184A6}"/>
                  </a:ext>
                </a:extLst>
              </p:cNvPr>
              <p:cNvSpPr txBox="1">
                <a:spLocks noRot="1" noChangeAspect="1" noMove="1" noResize="1" noEditPoints="1" noAdjustHandles="1" noChangeArrowheads="1" noChangeShapeType="1" noTextEdit="1"/>
              </p:cNvSpPr>
              <p:nvPr/>
            </p:nvSpPr>
            <p:spPr>
              <a:xfrm>
                <a:off x="792956" y="758629"/>
                <a:ext cx="4593432" cy="3392980"/>
              </a:xfrm>
              <a:prstGeom prst="rect">
                <a:avLst/>
              </a:prstGeom>
              <a:blipFill>
                <a:blip r:embed="rId2"/>
                <a:stretch>
                  <a:fillRect l="-1061" r="-13926" b="-1975"/>
                </a:stretch>
              </a:blipFill>
            </p:spPr>
            <p:txBody>
              <a:bodyPr/>
              <a:lstStyle/>
              <a:p>
                <a:r>
                  <a:rPr lang="en-US">
                    <a:noFill/>
                  </a:rPr>
                  <a:t> </a:t>
                </a:r>
              </a:p>
            </p:txBody>
          </p:sp>
        </mc:Fallback>
      </mc:AlternateContent>
      <p:pic>
        <p:nvPicPr>
          <p:cNvPr id="5" name="Hình ảnh 4">
            <a:extLst>
              <a:ext uri="{FF2B5EF4-FFF2-40B4-BE49-F238E27FC236}">
                <a16:creationId xmlns:a16="http://schemas.microsoft.com/office/drawing/2014/main" id="{FFD51469-0E2D-42CF-39B2-B0FBB5DFC96B}"/>
              </a:ext>
            </a:extLst>
          </p:cNvPr>
          <p:cNvPicPr>
            <a:picLocks noChangeAspect="1"/>
          </p:cNvPicPr>
          <p:nvPr/>
        </p:nvPicPr>
        <p:blipFill>
          <a:blip r:embed="rId3"/>
          <a:stretch>
            <a:fillRect/>
          </a:stretch>
        </p:blipFill>
        <p:spPr>
          <a:xfrm>
            <a:off x="5467350" y="949951"/>
            <a:ext cx="2790825" cy="3201658"/>
          </a:xfrm>
          <a:prstGeom prst="rect">
            <a:avLst/>
          </a:prstGeom>
          <a:ln>
            <a:noFill/>
          </a:ln>
          <a:effectLst>
            <a:softEdge rad="112500"/>
          </a:effectLst>
        </p:spPr>
      </p:pic>
    </p:spTree>
    <p:extLst>
      <p:ext uri="{BB962C8B-B14F-4D97-AF65-F5344CB8AC3E}">
        <p14:creationId xmlns:p14="http://schemas.microsoft.com/office/powerpoint/2010/main" val="63577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32A7BD27-2369-E69A-A89A-F0863E0E74A2}"/>
              </a:ext>
            </a:extLst>
          </p:cNvPr>
          <p:cNvSpPr txBox="1"/>
          <p:nvPr/>
        </p:nvSpPr>
        <p:spPr>
          <a:xfrm>
            <a:off x="4221956" y="727226"/>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2ECAF574-52C2-1048-7075-93E2B2ECA078}"/>
                  </a:ext>
                </a:extLst>
              </p:cNvPr>
              <p:cNvSpPr txBox="1"/>
              <p:nvPr/>
            </p:nvSpPr>
            <p:spPr>
              <a:xfrm>
                <a:off x="1775668" y="1308206"/>
                <a:ext cx="5592664" cy="2915157"/>
              </a:xfrm>
              <a:prstGeom prst="rect">
                <a:avLst/>
              </a:prstGeom>
              <a:noFill/>
            </p:spPr>
            <p:txBody>
              <a:bodyPr wrap="square">
                <a:spAutoFit/>
              </a:bodyPr>
              <a:lstStyle/>
              <a:p>
                <a:pPr marL="0" marR="0">
                  <a:lnSpc>
                    <a:spcPct val="150000"/>
                  </a:lnSpc>
                  <a:spcBef>
                    <a:spcPts val="0"/>
                  </a:spcBef>
                </a:pPr>
                <a:r>
                  <a:rPr lang="fr-FR" sz="1800" dirty="0">
                    <a:solidFill>
                      <a:schemeClr val="tx1"/>
                    </a:solidFill>
                    <a:effectLst/>
                    <a:latin typeface="+mj-lt"/>
                    <a:ea typeface="Times New Roman" panose="02020603050405020304" pitchFamily="18" charset="0"/>
                  </a:rPr>
                  <a:t>Ta </a:t>
                </a:r>
                <a:r>
                  <a:rPr lang="fr-FR" sz="1800" dirty="0" err="1">
                    <a:solidFill>
                      <a:schemeClr val="tx1"/>
                    </a:solidFill>
                    <a:effectLst/>
                    <a:latin typeface="+mj-lt"/>
                    <a:ea typeface="Times New Roman" panose="02020603050405020304" pitchFamily="18" charset="0"/>
                  </a:rPr>
                  <a:t>có</a:t>
                </a:r>
                <a:r>
                  <a:rPr lang="fr-FR" sz="1800" dirty="0">
                    <a:solidFill>
                      <a:schemeClr val="tx1"/>
                    </a:solidFill>
                    <a:effectLst/>
                    <a:latin typeface="+mj-lt"/>
                    <a:ea typeface="Times New Roman" panose="02020603050405020304" pitchFamily="18" charset="0"/>
                  </a:rPr>
                  <a:t>: </a:t>
                </a:r>
                <a14:m>
                  <m:oMath xmlns:m="http://schemas.openxmlformats.org/officeDocument/2006/math">
                    <m:acc>
                      <m:accPr>
                        <m:chr m:val="̂"/>
                        <m:ctrlPr>
                          <a:rPr lang="en-US" sz="1800" i="1">
                            <a:solidFill>
                              <a:schemeClr val="tx1"/>
                            </a:solidFill>
                            <a:effectLst/>
                            <a:latin typeface="Cambria Math" panose="02040503050406030204" pitchFamily="18" charset="0"/>
                            <a:ea typeface="Times New Roman" panose="02020603050405020304" pitchFamily="18" charset="0"/>
                          </a:rPr>
                        </m:ctrlPr>
                      </m:accPr>
                      <m:e>
                        <m:r>
                          <a:rPr lang="en-US" sz="1800" i="1">
                            <a:solidFill>
                              <a:schemeClr val="tx1"/>
                            </a:solidFill>
                            <a:effectLst/>
                            <a:latin typeface="Cambria Math" panose="02040503050406030204" pitchFamily="18" charset="0"/>
                            <a:ea typeface="Times New Roman" panose="02020603050405020304" pitchFamily="18" charset="0"/>
                          </a:rPr>
                          <m:t>𝐴𝐵𝐶</m:t>
                        </m:r>
                      </m:e>
                    </m:acc>
                    <m:r>
                      <a:rPr lang="fr-FR" sz="1800" i="1">
                        <a:solidFill>
                          <a:schemeClr val="tx1"/>
                        </a:solidFill>
                        <a:effectLst/>
                        <a:latin typeface="Cambria Math" panose="02040503050406030204" pitchFamily="18" charset="0"/>
                        <a:ea typeface="Times New Roman" panose="02020603050405020304" pitchFamily="18" charset="0"/>
                      </a:rPr>
                      <m:t>=18</m:t>
                    </m:r>
                    <m:sSup>
                      <m:sSupPr>
                        <m:ctrlPr>
                          <a:rPr lang="en-US" sz="1800" i="1">
                            <a:solidFill>
                              <a:schemeClr val="tx1"/>
                            </a:solidFill>
                            <a:effectLst/>
                            <a:latin typeface="Cambria Math" panose="02040503050406030204" pitchFamily="18" charset="0"/>
                            <a:ea typeface="Times New Roman" panose="02020603050405020304" pitchFamily="18" charset="0"/>
                          </a:rPr>
                        </m:ctrlPr>
                      </m:sSupPr>
                      <m:e>
                        <m:r>
                          <a:rPr lang="fr-FR" sz="1800" i="1">
                            <a:solidFill>
                              <a:schemeClr val="tx1"/>
                            </a:solidFill>
                            <a:effectLst/>
                            <a:latin typeface="Cambria Math" panose="02040503050406030204" pitchFamily="18" charset="0"/>
                            <a:ea typeface="Times New Roman" panose="02020603050405020304" pitchFamily="18" charset="0"/>
                          </a:rPr>
                          <m:t>0</m:t>
                        </m:r>
                      </m:e>
                      <m:sup>
                        <m:r>
                          <a:rPr lang="en-US" sz="1800" i="1">
                            <a:solidFill>
                              <a:schemeClr val="tx1"/>
                            </a:solidFill>
                            <a:effectLst/>
                            <a:latin typeface="Cambria Math" panose="02040503050406030204" pitchFamily="18" charset="0"/>
                            <a:ea typeface="Times New Roman" panose="02020603050405020304" pitchFamily="18" charset="0"/>
                          </a:rPr>
                          <m:t>𝑜</m:t>
                        </m:r>
                      </m:sup>
                    </m:sSup>
                    <m:r>
                      <a:rPr lang="fr-FR" sz="1800" i="1">
                        <a:solidFill>
                          <a:schemeClr val="tx1"/>
                        </a:solidFill>
                        <a:effectLst/>
                        <a:latin typeface="Cambria Math" panose="02040503050406030204" pitchFamily="18" charset="0"/>
                        <a:ea typeface="Times New Roman" panose="02020603050405020304" pitchFamily="18" charset="0"/>
                      </a:rPr>
                      <m:t>−59,9</m:t>
                    </m:r>
                    <m:sSup>
                      <m:sSupPr>
                        <m:ctrlPr>
                          <a:rPr lang="en-US" sz="1800" i="1">
                            <a:solidFill>
                              <a:schemeClr val="tx1"/>
                            </a:solidFill>
                            <a:effectLst/>
                            <a:latin typeface="Cambria Math" panose="02040503050406030204" pitchFamily="18" charset="0"/>
                            <a:ea typeface="Times New Roman" panose="02020603050405020304" pitchFamily="18" charset="0"/>
                          </a:rPr>
                        </m:ctrlPr>
                      </m:sSupPr>
                      <m:e>
                        <m:r>
                          <a:rPr lang="fr-FR" sz="1800" i="1">
                            <a:solidFill>
                              <a:schemeClr val="tx1"/>
                            </a:solidFill>
                            <a:effectLst/>
                            <a:latin typeface="Cambria Math" panose="02040503050406030204" pitchFamily="18" charset="0"/>
                            <a:ea typeface="Times New Roman" panose="02020603050405020304" pitchFamily="18" charset="0"/>
                          </a:rPr>
                          <m:t>5</m:t>
                        </m:r>
                      </m:e>
                      <m:sup>
                        <m:r>
                          <a:rPr lang="en-US" sz="1800" i="1">
                            <a:solidFill>
                              <a:schemeClr val="tx1"/>
                            </a:solidFill>
                            <a:effectLst/>
                            <a:latin typeface="Cambria Math" panose="02040503050406030204" pitchFamily="18" charset="0"/>
                            <a:ea typeface="Times New Roman" panose="02020603050405020304" pitchFamily="18" charset="0"/>
                          </a:rPr>
                          <m:t>𝑜</m:t>
                        </m:r>
                      </m:sup>
                    </m:sSup>
                    <m:r>
                      <a:rPr lang="fr-FR" sz="1800" i="1">
                        <a:solidFill>
                          <a:schemeClr val="tx1"/>
                        </a:solidFill>
                        <a:effectLst/>
                        <a:latin typeface="Cambria Math" panose="02040503050406030204" pitchFamily="18" charset="0"/>
                        <a:ea typeface="Times New Roman" panose="02020603050405020304" pitchFamily="18" charset="0"/>
                      </a:rPr>
                      <m:t>−82,1</m:t>
                    </m:r>
                    <m:sSup>
                      <m:sSupPr>
                        <m:ctrlPr>
                          <a:rPr lang="en-US" sz="1800" i="1">
                            <a:solidFill>
                              <a:schemeClr val="tx1"/>
                            </a:solidFill>
                            <a:effectLst/>
                            <a:latin typeface="Cambria Math" panose="02040503050406030204" pitchFamily="18" charset="0"/>
                            <a:ea typeface="Times New Roman" panose="02020603050405020304" pitchFamily="18" charset="0"/>
                          </a:rPr>
                        </m:ctrlPr>
                      </m:sSupPr>
                      <m:e>
                        <m:r>
                          <a:rPr lang="fr-FR" sz="1800" i="1">
                            <a:solidFill>
                              <a:schemeClr val="tx1"/>
                            </a:solidFill>
                            <a:effectLst/>
                            <a:latin typeface="Cambria Math" panose="02040503050406030204" pitchFamily="18" charset="0"/>
                            <a:ea typeface="Times New Roman" panose="02020603050405020304" pitchFamily="18" charset="0"/>
                          </a:rPr>
                          <m:t>5</m:t>
                        </m:r>
                      </m:e>
                      <m:sup>
                        <m:r>
                          <a:rPr lang="en-US" sz="1800" i="1">
                            <a:solidFill>
                              <a:schemeClr val="tx1"/>
                            </a:solidFill>
                            <a:effectLst/>
                            <a:latin typeface="Cambria Math" panose="02040503050406030204" pitchFamily="18" charset="0"/>
                            <a:ea typeface="Times New Roman" panose="02020603050405020304" pitchFamily="18" charset="0"/>
                          </a:rPr>
                          <m:t>𝑜</m:t>
                        </m:r>
                      </m:sup>
                    </m:sSup>
                    <m:r>
                      <a:rPr lang="fr-FR" sz="1800" i="1">
                        <a:solidFill>
                          <a:schemeClr val="tx1"/>
                        </a:solidFill>
                        <a:effectLst/>
                        <a:latin typeface="Cambria Math" panose="02040503050406030204" pitchFamily="18" charset="0"/>
                        <a:ea typeface="Times New Roman" panose="02020603050405020304" pitchFamily="18" charset="0"/>
                      </a:rPr>
                      <m:t>=37,</m:t>
                    </m:r>
                    <m:sSup>
                      <m:sSupPr>
                        <m:ctrlPr>
                          <a:rPr lang="en-US" sz="1800" i="1">
                            <a:solidFill>
                              <a:schemeClr val="tx1"/>
                            </a:solidFill>
                            <a:effectLst/>
                            <a:latin typeface="Cambria Math" panose="02040503050406030204" pitchFamily="18" charset="0"/>
                            <a:ea typeface="Times New Roman" panose="02020603050405020304" pitchFamily="18" charset="0"/>
                          </a:rPr>
                        </m:ctrlPr>
                      </m:sSupPr>
                      <m:e>
                        <m:r>
                          <a:rPr lang="fr-FR" sz="1800" i="1">
                            <a:solidFill>
                              <a:schemeClr val="tx1"/>
                            </a:solidFill>
                            <a:effectLst/>
                            <a:latin typeface="Cambria Math" panose="02040503050406030204" pitchFamily="18" charset="0"/>
                            <a:ea typeface="Times New Roman" panose="02020603050405020304" pitchFamily="18" charset="0"/>
                          </a:rPr>
                          <m:t>9</m:t>
                        </m:r>
                      </m:e>
                      <m:sup>
                        <m:r>
                          <a:rPr lang="en-US" sz="1800" i="1">
                            <a:solidFill>
                              <a:schemeClr val="tx1"/>
                            </a:solidFill>
                            <a:effectLst/>
                            <a:latin typeface="Cambria Math" panose="02040503050406030204" pitchFamily="18" charset="0"/>
                            <a:ea typeface="Times New Roman" panose="02020603050405020304" pitchFamily="18" charset="0"/>
                          </a:rPr>
                          <m:t>𝑜</m:t>
                        </m:r>
                      </m:sup>
                    </m:sSup>
                  </m:oMath>
                </a14:m>
                <a:endParaRPr lang="en-US" sz="1800" dirty="0">
                  <a:solidFill>
                    <a:schemeClr val="tx1"/>
                  </a:solidFill>
                  <a:effectLst/>
                  <a:latin typeface="+mj-lt"/>
                  <a:ea typeface="Times New Roman" panose="02020603050405020304" pitchFamily="18" charset="0"/>
                </a:endParaRPr>
              </a:p>
              <a:p>
                <a:pPr marL="0" marR="0">
                  <a:lnSpc>
                    <a:spcPct val="150000"/>
                  </a:lnSpc>
                  <a:spcBef>
                    <a:spcPts val="0"/>
                  </a:spcBef>
                </a:pPr>
                <a:r>
                  <a:rPr lang="fr-FR" sz="1800" dirty="0" err="1">
                    <a:solidFill>
                      <a:schemeClr val="tx1"/>
                    </a:solidFill>
                    <a:effectLst/>
                    <a:latin typeface="+mj-lt"/>
                    <a:ea typeface="Times New Roman" panose="02020603050405020304" pitchFamily="18" charset="0"/>
                  </a:rPr>
                  <a:t>Áp</a:t>
                </a:r>
                <a:r>
                  <a:rPr lang="fr-FR" sz="1800" dirty="0">
                    <a:solidFill>
                      <a:schemeClr val="tx1"/>
                    </a:solidFill>
                    <a:effectLst/>
                    <a:latin typeface="+mj-lt"/>
                    <a:ea typeface="Times New Roman" panose="02020603050405020304" pitchFamily="18" charset="0"/>
                  </a:rPr>
                  <a:t> </a:t>
                </a:r>
                <a:r>
                  <a:rPr lang="fr-FR" sz="1800" dirty="0" err="1">
                    <a:solidFill>
                      <a:schemeClr val="tx1"/>
                    </a:solidFill>
                    <a:effectLst/>
                    <a:latin typeface="+mj-lt"/>
                    <a:ea typeface="Times New Roman" panose="02020603050405020304" pitchFamily="18" charset="0"/>
                  </a:rPr>
                  <a:t>dụng</a:t>
                </a:r>
                <a:r>
                  <a:rPr lang="fr-FR" sz="1800" dirty="0">
                    <a:solidFill>
                      <a:schemeClr val="tx1"/>
                    </a:solidFill>
                    <a:effectLst/>
                    <a:latin typeface="+mj-lt"/>
                    <a:ea typeface="Times New Roman" panose="02020603050405020304" pitchFamily="18" charset="0"/>
                  </a:rPr>
                  <a:t> </a:t>
                </a:r>
                <a:r>
                  <a:rPr lang="fr-FR" sz="1800" dirty="0" err="1">
                    <a:solidFill>
                      <a:schemeClr val="tx1"/>
                    </a:solidFill>
                    <a:effectLst/>
                    <a:latin typeface="+mj-lt"/>
                    <a:ea typeface="Times New Roman" panose="02020603050405020304" pitchFamily="18" charset="0"/>
                  </a:rPr>
                  <a:t>định</a:t>
                </a:r>
                <a:r>
                  <a:rPr lang="fr-FR" sz="1800" dirty="0">
                    <a:solidFill>
                      <a:schemeClr val="tx1"/>
                    </a:solidFill>
                    <a:effectLst/>
                    <a:latin typeface="+mj-lt"/>
                    <a:ea typeface="Times New Roman" panose="02020603050405020304" pitchFamily="18" charset="0"/>
                  </a:rPr>
                  <a:t> </a:t>
                </a:r>
                <a:r>
                  <a:rPr lang="fr-FR" sz="1800" dirty="0" err="1">
                    <a:solidFill>
                      <a:schemeClr val="tx1"/>
                    </a:solidFill>
                    <a:effectLst/>
                    <a:latin typeface="+mj-lt"/>
                    <a:ea typeface="Times New Roman" panose="02020603050405020304" pitchFamily="18" charset="0"/>
                  </a:rPr>
                  <a:t>lí</a:t>
                </a:r>
                <a:r>
                  <a:rPr lang="fr-FR" sz="1800" dirty="0">
                    <a:solidFill>
                      <a:schemeClr val="tx1"/>
                    </a:solidFill>
                    <a:effectLst/>
                    <a:latin typeface="+mj-lt"/>
                    <a:ea typeface="Times New Roman" panose="02020603050405020304" pitchFamily="18" charset="0"/>
                  </a:rPr>
                  <a:t> sin </a:t>
                </a:r>
                <a:r>
                  <a:rPr lang="fr-FR" sz="1800" dirty="0" err="1">
                    <a:solidFill>
                      <a:schemeClr val="tx1"/>
                    </a:solidFill>
                    <a:effectLst/>
                    <a:latin typeface="+mj-lt"/>
                    <a:ea typeface="Times New Roman" panose="02020603050405020304" pitchFamily="18" charset="0"/>
                  </a:rPr>
                  <a:t>cho</a:t>
                </a:r>
                <a:r>
                  <a:rPr lang="fr-FR" sz="1800" dirty="0">
                    <a:solidFill>
                      <a:schemeClr val="tx1"/>
                    </a:solidFill>
                    <a:effectLst/>
                    <a:latin typeface="+mj-lt"/>
                    <a:ea typeface="Times New Roman" panose="02020603050405020304" pitchFamily="18" charset="0"/>
                  </a:rPr>
                  <a:t> </a:t>
                </a:r>
                <a:r>
                  <a:rPr lang="fr-FR" sz="1800" dirty="0" err="1">
                    <a:solidFill>
                      <a:schemeClr val="tx1"/>
                    </a:solidFill>
                    <a:effectLst/>
                    <a:latin typeface="+mj-lt"/>
                    <a:ea typeface="Times New Roman" panose="02020603050405020304" pitchFamily="18" charset="0"/>
                  </a:rPr>
                  <a:t>tam</a:t>
                </a:r>
                <a:r>
                  <a:rPr lang="fr-FR" sz="1800" dirty="0">
                    <a:solidFill>
                      <a:schemeClr val="tx1"/>
                    </a:solidFill>
                    <a:effectLst/>
                    <a:latin typeface="+mj-lt"/>
                    <a:ea typeface="Times New Roman" panose="02020603050405020304" pitchFamily="18" charset="0"/>
                  </a:rPr>
                  <a:t> </a:t>
                </a:r>
                <a:r>
                  <a:rPr lang="fr-FR" sz="1800" dirty="0" err="1">
                    <a:solidFill>
                      <a:schemeClr val="tx1"/>
                    </a:solidFill>
                    <a:effectLst/>
                    <a:latin typeface="+mj-lt"/>
                    <a:ea typeface="Times New Roman" panose="02020603050405020304" pitchFamily="18" charset="0"/>
                  </a:rPr>
                  <a:t>giác</a:t>
                </a:r>
                <a:r>
                  <a:rPr lang="fr-FR" sz="1800" dirty="0">
                    <a:solidFill>
                      <a:schemeClr val="tx1"/>
                    </a:solidFill>
                    <a:effectLst/>
                    <a:latin typeface="+mj-lt"/>
                    <a:ea typeface="Times New Roman" panose="02020603050405020304" pitchFamily="18" charset="0"/>
                  </a:rPr>
                  <a:t> </a:t>
                </a:r>
                <a14:m>
                  <m:oMath xmlns:m="http://schemas.openxmlformats.org/officeDocument/2006/math">
                    <m:r>
                      <a:rPr lang="fr-FR" sz="1800" i="1" dirty="0" smtClean="0">
                        <a:solidFill>
                          <a:schemeClr val="tx1"/>
                        </a:solidFill>
                        <a:effectLst/>
                        <a:latin typeface="Cambria Math" panose="02040503050406030204" pitchFamily="18" charset="0"/>
                        <a:ea typeface="Times New Roman" panose="02020603050405020304" pitchFamily="18" charset="0"/>
                      </a:rPr>
                      <m:t>𝐴𝐵𝐶</m:t>
                    </m:r>
                  </m:oMath>
                </a14:m>
                <a:r>
                  <a:rPr lang="fr-FR" sz="1800" dirty="0">
                    <a:solidFill>
                      <a:schemeClr val="tx1"/>
                    </a:solidFill>
                    <a:effectLst/>
                    <a:latin typeface="+mj-lt"/>
                    <a:ea typeface="Times New Roman" panose="02020603050405020304" pitchFamily="18" charset="0"/>
                  </a:rPr>
                  <a:t> </a:t>
                </a:r>
                <a:r>
                  <a:rPr lang="fr-FR" sz="1800" dirty="0" err="1">
                    <a:solidFill>
                      <a:schemeClr val="tx1"/>
                    </a:solidFill>
                    <a:effectLst/>
                    <a:latin typeface="+mj-lt"/>
                    <a:ea typeface="Times New Roman" panose="02020603050405020304" pitchFamily="18" charset="0"/>
                  </a:rPr>
                  <a:t>có</a:t>
                </a:r>
                <a:r>
                  <a:rPr lang="fr-FR" sz="1800" dirty="0">
                    <a:solidFill>
                      <a:schemeClr val="tx1"/>
                    </a:solidFill>
                    <a:effectLst/>
                    <a:latin typeface="+mj-lt"/>
                    <a:ea typeface="Times New Roman" panose="02020603050405020304" pitchFamily="18" charset="0"/>
                  </a:rPr>
                  <a:t>: </a:t>
                </a:r>
                <a:endParaRPr lang="fr-FR" sz="1800" dirty="0">
                  <a:solidFill>
                    <a:schemeClr val="tx1"/>
                  </a:solidFill>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f>
                        <m:fPr>
                          <m:ctrlPr>
                            <a:rPr lang="en-US" sz="1800" i="1">
                              <a:solidFill>
                                <a:schemeClr val="tx1"/>
                              </a:solidFill>
                              <a:effectLst/>
                              <a:latin typeface="Cambria Math" panose="02040503050406030204" pitchFamily="18" charset="0"/>
                              <a:ea typeface="Times New Roman" panose="02020603050405020304" pitchFamily="18" charset="0"/>
                            </a:rPr>
                          </m:ctrlPr>
                        </m:fPr>
                        <m:num>
                          <m:r>
                            <a:rPr lang="en-US" sz="1800" i="1">
                              <a:solidFill>
                                <a:schemeClr val="tx1"/>
                              </a:solidFill>
                              <a:effectLst/>
                              <a:latin typeface="Cambria Math" panose="02040503050406030204" pitchFamily="18" charset="0"/>
                              <a:ea typeface="Times New Roman" panose="02020603050405020304" pitchFamily="18" charset="0"/>
                            </a:rPr>
                            <m:t>𝐴𝐵</m:t>
                          </m:r>
                        </m:num>
                        <m:den>
                          <m:func>
                            <m:funcPr>
                              <m:ctrlPr>
                                <a:rPr lang="en-US" sz="1800" i="1">
                                  <a:solidFill>
                                    <a:schemeClr val="tx1"/>
                                  </a:solidFill>
                                  <a:effectLst/>
                                  <a:latin typeface="Cambria Math" panose="02040503050406030204" pitchFamily="18" charset="0"/>
                                  <a:ea typeface="Times New Roman" panose="02020603050405020304" pitchFamily="18" charset="0"/>
                                </a:rPr>
                              </m:ctrlPr>
                            </m:funcPr>
                            <m:fName>
                              <m:r>
                                <m:rPr>
                                  <m:sty m:val="p"/>
                                </m:rPr>
                                <a:rPr lang="en-US" sz="1800" i="0">
                                  <a:solidFill>
                                    <a:schemeClr val="tx1"/>
                                  </a:solidFill>
                                  <a:effectLst/>
                                  <a:latin typeface="Cambria Math" panose="02040503050406030204" pitchFamily="18" charset="0"/>
                                  <a:ea typeface="Times New Roman" panose="02020603050405020304" pitchFamily="18" charset="0"/>
                                </a:rPr>
                                <m:t>sin</m:t>
                              </m:r>
                            </m:fName>
                            <m:e>
                              <m:r>
                                <a:rPr lang="en-US" sz="1800" i="1">
                                  <a:solidFill>
                                    <a:schemeClr val="tx1"/>
                                  </a:solidFill>
                                  <a:effectLst/>
                                  <a:latin typeface="Cambria Math" panose="02040503050406030204" pitchFamily="18" charset="0"/>
                                  <a:ea typeface="Times New Roman" panose="02020603050405020304" pitchFamily="18" charset="0"/>
                                </a:rPr>
                                <m:t>𝐶</m:t>
                              </m:r>
                            </m:e>
                          </m:func>
                        </m:den>
                      </m:f>
                      <m:r>
                        <a:rPr lang="fr-FR" sz="1800" i="1">
                          <a:solidFill>
                            <a:schemeClr val="tx1"/>
                          </a:solidFill>
                          <a:effectLst/>
                          <a:latin typeface="Cambria Math" panose="02040503050406030204" pitchFamily="18" charset="0"/>
                          <a:ea typeface="Times New Roman" panose="02020603050405020304" pitchFamily="18" charset="0"/>
                        </a:rPr>
                        <m:t>=</m:t>
                      </m:r>
                      <m:f>
                        <m:fPr>
                          <m:ctrlPr>
                            <a:rPr lang="en-US" sz="1800" i="1">
                              <a:solidFill>
                                <a:schemeClr val="tx1"/>
                              </a:solidFill>
                              <a:effectLst/>
                              <a:latin typeface="Cambria Math" panose="02040503050406030204" pitchFamily="18" charset="0"/>
                              <a:ea typeface="Times New Roman" panose="02020603050405020304" pitchFamily="18" charset="0"/>
                            </a:rPr>
                          </m:ctrlPr>
                        </m:fPr>
                        <m:num>
                          <m:r>
                            <a:rPr lang="en-US" sz="1800" i="1">
                              <a:solidFill>
                                <a:schemeClr val="tx1"/>
                              </a:solidFill>
                              <a:effectLst/>
                              <a:latin typeface="Cambria Math" panose="02040503050406030204" pitchFamily="18" charset="0"/>
                              <a:ea typeface="Times New Roman" panose="02020603050405020304" pitchFamily="18" charset="0"/>
                            </a:rPr>
                            <m:t>𝐴𝐶</m:t>
                          </m:r>
                        </m:num>
                        <m:den>
                          <m:func>
                            <m:funcPr>
                              <m:ctrlPr>
                                <a:rPr lang="en-US" sz="1800" i="1">
                                  <a:solidFill>
                                    <a:schemeClr val="tx1"/>
                                  </a:solidFill>
                                  <a:effectLst/>
                                  <a:latin typeface="Cambria Math" panose="02040503050406030204" pitchFamily="18" charset="0"/>
                                  <a:ea typeface="Times New Roman" panose="02020603050405020304" pitchFamily="18" charset="0"/>
                                </a:rPr>
                              </m:ctrlPr>
                            </m:funcPr>
                            <m:fName>
                              <m:r>
                                <m:rPr>
                                  <m:sty m:val="p"/>
                                </m:rPr>
                                <a:rPr lang="en-US" sz="1800" i="0">
                                  <a:solidFill>
                                    <a:schemeClr val="tx1"/>
                                  </a:solidFill>
                                  <a:effectLst/>
                                  <a:latin typeface="Cambria Math" panose="02040503050406030204" pitchFamily="18" charset="0"/>
                                  <a:ea typeface="Times New Roman" panose="02020603050405020304" pitchFamily="18" charset="0"/>
                                </a:rPr>
                                <m:t>sin</m:t>
                              </m:r>
                            </m:fName>
                            <m:e>
                              <m:r>
                                <a:rPr lang="en-US" sz="1800" i="1">
                                  <a:solidFill>
                                    <a:schemeClr val="tx1"/>
                                  </a:solidFill>
                                  <a:effectLst/>
                                  <a:latin typeface="Cambria Math" panose="02040503050406030204" pitchFamily="18" charset="0"/>
                                  <a:ea typeface="Times New Roman" panose="02020603050405020304" pitchFamily="18" charset="0"/>
                                </a:rPr>
                                <m:t>𝐵</m:t>
                              </m:r>
                            </m:e>
                          </m:func>
                        </m:den>
                      </m:f>
                    </m:oMath>
                  </m:oMathPara>
                </a14:m>
                <a:endParaRPr lang="en-US" sz="1800" dirty="0">
                  <a:solidFill>
                    <a:schemeClr val="tx1"/>
                  </a:solidFill>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1">
                          <a:solidFill>
                            <a:schemeClr val="tx1"/>
                          </a:solidFill>
                          <a:effectLst/>
                          <a:latin typeface="Cambria Math" panose="02040503050406030204" pitchFamily="18" charset="0"/>
                          <a:ea typeface="Times New Roman" panose="02020603050405020304" pitchFamily="18" charset="0"/>
                        </a:rPr>
                        <m:t>⇒</m:t>
                      </m:r>
                      <m:r>
                        <a:rPr lang="en-US" sz="1800" i="1">
                          <a:solidFill>
                            <a:schemeClr val="tx1"/>
                          </a:solidFill>
                          <a:effectLst/>
                          <a:latin typeface="Cambria Math" panose="02040503050406030204" pitchFamily="18" charset="0"/>
                          <a:ea typeface="Times New Roman" panose="02020603050405020304" pitchFamily="18" charset="0"/>
                        </a:rPr>
                        <m:t>𝐴𝐵</m:t>
                      </m:r>
                      <m:r>
                        <a:rPr lang="en-US" sz="1800" i="1">
                          <a:solidFill>
                            <a:schemeClr val="tx1"/>
                          </a:solidFill>
                          <a:effectLst/>
                          <a:latin typeface="Cambria Math" panose="02040503050406030204" pitchFamily="18" charset="0"/>
                          <a:ea typeface="Times New Roman" panose="02020603050405020304" pitchFamily="18" charset="0"/>
                        </a:rPr>
                        <m:t>=</m:t>
                      </m:r>
                      <m:func>
                        <m:funcPr>
                          <m:ctrlPr>
                            <a:rPr lang="en-US" sz="1800" i="1">
                              <a:solidFill>
                                <a:schemeClr val="tx1"/>
                              </a:solidFill>
                              <a:effectLst/>
                              <a:latin typeface="Cambria Math" panose="02040503050406030204" pitchFamily="18" charset="0"/>
                              <a:ea typeface="Times New Roman" panose="02020603050405020304" pitchFamily="18" charset="0"/>
                            </a:rPr>
                          </m:ctrlPr>
                        </m:funcPr>
                        <m:fName>
                          <m:r>
                            <m:rPr>
                              <m:sty m:val="p"/>
                            </m:rPr>
                            <a:rPr lang="en-US" sz="1800" i="0">
                              <a:solidFill>
                                <a:schemeClr val="tx1"/>
                              </a:solidFill>
                              <a:effectLst/>
                              <a:latin typeface="Cambria Math" panose="02040503050406030204" pitchFamily="18" charset="0"/>
                              <a:ea typeface="Times New Roman" panose="02020603050405020304" pitchFamily="18" charset="0"/>
                            </a:rPr>
                            <m:t>sin</m:t>
                          </m:r>
                        </m:fName>
                        <m:e>
                          <m:r>
                            <a:rPr lang="en-US" sz="1800" i="1">
                              <a:solidFill>
                                <a:schemeClr val="tx1"/>
                              </a:solidFill>
                              <a:effectLst/>
                              <a:latin typeface="Cambria Math" panose="02040503050406030204" pitchFamily="18" charset="0"/>
                              <a:ea typeface="Times New Roman" panose="02020603050405020304" pitchFamily="18" charset="0"/>
                            </a:rPr>
                            <m:t>𝐶</m:t>
                          </m:r>
                        </m:e>
                      </m:func>
                      <m:r>
                        <a:rPr lang="en-US" sz="1800" i="1">
                          <a:solidFill>
                            <a:schemeClr val="tx1"/>
                          </a:solidFill>
                          <a:effectLst/>
                          <a:latin typeface="Cambria Math" panose="02040503050406030204" pitchFamily="18" charset="0"/>
                          <a:ea typeface="Times New Roman" panose="02020603050405020304" pitchFamily="18" charset="0"/>
                        </a:rPr>
                        <m:t>⋅</m:t>
                      </m:r>
                      <m:f>
                        <m:fPr>
                          <m:ctrlPr>
                            <a:rPr lang="en-US" sz="1800" i="1">
                              <a:solidFill>
                                <a:schemeClr val="tx1"/>
                              </a:solidFill>
                              <a:effectLst/>
                              <a:latin typeface="Cambria Math" panose="02040503050406030204" pitchFamily="18" charset="0"/>
                              <a:ea typeface="Times New Roman" panose="02020603050405020304" pitchFamily="18" charset="0"/>
                            </a:rPr>
                          </m:ctrlPr>
                        </m:fPr>
                        <m:num>
                          <m:r>
                            <a:rPr lang="en-US" sz="1800" i="1">
                              <a:solidFill>
                                <a:schemeClr val="tx1"/>
                              </a:solidFill>
                              <a:effectLst/>
                              <a:latin typeface="Cambria Math" panose="02040503050406030204" pitchFamily="18" charset="0"/>
                              <a:ea typeface="Times New Roman" panose="02020603050405020304" pitchFamily="18" charset="0"/>
                            </a:rPr>
                            <m:t>𝐴𝐶</m:t>
                          </m:r>
                        </m:num>
                        <m:den>
                          <m:func>
                            <m:funcPr>
                              <m:ctrlPr>
                                <a:rPr lang="en-US" sz="1800" i="1">
                                  <a:solidFill>
                                    <a:schemeClr val="tx1"/>
                                  </a:solidFill>
                                  <a:effectLst/>
                                  <a:latin typeface="Cambria Math" panose="02040503050406030204" pitchFamily="18" charset="0"/>
                                  <a:ea typeface="Times New Roman" panose="02020603050405020304" pitchFamily="18" charset="0"/>
                                </a:rPr>
                              </m:ctrlPr>
                            </m:funcPr>
                            <m:fName>
                              <m:r>
                                <m:rPr>
                                  <m:sty m:val="p"/>
                                </m:rPr>
                                <a:rPr lang="en-US" sz="1800" i="0">
                                  <a:solidFill>
                                    <a:schemeClr val="tx1"/>
                                  </a:solidFill>
                                  <a:effectLst/>
                                  <a:latin typeface="Cambria Math" panose="02040503050406030204" pitchFamily="18" charset="0"/>
                                  <a:ea typeface="Times New Roman" panose="02020603050405020304" pitchFamily="18" charset="0"/>
                                </a:rPr>
                                <m:t>sin</m:t>
                              </m:r>
                            </m:fName>
                            <m:e>
                              <m:r>
                                <m:rPr>
                                  <m:sty m:val="p"/>
                                </m:rPr>
                                <a:rPr lang="en-US" sz="1800" i="0">
                                  <a:solidFill>
                                    <a:schemeClr val="tx1"/>
                                  </a:solidFill>
                                  <a:effectLst/>
                                  <a:latin typeface="Cambria Math" panose="02040503050406030204" pitchFamily="18" charset="0"/>
                                  <a:ea typeface="Times New Roman" panose="02020603050405020304" pitchFamily="18" charset="0"/>
                                </a:rPr>
                                <m:t>B</m:t>
                              </m:r>
                            </m:e>
                          </m:func>
                        </m:den>
                      </m:f>
                      <m:r>
                        <a:rPr lang="en-US" sz="1800" i="1">
                          <a:solidFill>
                            <a:schemeClr val="tx1"/>
                          </a:solidFill>
                          <a:effectLst/>
                          <a:latin typeface="Cambria Math" panose="02040503050406030204" pitchFamily="18" charset="0"/>
                          <a:ea typeface="Times New Roman" panose="02020603050405020304" pitchFamily="18" charset="0"/>
                        </a:rPr>
                        <m:t>=</m:t>
                      </m:r>
                      <m:r>
                        <m:rPr>
                          <m:sty m:val="p"/>
                        </m:rPr>
                        <a:rPr lang="en-US" sz="1800" i="0">
                          <a:solidFill>
                            <a:schemeClr val="tx1"/>
                          </a:solidFill>
                          <a:effectLst/>
                          <a:latin typeface="Cambria Math" panose="02040503050406030204" pitchFamily="18" charset="0"/>
                          <a:ea typeface="Times New Roman" panose="02020603050405020304" pitchFamily="18" charset="0"/>
                        </a:rPr>
                        <m:t>sin</m:t>
                      </m:r>
                      <m:r>
                        <a:rPr lang="en-US" sz="1800" i="1">
                          <a:solidFill>
                            <a:schemeClr val="tx1"/>
                          </a:solidFill>
                          <a:effectLst/>
                          <a:latin typeface="Cambria Math" panose="02040503050406030204" pitchFamily="18" charset="0"/>
                          <a:ea typeface="Times New Roman" panose="02020603050405020304" pitchFamily="18" charset="0"/>
                        </a:rPr>
                        <m:t> 82,1</m:t>
                      </m:r>
                      <m:sSup>
                        <m:sSupPr>
                          <m:ctrlPr>
                            <a:rPr lang="en-US" sz="1800" i="1">
                              <a:solidFill>
                                <a:schemeClr val="tx1"/>
                              </a:solidFill>
                              <a:effectLst/>
                              <a:latin typeface="Cambria Math" panose="02040503050406030204" pitchFamily="18" charset="0"/>
                              <a:ea typeface="Times New Roman" panose="02020603050405020304" pitchFamily="18" charset="0"/>
                            </a:rPr>
                          </m:ctrlPr>
                        </m:sSupPr>
                        <m:e>
                          <m:r>
                            <a:rPr lang="en-US" sz="1800" i="1">
                              <a:solidFill>
                                <a:schemeClr val="tx1"/>
                              </a:solidFill>
                              <a:effectLst/>
                              <a:latin typeface="Cambria Math" panose="02040503050406030204" pitchFamily="18" charset="0"/>
                              <a:ea typeface="Times New Roman" panose="02020603050405020304" pitchFamily="18" charset="0"/>
                            </a:rPr>
                            <m:t>5</m:t>
                          </m:r>
                        </m:e>
                        <m:sup>
                          <m:r>
                            <a:rPr lang="en-US" sz="1800" i="1">
                              <a:solidFill>
                                <a:schemeClr val="tx1"/>
                              </a:solidFill>
                              <a:effectLst/>
                              <a:latin typeface="Cambria Math" panose="02040503050406030204" pitchFamily="18" charset="0"/>
                              <a:ea typeface="Times New Roman" panose="02020603050405020304" pitchFamily="18" charset="0"/>
                            </a:rPr>
                            <m:t>°</m:t>
                          </m:r>
                        </m:sup>
                      </m:sSup>
                      <m:r>
                        <a:rPr lang="en-US" sz="1800" i="1">
                          <a:solidFill>
                            <a:schemeClr val="tx1"/>
                          </a:solidFill>
                          <a:effectLst/>
                          <a:latin typeface="Cambria Math" panose="02040503050406030204" pitchFamily="18" charset="0"/>
                          <a:ea typeface="Times New Roman" panose="02020603050405020304" pitchFamily="18" charset="0"/>
                        </a:rPr>
                        <m:t>⋅</m:t>
                      </m:r>
                      <m:f>
                        <m:fPr>
                          <m:ctrlPr>
                            <a:rPr lang="en-US" sz="1800" i="1">
                              <a:solidFill>
                                <a:schemeClr val="tx1"/>
                              </a:solidFill>
                              <a:effectLst/>
                              <a:latin typeface="Cambria Math" panose="02040503050406030204" pitchFamily="18" charset="0"/>
                              <a:ea typeface="Times New Roman" panose="02020603050405020304" pitchFamily="18" charset="0"/>
                            </a:rPr>
                          </m:ctrlPr>
                        </m:fPr>
                        <m:num>
                          <m:r>
                            <a:rPr lang="en-US" sz="1800" i="1">
                              <a:solidFill>
                                <a:schemeClr val="tx1"/>
                              </a:solidFill>
                              <a:effectLst/>
                              <a:latin typeface="Cambria Math" panose="02040503050406030204" pitchFamily="18" charset="0"/>
                              <a:ea typeface="Times New Roman" panose="02020603050405020304" pitchFamily="18" charset="0"/>
                            </a:rPr>
                            <m:t>25</m:t>
                          </m:r>
                        </m:num>
                        <m:den>
                          <m:r>
                            <m:rPr>
                              <m:sty m:val="p"/>
                            </m:rPr>
                            <a:rPr lang="en-US" sz="1800" i="0">
                              <a:solidFill>
                                <a:schemeClr val="tx1"/>
                              </a:solidFill>
                              <a:effectLst/>
                              <a:latin typeface="Cambria Math" panose="02040503050406030204" pitchFamily="18" charset="0"/>
                              <a:ea typeface="Times New Roman" panose="02020603050405020304" pitchFamily="18" charset="0"/>
                            </a:rPr>
                            <m:t>sin</m:t>
                          </m:r>
                          <m:r>
                            <a:rPr lang="en-US" sz="1800" i="1">
                              <a:solidFill>
                                <a:schemeClr val="tx1"/>
                              </a:solidFill>
                              <a:effectLst/>
                              <a:latin typeface="Cambria Math" panose="02040503050406030204" pitchFamily="18" charset="0"/>
                              <a:ea typeface="Times New Roman" panose="02020603050405020304" pitchFamily="18" charset="0"/>
                            </a:rPr>
                            <m:t> </m:t>
                          </m:r>
                          <m:sSup>
                            <m:sSupPr>
                              <m:ctrlPr>
                                <a:rPr lang="en-US" sz="1800" i="1">
                                  <a:solidFill>
                                    <a:schemeClr val="tx1"/>
                                  </a:solidFill>
                                  <a:effectLst/>
                                  <a:latin typeface="Cambria Math" panose="02040503050406030204" pitchFamily="18" charset="0"/>
                                  <a:ea typeface="Times New Roman" panose="02020603050405020304" pitchFamily="18" charset="0"/>
                                </a:rPr>
                              </m:ctrlPr>
                            </m:sSupPr>
                            <m:e>
                              <m:r>
                                <a:rPr lang="en-US" sz="1800" i="1">
                                  <a:solidFill>
                                    <a:schemeClr val="tx1"/>
                                  </a:solidFill>
                                  <a:effectLst/>
                                  <a:latin typeface="Cambria Math" panose="02040503050406030204" pitchFamily="18" charset="0"/>
                                  <a:ea typeface="Times New Roman" panose="02020603050405020304" pitchFamily="18" charset="0"/>
                                </a:rPr>
                                <m:t>37,9</m:t>
                              </m:r>
                            </m:e>
                            <m:sup>
                              <m:r>
                                <a:rPr lang="en-US" sz="1800" i="1">
                                  <a:solidFill>
                                    <a:schemeClr val="tx1"/>
                                  </a:solidFill>
                                  <a:effectLst/>
                                  <a:latin typeface="Cambria Math" panose="02040503050406030204" pitchFamily="18" charset="0"/>
                                  <a:ea typeface="Times New Roman" panose="02020603050405020304" pitchFamily="18" charset="0"/>
                                </a:rPr>
                                <m:t>°</m:t>
                              </m:r>
                            </m:sup>
                          </m:sSup>
                        </m:den>
                      </m:f>
                      <m:r>
                        <a:rPr lang="en-US" sz="1800" i="1">
                          <a:solidFill>
                            <a:schemeClr val="tx1"/>
                          </a:solidFill>
                          <a:effectLst/>
                          <a:latin typeface="Cambria Math" panose="02040503050406030204" pitchFamily="18" charset="0"/>
                          <a:ea typeface="Times New Roman" panose="02020603050405020304" pitchFamily="18" charset="0"/>
                        </a:rPr>
                        <m:t>≈40,3</m:t>
                      </m:r>
                    </m:oMath>
                  </m:oMathPara>
                </a14:m>
                <a:endParaRPr lang="en-US" sz="1800" dirty="0">
                  <a:solidFill>
                    <a:schemeClr val="tx1"/>
                  </a:solidFill>
                  <a:effectLst/>
                  <a:latin typeface="+mj-lt"/>
                  <a:ea typeface="Times New Roman" panose="02020603050405020304" pitchFamily="18" charset="0"/>
                </a:endParaRPr>
              </a:p>
              <a:p>
                <a:pPr marL="0" marR="0">
                  <a:lnSpc>
                    <a:spcPct val="150000"/>
                  </a:lnSpc>
                  <a:spcBef>
                    <a:spcPts val="0"/>
                  </a:spcBef>
                </a:pPr>
                <a:r>
                  <a:rPr lang="en-US" sz="1800" dirty="0" err="1">
                    <a:solidFill>
                      <a:schemeClr val="tx1"/>
                    </a:solidFill>
                    <a:effectLst/>
                    <a:latin typeface="+mj-lt"/>
                    <a:ea typeface="Times New Roman" panose="02020603050405020304" pitchFamily="18" charset="0"/>
                  </a:rPr>
                  <a:t>Vậy</a:t>
                </a:r>
                <a:r>
                  <a:rPr lang="en-US" sz="1800" dirty="0">
                    <a:solidFill>
                      <a:schemeClr val="tx1"/>
                    </a:solidFill>
                    <a:effectLst/>
                    <a:latin typeface="+mj-lt"/>
                    <a:ea typeface="Times New Roman" panose="02020603050405020304" pitchFamily="18" charset="0"/>
                  </a:rPr>
                  <a:t> </a:t>
                </a:r>
                <a:r>
                  <a:rPr lang="en-US" sz="1800" dirty="0" err="1">
                    <a:solidFill>
                      <a:schemeClr val="tx1"/>
                    </a:solidFill>
                    <a:effectLst/>
                    <a:latin typeface="+mj-lt"/>
                    <a:ea typeface="Times New Roman" panose="02020603050405020304" pitchFamily="18" charset="0"/>
                  </a:rPr>
                  <a:t>khoảng</a:t>
                </a:r>
                <a:r>
                  <a:rPr lang="en-US" sz="1800" dirty="0">
                    <a:solidFill>
                      <a:schemeClr val="tx1"/>
                    </a:solidFill>
                    <a:effectLst/>
                    <a:latin typeface="+mj-lt"/>
                    <a:ea typeface="Times New Roman" panose="02020603050405020304" pitchFamily="18" charset="0"/>
                  </a:rPr>
                  <a:t> </a:t>
                </a:r>
                <a:r>
                  <a:rPr lang="en-US" sz="1800" dirty="0" err="1">
                    <a:solidFill>
                      <a:schemeClr val="tx1"/>
                    </a:solidFill>
                    <a:effectLst/>
                    <a:latin typeface="+mj-lt"/>
                    <a:ea typeface="Times New Roman" panose="02020603050405020304" pitchFamily="18" charset="0"/>
                  </a:rPr>
                  <a:t>cách</a:t>
                </a:r>
                <a:r>
                  <a:rPr lang="en-US" sz="1800" dirty="0">
                    <a:solidFill>
                      <a:schemeClr val="tx1"/>
                    </a:solidFill>
                    <a:effectLst/>
                    <a:latin typeface="+mj-lt"/>
                    <a:ea typeface="Times New Roman" panose="02020603050405020304" pitchFamily="18" charset="0"/>
                  </a:rPr>
                  <a:t> </a:t>
                </a:r>
                <a:r>
                  <a:rPr lang="en-US" sz="1800" dirty="0" err="1">
                    <a:solidFill>
                      <a:schemeClr val="tx1"/>
                    </a:solidFill>
                    <a:effectLst/>
                    <a:latin typeface="+mj-lt"/>
                    <a:ea typeface="Times New Roman" panose="02020603050405020304" pitchFamily="18" charset="0"/>
                  </a:rPr>
                  <a:t>từ</a:t>
                </a:r>
                <a:r>
                  <a:rPr lang="en-US" sz="1800" dirty="0">
                    <a:solidFill>
                      <a:schemeClr val="tx1"/>
                    </a:solidFill>
                    <a:effectLst/>
                    <a:latin typeface="+mj-lt"/>
                    <a:ea typeface="Times New Roman" panose="02020603050405020304" pitchFamily="18" charset="0"/>
                  </a:rPr>
                  <a:t> </a:t>
                </a:r>
                <a:r>
                  <a:rPr lang="en-US" sz="1800" dirty="0" err="1">
                    <a:solidFill>
                      <a:schemeClr val="tx1"/>
                    </a:solidFill>
                    <a:effectLst/>
                    <a:latin typeface="+mj-lt"/>
                    <a:ea typeface="Times New Roman" panose="02020603050405020304" pitchFamily="18" charset="0"/>
                  </a:rPr>
                  <a:t>vị</a:t>
                </a:r>
                <a:r>
                  <a:rPr lang="en-US" sz="1800" dirty="0">
                    <a:solidFill>
                      <a:schemeClr val="tx1"/>
                    </a:solidFill>
                    <a:effectLst/>
                    <a:latin typeface="+mj-lt"/>
                    <a:ea typeface="Times New Roman" panose="02020603050405020304" pitchFamily="18" charset="0"/>
                  </a:rPr>
                  <a:t> </a:t>
                </a:r>
                <a:r>
                  <a:rPr lang="en-US" sz="1800" dirty="0" err="1">
                    <a:solidFill>
                      <a:schemeClr val="tx1"/>
                    </a:solidFill>
                    <a:effectLst/>
                    <a:latin typeface="+mj-lt"/>
                    <a:ea typeface="Times New Roman" panose="02020603050405020304" pitchFamily="18" charset="0"/>
                  </a:rPr>
                  <a:t>trí</a:t>
                </a:r>
                <a:r>
                  <a:rPr lang="en-US" sz="1800" dirty="0">
                    <a:solidFill>
                      <a:schemeClr val="tx1"/>
                    </a:solidFill>
                    <a:effectLst/>
                    <a:latin typeface="+mj-lt"/>
                    <a:ea typeface="Times New Roman" panose="02020603050405020304" pitchFamily="18" charset="0"/>
                  </a:rPr>
                  <a:t> </a:t>
                </a:r>
                <a14:m>
                  <m:oMath xmlns:m="http://schemas.openxmlformats.org/officeDocument/2006/math">
                    <m:r>
                      <a:rPr lang="en-US" sz="1800" i="1" dirty="0" smtClean="0">
                        <a:solidFill>
                          <a:schemeClr val="tx1"/>
                        </a:solidFill>
                        <a:effectLst/>
                        <a:latin typeface="Cambria Math" panose="02040503050406030204" pitchFamily="18" charset="0"/>
                        <a:ea typeface="Times New Roman" panose="02020603050405020304" pitchFamily="18" charset="0"/>
                      </a:rPr>
                      <m:t>𝐴</m:t>
                    </m:r>
                  </m:oMath>
                </a14:m>
                <a:r>
                  <a:rPr lang="en-US" sz="1800" dirty="0">
                    <a:solidFill>
                      <a:schemeClr val="tx1"/>
                    </a:solidFill>
                    <a:effectLst/>
                    <a:latin typeface="+mj-lt"/>
                    <a:ea typeface="Times New Roman" panose="02020603050405020304" pitchFamily="18" charset="0"/>
                  </a:rPr>
                  <a:t> </a:t>
                </a:r>
                <a:r>
                  <a:rPr lang="en-US" sz="1800" dirty="0" err="1">
                    <a:solidFill>
                      <a:schemeClr val="tx1"/>
                    </a:solidFill>
                    <a:effectLst/>
                    <a:latin typeface="+mj-lt"/>
                    <a:ea typeface="Times New Roman" panose="02020603050405020304" pitchFamily="18" charset="0"/>
                  </a:rPr>
                  <a:t>đến</a:t>
                </a:r>
                <a:r>
                  <a:rPr lang="en-US" sz="1800" dirty="0">
                    <a:solidFill>
                      <a:schemeClr val="tx1"/>
                    </a:solidFill>
                    <a:effectLst/>
                    <a:latin typeface="+mj-lt"/>
                    <a:ea typeface="Times New Roman" panose="02020603050405020304" pitchFamily="18" charset="0"/>
                  </a:rPr>
                  <a:t> </a:t>
                </a:r>
                <a:r>
                  <a:rPr lang="en-US" sz="1800" dirty="0" err="1">
                    <a:solidFill>
                      <a:schemeClr val="tx1"/>
                    </a:solidFill>
                    <a:effectLst/>
                    <a:latin typeface="+mj-lt"/>
                    <a:ea typeface="Times New Roman" panose="02020603050405020304" pitchFamily="18" charset="0"/>
                  </a:rPr>
                  <a:t>vị</a:t>
                </a:r>
                <a:r>
                  <a:rPr lang="en-US" sz="1800" dirty="0">
                    <a:solidFill>
                      <a:schemeClr val="tx1"/>
                    </a:solidFill>
                    <a:effectLst/>
                    <a:latin typeface="+mj-lt"/>
                    <a:ea typeface="Times New Roman" panose="02020603050405020304" pitchFamily="18" charset="0"/>
                  </a:rPr>
                  <a:t> </a:t>
                </a:r>
                <a:r>
                  <a:rPr lang="en-US" sz="1800" dirty="0" err="1">
                    <a:solidFill>
                      <a:schemeClr val="tx1"/>
                    </a:solidFill>
                    <a:effectLst/>
                    <a:latin typeface="+mj-lt"/>
                    <a:ea typeface="Times New Roman" panose="02020603050405020304" pitchFamily="18" charset="0"/>
                  </a:rPr>
                  <a:t>trí</a:t>
                </a:r>
                <a:r>
                  <a:rPr lang="en-US" sz="1800" dirty="0">
                    <a:solidFill>
                      <a:schemeClr val="tx1"/>
                    </a:solidFill>
                    <a:effectLst/>
                    <a:latin typeface="+mj-lt"/>
                    <a:ea typeface="Times New Roman" panose="02020603050405020304" pitchFamily="18" charset="0"/>
                  </a:rPr>
                  <a:t> </a:t>
                </a:r>
                <a14:m>
                  <m:oMath xmlns:m="http://schemas.openxmlformats.org/officeDocument/2006/math">
                    <m:r>
                      <a:rPr lang="en-US" sz="1800" i="1" dirty="0" smtClean="0">
                        <a:solidFill>
                          <a:schemeClr val="tx1"/>
                        </a:solidFill>
                        <a:effectLst/>
                        <a:latin typeface="Cambria Math" panose="02040503050406030204" pitchFamily="18" charset="0"/>
                        <a:ea typeface="Times New Roman" panose="02020603050405020304" pitchFamily="18" charset="0"/>
                      </a:rPr>
                      <m:t>𝐵</m:t>
                    </m:r>
                  </m:oMath>
                </a14:m>
                <a:r>
                  <a:rPr lang="en-US" sz="1800" dirty="0">
                    <a:solidFill>
                      <a:schemeClr val="tx1"/>
                    </a:solidFill>
                    <a:effectLst/>
                    <a:latin typeface="+mj-lt"/>
                    <a:ea typeface="Times New Roman" panose="02020603050405020304" pitchFamily="18" charset="0"/>
                  </a:rPr>
                  <a:t> </a:t>
                </a:r>
                <a:r>
                  <a:rPr lang="en-US" sz="1800" dirty="0" err="1">
                    <a:solidFill>
                      <a:schemeClr val="tx1"/>
                    </a:solidFill>
                    <a:effectLst/>
                    <a:latin typeface="+mj-lt"/>
                    <a:ea typeface="Times New Roman" panose="02020603050405020304" pitchFamily="18" charset="0"/>
                  </a:rPr>
                  <a:t>xấp</a:t>
                </a:r>
                <a:r>
                  <a:rPr lang="en-US" sz="1800" dirty="0">
                    <a:solidFill>
                      <a:schemeClr val="tx1"/>
                    </a:solidFill>
                    <a:effectLst/>
                    <a:latin typeface="+mj-lt"/>
                    <a:ea typeface="Times New Roman" panose="02020603050405020304" pitchFamily="18" charset="0"/>
                  </a:rPr>
                  <a:t> </a:t>
                </a:r>
                <a:r>
                  <a:rPr lang="en-US" sz="1800" dirty="0" err="1">
                    <a:solidFill>
                      <a:schemeClr val="tx1"/>
                    </a:solidFill>
                    <a:effectLst/>
                    <a:latin typeface="+mj-lt"/>
                    <a:ea typeface="Times New Roman" panose="02020603050405020304" pitchFamily="18" charset="0"/>
                  </a:rPr>
                  <a:t>xỉ</a:t>
                </a:r>
                <a:r>
                  <a:rPr lang="en-US" sz="1800" dirty="0">
                    <a:solidFill>
                      <a:schemeClr val="tx1"/>
                    </a:solidFill>
                    <a:effectLst/>
                    <a:latin typeface="+mj-lt"/>
                    <a:ea typeface="Times New Roman" panose="02020603050405020304" pitchFamily="18" charset="0"/>
                  </a:rPr>
                  <a:t> </a:t>
                </a:r>
                <a14:m>
                  <m:oMath xmlns:m="http://schemas.openxmlformats.org/officeDocument/2006/math">
                    <m:r>
                      <a:rPr lang="en-US" sz="1800" i="1" dirty="0" smtClean="0">
                        <a:solidFill>
                          <a:schemeClr val="tx1"/>
                        </a:solidFill>
                        <a:effectLst/>
                        <a:latin typeface="Cambria Math" panose="02040503050406030204" pitchFamily="18" charset="0"/>
                        <a:ea typeface="Times New Roman" panose="02020603050405020304" pitchFamily="18" charset="0"/>
                      </a:rPr>
                      <m:t>40,3 </m:t>
                    </m:r>
                    <m:r>
                      <a:rPr lang="en-US" sz="1800" i="1" dirty="0" smtClean="0">
                        <a:solidFill>
                          <a:schemeClr val="tx1"/>
                        </a:solidFill>
                        <a:effectLst/>
                        <a:latin typeface="Cambria Math" panose="02040503050406030204" pitchFamily="18" charset="0"/>
                        <a:ea typeface="Times New Roman" panose="02020603050405020304" pitchFamily="18" charset="0"/>
                      </a:rPr>
                      <m:t>𝑚</m:t>
                    </m:r>
                  </m:oMath>
                </a14:m>
                <a:r>
                  <a:rPr lang="en-US" sz="1800" dirty="0">
                    <a:solidFill>
                      <a:schemeClr val="tx1"/>
                    </a:solidFill>
                    <a:effectLst/>
                    <a:latin typeface="+mj-lt"/>
                    <a:ea typeface="Times New Roman" panose="02020603050405020304" pitchFamily="18" charset="0"/>
                  </a:rPr>
                  <a:t>.</a:t>
                </a:r>
              </a:p>
            </p:txBody>
          </p:sp>
        </mc:Choice>
        <mc:Fallback xmlns="">
          <p:sp>
            <p:nvSpPr>
              <p:cNvPr id="7" name="Hộp Văn bản 6">
                <a:extLst>
                  <a:ext uri="{FF2B5EF4-FFF2-40B4-BE49-F238E27FC236}">
                    <a16:creationId xmlns:a16="http://schemas.microsoft.com/office/drawing/2014/main" id="{2ECAF574-52C2-1048-7075-93E2B2ECA078}"/>
                  </a:ext>
                </a:extLst>
              </p:cNvPr>
              <p:cNvSpPr txBox="1">
                <a:spLocks noRot="1" noChangeAspect="1" noMove="1" noResize="1" noEditPoints="1" noAdjustHandles="1" noChangeArrowheads="1" noChangeShapeType="1" noTextEdit="1"/>
              </p:cNvSpPr>
              <p:nvPr/>
            </p:nvSpPr>
            <p:spPr>
              <a:xfrm>
                <a:off x="1775668" y="1308206"/>
                <a:ext cx="5592664" cy="2915157"/>
              </a:xfrm>
              <a:prstGeom prst="rect">
                <a:avLst/>
              </a:prstGeom>
              <a:blipFill>
                <a:blip r:embed="rId2"/>
                <a:stretch>
                  <a:fillRect l="-871" r="-109" b="-2510"/>
                </a:stretch>
              </a:blipFill>
            </p:spPr>
            <p:txBody>
              <a:bodyPr/>
              <a:lstStyle/>
              <a:p>
                <a:r>
                  <a:rPr lang="en-US">
                    <a:noFill/>
                  </a:rPr>
                  <a:t> </a:t>
                </a:r>
              </a:p>
            </p:txBody>
          </p:sp>
        </mc:Fallback>
      </mc:AlternateContent>
    </p:spTree>
    <p:extLst>
      <p:ext uri="{BB962C8B-B14F-4D97-AF65-F5344CB8AC3E}">
        <p14:creationId xmlns:p14="http://schemas.microsoft.com/office/powerpoint/2010/main" val="63661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500"/>
                                        <p:tgtEl>
                                          <p:spTgt spid="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fade">
                                      <p:cBhvr>
                                        <p:cTn id="31"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Hộp Văn bản 3">
                <a:extLst>
                  <a:ext uri="{FF2B5EF4-FFF2-40B4-BE49-F238E27FC236}">
                    <a16:creationId xmlns:a16="http://schemas.microsoft.com/office/drawing/2014/main" id="{F4D38B21-7BCA-77EE-05B8-9AD816DA50D1}"/>
                  </a:ext>
                </a:extLst>
              </p:cNvPr>
              <p:cNvSpPr txBox="1"/>
              <p:nvPr/>
            </p:nvSpPr>
            <p:spPr>
              <a:xfrm>
                <a:off x="1119783" y="115691"/>
                <a:ext cx="7033022" cy="2169825"/>
              </a:xfrm>
              <a:prstGeom prst="rect">
                <a:avLst/>
              </a:prstGeom>
              <a:noFill/>
            </p:spPr>
            <p:txBody>
              <a:bodyPr wrap="square" rtlCol="0">
                <a:spAutoFit/>
              </a:bodyPr>
              <a:lstStyle/>
              <a:p>
                <a:pPr algn="just">
                  <a:lnSpc>
                    <a:spcPct val="150000"/>
                  </a:lnSpc>
                </a:pPr>
                <a:r>
                  <a:rPr lang="en-US" sz="1800" b="1" dirty="0"/>
                  <a:t>Bài 7 (SGK-tr.71) </a:t>
                </a:r>
                <a:r>
                  <a:rPr lang="en-US" sz="1800" dirty="0"/>
                  <a:t>Hai </a:t>
                </a:r>
                <a:r>
                  <a:rPr lang="en-US" sz="1800" dirty="0" err="1"/>
                  <a:t>tàu</a:t>
                </a:r>
                <a:r>
                  <a:rPr lang="en-US" sz="1800" dirty="0"/>
                  <a:t> </a:t>
                </a:r>
                <a:r>
                  <a:rPr lang="en-US" sz="1800" dirty="0" err="1"/>
                  <a:t>đánh</a:t>
                </a:r>
                <a:r>
                  <a:rPr lang="en-US" sz="1800" dirty="0"/>
                  <a:t> </a:t>
                </a:r>
                <a:r>
                  <a:rPr lang="en-US" sz="1800" dirty="0" err="1"/>
                  <a:t>cá</a:t>
                </a:r>
                <a:r>
                  <a:rPr lang="en-US" sz="1800" dirty="0"/>
                  <a:t> </a:t>
                </a:r>
                <a:r>
                  <a:rPr lang="en-US" sz="1800" dirty="0" err="1"/>
                  <a:t>cùng</a:t>
                </a:r>
                <a:r>
                  <a:rPr lang="en-US" sz="1800" dirty="0"/>
                  <a:t> </a:t>
                </a:r>
                <a:r>
                  <a:rPr lang="en-US" sz="1800" dirty="0" err="1" smtClean="0"/>
                  <a:t>xuất</a:t>
                </a:r>
                <a:r>
                  <a:rPr lang="en-US" sz="1800" dirty="0" smtClean="0"/>
                  <a:t> </a:t>
                </a:r>
                <a:r>
                  <a:rPr lang="en-US" sz="1800" dirty="0" err="1"/>
                  <a:t>phát</a:t>
                </a:r>
                <a:r>
                  <a:rPr lang="en-US" sz="1800" dirty="0"/>
                  <a:t> </a:t>
                </a:r>
                <a:r>
                  <a:rPr lang="en-US" sz="1800" dirty="0" err="1"/>
                  <a:t>từ</a:t>
                </a:r>
                <a:r>
                  <a:rPr lang="en-US" sz="1800" dirty="0"/>
                  <a:t> </a:t>
                </a:r>
                <a:r>
                  <a:rPr lang="en-US" sz="1800" dirty="0" err="1"/>
                  <a:t>bến</a:t>
                </a:r>
                <a:r>
                  <a:rPr lang="en-US" sz="1800" dirty="0"/>
                  <a:t> </a:t>
                </a:r>
                <a14:m>
                  <m:oMath xmlns:m="http://schemas.openxmlformats.org/officeDocument/2006/math">
                    <m:r>
                      <a:rPr lang="en-US" sz="1800" i="1" dirty="0" smtClean="0">
                        <a:latin typeface="Cambria Math" panose="02040503050406030204" pitchFamily="18" charset="0"/>
                      </a:rPr>
                      <m:t>𝐴</m:t>
                    </m:r>
                  </m:oMath>
                </a14:m>
                <a:r>
                  <a:rPr lang="en-US" sz="1800" dirty="0"/>
                  <a:t> </a:t>
                </a:r>
                <a:r>
                  <a:rPr lang="en-US" sz="1800" dirty="0" err="1"/>
                  <a:t>và</a:t>
                </a:r>
                <a:r>
                  <a:rPr lang="en-US" sz="1800" dirty="0"/>
                  <a:t> </a:t>
                </a:r>
                <a:r>
                  <a:rPr lang="en-US" sz="1800" dirty="0" err="1"/>
                  <a:t>đi</a:t>
                </a:r>
                <a:r>
                  <a:rPr lang="en-US" sz="1800" dirty="0"/>
                  <a:t> </a:t>
                </a:r>
                <a:r>
                  <a:rPr lang="en-US" sz="1800" dirty="0" err="1"/>
                  <a:t>thẳng</a:t>
                </a:r>
                <a:r>
                  <a:rPr lang="en-US" sz="1800" dirty="0"/>
                  <a:t> </a:t>
                </a:r>
                <a:r>
                  <a:rPr lang="en-US" sz="1800" dirty="0" err="1"/>
                  <a:t>đều</a:t>
                </a:r>
                <a:r>
                  <a:rPr lang="en-US" sz="1800" dirty="0"/>
                  <a:t> </a:t>
                </a:r>
                <a:r>
                  <a:rPr lang="en-US" sz="1800" dirty="0" err="1"/>
                  <a:t>về</a:t>
                </a:r>
                <a:r>
                  <a:rPr lang="en-US" sz="1800" dirty="0"/>
                  <a:t> </a:t>
                </a:r>
                <a:r>
                  <a:rPr lang="en-US" sz="1800" dirty="0" err="1"/>
                  <a:t>hai</a:t>
                </a:r>
                <a:r>
                  <a:rPr lang="en-US" sz="1800" dirty="0"/>
                  <a:t> </a:t>
                </a:r>
                <a:r>
                  <a:rPr lang="en-US" sz="1800" dirty="0" err="1"/>
                  <a:t>vùng</a:t>
                </a:r>
                <a:r>
                  <a:rPr lang="en-US" sz="1800" dirty="0"/>
                  <a:t> </a:t>
                </a:r>
                <a:r>
                  <a:rPr lang="en-US" sz="1800" dirty="0" err="1"/>
                  <a:t>biển</a:t>
                </a:r>
                <a:r>
                  <a:rPr lang="en-US" sz="1800" dirty="0"/>
                  <a:t> </a:t>
                </a:r>
                <a:r>
                  <a:rPr lang="en-US" sz="1800" dirty="0" err="1"/>
                  <a:t>khác</a:t>
                </a:r>
                <a:r>
                  <a:rPr lang="en-US" sz="1800" dirty="0"/>
                  <a:t> </a:t>
                </a:r>
                <a:r>
                  <a:rPr lang="en-US" sz="1800" dirty="0" err="1"/>
                  <a:t>nhau</a:t>
                </a:r>
                <a:r>
                  <a:rPr lang="en-US" sz="1800" dirty="0"/>
                  <a:t>, </a:t>
                </a:r>
                <a:r>
                  <a:rPr lang="en-US" sz="1800" dirty="0" err="1"/>
                  <a:t>theo</a:t>
                </a:r>
                <a:r>
                  <a:rPr lang="en-US" sz="1800" dirty="0"/>
                  <a:t> </a:t>
                </a:r>
                <a:r>
                  <a:rPr lang="en-US" sz="1800" dirty="0" err="1"/>
                  <a:t>hai</a:t>
                </a:r>
                <a:r>
                  <a:rPr lang="en-US" sz="1800" dirty="0"/>
                  <a:t> </a:t>
                </a:r>
                <a:r>
                  <a:rPr lang="en-US" sz="1800" dirty="0" err="1"/>
                  <a:t>hướng</a:t>
                </a:r>
                <a:r>
                  <a:rPr lang="en-US" sz="1800" dirty="0"/>
                  <a:t> </a:t>
                </a:r>
                <a:r>
                  <a:rPr lang="en-US" sz="1800" dirty="0" err="1"/>
                  <a:t>tạo</a:t>
                </a:r>
                <a:r>
                  <a:rPr lang="en-US" sz="1800" dirty="0"/>
                  <a:t> </a:t>
                </a:r>
                <a:r>
                  <a:rPr lang="en-US" sz="1800" dirty="0" err="1"/>
                  <a:t>với</a:t>
                </a:r>
                <a:r>
                  <a:rPr lang="en-US" sz="1800" dirty="0"/>
                  <a:t> </a:t>
                </a:r>
                <a:r>
                  <a:rPr lang="en-US" sz="1800" dirty="0" err="1"/>
                  <a:t>nhau</a:t>
                </a:r>
                <a:r>
                  <a:rPr lang="en-US" sz="1800" dirty="0"/>
                  <a:t> </a:t>
                </a:r>
                <a:r>
                  <a:rPr lang="en-US" sz="1800" dirty="0" err="1"/>
                  <a:t>góc</a:t>
                </a:r>
                <a:r>
                  <a:rPr lang="en-US" sz="1800" dirty="0"/>
                  <a:t> </a:t>
                </a:r>
                <a14:m>
                  <m:oMath xmlns:m="http://schemas.openxmlformats.org/officeDocument/2006/math">
                    <m:r>
                      <a:rPr lang="en-US" sz="1800" i="1" dirty="0" smtClean="0">
                        <a:latin typeface="Cambria Math" panose="02040503050406030204" pitchFamily="18" charset="0"/>
                      </a:rPr>
                      <m:t>75</m:t>
                    </m:r>
                    <m:r>
                      <a:rPr lang="en-US" sz="1800" i="1" dirty="0" smtClean="0">
                        <a:latin typeface="Cambria Math" panose="02040503050406030204" pitchFamily="18" charset="0"/>
                        <a:ea typeface="Cambria Math" panose="02040503050406030204" pitchFamily="18" charset="0"/>
                      </a:rPr>
                      <m:t>°</m:t>
                    </m:r>
                  </m:oMath>
                </a14:m>
                <a:r>
                  <a:rPr lang="en-US" sz="1800" dirty="0"/>
                  <a:t>. </a:t>
                </a:r>
                <a:r>
                  <a:rPr lang="en-US" sz="1800" dirty="0" err="1"/>
                  <a:t>Tàu</a:t>
                </a:r>
                <a:r>
                  <a:rPr lang="en-US" sz="1800" dirty="0"/>
                  <a:t> </a:t>
                </a:r>
                <a:r>
                  <a:rPr lang="en-US" sz="1800" dirty="0" err="1"/>
                  <a:t>thứ</a:t>
                </a:r>
                <a:r>
                  <a:rPr lang="en-US" sz="1800" dirty="0"/>
                  <a:t> </a:t>
                </a:r>
                <a:r>
                  <a:rPr lang="en-US" sz="1800" dirty="0" err="1"/>
                  <a:t>nhất</a:t>
                </a:r>
                <a:r>
                  <a:rPr lang="en-US" sz="1800" dirty="0"/>
                  <a:t> </a:t>
                </a:r>
                <a:r>
                  <a:rPr lang="en-US" sz="1800" dirty="0" err="1"/>
                  <a:t>chạy</a:t>
                </a:r>
                <a:r>
                  <a:rPr lang="en-US" sz="1800" dirty="0"/>
                  <a:t> </a:t>
                </a:r>
                <a:r>
                  <a:rPr lang="en-US" sz="1800" dirty="0" err="1"/>
                  <a:t>với</a:t>
                </a:r>
                <a:r>
                  <a:rPr lang="en-US" sz="1800" dirty="0"/>
                  <a:t> </a:t>
                </a:r>
                <a:r>
                  <a:rPr lang="en-US" sz="1800" dirty="0" err="1"/>
                  <a:t>tốc</a:t>
                </a:r>
                <a:r>
                  <a:rPr lang="en-US" sz="1800" dirty="0"/>
                  <a:t> </a:t>
                </a:r>
                <a:r>
                  <a:rPr lang="en-US" sz="1800" dirty="0" err="1"/>
                  <a:t>độ</a:t>
                </a:r>
                <a:r>
                  <a:rPr lang="en-US" sz="1800" dirty="0"/>
                  <a:t> </a:t>
                </a:r>
                <a14:m>
                  <m:oMath xmlns:m="http://schemas.openxmlformats.org/officeDocument/2006/math">
                    <m:r>
                      <a:rPr lang="en-US" sz="1800" i="1" dirty="0" smtClean="0">
                        <a:latin typeface="Cambria Math" panose="02040503050406030204" pitchFamily="18" charset="0"/>
                      </a:rPr>
                      <m:t>8</m:t>
                    </m:r>
                  </m:oMath>
                </a14:m>
                <a:r>
                  <a:rPr lang="en-US" sz="1800" dirty="0"/>
                  <a:t> </a:t>
                </a:r>
                <a:r>
                  <a:rPr lang="en-US" sz="1800" dirty="0" err="1"/>
                  <a:t>hải</a:t>
                </a:r>
                <a:r>
                  <a:rPr lang="en-US" sz="1800" dirty="0"/>
                  <a:t> </a:t>
                </a:r>
                <a:r>
                  <a:rPr lang="en-US" sz="1800" dirty="0" err="1"/>
                  <a:t>lí</a:t>
                </a:r>
                <a:r>
                  <a:rPr lang="en-US" sz="1800" dirty="0"/>
                  <a:t> </a:t>
                </a:r>
                <a:r>
                  <a:rPr lang="en-US" sz="1800" dirty="0" err="1"/>
                  <a:t>một</a:t>
                </a:r>
                <a:r>
                  <a:rPr lang="en-US" sz="1800" dirty="0"/>
                  <a:t> </a:t>
                </a:r>
                <a:r>
                  <a:rPr lang="en-US" sz="1800" dirty="0" err="1"/>
                  <a:t>giờ</a:t>
                </a:r>
                <a:r>
                  <a:rPr lang="en-US" sz="1800" dirty="0"/>
                  <a:t> </a:t>
                </a:r>
                <a:r>
                  <a:rPr lang="en-US" sz="1800" dirty="0" err="1"/>
                  <a:t>và</a:t>
                </a:r>
                <a:r>
                  <a:rPr lang="en-US" sz="1800" dirty="0"/>
                  <a:t> </a:t>
                </a:r>
                <a:r>
                  <a:rPr lang="en-US" sz="1800" dirty="0" err="1"/>
                  <a:t>tàu</a:t>
                </a:r>
                <a:r>
                  <a:rPr lang="en-US" sz="1800" dirty="0"/>
                  <a:t> </a:t>
                </a:r>
                <a:r>
                  <a:rPr lang="en-US" sz="1800" dirty="0" err="1"/>
                  <a:t>thứ</a:t>
                </a:r>
                <a:r>
                  <a:rPr lang="en-US" sz="1800" dirty="0"/>
                  <a:t> </a:t>
                </a:r>
                <a:r>
                  <a:rPr lang="en-US" sz="1800" dirty="0" err="1"/>
                  <a:t>hai</a:t>
                </a:r>
                <a:r>
                  <a:rPr lang="en-US" sz="1800" dirty="0"/>
                  <a:t> </a:t>
                </a:r>
                <a:r>
                  <a:rPr lang="en-US" sz="1800" dirty="0" err="1"/>
                  <a:t>chạy</a:t>
                </a:r>
                <a:r>
                  <a:rPr lang="en-US" sz="1800" dirty="0"/>
                  <a:t> </a:t>
                </a:r>
                <a:r>
                  <a:rPr lang="en-US" sz="1800" dirty="0" err="1"/>
                  <a:t>với</a:t>
                </a:r>
                <a:r>
                  <a:rPr lang="en-US" sz="1800" dirty="0"/>
                  <a:t> </a:t>
                </a:r>
                <a:r>
                  <a:rPr lang="en-US" sz="1800" dirty="0" err="1"/>
                  <a:t>tốc</a:t>
                </a:r>
                <a:r>
                  <a:rPr lang="en-US" sz="1800" dirty="0"/>
                  <a:t> </a:t>
                </a:r>
                <a:r>
                  <a:rPr lang="en-US" sz="1800" dirty="0" err="1"/>
                  <a:t>độ</a:t>
                </a:r>
                <a:r>
                  <a:rPr lang="en-US" sz="1800" dirty="0"/>
                  <a:t> </a:t>
                </a:r>
                <a14:m>
                  <m:oMath xmlns:m="http://schemas.openxmlformats.org/officeDocument/2006/math">
                    <m:r>
                      <a:rPr lang="en-US" sz="1800" i="1" dirty="0" smtClean="0">
                        <a:latin typeface="Cambria Math" panose="02040503050406030204" pitchFamily="18" charset="0"/>
                      </a:rPr>
                      <m:t>12</m:t>
                    </m:r>
                  </m:oMath>
                </a14:m>
                <a:r>
                  <a:rPr lang="en-US" sz="1800" dirty="0"/>
                  <a:t> </a:t>
                </a:r>
                <a:r>
                  <a:rPr lang="en-US" sz="1800" dirty="0" err="1"/>
                  <a:t>hải</a:t>
                </a:r>
                <a:r>
                  <a:rPr lang="en-US" sz="1800" dirty="0"/>
                  <a:t> </a:t>
                </a:r>
                <a:r>
                  <a:rPr lang="en-US" sz="1800" dirty="0" err="1"/>
                  <a:t>lí</a:t>
                </a:r>
                <a:r>
                  <a:rPr lang="en-US" sz="1800" dirty="0"/>
                  <a:t> </a:t>
                </a:r>
                <a:r>
                  <a:rPr lang="en-US" sz="1800" dirty="0" err="1"/>
                  <a:t>một</a:t>
                </a:r>
                <a:r>
                  <a:rPr lang="en-US" sz="1800" dirty="0"/>
                  <a:t> </a:t>
                </a:r>
                <a:r>
                  <a:rPr lang="en-US" sz="1800" dirty="0" err="1"/>
                  <a:t>giờ</a:t>
                </a:r>
                <a:r>
                  <a:rPr lang="en-US" sz="1800" dirty="0"/>
                  <a:t>. Sau </a:t>
                </a:r>
                <a14:m>
                  <m:oMath xmlns:m="http://schemas.openxmlformats.org/officeDocument/2006/math">
                    <m:r>
                      <a:rPr lang="en-US" sz="1800" i="1" dirty="0" smtClean="0">
                        <a:latin typeface="Cambria Math" panose="02040503050406030204" pitchFamily="18" charset="0"/>
                      </a:rPr>
                      <m:t>2,5</m:t>
                    </m:r>
                  </m:oMath>
                </a14:m>
                <a:r>
                  <a:rPr lang="en-US" sz="1800" dirty="0"/>
                  <a:t> </a:t>
                </a:r>
                <a:r>
                  <a:rPr lang="en-US" sz="1800" dirty="0" err="1"/>
                  <a:t>giờ</a:t>
                </a:r>
                <a:r>
                  <a:rPr lang="en-US" sz="1800" dirty="0"/>
                  <a:t> </a:t>
                </a:r>
                <a:r>
                  <a:rPr lang="en-US" sz="1800" dirty="0" err="1"/>
                  <a:t>thỉ</a:t>
                </a:r>
                <a:r>
                  <a:rPr lang="en-US" sz="1800" dirty="0"/>
                  <a:t> </a:t>
                </a:r>
                <a:r>
                  <a:rPr lang="en-US" sz="1800" dirty="0" err="1"/>
                  <a:t>khoảng</a:t>
                </a:r>
                <a:r>
                  <a:rPr lang="en-US" sz="1800" dirty="0"/>
                  <a:t> </a:t>
                </a:r>
                <a:r>
                  <a:rPr lang="en-US" sz="1800" dirty="0" err="1"/>
                  <a:t>các</a:t>
                </a:r>
                <a:r>
                  <a:rPr lang="en-US" sz="1800" dirty="0"/>
                  <a:t> </a:t>
                </a:r>
                <a:r>
                  <a:rPr lang="en-US" sz="1800" dirty="0" err="1"/>
                  <a:t>giữa</a:t>
                </a:r>
                <a:r>
                  <a:rPr lang="en-US" sz="1800" dirty="0"/>
                  <a:t> </a:t>
                </a:r>
                <a:r>
                  <a:rPr lang="en-US" sz="1800" dirty="0" err="1"/>
                  <a:t>hai</a:t>
                </a:r>
                <a:r>
                  <a:rPr lang="en-US" sz="1800" dirty="0"/>
                  <a:t> </a:t>
                </a:r>
                <a:r>
                  <a:rPr lang="en-US" sz="1800" dirty="0" err="1"/>
                  <a:t>tàu</a:t>
                </a:r>
                <a:r>
                  <a:rPr lang="en-US" sz="1800" dirty="0"/>
                  <a:t> </a:t>
                </a:r>
                <a:r>
                  <a:rPr lang="en-US" sz="1800" dirty="0" err="1"/>
                  <a:t>là</a:t>
                </a:r>
                <a:r>
                  <a:rPr lang="en-US" sz="1800" dirty="0"/>
                  <a:t> bao </a:t>
                </a:r>
                <a:r>
                  <a:rPr lang="en-US" sz="1800" dirty="0" err="1"/>
                  <a:t>nhiêu</a:t>
                </a:r>
                <a:r>
                  <a:rPr lang="en-US" sz="1800" dirty="0"/>
                  <a:t> </a:t>
                </a:r>
                <a:r>
                  <a:rPr lang="en-US" sz="1800" dirty="0" err="1"/>
                  <a:t>hải</a:t>
                </a:r>
                <a:r>
                  <a:rPr lang="en-US" sz="1800" dirty="0"/>
                  <a:t> </a:t>
                </a:r>
                <a:r>
                  <a:rPr lang="en-US" sz="1800" dirty="0" err="1"/>
                  <a:t>lí</a:t>
                </a:r>
                <a:r>
                  <a:rPr lang="en-US" sz="1800" dirty="0"/>
                  <a:t> (</a:t>
                </a:r>
                <a:r>
                  <a:rPr lang="en-US" sz="1800" dirty="0" err="1"/>
                  <a:t>làm</a:t>
                </a:r>
                <a:r>
                  <a:rPr lang="en-US" sz="1800" dirty="0"/>
                  <a:t> </a:t>
                </a:r>
                <a:r>
                  <a:rPr lang="en-US" sz="1800" dirty="0" err="1"/>
                  <a:t>tròn</a:t>
                </a:r>
                <a:r>
                  <a:rPr lang="en-US" sz="1800" dirty="0"/>
                  <a:t> </a:t>
                </a:r>
                <a:r>
                  <a:rPr lang="en-US" sz="1800" dirty="0" err="1"/>
                  <a:t>đến</a:t>
                </a:r>
                <a:r>
                  <a:rPr lang="en-US" sz="1800" dirty="0"/>
                  <a:t> </a:t>
                </a:r>
                <a:r>
                  <a:rPr lang="en-US" sz="1800" dirty="0" err="1"/>
                  <a:t>kết</a:t>
                </a:r>
                <a:r>
                  <a:rPr lang="en-US" sz="1800" dirty="0"/>
                  <a:t> </a:t>
                </a:r>
                <a:r>
                  <a:rPr lang="en-US" sz="1800" dirty="0" err="1"/>
                  <a:t>quả</a:t>
                </a:r>
                <a:r>
                  <a:rPr lang="en-US" sz="1800" dirty="0"/>
                  <a:t> </a:t>
                </a:r>
                <a:r>
                  <a:rPr lang="en-US" sz="1800" dirty="0" err="1"/>
                  <a:t>phần</a:t>
                </a:r>
                <a:r>
                  <a:rPr lang="en-US" sz="1800" dirty="0"/>
                  <a:t> </a:t>
                </a:r>
                <a:r>
                  <a:rPr lang="en-US" sz="1800" dirty="0" err="1"/>
                  <a:t>mười</a:t>
                </a:r>
                <a:r>
                  <a:rPr lang="en-US" sz="1800" dirty="0"/>
                  <a:t>)?</a:t>
                </a:r>
              </a:p>
            </p:txBody>
          </p:sp>
        </mc:Choice>
        <mc:Fallback>
          <p:sp>
            <p:nvSpPr>
              <p:cNvPr id="4" name="Hộp Văn bản 3">
                <a:extLst>
                  <a:ext uri="{FF2B5EF4-FFF2-40B4-BE49-F238E27FC236}">
                    <a16:creationId xmlns:a16="http://schemas.microsoft.com/office/drawing/2014/main" id="{F4D38B21-7BCA-77EE-05B8-9AD816DA50D1}"/>
                  </a:ext>
                </a:extLst>
              </p:cNvPr>
              <p:cNvSpPr txBox="1">
                <a:spLocks noRot="1" noChangeAspect="1" noMove="1" noResize="1" noEditPoints="1" noAdjustHandles="1" noChangeArrowheads="1" noChangeShapeType="1" noTextEdit="1"/>
              </p:cNvSpPr>
              <p:nvPr/>
            </p:nvSpPr>
            <p:spPr>
              <a:xfrm>
                <a:off x="1119783" y="115691"/>
                <a:ext cx="7033022" cy="2169825"/>
              </a:xfrm>
              <a:prstGeom prst="rect">
                <a:avLst/>
              </a:prstGeom>
              <a:blipFill>
                <a:blip r:embed="rId2"/>
                <a:stretch>
                  <a:fillRect l="-781" r="-781" b="-14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BF6826F7-B687-7792-8EE5-84FEC090E515}"/>
                  </a:ext>
                </a:extLst>
              </p:cNvPr>
              <p:cNvSpPr txBox="1"/>
              <p:nvPr/>
            </p:nvSpPr>
            <p:spPr>
              <a:xfrm>
                <a:off x="1130498" y="2795010"/>
                <a:ext cx="3505796" cy="2118529"/>
              </a:xfrm>
              <a:prstGeom prst="rect">
                <a:avLst/>
              </a:prstGeom>
              <a:noFill/>
            </p:spPr>
            <p:txBody>
              <a:bodyPr wrap="square">
                <a:spAutoFit/>
              </a:bodyPr>
              <a:lstStyle/>
              <a:p>
                <a:pPr marL="0" marR="0" algn="just">
                  <a:lnSpc>
                    <a:spcPct val="150000"/>
                  </a:lnSpc>
                  <a:spcBef>
                    <a:spcPts val="0"/>
                  </a:spcBef>
                  <a:spcAft>
                    <a:spcPts val="800"/>
                  </a:spcAft>
                </a:pPr>
                <a:r>
                  <a:rPr lang="fr-FR" sz="1800" dirty="0" err="1">
                    <a:effectLst/>
                    <a:latin typeface="+mn-lt"/>
                    <a:ea typeface="Calibri" panose="020F0502020204030204" pitchFamily="34" charset="0"/>
                    <a:cs typeface="Times New Roman" panose="02020603050405020304" pitchFamily="18" charset="0"/>
                  </a:rPr>
                  <a:t>Giả</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sử</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tàu</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thứ</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nhất</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đi</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từ</a:t>
                </a:r>
                <a:r>
                  <a:rPr lang="fr-FR" sz="1800" dirty="0">
                    <a:effectLst/>
                    <a:latin typeface="+mn-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𝐴</m:t>
                    </m:r>
                  </m:oMath>
                </a14:m>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sau</a:t>
                </a:r>
                <a:r>
                  <a:rPr lang="fr-FR" sz="1800" dirty="0">
                    <a:effectLst/>
                    <a:latin typeface="+mn-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2,5</m:t>
                    </m:r>
                    <m:r>
                      <m:rPr>
                        <m:sty m:val="p"/>
                      </m:rPr>
                      <a:rPr lang="fr-FR" sz="1800" i="0" dirty="0" smtClean="0">
                        <a:effectLst/>
                        <a:latin typeface="Cambria Math" panose="02040503050406030204" pitchFamily="18" charset="0"/>
                        <a:ea typeface="Calibri" panose="020F0502020204030204" pitchFamily="34" charset="0"/>
                        <a:cs typeface="Times New Roman" panose="02020603050405020304" pitchFamily="18" charset="0"/>
                      </a:rPr>
                      <m:t>h</m:t>
                    </m:r>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1800" dirty="0" err="1">
                    <a:effectLst/>
                    <a:latin typeface="+mn-lt"/>
                    <a:ea typeface="Calibri" panose="020F0502020204030204" pitchFamily="34" charset="0"/>
                    <a:cs typeface="Times New Roman" panose="02020603050405020304" pitchFamily="18" charset="0"/>
                  </a:rPr>
                  <a:t>đến</a:t>
                </a:r>
                <a:r>
                  <a:rPr lang="fr-FR" sz="1800" dirty="0">
                    <a:effectLst/>
                    <a:latin typeface="+mn-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𝐵</m:t>
                    </m:r>
                  </m:oMath>
                </a14:m>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Tàu</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thứ</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hai</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đi</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từ</a:t>
                </a:r>
                <a:r>
                  <a:rPr lang="fr-FR" sz="1800" dirty="0">
                    <a:effectLst/>
                    <a:latin typeface="+mn-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𝐴</m:t>
                    </m:r>
                  </m:oMath>
                </a14:m>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sau</a:t>
                </a:r>
                <a:r>
                  <a:rPr lang="fr-FR" sz="1800" dirty="0">
                    <a:effectLst/>
                    <a:latin typeface="+mn-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2,5</m:t>
                    </m:r>
                    <m:r>
                      <m:rPr>
                        <m:sty m:val="p"/>
                      </m:rPr>
                      <a:rPr lang="fr-FR" sz="1800" i="0" dirty="0" smtClean="0">
                        <a:effectLst/>
                        <a:latin typeface="Cambria Math" panose="02040503050406030204" pitchFamily="18" charset="0"/>
                        <a:ea typeface="Calibri" panose="020F0502020204030204" pitchFamily="34" charset="0"/>
                        <a:cs typeface="Times New Roman" panose="02020603050405020304" pitchFamily="18" charset="0"/>
                      </a:rPr>
                      <m:t>h</m:t>
                    </m:r>
                  </m:oMath>
                </a14:m>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đến</a:t>
                </a:r>
                <a:r>
                  <a:rPr lang="fr-FR" sz="1800" dirty="0">
                    <a:effectLst/>
                    <a:latin typeface="+mn-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𝐶</m:t>
                    </m:r>
                  </m:oMath>
                </a14:m>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Khoảng</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cách</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giữa</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hai</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tàu</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sau</a:t>
                </a:r>
                <a:r>
                  <a:rPr lang="fr-FR" sz="1800" dirty="0">
                    <a:effectLst/>
                    <a:latin typeface="+mn-lt"/>
                    <a:ea typeface="Calibri" panose="020F0502020204030204" pitchFamily="34" charset="0"/>
                    <a:cs typeface="Times New Roman" panose="02020603050405020304" pitchFamily="18" charset="0"/>
                  </a:rPr>
                  <a:t> </a:t>
                </a:r>
                <a14:m>
                  <m:oMath xmlns:m="http://schemas.openxmlformats.org/officeDocument/2006/math">
                    <m:r>
                      <a:rPr lang="fr-FR" sz="1800" i="0" dirty="0" smtClean="0">
                        <a:effectLst/>
                        <a:latin typeface="Cambria Math" panose="02040503050406030204" pitchFamily="18" charset="0"/>
                        <a:ea typeface="Calibri" panose="020F0502020204030204" pitchFamily="34" charset="0"/>
                        <a:cs typeface="Times New Roman" panose="02020603050405020304" pitchFamily="18" charset="0"/>
                      </a:rPr>
                      <m:t>2,5</m:t>
                    </m:r>
                    <m:r>
                      <m:rPr>
                        <m:sty m:val="p"/>
                      </m:rPr>
                      <a:rPr lang="fr-FR" sz="1800" i="0" dirty="0" smtClean="0">
                        <a:effectLst/>
                        <a:latin typeface="Cambria Math" panose="02040503050406030204" pitchFamily="18" charset="0"/>
                        <a:ea typeface="Calibri" panose="020F0502020204030204" pitchFamily="34" charset="0"/>
                        <a:cs typeface="Times New Roman" panose="02020603050405020304" pitchFamily="18" charset="0"/>
                      </a:rPr>
                      <m:t>h</m:t>
                    </m:r>
                  </m:oMath>
                </a14:m>
                <a:r>
                  <a:rPr lang="fr-FR" sz="1800" dirty="0">
                    <a:effectLst/>
                    <a:latin typeface="+mn-lt"/>
                    <a:ea typeface="Calibri" panose="020F0502020204030204" pitchFamily="34" charset="0"/>
                    <a:cs typeface="Times New Roman" panose="02020603050405020304" pitchFamily="18" charset="0"/>
                  </a:rPr>
                  <a:t> là </a:t>
                </a:r>
                <a:r>
                  <a:rPr lang="fr-FR" sz="1800" dirty="0" err="1">
                    <a:effectLst/>
                    <a:latin typeface="+mn-lt"/>
                    <a:ea typeface="Calibri" panose="020F0502020204030204" pitchFamily="34" charset="0"/>
                    <a:cs typeface="Times New Roman" panose="02020603050405020304" pitchFamily="18" charset="0"/>
                  </a:rPr>
                  <a:t>độ</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dài</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đoạn</a:t>
                </a:r>
                <a:r>
                  <a:rPr lang="fr-FR" sz="1800" dirty="0">
                    <a:effectLst/>
                    <a:latin typeface="+mn-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fr-FR" sz="1800" dirty="0">
                    <a:effectLst/>
                    <a:latin typeface="+mn-lt"/>
                    <a:ea typeface="Calibri" panose="020F0502020204030204" pitchFamily="34" charset="0"/>
                    <a:cs typeface="Times New Roman" panose="02020603050405020304" pitchFamily="18" charset="0"/>
                  </a:rPr>
                  <a:t>.</a:t>
                </a:r>
                <a:endParaRPr lang="en-US" sz="1800" dirty="0">
                  <a:effectLst/>
                  <a:latin typeface="+mn-lt"/>
                  <a:ea typeface="Calibri" panose="020F0502020204030204" pitchFamily="34" charset="0"/>
                  <a:cs typeface="Times New Roman" panose="02020603050405020304" pitchFamily="18" charset="0"/>
                </a:endParaRPr>
              </a:p>
            </p:txBody>
          </p:sp>
        </mc:Choice>
        <mc:Fallback xmlns="">
          <p:sp>
            <p:nvSpPr>
              <p:cNvPr id="7" name="Hộp Văn bản 6">
                <a:extLst>
                  <a:ext uri="{FF2B5EF4-FFF2-40B4-BE49-F238E27FC236}">
                    <a16:creationId xmlns:a16="http://schemas.microsoft.com/office/drawing/2014/main" id="{BF6826F7-B687-7792-8EE5-84FEC090E515}"/>
                  </a:ext>
                </a:extLst>
              </p:cNvPr>
              <p:cNvSpPr txBox="1">
                <a:spLocks noRot="1" noChangeAspect="1" noMove="1" noResize="1" noEditPoints="1" noAdjustHandles="1" noChangeArrowheads="1" noChangeShapeType="1" noTextEdit="1"/>
              </p:cNvSpPr>
              <p:nvPr/>
            </p:nvSpPr>
            <p:spPr>
              <a:xfrm>
                <a:off x="1130498" y="2795010"/>
                <a:ext cx="3505796" cy="2118529"/>
              </a:xfrm>
              <a:prstGeom prst="rect">
                <a:avLst/>
              </a:prstGeom>
              <a:blipFill>
                <a:blip r:embed="rId3"/>
                <a:stretch>
                  <a:fillRect l="-1389" r="-1389" b="-3736"/>
                </a:stretch>
              </a:blipFill>
            </p:spPr>
            <p:txBody>
              <a:bodyPr/>
              <a:lstStyle/>
              <a:p>
                <a:r>
                  <a:rPr lang="en-US">
                    <a:noFill/>
                  </a:rPr>
                  <a:t> </a:t>
                </a:r>
              </a:p>
            </p:txBody>
          </p:sp>
        </mc:Fallback>
      </mc:AlternateContent>
      <p:sp>
        <p:nvSpPr>
          <p:cNvPr id="8" name="Hộp Văn bản 7">
            <a:extLst>
              <a:ext uri="{FF2B5EF4-FFF2-40B4-BE49-F238E27FC236}">
                <a16:creationId xmlns:a16="http://schemas.microsoft.com/office/drawing/2014/main" id="{BEB5E682-EB2C-4D58-B670-BBE6E609A3CC}"/>
              </a:ext>
            </a:extLst>
          </p:cNvPr>
          <p:cNvSpPr txBox="1"/>
          <p:nvPr/>
        </p:nvSpPr>
        <p:spPr>
          <a:xfrm>
            <a:off x="3936206" y="2371695"/>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p:pic>
        <p:nvPicPr>
          <p:cNvPr id="9" name="Picture 26">
            <a:extLst>
              <a:ext uri="{FF2B5EF4-FFF2-40B4-BE49-F238E27FC236}">
                <a16:creationId xmlns:a16="http://schemas.microsoft.com/office/drawing/2014/main" id="{4B57730B-440E-5EAD-999D-F6BB70B33F44}"/>
              </a:ext>
            </a:extLst>
          </p:cNvPr>
          <p:cNvPicPr>
            <a:picLocks noChangeAspect="1"/>
          </p:cNvPicPr>
          <p:nvPr/>
        </p:nvPicPr>
        <p:blipFill>
          <a:blip r:embed="rId4"/>
          <a:stretch>
            <a:fillRect/>
          </a:stretch>
        </p:blipFill>
        <p:spPr>
          <a:xfrm>
            <a:off x="4928116" y="2571750"/>
            <a:ext cx="3224689" cy="2312041"/>
          </a:xfrm>
          <a:prstGeom prst="rect">
            <a:avLst/>
          </a:prstGeom>
          <a:ln>
            <a:noFill/>
          </a:ln>
          <a:effectLst>
            <a:softEdge rad="112500"/>
          </a:effectLst>
        </p:spPr>
      </p:pic>
    </p:spTree>
    <p:extLst>
      <p:ext uri="{BB962C8B-B14F-4D97-AF65-F5344CB8AC3E}">
        <p14:creationId xmlns:p14="http://schemas.microsoft.com/office/powerpoint/2010/main" val="356218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FCDA7C00-7422-EF4F-3C83-1B2644CC1BDA}"/>
                  </a:ext>
                </a:extLst>
              </p:cNvPr>
              <p:cNvSpPr txBox="1"/>
              <p:nvPr/>
            </p:nvSpPr>
            <p:spPr>
              <a:xfrm>
                <a:off x="1254621" y="179219"/>
                <a:ext cx="6634758" cy="4613058"/>
              </a:xfrm>
              <a:prstGeom prst="rect">
                <a:avLst/>
              </a:prstGeom>
              <a:noFill/>
            </p:spPr>
            <p:txBody>
              <a:bodyPr wrap="square">
                <a:spAutoFit/>
              </a:bodyPr>
              <a:lstStyle/>
              <a:p>
                <a:pPr marL="0" marR="0" algn="just">
                  <a:lnSpc>
                    <a:spcPct val="150000"/>
                  </a:lnSpc>
                  <a:spcBef>
                    <a:spcPts val="0"/>
                  </a:spcBef>
                </a:pPr>
                <a:r>
                  <a:rPr lang="fr-FR" sz="1800" dirty="0">
                    <a:solidFill>
                      <a:srgbClr val="000000"/>
                    </a:solidFill>
                    <a:effectLst/>
                    <a:latin typeface="+mj-lt"/>
                    <a:ea typeface="Times New Roman" panose="02020603050405020304" pitchFamily="18" charset="0"/>
                  </a:rPr>
                  <a:t>Quãng </a:t>
                </a:r>
                <a:r>
                  <a:rPr lang="fr-FR" sz="1800" dirty="0" err="1">
                    <a:solidFill>
                      <a:srgbClr val="000000"/>
                    </a:solidFill>
                    <a:effectLst/>
                    <a:latin typeface="+mj-lt"/>
                    <a:ea typeface="Times New Roman" panose="02020603050405020304" pitchFamily="18" charset="0"/>
                  </a:rPr>
                  <a:t>đường</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tàu</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thứ</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nhất</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đi</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được</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từ</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bến</a:t>
                </a:r>
                <a:r>
                  <a:rPr lang="fr-FR" sz="1800" dirty="0">
                    <a:solidFill>
                      <a:srgbClr val="000000"/>
                    </a:solidFill>
                    <a:effectLst/>
                    <a:latin typeface="+mj-lt"/>
                    <a:ea typeface="Times New Roman" panose="02020603050405020304" pitchFamily="18" charset="0"/>
                  </a:rPr>
                  <a:t> </a:t>
                </a:r>
                <a14:m>
                  <m:oMath xmlns:m="http://schemas.openxmlformats.org/officeDocument/2006/math">
                    <m:r>
                      <a:rPr lang="fr-FR" sz="1800" i="1" dirty="0" smtClean="0">
                        <a:solidFill>
                          <a:srgbClr val="000000"/>
                        </a:solidFill>
                        <a:effectLst/>
                        <a:latin typeface="Cambria Math" panose="02040503050406030204" pitchFamily="18" charset="0"/>
                        <a:ea typeface="Times New Roman" panose="02020603050405020304" pitchFamily="18" charset="0"/>
                      </a:rPr>
                      <m:t>𝐴</m:t>
                    </m:r>
                  </m:oMath>
                </a14:m>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đến</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vị</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trí</a:t>
                </a:r>
                <a:r>
                  <a:rPr lang="fr-FR" sz="1800" dirty="0">
                    <a:solidFill>
                      <a:srgbClr val="000000"/>
                    </a:solidFill>
                    <a:effectLst/>
                    <a:latin typeface="+mj-lt"/>
                    <a:ea typeface="Times New Roman" panose="02020603050405020304" pitchFamily="18" charset="0"/>
                  </a:rPr>
                  <a:t> </a:t>
                </a:r>
                <a14:m>
                  <m:oMath xmlns:m="http://schemas.openxmlformats.org/officeDocument/2006/math">
                    <m:r>
                      <a:rPr lang="fr-FR" sz="1800" i="1" dirty="0" smtClean="0">
                        <a:solidFill>
                          <a:srgbClr val="000000"/>
                        </a:solidFill>
                        <a:effectLst/>
                        <a:latin typeface="Cambria Math" panose="02040503050406030204" pitchFamily="18" charset="0"/>
                        <a:ea typeface="Times New Roman" panose="02020603050405020304" pitchFamily="18" charset="0"/>
                      </a:rPr>
                      <m:t>𝐵</m:t>
                    </m:r>
                  </m:oMath>
                </a14:m>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sau</a:t>
                </a:r>
                <a:r>
                  <a:rPr lang="fr-FR" sz="1800" dirty="0">
                    <a:solidFill>
                      <a:srgbClr val="000000"/>
                    </a:solidFill>
                    <a:effectLst/>
                    <a:latin typeface="+mj-lt"/>
                    <a:ea typeface="Times New Roman" panose="02020603050405020304" pitchFamily="18" charset="0"/>
                  </a:rPr>
                  <a:t> </a:t>
                </a:r>
                <a14:m>
                  <m:oMath xmlns:m="http://schemas.openxmlformats.org/officeDocument/2006/math">
                    <m:r>
                      <a:rPr lang="fr-FR" sz="1800" i="1" dirty="0" smtClean="0">
                        <a:solidFill>
                          <a:srgbClr val="000000"/>
                        </a:solidFill>
                        <a:effectLst/>
                        <a:latin typeface="Cambria Math" panose="02040503050406030204" pitchFamily="18" charset="0"/>
                        <a:ea typeface="Times New Roman" panose="02020603050405020304" pitchFamily="18" charset="0"/>
                      </a:rPr>
                      <m:t>2,5</m:t>
                    </m:r>
                  </m:oMath>
                </a14:m>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giờ</a:t>
                </a:r>
                <a:r>
                  <a:rPr lang="fr-FR" sz="1800" dirty="0">
                    <a:solidFill>
                      <a:srgbClr val="000000"/>
                    </a:solidFill>
                    <a:effectLst/>
                    <a:latin typeface="+mj-lt"/>
                    <a:ea typeface="Times New Roman" panose="02020603050405020304" pitchFamily="18" charset="0"/>
                  </a:rPr>
                  <a:t> là:</a:t>
                </a:r>
              </a:p>
              <a:p>
                <a:pPr marL="0" marR="0" algn="just">
                  <a:lnSpc>
                    <a:spcPct val="150000"/>
                  </a:lnSpc>
                  <a:spcBef>
                    <a:spcPts val="0"/>
                  </a:spcBef>
                </a:pPr>
                <a:r>
                  <a:rPr lang="fr-FR" sz="1800" dirty="0">
                    <a:solidFill>
                      <a:srgbClr val="000000"/>
                    </a:solidFill>
                    <a:latin typeface="+mj-lt"/>
                    <a:ea typeface="Times New Roman" panose="02020603050405020304" pitchFamily="18" charset="0"/>
                  </a:rPr>
                  <a:t>	</a:t>
                </a:r>
                <a:r>
                  <a:rPr lang="fr-FR" sz="1800" dirty="0">
                    <a:solidFill>
                      <a:srgbClr val="000000"/>
                    </a:solidFill>
                    <a:effectLst/>
                    <a:latin typeface="+mj-lt"/>
                    <a:ea typeface="Times New Roman" panose="02020603050405020304" pitchFamily="18" charset="0"/>
                  </a:rPr>
                  <a:t> </a:t>
                </a:r>
                <a14:m>
                  <m:oMath xmlns:m="http://schemas.openxmlformats.org/officeDocument/2006/math">
                    <m:r>
                      <a:rPr lang="en-US" sz="1800" i="1">
                        <a:solidFill>
                          <a:srgbClr val="000000"/>
                        </a:solidFill>
                        <a:effectLst/>
                        <a:latin typeface="Cambria Math" panose="02040503050406030204" pitchFamily="18" charset="0"/>
                        <a:ea typeface="Times New Roman" panose="02020603050405020304" pitchFamily="18" charset="0"/>
                      </a:rPr>
                      <m:t>𝐴𝐵</m:t>
                    </m:r>
                    <m:r>
                      <a:rPr lang="fr-FR" sz="1800" i="1">
                        <a:solidFill>
                          <a:srgbClr val="000000"/>
                        </a:solidFill>
                        <a:effectLst/>
                        <a:latin typeface="Cambria Math" panose="02040503050406030204" pitchFamily="18" charset="0"/>
                        <a:ea typeface="Times New Roman" panose="02020603050405020304" pitchFamily="18" charset="0"/>
                      </a:rPr>
                      <m:t>=8</m:t>
                    </m:r>
                    <m:r>
                      <a:rPr lang="en-US" sz="1800" b="0" i="1" smtClean="0">
                        <a:solidFill>
                          <a:srgbClr val="000000"/>
                        </a:solidFill>
                        <a:effectLst/>
                        <a:latin typeface="Cambria Math" panose="02040503050406030204" pitchFamily="18" charset="0"/>
                        <a:ea typeface="Times New Roman" panose="02020603050405020304" pitchFamily="18" charset="0"/>
                      </a:rPr>
                      <m:t>. </m:t>
                    </m:r>
                    <m:r>
                      <a:rPr lang="fr-FR" sz="1800" i="1">
                        <a:solidFill>
                          <a:srgbClr val="000000"/>
                        </a:solidFill>
                        <a:effectLst/>
                        <a:latin typeface="Cambria Math" panose="02040503050406030204" pitchFamily="18" charset="0"/>
                        <a:ea typeface="Times New Roman" panose="02020603050405020304" pitchFamily="18" charset="0"/>
                      </a:rPr>
                      <m:t>2,5=20</m:t>
                    </m:r>
                  </m:oMath>
                </a14:m>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hải</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lí</a:t>
                </a:r>
                <a:r>
                  <a:rPr lang="fr-FR" sz="1800" dirty="0">
                    <a:solidFill>
                      <a:srgbClr val="000000"/>
                    </a:solidFill>
                    <a:effectLst/>
                    <a:latin typeface="+mj-lt"/>
                    <a:ea typeface="Times New Roman" panose="02020603050405020304" pitchFamily="18" charset="0"/>
                  </a:rPr>
                  <a:t>)</a:t>
                </a:r>
                <a:endParaRPr lang="en-US" sz="1800" dirty="0">
                  <a:solidFill>
                    <a:srgbClr val="000000"/>
                  </a:solidFill>
                  <a:effectLst/>
                  <a:latin typeface="+mj-lt"/>
                  <a:ea typeface="Times New Roman" panose="02020603050405020304" pitchFamily="18" charset="0"/>
                </a:endParaRPr>
              </a:p>
              <a:p>
                <a:pPr marL="0" marR="0" algn="just">
                  <a:lnSpc>
                    <a:spcPct val="150000"/>
                  </a:lnSpc>
                  <a:spcBef>
                    <a:spcPts val="0"/>
                  </a:spcBef>
                </a:pPr>
                <a:r>
                  <a:rPr lang="fr-FR" sz="1800" dirty="0" err="1">
                    <a:solidFill>
                      <a:srgbClr val="000000"/>
                    </a:solidFill>
                    <a:effectLst/>
                    <a:latin typeface="+mj-lt"/>
                    <a:ea typeface="Times New Roman" panose="02020603050405020304" pitchFamily="18" charset="0"/>
                  </a:rPr>
                  <a:t>Quãng</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đường</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tàu</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thứ</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hai</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đi</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được</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từ</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bến</a:t>
                </a:r>
                <a:r>
                  <a:rPr lang="fr-FR" sz="1800" dirty="0">
                    <a:solidFill>
                      <a:srgbClr val="000000"/>
                    </a:solidFill>
                    <a:effectLst/>
                    <a:latin typeface="+mj-lt"/>
                    <a:ea typeface="Times New Roman" panose="02020603050405020304" pitchFamily="18" charset="0"/>
                  </a:rPr>
                  <a:t> </a:t>
                </a:r>
                <a14:m>
                  <m:oMath xmlns:m="http://schemas.openxmlformats.org/officeDocument/2006/math">
                    <m:r>
                      <a:rPr lang="fr-FR" sz="1800" i="1" dirty="0" smtClean="0">
                        <a:solidFill>
                          <a:srgbClr val="000000"/>
                        </a:solidFill>
                        <a:effectLst/>
                        <a:latin typeface="Cambria Math" panose="02040503050406030204" pitchFamily="18" charset="0"/>
                        <a:ea typeface="Times New Roman" panose="02020603050405020304" pitchFamily="18" charset="0"/>
                      </a:rPr>
                      <m:t>𝐴</m:t>
                    </m:r>
                  </m:oMath>
                </a14:m>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đến</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vị</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trí</a:t>
                </a:r>
                <a:r>
                  <a:rPr lang="fr-FR" sz="1800" dirty="0">
                    <a:solidFill>
                      <a:srgbClr val="000000"/>
                    </a:solidFill>
                    <a:effectLst/>
                    <a:latin typeface="+mj-lt"/>
                    <a:ea typeface="Times New Roman" panose="02020603050405020304" pitchFamily="18" charset="0"/>
                  </a:rPr>
                  <a:t> </a:t>
                </a:r>
                <a14:m>
                  <m:oMath xmlns:m="http://schemas.openxmlformats.org/officeDocument/2006/math">
                    <m:r>
                      <a:rPr lang="fr-FR" sz="1800" i="1" dirty="0" smtClean="0">
                        <a:solidFill>
                          <a:srgbClr val="000000"/>
                        </a:solidFill>
                        <a:effectLst/>
                        <a:latin typeface="Cambria Math" panose="02040503050406030204" pitchFamily="18" charset="0"/>
                        <a:ea typeface="Times New Roman" panose="02020603050405020304" pitchFamily="18" charset="0"/>
                      </a:rPr>
                      <m:t>𝐶</m:t>
                    </m:r>
                  </m:oMath>
                </a14:m>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sau</a:t>
                </a:r>
                <a:r>
                  <a:rPr lang="fr-FR" sz="1800" dirty="0">
                    <a:solidFill>
                      <a:srgbClr val="000000"/>
                    </a:solidFill>
                    <a:effectLst/>
                    <a:latin typeface="+mj-lt"/>
                    <a:ea typeface="Times New Roman" panose="02020603050405020304" pitchFamily="18" charset="0"/>
                  </a:rPr>
                  <a:t> </a:t>
                </a:r>
                <a14:m>
                  <m:oMath xmlns:m="http://schemas.openxmlformats.org/officeDocument/2006/math">
                    <m:r>
                      <a:rPr lang="fr-FR" sz="1800" i="1" dirty="0" smtClean="0">
                        <a:solidFill>
                          <a:srgbClr val="000000"/>
                        </a:solidFill>
                        <a:effectLst/>
                        <a:latin typeface="Cambria Math" panose="02040503050406030204" pitchFamily="18" charset="0"/>
                        <a:ea typeface="Times New Roman" panose="02020603050405020304" pitchFamily="18" charset="0"/>
                      </a:rPr>
                      <m:t>2,5</m:t>
                    </m:r>
                  </m:oMath>
                </a14:m>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giờ</a:t>
                </a:r>
                <a:r>
                  <a:rPr lang="fr-FR" sz="1800" dirty="0">
                    <a:solidFill>
                      <a:srgbClr val="000000"/>
                    </a:solidFill>
                    <a:effectLst/>
                    <a:latin typeface="+mj-lt"/>
                    <a:ea typeface="Times New Roman" panose="02020603050405020304" pitchFamily="18" charset="0"/>
                  </a:rPr>
                  <a:t> là: </a:t>
                </a:r>
              </a:p>
              <a:p>
                <a:pPr marL="0" marR="0" algn="just">
                  <a:lnSpc>
                    <a:spcPct val="150000"/>
                  </a:lnSpc>
                  <a:spcBef>
                    <a:spcPts val="0"/>
                  </a:spcBef>
                </a:pPr>
                <a:r>
                  <a:rPr lang="fr-FR" sz="1800" dirty="0">
                    <a:solidFill>
                      <a:srgbClr val="000000"/>
                    </a:solidFill>
                    <a:latin typeface="+mj-lt"/>
                    <a:ea typeface="Times New Roman" panose="02020603050405020304" pitchFamily="18" charset="0"/>
                  </a:rPr>
                  <a:t>	</a:t>
                </a:r>
                <a14:m>
                  <m:oMath xmlns:m="http://schemas.openxmlformats.org/officeDocument/2006/math">
                    <m:r>
                      <a:rPr lang="en-US" sz="1800" i="1">
                        <a:solidFill>
                          <a:srgbClr val="000000"/>
                        </a:solidFill>
                        <a:effectLst/>
                        <a:latin typeface="Cambria Math" panose="02040503050406030204" pitchFamily="18" charset="0"/>
                        <a:ea typeface="Times New Roman" panose="02020603050405020304" pitchFamily="18" charset="0"/>
                      </a:rPr>
                      <m:t>𝐴𝐶</m:t>
                    </m:r>
                    <m:r>
                      <a:rPr lang="fr-FR" sz="1800" i="1">
                        <a:solidFill>
                          <a:srgbClr val="000000"/>
                        </a:solidFill>
                        <a:effectLst/>
                        <a:latin typeface="Cambria Math" panose="02040503050406030204" pitchFamily="18" charset="0"/>
                        <a:ea typeface="Times New Roman" panose="02020603050405020304" pitchFamily="18" charset="0"/>
                      </a:rPr>
                      <m:t>=12</m:t>
                    </m:r>
                    <m:r>
                      <a:rPr lang="en-US" sz="1800" b="0" i="1" smtClean="0">
                        <a:solidFill>
                          <a:srgbClr val="000000"/>
                        </a:solidFill>
                        <a:effectLst/>
                        <a:latin typeface="Cambria Math" panose="02040503050406030204" pitchFamily="18" charset="0"/>
                        <a:ea typeface="Times New Roman" panose="02020603050405020304" pitchFamily="18" charset="0"/>
                      </a:rPr>
                      <m:t>. </m:t>
                    </m:r>
                    <m:r>
                      <a:rPr lang="fr-FR" sz="1800" i="1">
                        <a:solidFill>
                          <a:srgbClr val="000000"/>
                        </a:solidFill>
                        <a:effectLst/>
                        <a:latin typeface="Cambria Math" panose="02040503050406030204" pitchFamily="18" charset="0"/>
                        <a:ea typeface="Times New Roman" panose="02020603050405020304" pitchFamily="18" charset="0"/>
                      </a:rPr>
                      <m:t>2,5=30</m:t>
                    </m:r>
                  </m:oMath>
                </a14:m>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hải</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lí</a:t>
                </a:r>
                <a:r>
                  <a:rPr lang="fr-FR" sz="1800" dirty="0">
                    <a:solidFill>
                      <a:srgbClr val="000000"/>
                    </a:solidFill>
                    <a:effectLst/>
                    <a:latin typeface="+mj-lt"/>
                    <a:ea typeface="Times New Roman" panose="02020603050405020304" pitchFamily="18" charset="0"/>
                  </a:rPr>
                  <a:t>)</a:t>
                </a:r>
                <a:endParaRPr lang="en-US" sz="1800" dirty="0">
                  <a:solidFill>
                    <a:srgbClr val="000000"/>
                  </a:solidFill>
                  <a:effectLst/>
                  <a:latin typeface="+mj-lt"/>
                  <a:ea typeface="Times New Roman" panose="02020603050405020304" pitchFamily="18" charset="0"/>
                </a:endParaRPr>
              </a:p>
              <a:p>
                <a:pPr marL="0" marR="0" algn="just">
                  <a:lnSpc>
                    <a:spcPct val="150000"/>
                  </a:lnSpc>
                  <a:spcBef>
                    <a:spcPts val="0"/>
                  </a:spcBef>
                </a:pPr>
                <a:r>
                  <a:rPr lang="en-US" sz="1800" dirty="0" err="1">
                    <a:solidFill>
                      <a:srgbClr val="000000"/>
                    </a:solidFill>
                    <a:effectLst/>
                    <a:latin typeface="+mj-lt"/>
                    <a:ea typeface="Times New Roman" panose="02020603050405020304" pitchFamily="18" charset="0"/>
                  </a:rPr>
                  <a:t>Áp</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dụng</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định</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lí</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côsin</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trong</a:t>
                </a:r>
                <a:r>
                  <a:rPr lang="en-US" sz="1800" dirty="0">
                    <a:solidFill>
                      <a:srgbClr val="000000"/>
                    </a:solidFill>
                    <a:effectLst/>
                    <a:latin typeface="+mj-lt"/>
                    <a:ea typeface="Times New Roman" panose="02020603050405020304" pitchFamily="18" charset="0"/>
                  </a:rPr>
                  <a:t> tam </a:t>
                </a:r>
                <a:r>
                  <a:rPr lang="en-US" sz="1800" dirty="0" err="1">
                    <a:solidFill>
                      <a:srgbClr val="000000"/>
                    </a:solidFill>
                    <a:effectLst/>
                    <a:latin typeface="+mj-lt"/>
                    <a:ea typeface="Times New Roman" panose="02020603050405020304" pitchFamily="18" charset="0"/>
                  </a:rPr>
                  <a:t>giác</a:t>
                </a:r>
                <a:r>
                  <a:rPr lang="en-US" sz="1800" dirty="0">
                    <a:solidFill>
                      <a:srgbClr val="000000"/>
                    </a:solidFill>
                    <a:effectLst/>
                    <a:latin typeface="+mj-lt"/>
                    <a:ea typeface="Times New Roman" panose="02020603050405020304" pitchFamily="18" charset="0"/>
                  </a:rPr>
                  <a:t>:</a:t>
                </a:r>
              </a:p>
              <a:p>
                <a:pPr marL="0" marR="0" algn="just">
                  <a:lnSpc>
                    <a:spcPct val="150000"/>
                  </a:lnSpc>
                  <a:spcBef>
                    <a:spcPts val="0"/>
                  </a:spcBef>
                </a:pPr>
                <a14:m>
                  <m:oMathPara xmlns:m="http://schemas.openxmlformats.org/officeDocument/2006/math">
                    <m:oMathParaPr>
                      <m:jc m:val="left"/>
                    </m:oMathParaPr>
                    <m:oMath xmlns:m="http://schemas.openxmlformats.org/officeDocument/2006/math">
                      <m:r>
                        <a:rPr lang="en-US" sz="1800" i="1">
                          <a:solidFill>
                            <a:srgbClr val="000000"/>
                          </a:solidFill>
                          <a:effectLst/>
                          <a:latin typeface="Cambria Math" panose="02040503050406030204" pitchFamily="18" charset="0"/>
                          <a:ea typeface="Times New Roman" panose="02020603050405020304" pitchFamily="18" charset="0"/>
                        </a:rPr>
                        <m:t>𝐵</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1">
                              <a:solidFill>
                                <a:srgbClr val="000000"/>
                              </a:solidFill>
                              <a:effectLst/>
                              <a:latin typeface="Cambria Math" panose="02040503050406030204" pitchFamily="18" charset="0"/>
                              <a:ea typeface="Times New Roman" panose="02020603050405020304" pitchFamily="18" charset="0"/>
                            </a:rPr>
                            <m:t>𝐶</m:t>
                          </m:r>
                        </m:e>
                        <m:sup>
                          <m:r>
                            <a:rPr lang="en-US" sz="1800" i="1">
                              <a:solidFill>
                                <a:srgbClr val="000000"/>
                              </a:solidFill>
                              <a:effectLst/>
                              <a:latin typeface="Cambria Math" panose="02040503050406030204" pitchFamily="18" charset="0"/>
                              <a:ea typeface="Times New Roman" panose="02020603050405020304" pitchFamily="18" charset="0"/>
                            </a:rPr>
                            <m:t>2</m:t>
                          </m:r>
                        </m:sup>
                      </m:sSup>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𝐴</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1">
                              <a:solidFill>
                                <a:srgbClr val="000000"/>
                              </a:solidFill>
                              <a:effectLst/>
                              <a:latin typeface="Cambria Math" panose="02040503050406030204" pitchFamily="18" charset="0"/>
                              <a:ea typeface="Times New Roman" panose="02020603050405020304" pitchFamily="18" charset="0"/>
                            </a:rPr>
                            <m:t>𝐶</m:t>
                          </m:r>
                        </m:e>
                        <m:sup>
                          <m:r>
                            <a:rPr lang="en-US" sz="1800" i="1">
                              <a:solidFill>
                                <a:srgbClr val="000000"/>
                              </a:solidFill>
                              <a:effectLst/>
                              <a:latin typeface="Cambria Math" panose="02040503050406030204" pitchFamily="18" charset="0"/>
                              <a:ea typeface="Times New Roman" panose="02020603050405020304" pitchFamily="18" charset="0"/>
                            </a:rPr>
                            <m:t>2</m:t>
                          </m:r>
                        </m:sup>
                      </m:sSup>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𝐴</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1">
                              <a:solidFill>
                                <a:srgbClr val="000000"/>
                              </a:solidFill>
                              <a:effectLst/>
                              <a:latin typeface="Cambria Math" panose="02040503050406030204" pitchFamily="18" charset="0"/>
                              <a:ea typeface="Times New Roman" panose="02020603050405020304" pitchFamily="18" charset="0"/>
                            </a:rPr>
                            <m:t>𝐵</m:t>
                          </m:r>
                        </m:e>
                        <m:sup>
                          <m:r>
                            <a:rPr lang="en-US" sz="1800" i="1">
                              <a:solidFill>
                                <a:srgbClr val="000000"/>
                              </a:solidFill>
                              <a:effectLst/>
                              <a:latin typeface="Cambria Math" panose="02040503050406030204" pitchFamily="18" charset="0"/>
                              <a:ea typeface="Times New Roman" panose="02020603050405020304" pitchFamily="18" charset="0"/>
                            </a:rPr>
                            <m:t>2</m:t>
                          </m:r>
                        </m:sup>
                      </m:sSup>
                      <m:r>
                        <a:rPr lang="en-US" sz="1800" i="1">
                          <a:solidFill>
                            <a:srgbClr val="000000"/>
                          </a:solidFill>
                          <a:effectLst/>
                          <a:latin typeface="Cambria Math" panose="02040503050406030204" pitchFamily="18" charset="0"/>
                          <a:ea typeface="Times New Roman" panose="02020603050405020304" pitchFamily="18" charset="0"/>
                        </a:rPr>
                        <m:t>−2</m:t>
                      </m:r>
                      <m:r>
                        <a:rPr lang="en-US" sz="1800" b="0" i="1" smtClean="0">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𝐴𝐶</m:t>
                      </m:r>
                      <m:r>
                        <a:rPr lang="en-US" sz="1800" b="0" i="1" smtClean="0">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𝐴𝐵</m:t>
                      </m:r>
                      <m:r>
                        <a:rPr lang="en-US" sz="1800" b="0" i="0" smtClean="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cos</m:t>
                          </m:r>
                        </m:fName>
                        <m:e>
                          <m:r>
                            <m:rPr>
                              <m:sty m:val="p"/>
                            </m:rPr>
                            <a:rPr lang="en-US" sz="1800" i="0">
                              <a:solidFill>
                                <a:srgbClr val="000000"/>
                              </a:solidFill>
                              <a:effectLst/>
                              <a:latin typeface="Cambria Math" panose="02040503050406030204" pitchFamily="18" charset="0"/>
                              <a:ea typeface="Times New Roman" panose="02020603050405020304" pitchFamily="18" charset="0"/>
                            </a:rPr>
                            <m:t>A</m:t>
                          </m:r>
                        </m:e>
                      </m:func>
                    </m:oMath>
                  </m:oMathPara>
                </a14:m>
                <a:endParaRPr lang="en-US" sz="1800" dirty="0">
                  <a:solidFill>
                    <a:srgbClr val="000000"/>
                  </a:solidFill>
                  <a:effectLst/>
                  <a:latin typeface="+mj-lt"/>
                  <a:ea typeface="Times New Roman" panose="02020603050405020304" pitchFamily="18" charset="0"/>
                </a:endParaRPr>
              </a:p>
              <a:p>
                <a:pPr marL="0" marR="0" algn="just">
                  <a:lnSpc>
                    <a:spcPct val="150000"/>
                  </a:lnSpc>
                  <a:spcBef>
                    <a:spcPts val="0"/>
                  </a:spcBef>
                </a:pPr>
                <a14:m>
                  <m:oMathPara xmlns:m="http://schemas.openxmlformats.org/officeDocument/2006/math">
                    <m:oMathParaPr>
                      <m:jc m:val="left"/>
                    </m:oMathParaPr>
                    <m:oMath xmlns:m="http://schemas.openxmlformats.org/officeDocument/2006/math">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𝐵</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1">
                              <a:solidFill>
                                <a:srgbClr val="000000"/>
                              </a:solidFill>
                              <a:effectLst/>
                              <a:latin typeface="Cambria Math" panose="02040503050406030204" pitchFamily="18" charset="0"/>
                              <a:ea typeface="Times New Roman" panose="02020603050405020304" pitchFamily="18" charset="0"/>
                            </a:rPr>
                            <m:t>𝐶</m:t>
                          </m:r>
                        </m:e>
                        <m:sup>
                          <m:r>
                            <a:rPr lang="en-US" sz="1800" i="1">
                              <a:solidFill>
                                <a:srgbClr val="000000"/>
                              </a:solidFill>
                              <a:effectLst/>
                              <a:latin typeface="Cambria Math" panose="02040503050406030204" pitchFamily="18" charset="0"/>
                              <a:ea typeface="Times New Roman" panose="02020603050405020304" pitchFamily="18" charset="0"/>
                            </a:rPr>
                            <m:t>2</m:t>
                          </m:r>
                        </m:sup>
                      </m:sSup>
                      <m:r>
                        <a:rPr lang="en-US" sz="1800" i="1">
                          <a:solidFill>
                            <a:srgbClr val="000000"/>
                          </a:solidFill>
                          <a:effectLst/>
                          <a:latin typeface="Cambria Math" panose="02040503050406030204" pitchFamily="18" charset="0"/>
                          <a:ea typeface="Times New Roman" panose="02020603050405020304" pitchFamily="18" charset="0"/>
                        </a:rPr>
                        <m:t>=3</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1">
                              <a:solidFill>
                                <a:srgbClr val="000000"/>
                              </a:solidFill>
                              <a:effectLst/>
                              <a:latin typeface="Cambria Math" panose="02040503050406030204" pitchFamily="18" charset="0"/>
                              <a:ea typeface="Times New Roman" panose="02020603050405020304" pitchFamily="18" charset="0"/>
                            </a:rPr>
                            <m:t>0</m:t>
                          </m:r>
                        </m:e>
                        <m:sup>
                          <m:r>
                            <a:rPr lang="en-US" sz="1800" i="1">
                              <a:solidFill>
                                <a:srgbClr val="000000"/>
                              </a:solidFill>
                              <a:effectLst/>
                              <a:latin typeface="Cambria Math" panose="02040503050406030204" pitchFamily="18" charset="0"/>
                              <a:ea typeface="Times New Roman" panose="02020603050405020304" pitchFamily="18" charset="0"/>
                            </a:rPr>
                            <m:t>2</m:t>
                          </m:r>
                        </m:sup>
                      </m:sSup>
                      <m:r>
                        <a:rPr lang="en-US" sz="1800" i="1">
                          <a:solidFill>
                            <a:srgbClr val="000000"/>
                          </a:solidFill>
                          <a:effectLst/>
                          <a:latin typeface="Cambria Math" panose="02040503050406030204" pitchFamily="18" charset="0"/>
                          <a:ea typeface="Times New Roman" panose="02020603050405020304" pitchFamily="18" charset="0"/>
                        </a:rPr>
                        <m:t>+2</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1">
                              <a:solidFill>
                                <a:srgbClr val="000000"/>
                              </a:solidFill>
                              <a:effectLst/>
                              <a:latin typeface="Cambria Math" panose="02040503050406030204" pitchFamily="18" charset="0"/>
                              <a:ea typeface="Times New Roman" panose="02020603050405020304" pitchFamily="18" charset="0"/>
                            </a:rPr>
                            <m:t>0</m:t>
                          </m:r>
                        </m:e>
                        <m:sup>
                          <m:r>
                            <a:rPr lang="en-US" sz="1800" i="1">
                              <a:solidFill>
                                <a:srgbClr val="000000"/>
                              </a:solidFill>
                              <a:effectLst/>
                              <a:latin typeface="Cambria Math" panose="02040503050406030204" pitchFamily="18" charset="0"/>
                              <a:ea typeface="Times New Roman" panose="02020603050405020304" pitchFamily="18" charset="0"/>
                            </a:rPr>
                            <m:t>2</m:t>
                          </m:r>
                        </m:sup>
                      </m:sSup>
                      <m:r>
                        <a:rPr lang="en-US" sz="1800" i="1">
                          <a:solidFill>
                            <a:srgbClr val="000000"/>
                          </a:solidFill>
                          <a:effectLst/>
                          <a:latin typeface="Cambria Math" panose="02040503050406030204" pitchFamily="18" charset="0"/>
                          <a:ea typeface="Times New Roman" panose="02020603050405020304" pitchFamily="18" charset="0"/>
                        </a:rPr>
                        <m:t>−2</m:t>
                      </m:r>
                      <m:r>
                        <a:rPr lang="en-US" sz="1800" b="0" i="1" smtClean="0">
                          <a:solidFill>
                            <a:srgbClr val="000000"/>
                          </a:solidFill>
                          <a:effectLst/>
                          <a:latin typeface="Cambria Math" panose="02040503050406030204" pitchFamily="18" charset="0"/>
                          <a:ea typeface="Times New Roman" panose="02020603050405020304" pitchFamily="18" charset="0"/>
                        </a:rPr>
                        <m:t>. </m:t>
                      </m:r>
                      <m:r>
                        <a:rPr lang="en-US" sz="1800" i="1">
                          <a:solidFill>
                            <a:srgbClr val="000000"/>
                          </a:solidFill>
                          <a:effectLst/>
                          <a:latin typeface="Cambria Math" panose="02040503050406030204" pitchFamily="18" charset="0"/>
                          <a:ea typeface="Times New Roman" panose="02020603050405020304" pitchFamily="18" charset="0"/>
                        </a:rPr>
                        <m:t>30</m:t>
                      </m:r>
                      <m:r>
                        <a:rPr lang="en-US" sz="1800" b="0" i="1" smtClean="0">
                          <a:solidFill>
                            <a:srgbClr val="000000"/>
                          </a:solidFill>
                          <a:effectLst/>
                          <a:latin typeface="Cambria Math" panose="02040503050406030204" pitchFamily="18" charset="0"/>
                          <a:ea typeface="Times New Roman" panose="02020603050405020304" pitchFamily="18" charset="0"/>
                        </a:rPr>
                        <m:t>. </m:t>
                      </m:r>
                      <m:r>
                        <a:rPr lang="en-US" sz="1800" i="1">
                          <a:solidFill>
                            <a:srgbClr val="000000"/>
                          </a:solidFill>
                          <a:effectLst/>
                          <a:latin typeface="Cambria Math" panose="02040503050406030204" pitchFamily="18" charset="0"/>
                          <a:ea typeface="Times New Roman" panose="02020603050405020304" pitchFamily="18" charset="0"/>
                        </a:rPr>
                        <m:t>20</m:t>
                      </m:r>
                      <m:r>
                        <a:rPr lang="en-US" sz="1800" b="0" i="0" smtClean="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cos</m:t>
                      </m:r>
                      <m:r>
                        <a:rPr lang="en-US" sz="1800" i="1">
                          <a:solidFill>
                            <a:srgbClr val="000000"/>
                          </a:solidFill>
                          <a:effectLst/>
                          <a:latin typeface="Cambria Math" panose="02040503050406030204" pitchFamily="18" charset="0"/>
                          <a:ea typeface="Times New Roman" panose="02020603050405020304" pitchFamily="18" charset="0"/>
                        </a:rPr>
                        <m:t>7</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1">
                              <a:solidFill>
                                <a:srgbClr val="000000"/>
                              </a:solidFill>
                              <a:effectLst/>
                              <a:latin typeface="Cambria Math" panose="02040503050406030204" pitchFamily="18" charset="0"/>
                              <a:ea typeface="Times New Roman" panose="02020603050405020304" pitchFamily="18" charset="0"/>
                            </a:rPr>
                            <m:t>5</m:t>
                          </m:r>
                        </m:e>
                        <m:sup>
                          <m:r>
                            <a:rPr lang="en-US" sz="1800" i="1">
                              <a:solidFill>
                                <a:srgbClr val="000000"/>
                              </a:solidFill>
                              <a:effectLst/>
                              <a:latin typeface="Cambria Math" panose="02040503050406030204" pitchFamily="18" charset="0"/>
                              <a:ea typeface="Times New Roman" panose="02020603050405020304" pitchFamily="18" charset="0"/>
                            </a:rPr>
                            <m:t>𝑜</m:t>
                          </m:r>
                        </m:sup>
                      </m:sSup>
                      <m:r>
                        <a:rPr lang="en-US" sz="1800" i="1">
                          <a:solidFill>
                            <a:srgbClr val="000000"/>
                          </a:solidFill>
                          <a:effectLst/>
                          <a:latin typeface="Cambria Math" panose="02040503050406030204" pitchFamily="18" charset="0"/>
                          <a:ea typeface="Times New Roman" panose="02020603050405020304" pitchFamily="18" charset="0"/>
                        </a:rPr>
                        <m:t>≈989,4</m:t>
                      </m:r>
                    </m:oMath>
                  </m:oMathPara>
                </a14:m>
                <a:endParaRPr lang="en-US" sz="1800" dirty="0">
                  <a:solidFill>
                    <a:srgbClr val="000000"/>
                  </a:solidFill>
                  <a:effectLst/>
                  <a:latin typeface="+mj-lt"/>
                  <a:ea typeface="Times New Roman" panose="02020603050405020304" pitchFamily="18" charset="0"/>
                </a:endParaRPr>
              </a:p>
              <a:p>
                <a:pPr marL="0" marR="0" algn="just">
                  <a:lnSpc>
                    <a:spcPct val="150000"/>
                  </a:lnSpc>
                  <a:spcBef>
                    <a:spcPts val="0"/>
                  </a:spcBef>
                </a:pPr>
                <a14:m>
                  <m:oMathPara xmlns:m="http://schemas.openxmlformats.org/officeDocument/2006/math">
                    <m:oMathParaPr>
                      <m:jc m:val="left"/>
                    </m:oMathParaPr>
                    <m:oMath xmlns:m="http://schemas.openxmlformats.org/officeDocument/2006/math">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𝐵𝐶</m:t>
                      </m:r>
                      <m:r>
                        <a:rPr lang="en-US" sz="1800" i="1">
                          <a:solidFill>
                            <a:srgbClr val="000000"/>
                          </a:solidFill>
                          <a:effectLst/>
                          <a:latin typeface="Cambria Math" panose="02040503050406030204" pitchFamily="18" charset="0"/>
                          <a:ea typeface="Times New Roman" panose="02020603050405020304" pitchFamily="18" charset="0"/>
                        </a:rPr>
                        <m:t>≈31,5</m:t>
                      </m:r>
                    </m:oMath>
                  </m:oMathPara>
                </a14:m>
                <a:endParaRPr lang="en-US" sz="1800" dirty="0">
                  <a:solidFill>
                    <a:srgbClr val="000000"/>
                  </a:solidFill>
                  <a:effectLst/>
                  <a:latin typeface="+mj-lt"/>
                  <a:ea typeface="Times New Roman" panose="02020603050405020304" pitchFamily="18" charset="0"/>
                </a:endParaRPr>
              </a:p>
              <a:p>
                <a:pPr algn="just">
                  <a:lnSpc>
                    <a:spcPct val="150000"/>
                  </a:lnSpc>
                </a:pPr>
                <a:r>
                  <a:rPr lang="en-US" sz="1800" dirty="0" err="1">
                    <a:solidFill>
                      <a:srgbClr val="000000"/>
                    </a:solidFill>
                    <a:effectLst/>
                    <a:latin typeface="+mj-lt"/>
                    <a:ea typeface="Times New Roman" panose="02020603050405020304" pitchFamily="18" charset="0"/>
                  </a:rPr>
                  <a:t>Vậy</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sau</a:t>
                </a:r>
                <a:r>
                  <a:rPr lang="en-US" sz="1800" dirty="0">
                    <a:solidFill>
                      <a:srgbClr val="000000"/>
                    </a:solidFill>
                    <a:effectLst/>
                    <a:latin typeface="+mj-lt"/>
                    <a:ea typeface="Times New Roman" panose="02020603050405020304" pitchFamily="18" charset="0"/>
                  </a:rPr>
                  <a:t> </a:t>
                </a:r>
                <a14:m>
                  <m:oMath xmlns:m="http://schemas.openxmlformats.org/officeDocument/2006/math">
                    <m:r>
                      <a:rPr lang="en-US" sz="1800" i="1" dirty="0" smtClean="0">
                        <a:solidFill>
                          <a:srgbClr val="000000"/>
                        </a:solidFill>
                        <a:effectLst/>
                        <a:latin typeface="Cambria Math" panose="02040503050406030204" pitchFamily="18" charset="0"/>
                        <a:ea typeface="Times New Roman" panose="02020603050405020304" pitchFamily="18" charset="0"/>
                      </a:rPr>
                      <m:t>2,5</m:t>
                    </m:r>
                  </m:oMath>
                </a14:m>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giờ</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hai</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tàu</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cách</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nhau</a:t>
                </a:r>
                <a:r>
                  <a:rPr lang="en-US" sz="1800" dirty="0">
                    <a:solidFill>
                      <a:srgbClr val="000000"/>
                    </a:solidFill>
                    <a:effectLst/>
                    <a:latin typeface="+mj-lt"/>
                    <a:ea typeface="Times New Roman" panose="02020603050405020304" pitchFamily="18" charset="0"/>
                  </a:rPr>
                  <a:t> </a:t>
                </a:r>
                <a14:m>
                  <m:oMath xmlns:m="http://schemas.openxmlformats.org/officeDocument/2006/math">
                    <m:r>
                      <a:rPr lang="en-US" sz="1800" i="1" dirty="0" smtClean="0">
                        <a:solidFill>
                          <a:srgbClr val="000000"/>
                        </a:solidFill>
                        <a:effectLst/>
                        <a:latin typeface="Cambria Math" panose="02040503050406030204" pitchFamily="18" charset="0"/>
                        <a:ea typeface="Times New Roman" panose="02020603050405020304" pitchFamily="18" charset="0"/>
                      </a:rPr>
                      <m:t>31,5</m:t>
                    </m:r>
                  </m:oMath>
                </a14:m>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hải</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lí</a:t>
                </a:r>
                <a:r>
                  <a:rPr lang="en-US" sz="1800" dirty="0">
                    <a:solidFill>
                      <a:srgbClr val="000000"/>
                    </a:solidFill>
                    <a:effectLst/>
                    <a:latin typeface="+mj-lt"/>
                    <a:ea typeface="Times New Roman" panose="02020603050405020304" pitchFamily="18" charset="0"/>
                  </a:rPr>
                  <a:t>.</a:t>
                </a:r>
              </a:p>
            </p:txBody>
          </p:sp>
        </mc:Choice>
        <mc:Fallback xmlns="">
          <p:sp>
            <p:nvSpPr>
              <p:cNvPr id="6" name="Hộp Văn bản 5">
                <a:extLst>
                  <a:ext uri="{FF2B5EF4-FFF2-40B4-BE49-F238E27FC236}">
                    <a16:creationId xmlns:a16="http://schemas.microsoft.com/office/drawing/2014/main" id="{FCDA7C00-7422-EF4F-3C83-1B2644CC1BDA}"/>
                  </a:ext>
                </a:extLst>
              </p:cNvPr>
              <p:cNvSpPr txBox="1">
                <a:spLocks noRot="1" noChangeAspect="1" noMove="1" noResize="1" noEditPoints="1" noAdjustHandles="1" noChangeArrowheads="1" noChangeShapeType="1" noTextEdit="1"/>
              </p:cNvSpPr>
              <p:nvPr/>
            </p:nvSpPr>
            <p:spPr>
              <a:xfrm>
                <a:off x="1254621" y="179219"/>
                <a:ext cx="6634758" cy="4613058"/>
              </a:xfrm>
              <a:prstGeom prst="rect">
                <a:avLst/>
              </a:prstGeom>
              <a:blipFill>
                <a:blip r:embed="rId2"/>
                <a:stretch>
                  <a:fillRect l="-827" r="-1654" b="-1189"/>
                </a:stretch>
              </a:blipFill>
            </p:spPr>
            <p:txBody>
              <a:bodyPr/>
              <a:lstStyle/>
              <a:p>
                <a:r>
                  <a:rPr lang="en-US">
                    <a:noFill/>
                  </a:rPr>
                  <a:t> </a:t>
                </a:r>
              </a:p>
            </p:txBody>
          </p:sp>
        </mc:Fallback>
      </mc:AlternateContent>
    </p:spTree>
    <p:extLst>
      <p:ext uri="{BB962C8B-B14F-4D97-AF65-F5344CB8AC3E}">
        <p14:creationId xmlns:p14="http://schemas.microsoft.com/office/powerpoint/2010/main" val="268586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id="{9B73D101-701E-02FB-0B83-47BD75016063}"/>
                  </a:ext>
                </a:extLst>
              </p:cNvPr>
              <p:cNvSpPr txBox="1"/>
              <p:nvPr/>
            </p:nvSpPr>
            <p:spPr>
              <a:xfrm>
                <a:off x="817960" y="344292"/>
                <a:ext cx="5111354" cy="4611519"/>
              </a:xfrm>
              <a:prstGeom prst="rect">
                <a:avLst/>
              </a:prstGeom>
              <a:noFill/>
            </p:spPr>
            <p:txBody>
              <a:bodyPr wrap="square" rtlCol="0">
                <a:spAutoFit/>
              </a:bodyPr>
              <a:lstStyle/>
              <a:p>
                <a:pPr algn="just">
                  <a:lnSpc>
                    <a:spcPct val="150000"/>
                  </a:lnSpc>
                </a:pPr>
                <a:r>
                  <a:rPr lang="en-US" sz="1800" b="1" dirty="0" err="1"/>
                  <a:t>Bài</a:t>
                </a:r>
                <a:r>
                  <a:rPr lang="en-US" sz="1800" b="1" dirty="0"/>
                  <a:t> 8 (SGK-tr.71) </a:t>
                </a:r>
                <a:r>
                  <a:rPr lang="en-US" sz="1800" dirty="0" err="1"/>
                  <a:t>Bạn</a:t>
                </a:r>
                <a:r>
                  <a:rPr lang="en-US" sz="1800" dirty="0"/>
                  <a:t> </a:t>
                </a:r>
                <a14:m>
                  <m:oMath xmlns:m="http://schemas.openxmlformats.org/officeDocument/2006/math">
                    <m:r>
                      <a:rPr lang="en-US" sz="1800" i="1" dirty="0" smtClean="0">
                        <a:latin typeface="Cambria Math" panose="02040503050406030204" pitchFamily="18" charset="0"/>
                      </a:rPr>
                      <m:t>𝐴</m:t>
                    </m:r>
                  </m:oMath>
                </a14:m>
                <a:r>
                  <a:rPr lang="en-US" sz="1800" dirty="0"/>
                  <a:t> </a:t>
                </a:r>
                <a:r>
                  <a:rPr lang="en-US" sz="1800" dirty="0" err="1"/>
                  <a:t>đứng</a:t>
                </a:r>
                <a:r>
                  <a:rPr lang="en-US" sz="1800" dirty="0"/>
                  <a:t> ở </a:t>
                </a:r>
                <a:r>
                  <a:rPr lang="en-US" sz="1800" dirty="0" err="1"/>
                  <a:t>nóc</a:t>
                </a:r>
                <a:r>
                  <a:rPr lang="en-US" sz="1800" dirty="0"/>
                  <a:t> </a:t>
                </a:r>
                <a:r>
                  <a:rPr lang="en-US" sz="1800" dirty="0" err="1"/>
                  <a:t>của</a:t>
                </a:r>
                <a:r>
                  <a:rPr lang="en-US" sz="1800" dirty="0"/>
                  <a:t> </a:t>
                </a:r>
                <a:r>
                  <a:rPr lang="en-US" sz="1800" dirty="0" err="1"/>
                  <a:t>toà</a:t>
                </a:r>
                <a:r>
                  <a:rPr lang="en-US" sz="1800" dirty="0"/>
                  <a:t> </a:t>
                </a:r>
                <a:r>
                  <a:rPr lang="en-US" sz="1800" dirty="0" err="1"/>
                  <a:t>nhà</a:t>
                </a:r>
                <a:r>
                  <a:rPr lang="en-US" sz="1800" dirty="0"/>
                  <a:t> </a:t>
                </a:r>
                <a:r>
                  <a:rPr lang="en-US" sz="1800" dirty="0" err="1"/>
                  <a:t>và</a:t>
                </a:r>
                <a:r>
                  <a:rPr lang="en-US" sz="1800" dirty="0"/>
                  <a:t> </a:t>
                </a:r>
                <a:r>
                  <a:rPr lang="en-US" sz="1800" dirty="0" err="1"/>
                  <a:t>quan</a:t>
                </a:r>
                <a:r>
                  <a:rPr lang="en-US" sz="1800" dirty="0"/>
                  <a:t> </a:t>
                </a:r>
                <a:r>
                  <a:rPr lang="en-US" sz="1800" dirty="0" err="1"/>
                  <a:t>sát</a:t>
                </a:r>
                <a:r>
                  <a:rPr lang="en-US" sz="1800" dirty="0"/>
                  <a:t> </a:t>
                </a:r>
                <a:r>
                  <a:rPr lang="en-US" sz="1800" dirty="0" err="1"/>
                  <a:t>chiếc</a:t>
                </a:r>
                <a:r>
                  <a:rPr lang="en-US" sz="1800" dirty="0"/>
                  <a:t> </a:t>
                </a:r>
                <a:r>
                  <a:rPr lang="en-US" sz="1800" dirty="0" err="1"/>
                  <a:t>diều</a:t>
                </a:r>
                <a:r>
                  <a:rPr lang="en-US" sz="1800" dirty="0"/>
                  <a:t>, </a:t>
                </a:r>
                <a:r>
                  <a:rPr lang="en-US" sz="1800" dirty="0" err="1"/>
                  <a:t>nhận</a:t>
                </a:r>
                <a:r>
                  <a:rPr lang="en-US" sz="1800" dirty="0"/>
                  <a:t> </a:t>
                </a:r>
                <a:r>
                  <a:rPr lang="en-US" sz="1800" dirty="0" err="1"/>
                  <a:t>thấy</a:t>
                </a:r>
                <a:r>
                  <a:rPr lang="en-US" sz="1800" dirty="0"/>
                  <a:t> </a:t>
                </a:r>
                <a:r>
                  <a:rPr lang="en-US" sz="1800" dirty="0" err="1"/>
                  <a:t>góc</a:t>
                </a:r>
                <a:r>
                  <a:rPr lang="en-US" sz="1800" dirty="0"/>
                  <a:t> </a:t>
                </a:r>
                <a:r>
                  <a:rPr lang="en-US" sz="1800" dirty="0" err="1"/>
                  <a:t>nâng</a:t>
                </a:r>
                <a:r>
                  <a:rPr lang="en-US" sz="1800" dirty="0"/>
                  <a:t> (</a:t>
                </a:r>
                <a:r>
                  <a:rPr lang="en-US" sz="1800" dirty="0" err="1"/>
                  <a:t>góc</a:t>
                </a:r>
                <a:r>
                  <a:rPr lang="en-US" sz="1800" dirty="0"/>
                  <a:t> </a:t>
                </a:r>
                <a:r>
                  <a:rPr lang="en-US" sz="1800" dirty="0" err="1"/>
                  <a:t>nghiêng</a:t>
                </a:r>
                <a:r>
                  <a:rPr lang="en-US" sz="1800" dirty="0"/>
                  <a:t> </a:t>
                </a:r>
                <a:r>
                  <a:rPr lang="en-US" sz="1800" dirty="0" err="1"/>
                  <a:t>giữa</a:t>
                </a:r>
                <a:r>
                  <a:rPr lang="en-US" sz="1800" dirty="0"/>
                  <a:t> </a:t>
                </a:r>
                <a:r>
                  <a:rPr lang="en-US" sz="1800" dirty="0" err="1"/>
                  <a:t>phương</a:t>
                </a:r>
                <a:r>
                  <a:rPr lang="en-US" sz="1800" dirty="0"/>
                  <a:t> </a:t>
                </a:r>
                <a:r>
                  <a:rPr lang="en-US" sz="1800" dirty="0" err="1"/>
                  <a:t>từ</a:t>
                </a:r>
                <a:r>
                  <a:rPr lang="en-US" sz="1800" dirty="0"/>
                  <a:t> </a:t>
                </a:r>
                <a:r>
                  <a:rPr lang="en-US" sz="1800" dirty="0" err="1"/>
                  <a:t>mắt</a:t>
                </a:r>
                <a:r>
                  <a:rPr lang="en-US" sz="1800" dirty="0"/>
                  <a:t> </a:t>
                </a:r>
                <a:r>
                  <a:rPr lang="en-US" sz="1800" dirty="0" err="1"/>
                  <a:t>của</a:t>
                </a:r>
                <a:r>
                  <a:rPr lang="en-US" sz="1800" dirty="0"/>
                  <a:t> </a:t>
                </a:r>
                <a:r>
                  <a:rPr lang="en-US" sz="1800" dirty="0" err="1"/>
                  <a:t>bạn</a:t>
                </a:r>
                <a:r>
                  <a:rPr lang="en-US" sz="1800" dirty="0"/>
                  <a:t> </a:t>
                </a:r>
                <a14:m>
                  <m:oMath xmlns:m="http://schemas.openxmlformats.org/officeDocument/2006/math">
                    <m:r>
                      <a:rPr lang="en-US" sz="1800" i="1" dirty="0" smtClean="0">
                        <a:latin typeface="Cambria Math" panose="02040503050406030204" pitchFamily="18" charset="0"/>
                      </a:rPr>
                      <m:t>𝐴</m:t>
                    </m:r>
                  </m:oMath>
                </a14:m>
                <a:r>
                  <a:rPr lang="en-US" sz="1800" dirty="0"/>
                  <a:t> </a:t>
                </a:r>
                <a:r>
                  <a:rPr lang="en-US" sz="1800" dirty="0" err="1"/>
                  <a:t>tới</a:t>
                </a:r>
                <a:r>
                  <a:rPr lang="en-US" sz="1800" dirty="0"/>
                  <a:t> </a:t>
                </a:r>
                <a:r>
                  <a:rPr lang="en-US" sz="1800" dirty="0" err="1"/>
                  <a:t>chiếc</a:t>
                </a:r>
                <a:r>
                  <a:rPr lang="en-US" sz="1800" dirty="0"/>
                  <a:t> </a:t>
                </a:r>
                <a:r>
                  <a:rPr lang="en-US" sz="1800" dirty="0" err="1"/>
                  <a:t>diều</a:t>
                </a:r>
                <a:r>
                  <a:rPr lang="en-US" sz="1800" dirty="0"/>
                  <a:t> </a:t>
                </a:r>
                <a:r>
                  <a:rPr lang="en-US" sz="1800" dirty="0" err="1"/>
                  <a:t>và</a:t>
                </a:r>
                <a:r>
                  <a:rPr lang="en-US" sz="1800" dirty="0"/>
                  <a:t> </a:t>
                </a:r>
                <a:r>
                  <a:rPr lang="en-US" sz="1800" dirty="0" err="1"/>
                  <a:t>phương</a:t>
                </a:r>
                <a:r>
                  <a:rPr lang="en-US" sz="1800" dirty="0"/>
                  <a:t> </a:t>
                </a:r>
                <a:r>
                  <a:rPr lang="en-US" sz="1800" dirty="0" err="1"/>
                  <a:t>nằm</a:t>
                </a:r>
                <a:r>
                  <a:rPr lang="en-US" sz="1800" dirty="0"/>
                  <a:t> </a:t>
                </a:r>
                <a:r>
                  <a:rPr lang="en-US" sz="1800" dirty="0" err="1"/>
                  <a:t>ngang</a:t>
                </a:r>
                <a:r>
                  <a:rPr lang="en-US" sz="1800" dirty="0"/>
                  <a:t>) </a:t>
                </a:r>
                <a:r>
                  <a:rPr lang="en-US" sz="1800" dirty="0" err="1"/>
                  <a:t>là</a:t>
                </a:r>
                <a:r>
                  <a:rPr lang="en-US" sz="1800" dirty="0"/>
                  <a:t> </a:t>
                </a:r>
                <a14:m>
                  <m:oMath xmlns:m="http://schemas.openxmlformats.org/officeDocument/2006/math">
                    <m:r>
                      <a:rPr lang="en-US" sz="1800" i="1" smtClean="0">
                        <a:latin typeface="Cambria Math" panose="02040503050406030204" pitchFamily="18" charset="0"/>
                        <a:ea typeface="Cambria Math" panose="02040503050406030204" pitchFamily="18" charset="0"/>
                      </a:rPr>
                      <m:t>𝛼</m:t>
                    </m:r>
                    <m:r>
                      <a:rPr lang="en-US" sz="1800" b="0" i="1" smtClean="0">
                        <a:latin typeface="Cambria Math" panose="02040503050406030204" pitchFamily="18" charset="0"/>
                        <a:ea typeface="Cambria Math" panose="02040503050406030204" pitchFamily="18" charset="0"/>
                      </a:rPr>
                      <m:t>=35°</m:t>
                    </m:r>
                  </m:oMath>
                </a14:m>
                <a:r>
                  <a:rPr lang="en-US" sz="1800" dirty="0"/>
                  <a:t>; </a:t>
                </a:r>
                <a:r>
                  <a:rPr lang="en-US" sz="1800" dirty="0" err="1"/>
                  <a:t>khoảng</a:t>
                </a:r>
                <a:r>
                  <a:rPr lang="en-US" sz="1800" dirty="0"/>
                  <a:t> </a:t>
                </a:r>
                <a:r>
                  <a:rPr lang="en-US" sz="1800" dirty="0" err="1"/>
                  <a:t>cách</a:t>
                </a:r>
                <a:r>
                  <a:rPr lang="en-US" sz="1800" dirty="0"/>
                  <a:t> </a:t>
                </a:r>
                <a:r>
                  <a:rPr lang="en-US" sz="1800" dirty="0" err="1"/>
                  <a:t>từ</a:t>
                </a:r>
                <a:r>
                  <a:rPr lang="en-US" sz="1800" dirty="0"/>
                  <a:t> </a:t>
                </a:r>
                <a:r>
                  <a:rPr lang="en-US" sz="1800" dirty="0" err="1"/>
                  <a:t>nóc</a:t>
                </a:r>
                <a:r>
                  <a:rPr lang="en-US" sz="1800" dirty="0"/>
                  <a:t> </a:t>
                </a:r>
                <a:r>
                  <a:rPr lang="en-US" sz="1800" dirty="0" err="1"/>
                  <a:t>toà</a:t>
                </a:r>
                <a:r>
                  <a:rPr lang="en-US" sz="1800" dirty="0"/>
                  <a:t> </a:t>
                </a:r>
                <a:r>
                  <a:rPr lang="en-US" sz="1800" dirty="0" err="1"/>
                  <a:t>nhà</a:t>
                </a:r>
                <a:r>
                  <a:rPr lang="en-US" sz="1800" dirty="0"/>
                  <a:t> </a:t>
                </a:r>
                <a:r>
                  <a:rPr lang="en-US" sz="1800" dirty="0" err="1"/>
                  <a:t>tới</a:t>
                </a:r>
                <a:r>
                  <a:rPr lang="en-US" sz="1800" dirty="0"/>
                  <a:t> </a:t>
                </a:r>
                <a:r>
                  <a:rPr lang="en-US" sz="1800" dirty="0" err="1"/>
                  <a:t>mắt</a:t>
                </a:r>
                <a:r>
                  <a:rPr lang="en-US" sz="1800" dirty="0"/>
                  <a:t> </a:t>
                </a:r>
                <a:r>
                  <a:rPr lang="en-US" sz="1800" dirty="0" err="1"/>
                  <a:t>bạn</a:t>
                </a:r>
                <a:r>
                  <a:rPr lang="en-US" sz="1800" dirty="0"/>
                  <a:t> </a:t>
                </a:r>
                <a14:m>
                  <m:oMath xmlns:m="http://schemas.openxmlformats.org/officeDocument/2006/math">
                    <m:r>
                      <a:rPr lang="en-US" sz="1800" i="1" dirty="0" smtClean="0">
                        <a:latin typeface="Cambria Math" panose="02040503050406030204" pitchFamily="18" charset="0"/>
                      </a:rPr>
                      <m:t>𝐴</m:t>
                    </m:r>
                  </m:oMath>
                </a14:m>
                <a:r>
                  <a:rPr lang="en-US" sz="1800" dirty="0"/>
                  <a:t> </a:t>
                </a:r>
                <a:r>
                  <a:rPr lang="en-US" sz="1800" dirty="0" err="1"/>
                  <a:t>là</a:t>
                </a:r>
                <a:r>
                  <a:rPr lang="en-US" sz="1800" dirty="0"/>
                  <a:t> </a:t>
                </a:r>
                <a14:m>
                  <m:oMath xmlns:m="http://schemas.openxmlformats.org/officeDocument/2006/math">
                    <m:r>
                      <a:rPr lang="en-US" sz="1800" i="1" dirty="0" smtClean="0">
                        <a:latin typeface="Cambria Math" panose="02040503050406030204" pitchFamily="18" charset="0"/>
                      </a:rPr>
                      <m:t>1,5</m:t>
                    </m:r>
                    <m:r>
                      <a:rPr lang="en-US" sz="1800" i="1" dirty="0" smtClean="0">
                        <a:latin typeface="Cambria Math" panose="02040503050406030204" pitchFamily="18" charset="0"/>
                      </a:rPr>
                      <m:t>𝑚</m:t>
                    </m:r>
                  </m:oMath>
                </a14:m>
                <a:r>
                  <a:rPr lang="en-US" sz="1800" dirty="0"/>
                  <a:t>. </a:t>
                </a:r>
                <a:r>
                  <a:rPr lang="en-US" sz="1800" dirty="0" err="1"/>
                  <a:t>Cùng</a:t>
                </a:r>
                <a:r>
                  <a:rPr lang="en-US" sz="1800" dirty="0"/>
                  <a:t> </a:t>
                </a:r>
                <a:r>
                  <a:rPr lang="en-US" sz="1800" dirty="0" err="1"/>
                  <a:t>lúc</a:t>
                </a:r>
                <a:r>
                  <a:rPr lang="en-US" sz="1800" dirty="0"/>
                  <a:t> </a:t>
                </a:r>
                <a:r>
                  <a:rPr lang="en-US" sz="1800" dirty="0" err="1"/>
                  <a:t>đó</a:t>
                </a:r>
                <a:r>
                  <a:rPr lang="en-US" sz="1800" dirty="0"/>
                  <a:t> ở </a:t>
                </a:r>
                <a:r>
                  <a:rPr lang="en-US" sz="1800" dirty="0" err="1"/>
                  <a:t>dưới</a:t>
                </a:r>
                <a:r>
                  <a:rPr lang="en-US" sz="1800" dirty="0"/>
                  <a:t> </a:t>
                </a:r>
                <a:r>
                  <a:rPr lang="en-US" sz="1800" dirty="0" err="1"/>
                  <a:t>chân</a:t>
                </a:r>
                <a:r>
                  <a:rPr lang="en-US" sz="1800" dirty="0"/>
                  <a:t> </a:t>
                </a:r>
                <a:r>
                  <a:rPr lang="en-US" sz="1800" dirty="0" err="1"/>
                  <a:t>toà</a:t>
                </a:r>
                <a:r>
                  <a:rPr lang="en-US" sz="1800" dirty="0"/>
                  <a:t> </a:t>
                </a:r>
                <a:r>
                  <a:rPr lang="en-US" sz="1800" dirty="0" err="1"/>
                  <a:t>nhà</a:t>
                </a:r>
                <a:r>
                  <a:rPr lang="en-US" sz="1800" dirty="0"/>
                  <a:t>, </a:t>
                </a:r>
                <a:r>
                  <a:rPr lang="en-US" sz="1800" dirty="0" err="1"/>
                  <a:t>bạn</a:t>
                </a:r>
                <a:r>
                  <a:rPr lang="en-US" sz="1800" dirty="0"/>
                  <a:t> </a:t>
                </a:r>
                <a14:m>
                  <m:oMath xmlns:m="http://schemas.openxmlformats.org/officeDocument/2006/math">
                    <m:r>
                      <a:rPr lang="en-US" sz="1800" i="1" dirty="0" smtClean="0">
                        <a:latin typeface="Cambria Math" panose="02040503050406030204" pitchFamily="18" charset="0"/>
                      </a:rPr>
                      <m:t>𝐵</m:t>
                    </m:r>
                  </m:oMath>
                </a14:m>
                <a:r>
                  <a:rPr lang="en-US" sz="1800" dirty="0"/>
                  <a:t> </a:t>
                </a:r>
                <a:r>
                  <a:rPr lang="en-US" sz="1800" dirty="0" err="1"/>
                  <a:t>cũng</a:t>
                </a:r>
                <a:r>
                  <a:rPr lang="en-US" sz="1800" dirty="0"/>
                  <a:t> </a:t>
                </a:r>
                <a:r>
                  <a:rPr lang="en-US" sz="1800" dirty="0" err="1"/>
                  <a:t>quan</a:t>
                </a:r>
                <a:r>
                  <a:rPr lang="en-US" sz="1800" dirty="0"/>
                  <a:t> </a:t>
                </a:r>
                <a:r>
                  <a:rPr lang="en-US" sz="1800" dirty="0" err="1"/>
                  <a:t>sát</a:t>
                </a:r>
                <a:r>
                  <a:rPr lang="en-US" sz="1800" dirty="0"/>
                  <a:t> </a:t>
                </a:r>
                <a:r>
                  <a:rPr lang="en-US" sz="1800" dirty="0" err="1"/>
                  <a:t>chiếc</a:t>
                </a:r>
                <a:r>
                  <a:rPr lang="en-US" sz="1800" dirty="0"/>
                  <a:t> </a:t>
                </a:r>
                <a:r>
                  <a:rPr lang="en-US" sz="1800" dirty="0" err="1"/>
                  <a:t>diều</a:t>
                </a:r>
                <a:r>
                  <a:rPr lang="en-US" sz="1800" dirty="0"/>
                  <a:t> </a:t>
                </a:r>
                <a:r>
                  <a:rPr lang="en-US" sz="1800" dirty="0" err="1"/>
                  <a:t>và</a:t>
                </a:r>
                <a:r>
                  <a:rPr lang="en-US" sz="1800" dirty="0"/>
                  <a:t> </a:t>
                </a:r>
                <a:r>
                  <a:rPr lang="en-US" sz="1800" dirty="0" err="1"/>
                  <a:t>thấy</a:t>
                </a:r>
                <a:r>
                  <a:rPr lang="en-US" sz="1800" dirty="0"/>
                  <a:t> </a:t>
                </a:r>
                <a:r>
                  <a:rPr lang="en-US" sz="1800" dirty="0" err="1"/>
                  <a:t>góc</a:t>
                </a:r>
                <a:r>
                  <a:rPr lang="en-US" sz="1800" dirty="0"/>
                  <a:t> </a:t>
                </a:r>
                <a:r>
                  <a:rPr lang="en-US" sz="1800" dirty="0" err="1"/>
                  <a:t>nâng</a:t>
                </a:r>
                <a:r>
                  <a:rPr lang="en-US" sz="1800" dirty="0"/>
                  <a:t> </a:t>
                </a:r>
                <a:r>
                  <a:rPr lang="en-US" sz="1800" dirty="0" err="1"/>
                  <a:t>là</a:t>
                </a:r>
                <a:r>
                  <a:rPr lang="en-US" sz="1800" dirty="0"/>
                  <a:t> </a:t>
                </a:r>
                <a14:m>
                  <m:oMath xmlns:m="http://schemas.openxmlformats.org/officeDocument/2006/math">
                    <m:r>
                      <a:rPr lang="en-US" sz="1800" i="1" smtClean="0">
                        <a:latin typeface="Cambria Math" panose="02040503050406030204" pitchFamily="18" charset="0"/>
                        <a:ea typeface="Cambria Math" panose="02040503050406030204" pitchFamily="18" charset="0"/>
                      </a:rPr>
                      <m:t>𝛽</m:t>
                    </m:r>
                    <m:r>
                      <a:rPr lang="en-US" sz="1800" b="0" i="1" smtClean="0">
                        <a:latin typeface="Cambria Math" panose="02040503050406030204" pitchFamily="18" charset="0"/>
                        <a:ea typeface="Cambria Math" panose="02040503050406030204" pitchFamily="18" charset="0"/>
                      </a:rPr>
                      <m:t>=75°</m:t>
                    </m:r>
                  </m:oMath>
                </a14:m>
                <a:r>
                  <a:rPr lang="en-US" sz="1800" dirty="0"/>
                  <a:t>; </a:t>
                </a:r>
                <a:r>
                  <a:rPr lang="en-US" sz="1800" dirty="0" err="1"/>
                  <a:t>khoảng</a:t>
                </a:r>
                <a:r>
                  <a:rPr lang="en-US" sz="1800" dirty="0"/>
                  <a:t> </a:t>
                </a:r>
                <a:r>
                  <a:rPr lang="en-US" sz="1800" dirty="0" err="1"/>
                  <a:t>cách</a:t>
                </a:r>
                <a:r>
                  <a:rPr lang="en-US" sz="1800" dirty="0"/>
                  <a:t> </a:t>
                </a:r>
                <a:r>
                  <a:rPr lang="en-US" sz="1800" dirty="0" err="1"/>
                  <a:t>từ</a:t>
                </a:r>
                <a:r>
                  <a:rPr lang="en-US" sz="1800" dirty="0"/>
                  <a:t> </a:t>
                </a:r>
                <a:r>
                  <a:rPr lang="en-US" sz="1800" dirty="0" err="1"/>
                  <a:t>mặt</a:t>
                </a:r>
                <a:r>
                  <a:rPr lang="en-US" sz="1800" dirty="0"/>
                  <a:t> </a:t>
                </a:r>
                <a:r>
                  <a:rPr lang="en-US" sz="1800" dirty="0" err="1"/>
                  <a:t>đất</a:t>
                </a:r>
                <a:r>
                  <a:rPr lang="en-US" sz="1800" dirty="0"/>
                  <a:t> </a:t>
                </a:r>
                <a:r>
                  <a:rPr lang="en-US" sz="1800" dirty="0" err="1"/>
                  <a:t>đến</a:t>
                </a:r>
                <a:r>
                  <a:rPr lang="en-US" sz="1800" dirty="0"/>
                  <a:t> </a:t>
                </a:r>
                <a:r>
                  <a:rPr lang="en-US" sz="1800" dirty="0" err="1"/>
                  <a:t>mắt</a:t>
                </a:r>
                <a:r>
                  <a:rPr lang="en-US" sz="1800" dirty="0"/>
                  <a:t> </a:t>
                </a:r>
                <a:r>
                  <a:rPr lang="en-US" sz="1800" dirty="0" err="1"/>
                  <a:t>bạn</a:t>
                </a:r>
                <a:r>
                  <a:rPr lang="en-US" sz="1800" dirty="0"/>
                  <a:t> </a:t>
                </a:r>
                <a14:m>
                  <m:oMath xmlns:m="http://schemas.openxmlformats.org/officeDocument/2006/math">
                    <m:r>
                      <a:rPr lang="en-US" sz="1800" i="1" dirty="0" smtClean="0">
                        <a:latin typeface="Cambria Math" panose="02040503050406030204" pitchFamily="18" charset="0"/>
                      </a:rPr>
                      <m:t>𝐵</m:t>
                    </m:r>
                  </m:oMath>
                </a14:m>
                <a:r>
                  <a:rPr lang="en-US" sz="1800" dirty="0"/>
                  <a:t> </a:t>
                </a:r>
                <a:r>
                  <a:rPr lang="en-US" sz="1800" dirty="0" err="1"/>
                  <a:t>cũng</a:t>
                </a:r>
                <a:r>
                  <a:rPr lang="en-US" sz="1800" dirty="0"/>
                  <a:t> </a:t>
                </a:r>
                <a:r>
                  <a:rPr lang="en-US" sz="1800" dirty="0" err="1"/>
                  <a:t>là</a:t>
                </a:r>
                <a:r>
                  <a:rPr lang="en-US" sz="1800" dirty="0"/>
                  <a:t> </a:t>
                </a:r>
                <a14:m>
                  <m:oMath xmlns:m="http://schemas.openxmlformats.org/officeDocument/2006/math">
                    <m:r>
                      <a:rPr lang="en-US" sz="1800" i="1" dirty="0" smtClean="0">
                        <a:latin typeface="Cambria Math" panose="02040503050406030204" pitchFamily="18" charset="0"/>
                      </a:rPr>
                      <m:t>1,5</m:t>
                    </m:r>
                    <m:r>
                      <a:rPr lang="en-US" sz="1800" i="1" dirty="0" smtClean="0">
                        <a:latin typeface="Cambria Math" panose="02040503050406030204" pitchFamily="18" charset="0"/>
                      </a:rPr>
                      <m:t>𝑚</m:t>
                    </m:r>
                  </m:oMath>
                </a14:m>
                <a:r>
                  <a:rPr lang="en-US" sz="1800" dirty="0"/>
                  <a:t>. </a:t>
                </a:r>
                <a:r>
                  <a:rPr lang="en-US" sz="1800" dirty="0" err="1"/>
                  <a:t>Biết</a:t>
                </a:r>
                <a:r>
                  <a:rPr lang="en-US" sz="1800" dirty="0"/>
                  <a:t> </a:t>
                </a:r>
                <a:r>
                  <a:rPr lang="en-US" sz="1800" dirty="0" err="1"/>
                  <a:t>chiều</a:t>
                </a:r>
                <a:r>
                  <a:rPr lang="en-US" sz="1800" dirty="0"/>
                  <a:t> </a:t>
                </a:r>
                <a:r>
                  <a:rPr lang="en-US" sz="1800" dirty="0" err="1"/>
                  <a:t>cao</a:t>
                </a:r>
                <a:r>
                  <a:rPr lang="en-US" sz="1800" dirty="0"/>
                  <a:t> </a:t>
                </a:r>
                <a:r>
                  <a:rPr lang="en-US" sz="1800" dirty="0" err="1"/>
                  <a:t>của</a:t>
                </a:r>
                <a:r>
                  <a:rPr lang="en-US" sz="1800" dirty="0"/>
                  <a:t> </a:t>
                </a:r>
                <a:r>
                  <a:rPr lang="en-US" sz="1800" dirty="0" err="1"/>
                  <a:t>toàn</a:t>
                </a:r>
                <a:r>
                  <a:rPr lang="en-US" sz="1800" dirty="0"/>
                  <a:t> </a:t>
                </a:r>
                <a:r>
                  <a:rPr lang="en-US" sz="1800" dirty="0" err="1"/>
                  <a:t>nhà</a:t>
                </a:r>
                <a:r>
                  <a:rPr lang="en-US" sz="1800" dirty="0"/>
                  <a:t> </a:t>
                </a:r>
                <a:r>
                  <a:rPr lang="en-US" sz="1800" dirty="0" err="1"/>
                  <a:t>là</a:t>
                </a:r>
                <a:r>
                  <a:rPr lang="en-US" sz="1800" dirty="0"/>
                  <a:t> </a:t>
                </a:r>
              </a:p>
              <a:p>
                <a:pPr algn="just">
                  <a:lnSpc>
                    <a:spcPct val="150000"/>
                  </a:lnSpc>
                </a:pPr>
                <a14:m>
                  <m:oMath xmlns:m="http://schemas.openxmlformats.org/officeDocument/2006/math">
                    <m:r>
                      <a:rPr lang="en-US" sz="1800" i="1" dirty="0" smtClean="0">
                        <a:latin typeface="Cambria Math" panose="02040503050406030204" pitchFamily="18" charset="0"/>
                      </a:rPr>
                      <m:t>h</m:t>
                    </m:r>
                    <m:r>
                      <a:rPr lang="en-US" sz="1800" i="1" dirty="0" smtClean="0">
                        <a:latin typeface="Cambria Math" panose="02040503050406030204" pitchFamily="18" charset="0"/>
                      </a:rPr>
                      <m:t>=20</m:t>
                    </m:r>
                    <m:r>
                      <a:rPr lang="en-US" sz="1800" i="1" dirty="0" smtClean="0">
                        <a:latin typeface="Cambria Math" panose="02040503050406030204" pitchFamily="18" charset="0"/>
                      </a:rPr>
                      <m:t>𝑚</m:t>
                    </m:r>
                  </m:oMath>
                </a14:m>
                <a:r>
                  <a:rPr lang="en-US" sz="1800" dirty="0"/>
                  <a:t>. </a:t>
                </a:r>
                <a:r>
                  <a:rPr lang="en-US" sz="1800" dirty="0" err="1"/>
                  <a:t>Chiếc</a:t>
                </a:r>
                <a:r>
                  <a:rPr lang="en-US" sz="1800" dirty="0"/>
                  <a:t> </a:t>
                </a:r>
                <a:r>
                  <a:rPr lang="en-US" sz="1800" dirty="0" err="1"/>
                  <a:t>diều</a:t>
                </a:r>
                <a:r>
                  <a:rPr lang="en-US" sz="1800" dirty="0"/>
                  <a:t> bay </a:t>
                </a:r>
                <a:r>
                  <a:rPr lang="en-US" sz="1800" dirty="0" err="1"/>
                  <a:t>cao</a:t>
                </a:r>
                <a:r>
                  <a:rPr lang="en-US" sz="1800" dirty="0"/>
                  <a:t> bao </a:t>
                </a:r>
                <a:r>
                  <a:rPr lang="en-US" sz="1800" dirty="0" err="1"/>
                  <a:t>nhiêu</a:t>
                </a:r>
                <a:r>
                  <a:rPr lang="en-US" sz="1800" dirty="0"/>
                  <a:t> </a:t>
                </a:r>
                <a:r>
                  <a:rPr lang="en-US" sz="1800" dirty="0" err="1"/>
                  <a:t>mét</a:t>
                </a:r>
                <a:r>
                  <a:rPr lang="en-US" sz="1800" dirty="0"/>
                  <a:t> so </a:t>
                </a:r>
                <a:r>
                  <a:rPr lang="en-US" sz="1800" dirty="0" err="1"/>
                  <a:t>với</a:t>
                </a:r>
                <a:r>
                  <a:rPr lang="en-US" sz="1800" dirty="0"/>
                  <a:t> </a:t>
                </a:r>
                <a:r>
                  <a:rPr lang="en-US" sz="1800" dirty="0" err="1"/>
                  <a:t>mặt</a:t>
                </a:r>
                <a:r>
                  <a:rPr lang="en-US" sz="1800" dirty="0"/>
                  <a:t> </a:t>
                </a:r>
                <a:r>
                  <a:rPr lang="en-US" sz="1800" dirty="0" err="1"/>
                  <a:t>đất</a:t>
                </a:r>
                <a:r>
                  <a:rPr lang="en-US" sz="1800" dirty="0"/>
                  <a:t> (</a:t>
                </a:r>
                <a:r>
                  <a:rPr lang="en-US" sz="1800" dirty="0" err="1"/>
                  <a:t>làm</a:t>
                </a:r>
                <a:r>
                  <a:rPr lang="en-US" sz="1800" dirty="0"/>
                  <a:t> </a:t>
                </a:r>
                <a:r>
                  <a:rPr lang="en-US" sz="1800" dirty="0" err="1"/>
                  <a:t>tròn</a:t>
                </a:r>
                <a:r>
                  <a:rPr lang="en-US" sz="1800" dirty="0"/>
                  <a:t> </a:t>
                </a:r>
                <a:r>
                  <a:rPr lang="en-US" sz="1800" dirty="0" err="1"/>
                  <a:t>kết</a:t>
                </a:r>
                <a:r>
                  <a:rPr lang="en-US" sz="1800" dirty="0"/>
                  <a:t> </a:t>
                </a:r>
                <a:r>
                  <a:rPr lang="en-US" sz="1800" dirty="0" err="1"/>
                  <a:t>quả</a:t>
                </a:r>
                <a:r>
                  <a:rPr lang="en-US" sz="1800" dirty="0"/>
                  <a:t> </a:t>
                </a:r>
                <a:r>
                  <a:rPr lang="en-US" sz="1800" dirty="0" err="1"/>
                  <a:t>đến</a:t>
                </a:r>
                <a:r>
                  <a:rPr lang="en-US" sz="1800" dirty="0"/>
                  <a:t> </a:t>
                </a:r>
                <a:r>
                  <a:rPr lang="en-US" sz="1800" dirty="0" err="1"/>
                  <a:t>hàng</a:t>
                </a:r>
                <a:r>
                  <a:rPr lang="en-US" sz="1800" dirty="0"/>
                  <a:t> </a:t>
                </a:r>
                <a:r>
                  <a:rPr lang="en-US" sz="1800" dirty="0" err="1"/>
                  <a:t>đơn</a:t>
                </a:r>
                <a:r>
                  <a:rPr lang="en-US" sz="1800" dirty="0"/>
                  <a:t> </a:t>
                </a:r>
                <a:r>
                  <a:rPr lang="en-US" sz="1800" dirty="0" err="1"/>
                  <a:t>vị</a:t>
                </a:r>
                <a:r>
                  <a:rPr lang="en-US" sz="1800" dirty="0"/>
                  <a:t>)? </a:t>
                </a:r>
              </a:p>
            </p:txBody>
          </p:sp>
        </mc:Choice>
        <mc:Fallback xmlns="">
          <p:sp>
            <p:nvSpPr>
              <p:cNvPr id="4" name="Hộp Văn bản 3">
                <a:extLst>
                  <a:ext uri="{FF2B5EF4-FFF2-40B4-BE49-F238E27FC236}">
                    <a16:creationId xmlns:a16="http://schemas.microsoft.com/office/drawing/2014/main" id="{9B73D101-701E-02FB-0B83-47BD75016063}"/>
                  </a:ext>
                </a:extLst>
              </p:cNvPr>
              <p:cNvSpPr txBox="1">
                <a:spLocks noRot="1" noChangeAspect="1" noMove="1" noResize="1" noEditPoints="1" noAdjustHandles="1" noChangeArrowheads="1" noChangeShapeType="1" noTextEdit="1"/>
              </p:cNvSpPr>
              <p:nvPr/>
            </p:nvSpPr>
            <p:spPr>
              <a:xfrm>
                <a:off x="817960" y="344292"/>
                <a:ext cx="5111354" cy="4611519"/>
              </a:xfrm>
              <a:prstGeom prst="rect">
                <a:avLst/>
              </a:prstGeom>
              <a:blipFill>
                <a:blip r:embed="rId2"/>
                <a:stretch>
                  <a:fillRect l="-954" r="-2265" b="-1189"/>
                </a:stretch>
              </a:blipFill>
            </p:spPr>
            <p:txBody>
              <a:bodyPr/>
              <a:lstStyle/>
              <a:p>
                <a:r>
                  <a:rPr lang="en-US">
                    <a:noFill/>
                  </a:rPr>
                  <a:t> </a:t>
                </a:r>
              </a:p>
            </p:txBody>
          </p:sp>
        </mc:Fallback>
      </mc:AlternateContent>
      <p:pic>
        <p:nvPicPr>
          <p:cNvPr id="5" name="Hình ảnh 4">
            <a:extLst>
              <a:ext uri="{FF2B5EF4-FFF2-40B4-BE49-F238E27FC236}">
                <a16:creationId xmlns:a16="http://schemas.microsoft.com/office/drawing/2014/main" id="{B951883C-3E39-622F-EE49-CF2F300F2725}"/>
              </a:ext>
            </a:extLst>
          </p:cNvPr>
          <p:cNvPicPr>
            <a:picLocks noChangeAspect="1"/>
          </p:cNvPicPr>
          <p:nvPr/>
        </p:nvPicPr>
        <p:blipFill>
          <a:blip r:embed="rId3"/>
          <a:stretch>
            <a:fillRect/>
          </a:stretch>
        </p:blipFill>
        <p:spPr>
          <a:xfrm>
            <a:off x="5899624" y="691473"/>
            <a:ext cx="2426416" cy="3917156"/>
          </a:xfrm>
          <a:prstGeom prst="rect">
            <a:avLst/>
          </a:prstGeom>
          <a:ln>
            <a:noFill/>
          </a:ln>
          <a:effectLst>
            <a:softEdge rad="112500"/>
          </a:effectLst>
        </p:spPr>
      </p:pic>
    </p:spTree>
    <p:extLst>
      <p:ext uri="{BB962C8B-B14F-4D97-AF65-F5344CB8AC3E}">
        <p14:creationId xmlns:p14="http://schemas.microsoft.com/office/powerpoint/2010/main" val="191073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A6C64180-4BB1-DE47-CE53-FA7E94A2540D}"/>
                  </a:ext>
                </a:extLst>
              </p:cNvPr>
              <p:cNvSpPr txBox="1"/>
              <p:nvPr/>
            </p:nvSpPr>
            <p:spPr>
              <a:xfrm>
                <a:off x="834051" y="110729"/>
                <a:ext cx="7087192" cy="400110"/>
              </a:xfrm>
              <a:prstGeom prst="rect">
                <a:avLst/>
              </a:prstGeom>
              <a:noFill/>
            </p:spPr>
            <p:txBody>
              <a:bodyPr wrap="square" rtlCol="0">
                <a:spAutoFit/>
              </a:bodyPr>
              <a:lstStyle/>
              <a:p>
                <a:r>
                  <a:rPr lang="en-US" sz="2000" b="1" dirty="0"/>
                  <a:t>I. GIÁ TRỊ LƯỢNG GIÁC CỦA MỘT GÓC TỪ </a:t>
                </a:r>
                <a14:m>
                  <m:oMath xmlns:m="http://schemas.openxmlformats.org/officeDocument/2006/math">
                    <m:r>
                      <a:rPr lang="en-US" sz="2000" b="1" i="1" dirty="0" smtClean="0">
                        <a:latin typeface="Cambria Math" panose="02040503050406030204" pitchFamily="18" charset="0"/>
                      </a:rPr>
                      <m:t>𝟎</m:t>
                    </m:r>
                    <m:r>
                      <a:rPr lang="en-US" sz="2000" b="1" i="1" dirty="0" smtClean="0">
                        <a:latin typeface="Cambria Math" panose="02040503050406030204" pitchFamily="18" charset="0"/>
                        <a:ea typeface="Cambria Math" panose="02040503050406030204" pitchFamily="18" charset="0"/>
                      </a:rPr>
                      <m:t>°</m:t>
                    </m:r>
                  </m:oMath>
                </a14:m>
                <a:r>
                  <a:rPr lang="en-US" sz="2000" b="1" dirty="0"/>
                  <a:t> ĐẾN </a:t>
                </a:r>
                <a14:m>
                  <m:oMath xmlns:m="http://schemas.openxmlformats.org/officeDocument/2006/math">
                    <m:r>
                      <a:rPr lang="en-US" sz="2000" b="1" i="1" dirty="0" smtClean="0">
                        <a:latin typeface="Cambria Math" panose="02040503050406030204" pitchFamily="18" charset="0"/>
                      </a:rPr>
                      <m:t>𝟏𝟖𝟎</m:t>
                    </m:r>
                    <m:r>
                      <a:rPr lang="en-US" sz="2000" b="1" i="1" dirty="0" smtClean="0">
                        <a:latin typeface="Cambria Math" panose="02040503050406030204" pitchFamily="18" charset="0"/>
                        <a:ea typeface="Cambria Math" panose="02040503050406030204" pitchFamily="18" charset="0"/>
                      </a:rPr>
                      <m:t>°</m:t>
                    </m:r>
                  </m:oMath>
                </a14:m>
                <a:endParaRPr lang="en-US" sz="2000" b="1" dirty="0"/>
              </a:p>
            </p:txBody>
          </p:sp>
        </mc:Choice>
        <mc:Fallback xmlns="">
          <p:sp>
            <p:nvSpPr>
              <p:cNvPr id="6" name="Hộp Văn bản 5">
                <a:extLst>
                  <a:ext uri="{FF2B5EF4-FFF2-40B4-BE49-F238E27FC236}">
                    <a16:creationId xmlns:a16="http://schemas.microsoft.com/office/drawing/2014/main" id="{A6C64180-4BB1-DE47-CE53-FA7E94A2540D}"/>
                  </a:ext>
                </a:extLst>
              </p:cNvPr>
              <p:cNvSpPr txBox="1">
                <a:spLocks noRot="1" noChangeAspect="1" noMove="1" noResize="1" noEditPoints="1" noAdjustHandles="1" noChangeArrowheads="1" noChangeShapeType="1" noTextEdit="1"/>
              </p:cNvSpPr>
              <p:nvPr/>
            </p:nvSpPr>
            <p:spPr>
              <a:xfrm>
                <a:off x="834051" y="110729"/>
                <a:ext cx="7087192" cy="400110"/>
              </a:xfrm>
              <a:prstGeom prst="rect">
                <a:avLst/>
              </a:prstGeom>
              <a:blipFill>
                <a:blip r:embed="rId3"/>
                <a:stretch>
                  <a:fillRect l="-947" t="-6061" b="-27273"/>
                </a:stretch>
              </a:blipFill>
            </p:spPr>
            <p:txBody>
              <a:bodyPr/>
              <a:lstStyle/>
              <a:p>
                <a:r>
                  <a:rPr lang="en-US">
                    <a:noFill/>
                  </a:rPr>
                  <a:t> </a:t>
                </a:r>
              </a:p>
            </p:txBody>
          </p:sp>
        </mc:Fallback>
      </mc:AlternateContent>
      <p:sp>
        <p:nvSpPr>
          <p:cNvPr id="7" name="Hình chữ nhật: Góc Tròn 6">
            <a:extLst>
              <a:ext uri="{FF2B5EF4-FFF2-40B4-BE49-F238E27FC236}">
                <a16:creationId xmlns:a16="http://schemas.microsoft.com/office/drawing/2014/main" id="{8BECDD3B-9AC8-35D1-D5BC-F808C5A26962}"/>
              </a:ext>
            </a:extLst>
          </p:cNvPr>
          <p:cNvSpPr/>
          <p:nvPr/>
        </p:nvSpPr>
        <p:spPr>
          <a:xfrm>
            <a:off x="743083" y="585469"/>
            <a:ext cx="742818" cy="46466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HĐ1</a:t>
            </a:r>
          </a:p>
        </p:txBody>
      </p:sp>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FE757AD5-954B-4628-947C-7729465BD021}"/>
                  </a:ext>
                </a:extLst>
              </p:cNvPr>
              <p:cNvSpPr txBox="1"/>
              <p:nvPr/>
            </p:nvSpPr>
            <p:spPr>
              <a:xfrm>
                <a:off x="1624974" y="536413"/>
                <a:ext cx="4636851" cy="466794"/>
              </a:xfrm>
              <a:prstGeom prst="rect">
                <a:avLst/>
              </a:prstGeom>
              <a:noFill/>
            </p:spPr>
            <p:txBody>
              <a:bodyPr wrap="square" rtlCol="0">
                <a:spAutoFit/>
              </a:bodyPr>
              <a:lstStyle/>
              <a:p>
                <a:pPr>
                  <a:lnSpc>
                    <a:spcPct val="150000"/>
                  </a:lnSpc>
                </a:pPr>
                <a:r>
                  <a:rPr lang="en-US" sz="1800" dirty="0">
                    <a:latin typeface="+mj-lt"/>
                  </a:rPr>
                  <a:t>Cho tam </a:t>
                </a:r>
                <a:r>
                  <a:rPr lang="en-US" sz="1800" dirty="0" err="1">
                    <a:latin typeface="+mj-lt"/>
                  </a:rPr>
                  <a:t>giác</a:t>
                </a:r>
                <a:r>
                  <a:rPr lang="en-US" sz="1800" dirty="0">
                    <a:latin typeface="+mj-lt"/>
                  </a:rPr>
                  <a:t> ABC </a:t>
                </a:r>
                <a:r>
                  <a:rPr lang="en-US" sz="1800" dirty="0" err="1">
                    <a:latin typeface="+mj-lt"/>
                  </a:rPr>
                  <a:t>vuông</a:t>
                </a:r>
                <a:r>
                  <a:rPr lang="en-US" sz="1800" dirty="0">
                    <a:latin typeface="+mj-lt"/>
                  </a:rPr>
                  <a:t> </a:t>
                </a:r>
                <a:r>
                  <a:rPr lang="en-US" sz="1800" dirty="0" err="1">
                    <a:latin typeface="+mj-lt"/>
                  </a:rPr>
                  <a:t>tại</a:t>
                </a:r>
                <a:r>
                  <a:rPr lang="en-US" sz="1800" dirty="0">
                    <a:latin typeface="+mj-lt"/>
                  </a:rPr>
                  <a:t> A </a:t>
                </a:r>
                <a:r>
                  <a:rPr lang="en-US" sz="1800" dirty="0" err="1">
                    <a:latin typeface="+mj-lt"/>
                  </a:rPr>
                  <a:t>có</a:t>
                </a:r>
                <a:r>
                  <a:rPr lang="en-US" sz="1800" dirty="0">
                    <a:latin typeface="+mj-lt"/>
                  </a:rPr>
                  <a:t> </a:t>
                </a:r>
                <a14:m>
                  <m:oMath xmlns:m="http://schemas.openxmlformats.org/officeDocument/2006/math">
                    <m:acc>
                      <m:accPr>
                        <m:chr m:val="̂"/>
                        <m:ctrlPr>
                          <a:rPr lang="en-US" sz="1800" i="1" smtClean="0">
                            <a:latin typeface="Cambria Math" panose="02040503050406030204" pitchFamily="18" charset="0"/>
                          </a:rPr>
                        </m:ctrlPr>
                      </m:accPr>
                      <m:e>
                        <m:r>
                          <a:rPr lang="en-US" sz="1800" b="0" i="1" smtClean="0">
                            <a:latin typeface="Cambria Math" panose="02040503050406030204" pitchFamily="18" charset="0"/>
                          </a:rPr>
                          <m:t>𝐴𝐵𝐶</m:t>
                        </m:r>
                      </m:e>
                    </m:acc>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𝛼</m:t>
                    </m:r>
                  </m:oMath>
                </a14:m>
                <a:endParaRPr lang="en-US" sz="1800" dirty="0">
                  <a:latin typeface="+mj-lt"/>
                </a:endParaRPr>
              </a:p>
            </p:txBody>
          </p:sp>
        </mc:Choice>
        <mc:Fallback xmlns="">
          <p:sp>
            <p:nvSpPr>
              <p:cNvPr id="8" name="Hộp Văn bản 7">
                <a:extLst>
                  <a:ext uri="{FF2B5EF4-FFF2-40B4-BE49-F238E27FC236}">
                    <a16:creationId xmlns:a16="http://schemas.microsoft.com/office/drawing/2014/main" id="{FE757AD5-954B-4628-947C-7729465BD021}"/>
                  </a:ext>
                </a:extLst>
              </p:cNvPr>
              <p:cNvSpPr txBox="1">
                <a:spLocks noRot="1" noChangeAspect="1" noMove="1" noResize="1" noEditPoints="1" noAdjustHandles="1" noChangeArrowheads="1" noChangeShapeType="1" noTextEdit="1"/>
              </p:cNvSpPr>
              <p:nvPr/>
            </p:nvSpPr>
            <p:spPr>
              <a:xfrm>
                <a:off x="1624974" y="536413"/>
                <a:ext cx="4636851" cy="466794"/>
              </a:xfrm>
              <a:prstGeom prst="rect">
                <a:avLst/>
              </a:prstGeom>
              <a:blipFill>
                <a:blip r:embed="rId4"/>
                <a:stretch>
                  <a:fillRect l="-1184" r="-14474" b="-194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0E22AFFD-D72E-1850-6E49-B7A4F66EF26D}"/>
                  </a:ext>
                </a:extLst>
              </p:cNvPr>
              <p:cNvSpPr txBox="1"/>
              <p:nvPr/>
            </p:nvSpPr>
            <p:spPr>
              <a:xfrm>
                <a:off x="1254785" y="984967"/>
                <a:ext cx="6949141" cy="128753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a)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Nhắc</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lại</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định</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nghĩa</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14:m>
                  <m:oMath xmlns:m="http://schemas.openxmlformats.org/officeDocument/2006/math">
                    <m:func>
                      <m:func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uncPr>
                      <m:fName>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sym typeface="Arial"/>
                          </a:rPr>
                          <m:t>sin</m:t>
                        </m:r>
                      </m:fName>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𝛼</m:t>
                        </m:r>
                      </m:e>
                    </m:func>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 </m:t>
                    </m:r>
                    <m:func>
                      <m:func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uncPr>
                      <m:fName>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sym typeface="Arial"/>
                          </a:rPr>
                          <m:t>cos</m:t>
                        </m:r>
                      </m:fName>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𝛼</m:t>
                        </m:r>
                      </m:e>
                    </m:func>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 </m:t>
                    </m:r>
                    <m:func>
                      <m:func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uncPr>
                      <m:fName>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sym typeface="Arial"/>
                          </a:rPr>
                          <m:t>tan</m:t>
                        </m:r>
                      </m:fName>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𝛼</m:t>
                        </m:r>
                      </m:e>
                    </m:func>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 </m:t>
                    </m:r>
                    <m:func>
                      <m:func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uncPr>
                      <m:fName>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sym typeface="Arial"/>
                          </a:rPr>
                          <m:t>cot</m:t>
                        </m:r>
                      </m:fName>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𝛼</m:t>
                        </m:r>
                      </m:e>
                    </m:func>
                  </m:oMath>
                </a14:m>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b) </a:t>
                </a:r>
                <a:r>
                  <a:rPr kumimoji="0" lang="en-US" sz="1800" b="0" i="0" u="none" strike="noStrike" kern="0" cap="none" spc="0" normalizeH="0" baseline="0" noProof="0" dirty="0" err="1">
                    <a:ln>
                      <a:noFill/>
                    </a:ln>
                    <a:solidFill>
                      <a:srgbClr val="000000"/>
                    </a:solidFill>
                    <a:effectLst/>
                    <a:uLnTx/>
                    <a:uFillTx/>
                    <a:latin typeface="Arial"/>
                    <a:cs typeface="Arial"/>
                    <a:sym typeface="Arial"/>
                  </a:rPr>
                  <a:t>Biểu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diễn</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tỉ</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số</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lượng</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giác</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của</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góc</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14:m>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90</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𝛼</m:t>
                    </m:r>
                  </m:oMath>
                </a14:m>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theo</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tỉ</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số</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lượng</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giác</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của</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góc</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14:m>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𝛼</m:t>
                    </m:r>
                  </m:oMath>
                </a14:m>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10" name="Hộp Văn bản 9">
                <a:extLst>
                  <a:ext uri="{FF2B5EF4-FFF2-40B4-BE49-F238E27FC236}">
                    <a16:creationId xmlns:a16="http://schemas.microsoft.com/office/drawing/2014/main" id="{0E22AFFD-D72E-1850-6E49-B7A4F66EF26D}"/>
                  </a:ext>
                </a:extLst>
              </p:cNvPr>
              <p:cNvSpPr txBox="1">
                <a:spLocks noRot="1" noChangeAspect="1" noMove="1" noResize="1" noEditPoints="1" noAdjustHandles="1" noChangeArrowheads="1" noChangeShapeType="1" noTextEdit="1"/>
              </p:cNvSpPr>
              <p:nvPr/>
            </p:nvSpPr>
            <p:spPr>
              <a:xfrm>
                <a:off x="1254785" y="984967"/>
                <a:ext cx="6949141" cy="1287532"/>
              </a:xfrm>
              <a:prstGeom prst="rect">
                <a:avLst/>
              </a:prstGeom>
              <a:blipFill>
                <a:blip r:embed="rId5"/>
                <a:stretch>
                  <a:fillRect l="-789" r="-351" b="-7109"/>
                </a:stretch>
              </a:blipFill>
            </p:spPr>
            <p:txBody>
              <a:bodyPr/>
              <a:lstStyle/>
              <a:p>
                <a:r>
                  <a:rPr lang="en-US">
                    <a:noFill/>
                  </a:rPr>
                  <a:t> </a:t>
                </a:r>
              </a:p>
            </p:txBody>
          </p:sp>
        </mc:Fallback>
      </mc:AlternateContent>
      <p:pic>
        <p:nvPicPr>
          <p:cNvPr id="11" name="Hình ảnh 10">
            <a:extLst>
              <a:ext uri="{FF2B5EF4-FFF2-40B4-BE49-F238E27FC236}">
                <a16:creationId xmlns:a16="http://schemas.microsoft.com/office/drawing/2014/main" id="{D45D2652-25E4-84A0-3F67-54982669F380}"/>
              </a:ext>
            </a:extLst>
          </p:cNvPr>
          <p:cNvPicPr>
            <a:picLocks noChangeAspect="1"/>
          </p:cNvPicPr>
          <p:nvPr/>
        </p:nvPicPr>
        <p:blipFill>
          <a:blip r:embed="rId6"/>
          <a:stretch>
            <a:fillRect/>
          </a:stretch>
        </p:blipFill>
        <p:spPr>
          <a:xfrm>
            <a:off x="5440394" y="2406276"/>
            <a:ext cx="3001389" cy="1980612"/>
          </a:xfrm>
          <a:prstGeom prst="rect">
            <a:avLst/>
          </a:prstGeom>
          <a:ln>
            <a:noFill/>
          </a:ln>
          <a:effectLst>
            <a:softEdge rad="112500"/>
          </a:effectLst>
        </p:spPr>
      </p:pic>
      <p:grpSp>
        <p:nvGrpSpPr>
          <p:cNvPr id="1929" name="Google Shape;1929;p36"/>
          <p:cNvGrpSpPr/>
          <p:nvPr/>
        </p:nvGrpSpPr>
        <p:grpSpPr>
          <a:xfrm>
            <a:off x="8203926" y="110729"/>
            <a:ext cx="1345829" cy="1088006"/>
            <a:chOff x="5665152" y="1190361"/>
            <a:chExt cx="3638816" cy="3599315"/>
          </a:xfrm>
        </p:grpSpPr>
        <p:grpSp>
          <p:nvGrpSpPr>
            <p:cNvPr id="1930" name="Google Shape;1930;p36"/>
            <p:cNvGrpSpPr/>
            <p:nvPr/>
          </p:nvGrpSpPr>
          <p:grpSpPr>
            <a:xfrm rot="7497106">
              <a:off x="6225116" y="1650533"/>
              <a:ext cx="2518888" cy="2678973"/>
              <a:chOff x="6820327" y="168054"/>
              <a:chExt cx="1911814" cy="2033317"/>
            </a:xfrm>
          </p:grpSpPr>
          <p:grpSp>
            <p:nvGrpSpPr>
              <p:cNvPr id="1931" name="Google Shape;1931;p36"/>
              <p:cNvGrpSpPr/>
              <p:nvPr/>
            </p:nvGrpSpPr>
            <p:grpSpPr>
              <a:xfrm flipH="1">
                <a:off x="6820327" y="168054"/>
                <a:ext cx="1911814" cy="2033317"/>
                <a:chOff x="729453" y="2500829"/>
                <a:chExt cx="1911814" cy="2033317"/>
              </a:xfrm>
            </p:grpSpPr>
            <p:sp>
              <p:nvSpPr>
                <p:cNvPr id="1932" name="Google Shape;1932;p36"/>
                <p:cNvSpPr/>
                <p:nvPr/>
              </p:nvSpPr>
              <p:spPr>
                <a:xfrm>
                  <a:off x="748572" y="2500829"/>
                  <a:ext cx="1892695" cy="1965750"/>
                </a:xfrm>
                <a:custGeom>
                  <a:avLst/>
                  <a:gdLst/>
                  <a:ahLst/>
                  <a:cxnLst/>
                  <a:rect l="l" t="t" r="r" b="b"/>
                  <a:pathLst>
                    <a:path w="44406" h="46120" extrusionOk="0">
                      <a:moveTo>
                        <a:pt x="1870" y="16672"/>
                      </a:moveTo>
                      <a:lnTo>
                        <a:pt x="2182" y="16750"/>
                      </a:lnTo>
                      <a:lnTo>
                        <a:pt x="2416" y="16906"/>
                      </a:lnTo>
                      <a:lnTo>
                        <a:pt x="2493" y="17139"/>
                      </a:lnTo>
                      <a:lnTo>
                        <a:pt x="2493" y="17373"/>
                      </a:lnTo>
                      <a:lnTo>
                        <a:pt x="2416" y="17607"/>
                      </a:lnTo>
                      <a:lnTo>
                        <a:pt x="2260" y="17840"/>
                      </a:lnTo>
                      <a:lnTo>
                        <a:pt x="2104" y="17918"/>
                      </a:lnTo>
                      <a:lnTo>
                        <a:pt x="1870" y="17996"/>
                      </a:lnTo>
                      <a:lnTo>
                        <a:pt x="1637" y="17918"/>
                      </a:lnTo>
                      <a:lnTo>
                        <a:pt x="1481" y="17840"/>
                      </a:lnTo>
                      <a:lnTo>
                        <a:pt x="1948" y="17451"/>
                      </a:lnTo>
                      <a:lnTo>
                        <a:pt x="2104" y="17373"/>
                      </a:lnTo>
                      <a:lnTo>
                        <a:pt x="2026" y="17217"/>
                      </a:lnTo>
                      <a:lnTo>
                        <a:pt x="1870" y="17139"/>
                      </a:lnTo>
                      <a:lnTo>
                        <a:pt x="1714" y="17139"/>
                      </a:lnTo>
                      <a:lnTo>
                        <a:pt x="1247" y="17529"/>
                      </a:lnTo>
                      <a:lnTo>
                        <a:pt x="1247" y="17295"/>
                      </a:lnTo>
                      <a:lnTo>
                        <a:pt x="1247" y="17139"/>
                      </a:lnTo>
                      <a:lnTo>
                        <a:pt x="1325" y="16906"/>
                      </a:lnTo>
                      <a:lnTo>
                        <a:pt x="1481" y="16750"/>
                      </a:lnTo>
                      <a:lnTo>
                        <a:pt x="1637" y="16672"/>
                      </a:lnTo>
                      <a:close/>
                      <a:moveTo>
                        <a:pt x="3662" y="19087"/>
                      </a:moveTo>
                      <a:lnTo>
                        <a:pt x="3974" y="19165"/>
                      </a:lnTo>
                      <a:lnTo>
                        <a:pt x="4207" y="19321"/>
                      </a:lnTo>
                      <a:lnTo>
                        <a:pt x="4285" y="19554"/>
                      </a:lnTo>
                      <a:lnTo>
                        <a:pt x="4285" y="19788"/>
                      </a:lnTo>
                      <a:lnTo>
                        <a:pt x="4207" y="20022"/>
                      </a:lnTo>
                      <a:lnTo>
                        <a:pt x="4052" y="20255"/>
                      </a:lnTo>
                      <a:lnTo>
                        <a:pt x="3896" y="20333"/>
                      </a:lnTo>
                      <a:lnTo>
                        <a:pt x="3662" y="20411"/>
                      </a:lnTo>
                      <a:lnTo>
                        <a:pt x="3428" y="20333"/>
                      </a:lnTo>
                      <a:lnTo>
                        <a:pt x="3273" y="20255"/>
                      </a:lnTo>
                      <a:lnTo>
                        <a:pt x="3740" y="19866"/>
                      </a:lnTo>
                      <a:lnTo>
                        <a:pt x="3818" y="19788"/>
                      </a:lnTo>
                      <a:lnTo>
                        <a:pt x="3818" y="19632"/>
                      </a:lnTo>
                      <a:lnTo>
                        <a:pt x="3662" y="19554"/>
                      </a:lnTo>
                      <a:lnTo>
                        <a:pt x="3506" y="19554"/>
                      </a:lnTo>
                      <a:lnTo>
                        <a:pt x="3039" y="19944"/>
                      </a:lnTo>
                      <a:lnTo>
                        <a:pt x="3039" y="19710"/>
                      </a:lnTo>
                      <a:lnTo>
                        <a:pt x="3039" y="19554"/>
                      </a:lnTo>
                      <a:lnTo>
                        <a:pt x="3117" y="19321"/>
                      </a:lnTo>
                      <a:lnTo>
                        <a:pt x="3273" y="19165"/>
                      </a:lnTo>
                      <a:lnTo>
                        <a:pt x="3428" y="19087"/>
                      </a:lnTo>
                      <a:close/>
                      <a:moveTo>
                        <a:pt x="5454" y="21502"/>
                      </a:moveTo>
                      <a:lnTo>
                        <a:pt x="5765" y="21580"/>
                      </a:lnTo>
                      <a:lnTo>
                        <a:pt x="5999" y="21736"/>
                      </a:lnTo>
                      <a:lnTo>
                        <a:pt x="6077" y="21969"/>
                      </a:lnTo>
                      <a:lnTo>
                        <a:pt x="6077" y="22203"/>
                      </a:lnTo>
                      <a:lnTo>
                        <a:pt x="5999" y="22437"/>
                      </a:lnTo>
                      <a:lnTo>
                        <a:pt x="5843" y="22670"/>
                      </a:lnTo>
                      <a:lnTo>
                        <a:pt x="5610" y="22748"/>
                      </a:lnTo>
                      <a:lnTo>
                        <a:pt x="5454" y="22826"/>
                      </a:lnTo>
                      <a:lnTo>
                        <a:pt x="5220" y="22748"/>
                      </a:lnTo>
                      <a:lnTo>
                        <a:pt x="5064" y="22670"/>
                      </a:lnTo>
                      <a:lnTo>
                        <a:pt x="5532" y="22281"/>
                      </a:lnTo>
                      <a:lnTo>
                        <a:pt x="5610" y="22203"/>
                      </a:lnTo>
                      <a:lnTo>
                        <a:pt x="5610" y="22047"/>
                      </a:lnTo>
                      <a:lnTo>
                        <a:pt x="5454" y="21969"/>
                      </a:lnTo>
                      <a:lnTo>
                        <a:pt x="5298" y="21969"/>
                      </a:lnTo>
                      <a:lnTo>
                        <a:pt x="4831" y="22359"/>
                      </a:lnTo>
                      <a:lnTo>
                        <a:pt x="4753" y="22125"/>
                      </a:lnTo>
                      <a:lnTo>
                        <a:pt x="4831" y="21969"/>
                      </a:lnTo>
                      <a:lnTo>
                        <a:pt x="4908" y="21736"/>
                      </a:lnTo>
                      <a:lnTo>
                        <a:pt x="5064" y="21580"/>
                      </a:lnTo>
                      <a:lnTo>
                        <a:pt x="5220" y="21502"/>
                      </a:lnTo>
                      <a:close/>
                      <a:moveTo>
                        <a:pt x="7246" y="23917"/>
                      </a:moveTo>
                      <a:lnTo>
                        <a:pt x="7557" y="23995"/>
                      </a:lnTo>
                      <a:lnTo>
                        <a:pt x="7791" y="24151"/>
                      </a:lnTo>
                      <a:lnTo>
                        <a:pt x="7869" y="24384"/>
                      </a:lnTo>
                      <a:lnTo>
                        <a:pt x="7869" y="24618"/>
                      </a:lnTo>
                      <a:lnTo>
                        <a:pt x="7791" y="24930"/>
                      </a:lnTo>
                      <a:lnTo>
                        <a:pt x="7635" y="25085"/>
                      </a:lnTo>
                      <a:lnTo>
                        <a:pt x="7401" y="25163"/>
                      </a:lnTo>
                      <a:lnTo>
                        <a:pt x="7246" y="25241"/>
                      </a:lnTo>
                      <a:lnTo>
                        <a:pt x="7012" y="25163"/>
                      </a:lnTo>
                      <a:lnTo>
                        <a:pt x="6856" y="25085"/>
                      </a:lnTo>
                      <a:lnTo>
                        <a:pt x="7323" y="24696"/>
                      </a:lnTo>
                      <a:lnTo>
                        <a:pt x="7401" y="24618"/>
                      </a:lnTo>
                      <a:lnTo>
                        <a:pt x="7401" y="24462"/>
                      </a:lnTo>
                      <a:lnTo>
                        <a:pt x="7246" y="24384"/>
                      </a:lnTo>
                      <a:lnTo>
                        <a:pt x="7090" y="24384"/>
                      </a:lnTo>
                      <a:lnTo>
                        <a:pt x="6622" y="24774"/>
                      </a:lnTo>
                      <a:lnTo>
                        <a:pt x="6544" y="24540"/>
                      </a:lnTo>
                      <a:lnTo>
                        <a:pt x="6622" y="24384"/>
                      </a:lnTo>
                      <a:lnTo>
                        <a:pt x="6700" y="24151"/>
                      </a:lnTo>
                      <a:lnTo>
                        <a:pt x="6856" y="23995"/>
                      </a:lnTo>
                      <a:lnTo>
                        <a:pt x="7012" y="23917"/>
                      </a:lnTo>
                      <a:close/>
                      <a:moveTo>
                        <a:pt x="9037" y="26332"/>
                      </a:moveTo>
                      <a:lnTo>
                        <a:pt x="9271" y="26410"/>
                      </a:lnTo>
                      <a:lnTo>
                        <a:pt x="9583" y="26566"/>
                      </a:lnTo>
                      <a:lnTo>
                        <a:pt x="9661" y="26799"/>
                      </a:lnTo>
                      <a:lnTo>
                        <a:pt x="9661" y="27033"/>
                      </a:lnTo>
                      <a:lnTo>
                        <a:pt x="9583" y="27345"/>
                      </a:lnTo>
                      <a:lnTo>
                        <a:pt x="9427" y="27500"/>
                      </a:lnTo>
                      <a:lnTo>
                        <a:pt x="9193" y="27578"/>
                      </a:lnTo>
                      <a:lnTo>
                        <a:pt x="9037" y="27656"/>
                      </a:lnTo>
                      <a:lnTo>
                        <a:pt x="8804" y="27578"/>
                      </a:lnTo>
                      <a:lnTo>
                        <a:pt x="8648" y="27500"/>
                      </a:lnTo>
                      <a:lnTo>
                        <a:pt x="9115" y="27111"/>
                      </a:lnTo>
                      <a:lnTo>
                        <a:pt x="9193" y="27033"/>
                      </a:lnTo>
                      <a:lnTo>
                        <a:pt x="9193" y="26877"/>
                      </a:lnTo>
                      <a:lnTo>
                        <a:pt x="9037" y="26799"/>
                      </a:lnTo>
                      <a:lnTo>
                        <a:pt x="8882" y="26799"/>
                      </a:lnTo>
                      <a:lnTo>
                        <a:pt x="8414" y="27189"/>
                      </a:lnTo>
                      <a:lnTo>
                        <a:pt x="8336" y="26955"/>
                      </a:lnTo>
                      <a:lnTo>
                        <a:pt x="8414" y="26799"/>
                      </a:lnTo>
                      <a:lnTo>
                        <a:pt x="8492" y="26566"/>
                      </a:lnTo>
                      <a:lnTo>
                        <a:pt x="8648" y="26410"/>
                      </a:lnTo>
                      <a:lnTo>
                        <a:pt x="8804" y="26332"/>
                      </a:lnTo>
                      <a:close/>
                      <a:moveTo>
                        <a:pt x="10829" y="28747"/>
                      </a:moveTo>
                      <a:lnTo>
                        <a:pt x="11063" y="28825"/>
                      </a:lnTo>
                      <a:lnTo>
                        <a:pt x="11297" y="28981"/>
                      </a:lnTo>
                      <a:lnTo>
                        <a:pt x="11452" y="29214"/>
                      </a:lnTo>
                      <a:lnTo>
                        <a:pt x="11452" y="29526"/>
                      </a:lnTo>
                      <a:lnTo>
                        <a:pt x="11374" y="29760"/>
                      </a:lnTo>
                      <a:lnTo>
                        <a:pt x="11219" y="29915"/>
                      </a:lnTo>
                      <a:lnTo>
                        <a:pt x="10985" y="29993"/>
                      </a:lnTo>
                      <a:lnTo>
                        <a:pt x="10829" y="30071"/>
                      </a:lnTo>
                      <a:lnTo>
                        <a:pt x="10595" y="29993"/>
                      </a:lnTo>
                      <a:lnTo>
                        <a:pt x="10440" y="29915"/>
                      </a:lnTo>
                      <a:lnTo>
                        <a:pt x="10907" y="29526"/>
                      </a:lnTo>
                      <a:lnTo>
                        <a:pt x="10985" y="29448"/>
                      </a:lnTo>
                      <a:lnTo>
                        <a:pt x="10985" y="29292"/>
                      </a:lnTo>
                      <a:lnTo>
                        <a:pt x="10829" y="29214"/>
                      </a:lnTo>
                      <a:lnTo>
                        <a:pt x="10673" y="29214"/>
                      </a:lnTo>
                      <a:lnTo>
                        <a:pt x="10206" y="29604"/>
                      </a:lnTo>
                      <a:lnTo>
                        <a:pt x="10128" y="29370"/>
                      </a:lnTo>
                      <a:lnTo>
                        <a:pt x="10206" y="29214"/>
                      </a:lnTo>
                      <a:lnTo>
                        <a:pt x="10284" y="28981"/>
                      </a:lnTo>
                      <a:lnTo>
                        <a:pt x="10440" y="28903"/>
                      </a:lnTo>
                      <a:lnTo>
                        <a:pt x="10595" y="28747"/>
                      </a:lnTo>
                      <a:close/>
                      <a:moveTo>
                        <a:pt x="12621" y="31162"/>
                      </a:moveTo>
                      <a:lnTo>
                        <a:pt x="12855" y="31240"/>
                      </a:lnTo>
                      <a:lnTo>
                        <a:pt x="13088" y="31396"/>
                      </a:lnTo>
                      <a:lnTo>
                        <a:pt x="13244" y="31629"/>
                      </a:lnTo>
                      <a:lnTo>
                        <a:pt x="13244" y="31941"/>
                      </a:lnTo>
                      <a:lnTo>
                        <a:pt x="13166" y="32175"/>
                      </a:lnTo>
                      <a:lnTo>
                        <a:pt x="13010" y="32330"/>
                      </a:lnTo>
                      <a:lnTo>
                        <a:pt x="12777" y="32408"/>
                      </a:lnTo>
                      <a:lnTo>
                        <a:pt x="12621" y="32486"/>
                      </a:lnTo>
                      <a:lnTo>
                        <a:pt x="12387" y="32408"/>
                      </a:lnTo>
                      <a:lnTo>
                        <a:pt x="12231" y="32330"/>
                      </a:lnTo>
                      <a:lnTo>
                        <a:pt x="12699" y="31941"/>
                      </a:lnTo>
                      <a:lnTo>
                        <a:pt x="12777" y="31863"/>
                      </a:lnTo>
                      <a:lnTo>
                        <a:pt x="12777" y="31707"/>
                      </a:lnTo>
                      <a:lnTo>
                        <a:pt x="12621" y="31629"/>
                      </a:lnTo>
                      <a:lnTo>
                        <a:pt x="12465" y="31629"/>
                      </a:lnTo>
                      <a:lnTo>
                        <a:pt x="11998" y="32019"/>
                      </a:lnTo>
                      <a:lnTo>
                        <a:pt x="11920" y="31785"/>
                      </a:lnTo>
                      <a:lnTo>
                        <a:pt x="11998" y="31629"/>
                      </a:lnTo>
                      <a:lnTo>
                        <a:pt x="12076" y="31396"/>
                      </a:lnTo>
                      <a:lnTo>
                        <a:pt x="12231" y="31318"/>
                      </a:lnTo>
                      <a:lnTo>
                        <a:pt x="12387" y="31162"/>
                      </a:lnTo>
                      <a:close/>
                      <a:moveTo>
                        <a:pt x="14413" y="33577"/>
                      </a:moveTo>
                      <a:lnTo>
                        <a:pt x="14646" y="33655"/>
                      </a:lnTo>
                      <a:lnTo>
                        <a:pt x="14880" y="33811"/>
                      </a:lnTo>
                      <a:lnTo>
                        <a:pt x="15036" y="34044"/>
                      </a:lnTo>
                      <a:lnTo>
                        <a:pt x="15036" y="34356"/>
                      </a:lnTo>
                      <a:lnTo>
                        <a:pt x="14958" y="34590"/>
                      </a:lnTo>
                      <a:lnTo>
                        <a:pt x="14802" y="34745"/>
                      </a:lnTo>
                      <a:lnTo>
                        <a:pt x="14569" y="34823"/>
                      </a:lnTo>
                      <a:lnTo>
                        <a:pt x="14413" y="34901"/>
                      </a:lnTo>
                      <a:lnTo>
                        <a:pt x="14179" y="34823"/>
                      </a:lnTo>
                      <a:lnTo>
                        <a:pt x="14023" y="34745"/>
                      </a:lnTo>
                      <a:lnTo>
                        <a:pt x="14491" y="34356"/>
                      </a:lnTo>
                      <a:lnTo>
                        <a:pt x="14569" y="34278"/>
                      </a:lnTo>
                      <a:lnTo>
                        <a:pt x="14569" y="34122"/>
                      </a:lnTo>
                      <a:lnTo>
                        <a:pt x="14413" y="34044"/>
                      </a:lnTo>
                      <a:lnTo>
                        <a:pt x="14257" y="34044"/>
                      </a:lnTo>
                      <a:lnTo>
                        <a:pt x="13789" y="34434"/>
                      </a:lnTo>
                      <a:lnTo>
                        <a:pt x="13712" y="34200"/>
                      </a:lnTo>
                      <a:lnTo>
                        <a:pt x="13789" y="34044"/>
                      </a:lnTo>
                      <a:lnTo>
                        <a:pt x="13867" y="33811"/>
                      </a:lnTo>
                      <a:lnTo>
                        <a:pt x="14023" y="33733"/>
                      </a:lnTo>
                      <a:lnTo>
                        <a:pt x="14179" y="33577"/>
                      </a:lnTo>
                      <a:close/>
                      <a:moveTo>
                        <a:pt x="16204" y="35992"/>
                      </a:moveTo>
                      <a:lnTo>
                        <a:pt x="16438" y="36070"/>
                      </a:lnTo>
                      <a:lnTo>
                        <a:pt x="16672" y="36226"/>
                      </a:lnTo>
                      <a:lnTo>
                        <a:pt x="16828" y="36459"/>
                      </a:lnTo>
                      <a:lnTo>
                        <a:pt x="16828" y="36771"/>
                      </a:lnTo>
                      <a:lnTo>
                        <a:pt x="16750" y="37005"/>
                      </a:lnTo>
                      <a:lnTo>
                        <a:pt x="16594" y="37160"/>
                      </a:lnTo>
                      <a:lnTo>
                        <a:pt x="16360" y="37238"/>
                      </a:lnTo>
                      <a:lnTo>
                        <a:pt x="16204" y="37316"/>
                      </a:lnTo>
                      <a:lnTo>
                        <a:pt x="15971" y="37238"/>
                      </a:lnTo>
                      <a:lnTo>
                        <a:pt x="15815" y="37160"/>
                      </a:lnTo>
                      <a:lnTo>
                        <a:pt x="16282" y="36771"/>
                      </a:lnTo>
                      <a:lnTo>
                        <a:pt x="16360" y="36693"/>
                      </a:lnTo>
                      <a:lnTo>
                        <a:pt x="16360" y="36537"/>
                      </a:lnTo>
                      <a:lnTo>
                        <a:pt x="16204" y="36459"/>
                      </a:lnTo>
                      <a:lnTo>
                        <a:pt x="16049" y="36459"/>
                      </a:lnTo>
                      <a:lnTo>
                        <a:pt x="15581" y="36849"/>
                      </a:lnTo>
                      <a:lnTo>
                        <a:pt x="15503" y="36615"/>
                      </a:lnTo>
                      <a:lnTo>
                        <a:pt x="15581" y="36459"/>
                      </a:lnTo>
                      <a:lnTo>
                        <a:pt x="15659" y="36303"/>
                      </a:lnTo>
                      <a:lnTo>
                        <a:pt x="15815" y="36148"/>
                      </a:lnTo>
                      <a:lnTo>
                        <a:pt x="15971" y="35992"/>
                      </a:lnTo>
                      <a:close/>
                      <a:moveTo>
                        <a:pt x="17918" y="38407"/>
                      </a:moveTo>
                      <a:lnTo>
                        <a:pt x="18230" y="38485"/>
                      </a:lnTo>
                      <a:lnTo>
                        <a:pt x="18464" y="38641"/>
                      </a:lnTo>
                      <a:lnTo>
                        <a:pt x="18620" y="38874"/>
                      </a:lnTo>
                      <a:lnTo>
                        <a:pt x="18620" y="39186"/>
                      </a:lnTo>
                      <a:lnTo>
                        <a:pt x="18542" y="39420"/>
                      </a:lnTo>
                      <a:lnTo>
                        <a:pt x="18386" y="39575"/>
                      </a:lnTo>
                      <a:lnTo>
                        <a:pt x="18152" y="39653"/>
                      </a:lnTo>
                      <a:lnTo>
                        <a:pt x="17996" y="39731"/>
                      </a:lnTo>
                      <a:lnTo>
                        <a:pt x="17763" y="39653"/>
                      </a:lnTo>
                      <a:lnTo>
                        <a:pt x="17607" y="39575"/>
                      </a:lnTo>
                      <a:lnTo>
                        <a:pt x="18074" y="39186"/>
                      </a:lnTo>
                      <a:lnTo>
                        <a:pt x="18152" y="39108"/>
                      </a:lnTo>
                      <a:lnTo>
                        <a:pt x="18152" y="38952"/>
                      </a:lnTo>
                      <a:lnTo>
                        <a:pt x="17996" y="38874"/>
                      </a:lnTo>
                      <a:lnTo>
                        <a:pt x="17840" y="38874"/>
                      </a:lnTo>
                      <a:lnTo>
                        <a:pt x="17373" y="39264"/>
                      </a:lnTo>
                      <a:lnTo>
                        <a:pt x="17295" y="39030"/>
                      </a:lnTo>
                      <a:lnTo>
                        <a:pt x="17295" y="38874"/>
                      </a:lnTo>
                      <a:lnTo>
                        <a:pt x="17451" y="38718"/>
                      </a:lnTo>
                      <a:lnTo>
                        <a:pt x="17607" y="38563"/>
                      </a:lnTo>
                      <a:lnTo>
                        <a:pt x="17763" y="38407"/>
                      </a:lnTo>
                      <a:close/>
                      <a:moveTo>
                        <a:pt x="19710" y="40822"/>
                      </a:moveTo>
                      <a:lnTo>
                        <a:pt x="20022" y="40900"/>
                      </a:lnTo>
                      <a:lnTo>
                        <a:pt x="20255" y="41056"/>
                      </a:lnTo>
                      <a:lnTo>
                        <a:pt x="20411" y="41289"/>
                      </a:lnTo>
                      <a:lnTo>
                        <a:pt x="20411" y="41601"/>
                      </a:lnTo>
                      <a:lnTo>
                        <a:pt x="20333" y="41835"/>
                      </a:lnTo>
                      <a:lnTo>
                        <a:pt x="20100" y="41990"/>
                      </a:lnTo>
                      <a:lnTo>
                        <a:pt x="19944" y="42068"/>
                      </a:lnTo>
                      <a:lnTo>
                        <a:pt x="19788" y="42146"/>
                      </a:lnTo>
                      <a:lnTo>
                        <a:pt x="19554" y="42068"/>
                      </a:lnTo>
                      <a:lnTo>
                        <a:pt x="19399" y="41990"/>
                      </a:lnTo>
                      <a:lnTo>
                        <a:pt x="19866" y="41679"/>
                      </a:lnTo>
                      <a:lnTo>
                        <a:pt x="19944" y="41523"/>
                      </a:lnTo>
                      <a:lnTo>
                        <a:pt x="19944" y="41367"/>
                      </a:lnTo>
                      <a:lnTo>
                        <a:pt x="19710" y="41289"/>
                      </a:lnTo>
                      <a:lnTo>
                        <a:pt x="19632" y="41289"/>
                      </a:lnTo>
                      <a:lnTo>
                        <a:pt x="19165" y="41679"/>
                      </a:lnTo>
                      <a:lnTo>
                        <a:pt x="19087" y="41445"/>
                      </a:lnTo>
                      <a:lnTo>
                        <a:pt x="19087" y="41289"/>
                      </a:lnTo>
                      <a:lnTo>
                        <a:pt x="19243" y="41133"/>
                      </a:lnTo>
                      <a:lnTo>
                        <a:pt x="19321" y="40978"/>
                      </a:lnTo>
                      <a:lnTo>
                        <a:pt x="19554" y="40822"/>
                      </a:lnTo>
                      <a:close/>
                      <a:moveTo>
                        <a:pt x="21502" y="43237"/>
                      </a:moveTo>
                      <a:lnTo>
                        <a:pt x="21814" y="43315"/>
                      </a:lnTo>
                      <a:lnTo>
                        <a:pt x="22047" y="43471"/>
                      </a:lnTo>
                      <a:lnTo>
                        <a:pt x="22203" y="43704"/>
                      </a:lnTo>
                      <a:lnTo>
                        <a:pt x="22203" y="44016"/>
                      </a:lnTo>
                      <a:lnTo>
                        <a:pt x="22125" y="44250"/>
                      </a:lnTo>
                      <a:lnTo>
                        <a:pt x="21891" y="44405"/>
                      </a:lnTo>
                      <a:lnTo>
                        <a:pt x="21736" y="44483"/>
                      </a:lnTo>
                      <a:lnTo>
                        <a:pt x="21502" y="44561"/>
                      </a:lnTo>
                      <a:lnTo>
                        <a:pt x="21346" y="44483"/>
                      </a:lnTo>
                      <a:lnTo>
                        <a:pt x="21190" y="44405"/>
                      </a:lnTo>
                      <a:lnTo>
                        <a:pt x="21658" y="44094"/>
                      </a:lnTo>
                      <a:lnTo>
                        <a:pt x="21736" y="43938"/>
                      </a:lnTo>
                      <a:lnTo>
                        <a:pt x="21736" y="43782"/>
                      </a:lnTo>
                      <a:lnTo>
                        <a:pt x="21502" y="43704"/>
                      </a:lnTo>
                      <a:lnTo>
                        <a:pt x="21424" y="43704"/>
                      </a:lnTo>
                      <a:lnTo>
                        <a:pt x="20879" y="44094"/>
                      </a:lnTo>
                      <a:lnTo>
                        <a:pt x="20879" y="43860"/>
                      </a:lnTo>
                      <a:lnTo>
                        <a:pt x="20879" y="43704"/>
                      </a:lnTo>
                      <a:lnTo>
                        <a:pt x="21035" y="43548"/>
                      </a:lnTo>
                      <a:lnTo>
                        <a:pt x="21112" y="43393"/>
                      </a:lnTo>
                      <a:lnTo>
                        <a:pt x="21346" y="43237"/>
                      </a:lnTo>
                      <a:close/>
                      <a:moveTo>
                        <a:pt x="22904" y="1"/>
                      </a:moveTo>
                      <a:lnTo>
                        <a:pt x="22359" y="78"/>
                      </a:lnTo>
                      <a:lnTo>
                        <a:pt x="21891" y="312"/>
                      </a:lnTo>
                      <a:lnTo>
                        <a:pt x="2805" y="14413"/>
                      </a:lnTo>
                      <a:lnTo>
                        <a:pt x="1" y="16516"/>
                      </a:lnTo>
                      <a:lnTo>
                        <a:pt x="935" y="17762"/>
                      </a:lnTo>
                      <a:lnTo>
                        <a:pt x="78" y="18386"/>
                      </a:lnTo>
                      <a:lnTo>
                        <a:pt x="1" y="18542"/>
                      </a:lnTo>
                      <a:lnTo>
                        <a:pt x="1" y="18697"/>
                      </a:lnTo>
                      <a:lnTo>
                        <a:pt x="156" y="18775"/>
                      </a:lnTo>
                      <a:lnTo>
                        <a:pt x="312" y="18697"/>
                      </a:lnTo>
                      <a:lnTo>
                        <a:pt x="1169" y="18074"/>
                      </a:lnTo>
                      <a:lnTo>
                        <a:pt x="2649" y="20177"/>
                      </a:lnTo>
                      <a:lnTo>
                        <a:pt x="1870" y="20801"/>
                      </a:lnTo>
                      <a:lnTo>
                        <a:pt x="1792" y="20957"/>
                      </a:lnTo>
                      <a:lnTo>
                        <a:pt x="1792" y="21112"/>
                      </a:lnTo>
                      <a:lnTo>
                        <a:pt x="1948" y="21190"/>
                      </a:lnTo>
                      <a:lnTo>
                        <a:pt x="2104" y="21112"/>
                      </a:lnTo>
                      <a:lnTo>
                        <a:pt x="2961" y="20489"/>
                      </a:lnTo>
                      <a:lnTo>
                        <a:pt x="4441" y="22592"/>
                      </a:lnTo>
                      <a:lnTo>
                        <a:pt x="3662" y="23216"/>
                      </a:lnTo>
                      <a:lnTo>
                        <a:pt x="3584" y="23372"/>
                      </a:lnTo>
                      <a:lnTo>
                        <a:pt x="3584" y="23527"/>
                      </a:lnTo>
                      <a:lnTo>
                        <a:pt x="3740" y="23605"/>
                      </a:lnTo>
                      <a:lnTo>
                        <a:pt x="3896" y="23527"/>
                      </a:lnTo>
                      <a:lnTo>
                        <a:pt x="4753" y="22904"/>
                      </a:lnTo>
                      <a:lnTo>
                        <a:pt x="6233" y="25007"/>
                      </a:lnTo>
                      <a:lnTo>
                        <a:pt x="5454" y="25631"/>
                      </a:lnTo>
                      <a:lnTo>
                        <a:pt x="5376" y="25787"/>
                      </a:lnTo>
                      <a:lnTo>
                        <a:pt x="5376" y="25942"/>
                      </a:lnTo>
                      <a:lnTo>
                        <a:pt x="5532" y="26020"/>
                      </a:lnTo>
                      <a:lnTo>
                        <a:pt x="5688" y="25942"/>
                      </a:lnTo>
                      <a:lnTo>
                        <a:pt x="6544" y="25319"/>
                      </a:lnTo>
                      <a:lnTo>
                        <a:pt x="8025" y="27422"/>
                      </a:lnTo>
                      <a:lnTo>
                        <a:pt x="7246" y="28046"/>
                      </a:lnTo>
                      <a:lnTo>
                        <a:pt x="7090" y="28202"/>
                      </a:lnTo>
                      <a:lnTo>
                        <a:pt x="7168" y="28357"/>
                      </a:lnTo>
                      <a:lnTo>
                        <a:pt x="7323" y="28435"/>
                      </a:lnTo>
                      <a:lnTo>
                        <a:pt x="7479" y="28357"/>
                      </a:lnTo>
                      <a:lnTo>
                        <a:pt x="8258" y="27734"/>
                      </a:lnTo>
                      <a:lnTo>
                        <a:pt x="9816" y="29837"/>
                      </a:lnTo>
                      <a:lnTo>
                        <a:pt x="8959" y="30461"/>
                      </a:lnTo>
                      <a:lnTo>
                        <a:pt x="8882" y="30617"/>
                      </a:lnTo>
                      <a:lnTo>
                        <a:pt x="8959" y="30772"/>
                      </a:lnTo>
                      <a:lnTo>
                        <a:pt x="9115" y="30850"/>
                      </a:lnTo>
                      <a:lnTo>
                        <a:pt x="9271" y="30772"/>
                      </a:lnTo>
                      <a:lnTo>
                        <a:pt x="10050" y="30149"/>
                      </a:lnTo>
                      <a:lnTo>
                        <a:pt x="11608" y="32252"/>
                      </a:lnTo>
                      <a:lnTo>
                        <a:pt x="10751" y="32876"/>
                      </a:lnTo>
                      <a:lnTo>
                        <a:pt x="10673" y="33032"/>
                      </a:lnTo>
                      <a:lnTo>
                        <a:pt x="10751" y="33187"/>
                      </a:lnTo>
                      <a:lnTo>
                        <a:pt x="10907" y="33265"/>
                      </a:lnTo>
                      <a:lnTo>
                        <a:pt x="11063" y="33187"/>
                      </a:lnTo>
                      <a:lnTo>
                        <a:pt x="11842" y="32564"/>
                      </a:lnTo>
                      <a:lnTo>
                        <a:pt x="13400" y="34667"/>
                      </a:lnTo>
                      <a:lnTo>
                        <a:pt x="12543" y="35291"/>
                      </a:lnTo>
                      <a:lnTo>
                        <a:pt x="12465" y="35446"/>
                      </a:lnTo>
                      <a:lnTo>
                        <a:pt x="12543" y="35602"/>
                      </a:lnTo>
                      <a:lnTo>
                        <a:pt x="12699" y="35680"/>
                      </a:lnTo>
                      <a:lnTo>
                        <a:pt x="12777" y="35602"/>
                      </a:lnTo>
                      <a:lnTo>
                        <a:pt x="13634" y="34979"/>
                      </a:lnTo>
                      <a:lnTo>
                        <a:pt x="15192" y="37082"/>
                      </a:lnTo>
                      <a:lnTo>
                        <a:pt x="14335" y="37706"/>
                      </a:lnTo>
                      <a:lnTo>
                        <a:pt x="14257" y="37861"/>
                      </a:lnTo>
                      <a:lnTo>
                        <a:pt x="14335" y="38017"/>
                      </a:lnTo>
                      <a:lnTo>
                        <a:pt x="14491" y="38095"/>
                      </a:lnTo>
                      <a:lnTo>
                        <a:pt x="14569" y="38017"/>
                      </a:lnTo>
                      <a:lnTo>
                        <a:pt x="15425" y="37394"/>
                      </a:lnTo>
                      <a:lnTo>
                        <a:pt x="16984" y="39497"/>
                      </a:lnTo>
                      <a:lnTo>
                        <a:pt x="16127" y="40121"/>
                      </a:lnTo>
                      <a:lnTo>
                        <a:pt x="16049" y="40276"/>
                      </a:lnTo>
                      <a:lnTo>
                        <a:pt x="16127" y="40432"/>
                      </a:lnTo>
                      <a:lnTo>
                        <a:pt x="16282" y="40510"/>
                      </a:lnTo>
                      <a:lnTo>
                        <a:pt x="16360" y="40510"/>
                      </a:lnTo>
                      <a:lnTo>
                        <a:pt x="17217" y="39887"/>
                      </a:lnTo>
                      <a:lnTo>
                        <a:pt x="18775" y="41912"/>
                      </a:lnTo>
                      <a:lnTo>
                        <a:pt x="17918" y="42536"/>
                      </a:lnTo>
                      <a:lnTo>
                        <a:pt x="17840" y="42691"/>
                      </a:lnTo>
                      <a:lnTo>
                        <a:pt x="17918" y="42847"/>
                      </a:lnTo>
                      <a:lnTo>
                        <a:pt x="18074" y="42925"/>
                      </a:lnTo>
                      <a:lnTo>
                        <a:pt x="18152" y="42925"/>
                      </a:lnTo>
                      <a:lnTo>
                        <a:pt x="19009" y="42302"/>
                      </a:lnTo>
                      <a:lnTo>
                        <a:pt x="20567" y="44327"/>
                      </a:lnTo>
                      <a:lnTo>
                        <a:pt x="19710" y="44951"/>
                      </a:lnTo>
                      <a:lnTo>
                        <a:pt x="19632" y="45106"/>
                      </a:lnTo>
                      <a:lnTo>
                        <a:pt x="19710" y="45262"/>
                      </a:lnTo>
                      <a:lnTo>
                        <a:pt x="19866" y="45340"/>
                      </a:lnTo>
                      <a:lnTo>
                        <a:pt x="19944" y="45340"/>
                      </a:lnTo>
                      <a:lnTo>
                        <a:pt x="20801" y="44717"/>
                      </a:lnTo>
                      <a:lnTo>
                        <a:pt x="21814" y="46119"/>
                      </a:lnTo>
                      <a:lnTo>
                        <a:pt x="24696" y="44016"/>
                      </a:lnTo>
                      <a:lnTo>
                        <a:pt x="43782" y="29915"/>
                      </a:lnTo>
                      <a:lnTo>
                        <a:pt x="44016" y="29682"/>
                      </a:lnTo>
                      <a:lnTo>
                        <a:pt x="44172" y="29370"/>
                      </a:lnTo>
                      <a:lnTo>
                        <a:pt x="44328" y="29136"/>
                      </a:lnTo>
                      <a:lnTo>
                        <a:pt x="44406" y="28825"/>
                      </a:lnTo>
                      <a:lnTo>
                        <a:pt x="44406" y="28513"/>
                      </a:lnTo>
                      <a:lnTo>
                        <a:pt x="44406" y="28202"/>
                      </a:lnTo>
                      <a:lnTo>
                        <a:pt x="44250" y="27890"/>
                      </a:lnTo>
                      <a:lnTo>
                        <a:pt x="44094" y="27578"/>
                      </a:lnTo>
                      <a:lnTo>
                        <a:pt x="24229" y="702"/>
                      </a:lnTo>
                      <a:lnTo>
                        <a:pt x="23917" y="390"/>
                      </a:lnTo>
                      <a:lnTo>
                        <a:pt x="23605" y="156"/>
                      </a:lnTo>
                      <a:lnTo>
                        <a:pt x="23216" y="78"/>
                      </a:lnTo>
                      <a:lnTo>
                        <a:pt x="22904" y="1"/>
                      </a:ln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6"/>
                <p:cNvSpPr/>
                <p:nvPr/>
              </p:nvSpPr>
              <p:spPr>
                <a:xfrm>
                  <a:off x="1516361" y="4377963"/>
                  <a:ext cx="56517" cy="56517"/>
                </a:xfrm>
                <a:custGeom>
                  <a:avLst/>
                  <a:gdLst/>
                  <a:ahLst/>
                  <a:cxnLst/>
                  <a:rect l="l" t="t" r="r" b="b"/>
                  <a:pathLst>
                    <a:path w="1326" h="1326" fill="none" extrusionOk="0">
                      <a:moveTo>
                        <a:pt x="79" y="858"/>
                      </a:moveTo>
                      <a:lnTo>
                        <a:pt x="79" y="858"/>
                      </a:lnTo>
                      <a:lnTo>
                        <a:pt x="1" y="624"/>
                      </a:lnTo>
                      <a:lnTo>
                        <a:pt x="1" y="468"/>
                      </a:lnTo>
                      <a:lnTo>
                        <a:pt x="157" y="312"/>
                      </a:lnTo>
                      <a:lnTo>
                        <a:pt x="235" y="157"/>
                      </a:lnTo>
                      <a:lnTo>
                        <a:pt x="235" y="157"/>
                      </a:lnTo>
                      <a:lnTo>
                        <a:pt x="468" y="1"/>
                      </a:lnTo>
                      <a:lnTo>
                        <a:pt x="624" y="1"/>
                      </a:lnTo>
                      <a:lnTo>
                        <a:pt x="624" y="1"/>
                      </a:lnTo>
                      <a:lnTo>
                        <a:pt x="936" y="79"/>
                      </a:lnTo>
                      <a:lnTo>
                        <a:pt x="1169" y="235"/>
                      </a:lnTo>
                      <a:lnTo>
                        <a:pt x="1169" y="235"/>
                      </a:lnTo>
                      <a:lnTo>
                        <a:pt x="1325" y="468"/>
                      </a:lnTo>
                      <a:lnTo>
                        <a:pt x="1325" y="780"/>
                      </a:lnTo>
                      <a:lnTo>
                        <a:pt x="1247" y="1014"/>
                      </a:lnTo>
                      <a:lnTo>
                        <a:pt x="1014" y="1169"/>
                      </a:lnTo>
                      <a:lnTo>
                        <a:pt x="1014" y="1169"/>
                      </a:lnTo>
                      <a:lnTo>
                        <a:pt x="858" y="1247"/>
                      </a:lnTo>
                      <a:lnTo>
                        <a:pt x="702" y="1325"/>
                      </a:lnTo>
                      <a:lnTo>
                        <a:pt x="702" y="1325"/>
                      </a:lnTo>
                      <a:lnTo>
                        <a:pt x="468" y="1247"/>
                      </a:lnTo>
                      <a:lnTo>
                        <a:pt x="313" y="1169"/>
                      </a:lnTo>
                      <a:lnTo>
                        <a:pt x="780" y="858"/>
                      </a:lnTo>
                      <a:lnTo>
                        <a:pt x="780" y="858"/>
                      </a:lnTo>
                      <a:lnTo>
                        <a:pt x="858" y="702"/>
                      </a:lnTo>
                      <a:lnTo>
                        <a:pt x="858" y="546"/>
                      </a:lnTo>
                      <a:lnTo>
                        <a:pt x="858" y="546"/>
                      </a:lnTo>
                      <a:lnTo>
                        <a:pt x="624" y="468"/>
                      </a:lnTo>
                      <a:lnTo>
                        <a:pt x="624" y="468"/>
                      </a:lnTo>
                      <a:lnTo>
                        <a:pt x="546" y="468"/>
                      </a:lnTo>
                      <a:lnTo>
                        <a:pt x="79" y="85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6"/>
                <p:cNvSpPr/>
                <p:nvPr/>
              </p:nvSpPr>
              <p:spPr>
                <a:xfrm>
                  <a:off x="1440027" y="4275034"/>
                  <a:ext cx="56475" cy="56517"/>
                </a:xfrm>
                <a:custGeom>
                  <a:avLst/>
                  <a:gdLst/>
                  <a:ahLst/>
                  <a:cxnLst/>
                  <a:rect l="l" t="t" r="r" b="b"/>
                  <a:pathLst>
                    <a:path w="1325" h="1326" fill="none" extrusionOk="0">
                      <a:moveTo>
                        <a:pt x="78" y="858"/>
                      </a:moveTo>
                      <a:lnTo>
                        <a:pt x="78" y="858"/>
                      </a:lnTo>
                      <a:lnTo>
                        <a:pt x="0" y="624"/>
                      </a:lnTo>
                      <a:lnTo>
                        <a:pt x="0" y="468"/>
                      </a:lnTo>
                      <a:lnTo>
                        <a:pt x="156" y="312"/>
                      </a:lnTo>
                      <a:lnTo>
                        <a:pt x="312" y="157"/>
                      </a:lnTo>
                      <a:lnTo>
                        <a:pt x="312" y="157"/>
                      </a:lnTo>
                      <a:lnTo>
                        <a:pt x="468" y="1"/>
                      </a:lnTo>
                      <a:lnTo>
                        <a:pt x="623" y="1"/>
                      </a:lnTo>
                      <a:lnTo>
                        <a:pt x="623" y="1"/>
                      </a:lnTo>
                      <a:lnTo>
                        <a:pt x="935" y="79"/>
                      </a:lnTo>
                      <a:lnTo>
                        <a:pt x="1169" y="235"/>
                      </a:lnTo>
                      <a:lnTo>
                        <a:pt x="1169" y="235"/>
                      </a:lnTo>
                      <a:lnTo>
                        <a:pt x="1325" y="468"/>
                      </a:lnTo>
                      <a:lnTo>
                        <a:pt x="1325" y="780"/>
                      </a:lnTo>
                      <a:lnTo>
                        <a:pt x="1247" y="1014"/>
                      </a:lnTo>
                      <a:lnTo>
                        <a:pt x="1091" y="1169"/>
                      </a:lnTo>
                      <a:lnTo>
                        <a:pt x="1091" y="1169"/>
                      </a:lnTo>
                      <a:lnTo>
                        <a:pt x="857" y="1247"/>
                      </a:lnTo>
                      <a:lnTo>
                        <a:pt x="701" y="1325"/>
                      </a:lnTo>
                      <a:lnTo>
                        <a:pt x="701" y="1325"/>
                      </a:lnTo>
                      <a:lnTo>
                        <a:pt x="468" y="1247"/>
                      </a:lnTo>
                      <a:lnTo>
                        <a:pt x="312" y="1169"/>
                      </a:lnTo>
                      <a:lnTo>
                        <a:pt x="779" y="780"/>
                      </a:lnTo>
                      <a:lnTo>
                        <a:pt x="779" y="780"/>
                      </a:lnTo>
                      <a:lnTo>
                        <a:pt x="857" y="702"/>
                      </a:lnTo>
                      <a:lnTo>
                        <a:pt x="857" y="546"/>
                      </a:lnTo>
                      <a:lnTo>
                        <a:pt x="857" y="546"/>
                      </a:lnTo>
                      <a:lnTo>
                        <a:pt x="701" y="468"/>
                      </a:lnTo>
                      <a:lnTo>
                        <a:pt x="701" y="468"/>
                      </a:lnTo>
                      <a:lnTo>
                        <a:pt x="545" y="468"/>
                      </a:lnTo>
                      <a:lnTo>
                        <a:pt x="78" y="85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6"/>
                <p:cNvSpPr/>
                <p:nvPr/>
              </p:nvSpPr>
              <p:spPr>
                <a:xfrm>
                  <a:off x="1363651" y="4172106"/>
                  <a:ext cx="56475" cy="56517"/>
                </a:xfrm>
                <a:custGeom>
                  <a:avLst/>
                  <a:gdLst/>
                  <a:ahLst/>
                  <a:cxnLst/>
                  <a:rect l="l" t="t" r="r" b="b"/>
                  <a:pathLst>
                    <a:path w="1325" h="1326" fill="none" extrusionOk="0">
                      <a:moveTo>
                        <a:pt x="78" y="858"/>
                      </a:moveTo>
                      <a:lnTo>
                        <a:pt x="78" y="858"/>
                      </a:lnTo>
                      <a:lnTo>
                        <a:pt x="0" y="624"/>
                      </a:lnTo>
                      <a:lnTo>
                        <a:pt x="78" y="468"/>
                      </a:lnTo>
                      <a:lnTo>
                        <a:pt x="156" y="312"/>
                      </a:lnTo>
                      <a:lnTo>
                        <a:pt x="312" y="157"/>
                      </a:lnTo>
                      <a:lnTo>
                        <a:pt x="312" y="157"/>
                      </a:lnTo>
                      <a:lnTo>
                        <a:pt x="468" y="1"/>
                      </a:lnTo>
                      <a:lnTo>
                        <a:pt x="701" y="1"/>
                      </a:lnTo>
                      <a:lnTo>
                        <a:pt x="701" y="1"/>
                      </a:lnTo>
                      <a:lnTo>
                        <a:pt x="935" y="79"/>
                      </a:lnTo>
                      <a:lnTo>
                        <a:pt x="1169" y="235"/>
                      </a:lnTo>
                      <a:lnTo>
                        <a:pt x="1169" y="235"/>
                      </a:lnTo>
                      <a:lnTo>
                        <a:pt x="1325" y="468"/>
                      </a:lnTo>
                      <a:lnTo>
                        <a:pt x="1325" y="780"/>
                      </a:lnTo>
                      <a:lnTo>
                        <a:pt x="1247" y="1014"/>
                      </a:lnTo>
                      <a:lnTo>
                        <a:pt x="1091" y="1169"/>
                      </a:lnTo>
                      <a:lnTo>
                        <a:pt x="1091" y="1169"/>
                      </a:lnTo>
                      <a:lnTo>
                        <a:pt x="857" y="1247"/>
                      </a:lnTo>
                      <a:lnTo>
                        <a:pt x="701" y="1325"/>
                      </a:lnTo>
                      <a:lnTo>
                        <a:pt x="701" y="1325"/>
                      </a:lnTo>
                      <a:lnTo>
                        <a:pt x="468" y="1247"/>
                      </a:lnTo>
                      <a:lnTo>
                        <a:pt x="312" y="1169"/>
                      </a:lnTo>
                      <a:lnTo>
                        <a:pt x="779" y="780"/>
                      </a:lnTo>
                      <a:lnTo>
                        <a:pt x="779" y="780"/>
                      </a:lnTo>
                      <a:lnTo>
                        <a:pt x="857" y="702"/>
                      </a:lnTo>
                      <a:lnTo>
                        <a:pt x="857" y="546"/>
                      </a:lnTo>
                      <a:lnTo>
                        <a:pt x="857" y="546"/>
                      </a:lnTo>
                      <a:lnTo>
                        <a:pt x="701" y="468"/>
                      </a:lnTo>
                      <a:lnTo>
                        <a:pt x="701" y="468"/>
                      </a:lnTo>
                      <a:lnTo>
                        <a:pt x="546" y="468"/>
                      </a:lnTo>
                      <a:lnTo>
                        <a:pt x="78" y="85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6"/>
                <p:cNvSpPr/>
                <p:nvPr/>
              </p:nvSpPr>
              <p:spPr>
                <a:xfrm>
                  <a:off x="1287274" y="4069177"/>
                  <a:ext cx="56475" cy="56517"/>
                </a:xfrm>
                <a:custGeom>
                  <a:avLst/>
                  <a:gdLst/>
                  <a:ahLst/>
                  <a:cxnLst/>
                  <a:rect l="l" t="t" r="r" b="b"/>
                  <a:pathLst>
                    <a:path w="1325" h="1326" fill="none" extrusionOk="0">
                      <a:moveTo>
                        <a:pt x="78" y="858"/>
                      </a:moveTo>
                      <a:lnTo>
                        <a:pt x="78" y="858"/>
                      </a:lnTo>
                      <a:lnTo>
                        <a:pt x="1" y="624"/>
                      </a:lnTo>
                      <a:lnTo>
                        <a:pt x="78" y="468"/>
                      </a:lnTo>
                      <a:lnTo>
                        <a:pt x="156" y="235"/>
                      </a:lnTo>
                      <a:lnTo>
                        <a:pt x="312" y="157"/>
                      </a:lnTo>
                      <a:lnTo>
                        <a:pt x="312" y="157"/>
                      </a:lnTo>
                      <a:lnTo>
                        <a:pt x="468" y="1"/>
                      </a:lnTo>
                      <a:lnTo>
                        <a:pt x="702" y="1"/>
                      </a:lnTo>
                      <a:lnTo>
                        <a:pt x="702" y="1"/>
                      </a:lnTo>
                      <a:lnTo>
                        <a:pt x="935" y="79"/>
                      </a:lnTo>
                      <a:lnTo>
                        <a:pt x="1169" y="235"/>
                      </a:lnTo>
                      <a:lnTo>
                        <a:pt x="1169" y="235"/>
                      </a:lnTo>
                      <a:lnTo>
                        <a:pt x="1325" y="468"/>
                      </a:lnTo>
                      <a:lnTo>
                        <a:pt x="1325" y="780"/>
                      </a:lnTo>
                      <a:lnTo>
                        <a:pt x="1247" y="1014"/>
                      </a:lnTo>
                      <a:lnTo>
                        <a:pt x="1091" y="1169"/>
                      </a:lnTo>
                      <a:lnTo>
                        <a:pt x="1091" y="1169"/>
                      </a:lnTo>
                      <a:lnTo>
                        <a:pt x="858" y="1247"/>
                      </a:lnTo>
                      <a:lnTo>
                        <a:pt x="702" y="1325"/>
                      </a:lnTo>
                      <a:lnTo>
                        <a:pt x="702" y="1325"/>
                      </a:lnTo>
                      <a:lnTo>
                        <a:pt x="468" y="1247"/>
                      </a:lnTo>
                      <a:lnTo>
                        <a:pt x="312" y="1169"/>
                      </a:lnTo>
                      <a:lnTo>
                        <a:pt x="780" y="780"/>
                      </a:lnTo>
                      <a:lnTo>
                        <a:pt x="780" y="780"/>
                      </a:lnTo>
                      <a:lnTo>
                        <a:pt x="858" y="702"/>
                      </a:lnTo>
                      <a:lnTo>
                        <a:pt x="858" y="546"/>
                      </a:lnTo>
                      <a:lnTo>
                        <a:pt x="858" y="546"/>
                      </a:lnTo>
                      <a:lnTo>
                        <a:pt x="702" y="468"/>
                      </a:lnTo>
                      <a:lnTo>
                        <a:pt x="702" y="468"/>
                      </a:lnTo>
                      <a:lnTo>
                        <a:pt x="546" y="468"/>
                      </a:lnTo>
                      <a:lnTo>
                        <a:pt x="78" y="85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6"/>
                <p:cNvSpPr/>
                <p:nvPr/>
              </p:nvSpPr>
              <p:spPr>
                <a:xfrm>
                  <a:off x="1210898" y="3966249"/>
                  <a:ext cx="56517" cy="56517"/>
                </a:xfrm>
                <a:custGeom>
                  <a:avLst/>
                  <a:gdLst/>
                  <a:ahLst/>
                  <a:cxnLst/>
                  <a:rect l="l" t="t" r="r" b="b"/>
                  <a:pathLst>
                    <a:path w="1326" h="1326" fill="none" extrusionOk="0">
                      <a:moveTo>
                        <a:pt x="79" y="858"/>
                      </a:moveTo>
                      <a:lnTo>
                        <a:pt x="79" y="858"/>
                      </a:lnTo>
                      <a:lnTo>
                        <a:pt x="1" y="624"/>
                      </a:lnTo>
                      <a:lnTo>
                        <a:pt x="79" y="468"/>
                      </a:lnTo>
                      <a:lnTo>
                        <a:pt x="157" y="235"/>
                      </a:lnTo>
                      <a:lnTo>
                        <a:pt x="312" y="157"/>
                      </a:lnTo>
                      <a:lnTo>
                        <a:pt x="312" y="157"/>
                      </a:lnTo>
                      <a:lnTo>
                        <a:pt x="468" y="1"/>
                      </a:lnTo>
                      <a:lnTo>
                        <a:pt x="702" y="1"/>
                      </a:lnTo>
                      <a:lnTo>
                        <a:pt x="702" y="1"/>
                      </a:lnTo>
                      <a:lnTo>
                        <a:pt x="936" y="79"/>
                      </a:lnTo>
                      <a:lnTo>
                        <a:pt x="1169" y="235"/>
                      </a:lnTo>
                      <a:lnTo>
                        <a:pt x="1169" y="235"/>
                      </a:lnTo>
                      <a:lnTo>
                        <a:pt x="1325" y="468"/>
                      </a:lnTo>
                      <a:lnTo>
                        <a:pt x="1325" y="780"/>
                      </a:lnTo>
                      <a:lnTo>
                        <a:pt x="1247" y="1014"/>
                      </a:lnTo>
                      <a:lnTo>
                        <a:pt x="1091" y="1169"/>
                      </a:lnTo>
                      <a:lnTo>
                        <a:pt x="1091" y="1169"/>
                      </a:lnTo>
                      <a:lnTo>
                        <a:pt x="858" y="1247"/>
                      </a:lnTo>
                      <a:lnTo>
                        <a:pt x="702" y="1325"/>
                      </a:lnTo>
                      <a:lnTo>
                        <a:pt x="702" y="1325"/>
                      </a:lnTo>
                      <a:lnTo>
                        <a:pt x="468" y="1247"/>
                      </a:lnTo>
                      <a:lnTo>
                        <a:pt x="312" y="1169"/>
                      </a:lnTo>
                      <a:lnTo>
                        <a:pt x="780" y="780"/>
                      </a:lnTo>
                      <a:lnTo>
                        <a:pt x="780" y="780"/>
                      </a:lnTo>
                      <a:lnTo>
                        <a:pt x="858" y="702"/>
                      </a:lnTo>
                      <a:lnTo>
                        <a:pt x="858" y="546"/>
                      </a:lnTo>
                      <a:lnTo>
                        <a:pt x="858" y="546"/>
                      </a:lnTo>
                      <a:lnTo>
                        <a:pt x="702" y="468"/>
                      </a:lnTo>
                      <a:lnTo>
                        <a:pt x="702" y="468"/>
                      </a:lnTo>
                      <a:lnTo>
                        <a:pt x="546" y="468"/>
                      </a:lnTo>
                      <a:lnTo>
                        <a:pt x="79" y="85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6"/>
                <p:cNvSpPr/>
                <p:nvPr/>
              </p:nvSpPr>
              <p:spPr>
                <a:xfrm>
                  <a:off x="1134564" y="3863321"/>
                  <a:ext cx="56475" cy="56517"/>
                </a:xfrm>
                <a:custGeom>
                  <a:avLst/>
                  <a:gdLst/>
                  <a:ahLst/>
                  <a:cxnLst/>
                  <a:rect l="l" t="t" r="r" b="b"/>
                  <a:pathLst>
                    <a:path w="1325" h="1326" fill="none" extrusionOk="0">
                      <a:moveTo>
                        <a:pt x="78" y="858"/>
                      </a:moveTo>
                      <a:lnTo>
                        <a:pt x="78" y="858"/>
                      </a:lnTo>
                      <a:lnTo>
                        <a:pt x="0" y="624"/>
                      </a:lnTo>
                      <a:lnTo>
                        <a:pt x="78" y="468"/>
                      </a:lnTo>
                      <a:lnTo>
                        <a:pt x="156" y="235"/>
                      </a:lnTo>
                      <a:lnTo>
                        <a:pt x="312" y="157"/>
                      </a:lnTo>
                      <a:lnTo>
                        <a:pt x="312" y="157"/>
                      </a:lnTo>
                      <a:lnTo>
                        <a:pt x="467" y="1"/>
                      </a:lnTo>
                      <a:lnTo>
                        <a:pt x="701" y="1"/>
                      </a:lnTo>
                      <a:lnTo>
                        <a:pt x="701" y="1"/>
                      </a:lnTo>
                      <a:lnTo>
                        <a:pt x="935" y="79"/>
                      </a:lnTo>
                      <a:lnTo>
                        <a:pt x="1169" y="235"/>
                      </a:lnTo>
                      <a:lnTo>
                        <a:pt x="1169" y="235"/>
                      </a:lnTo>
                      <a:lnTo>
                        <a:pt x="1324" y="468"/>
                      </a:lnTo>
                      <a:lnTo>
                        <a:pt x="1324" y="780"/>
                      </a:lnTo>
                      <a:lnTo>
                        <a:pt x="1246" y="1014"/>
                      </a:lnTo>
                      <a:lnTo>
                        <a:pt x="1091" y="1169"/>
                      </a:lnTo>
                      <a:lnTo>
                        <a:pt x="1091" y="1169"/>
                      </a:lnTo>
                      <a:lnTo>
                        <a:pt x="857" y="1247"/>
                      </a:lnTo>
                      <a:lnTo>
                        <a:pt x="701" y="1325"/>
                      </a:lnTo>
                      <a:lnTo>
                        <a:pt x="701" y="1325"/>
                      </a:lnTo>
                      <a:lnTo>
                        <a:pt x="467" y="1247"/>
                      </a:lnTo>
                      <a:lnTo>
                        <a:pt x="312" y="1169"/>
                      </a:lnTo>
                      <a:lnTo>
                        <a:pt x="779" y="780"/>
                      </a:lnTo>
                      <a:lnTo>
                        <a:pt x="779" y="780"/>
                      </a:lnTo>
                      <a:lnTo>
                        <a:pt x="857" y="702"/>
                      </a:lnTo>
                      <a:lnTo>
                        <a:pt x="857" y="546"/>
                      </a:lnTo>
                      <a:lnTo>
                        <a:pt x="857" y="546"/>
                      </a:lnTo>
                      <a:lnTo>
                        <a:pt x="701" y="468"/>
                      </a:lnTo>
                      <a:lnTo>
                        <a:pt x="701" y="468"/>
                      </a:lnTo>
                      <a:lnTo>
                        <a:pt x="545" y="468"/>
                      </a:lnTo>
                      <a:lnTo>
                        <a:pt x="78" y="85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6"/>
                <p:cNvSpPr/>
                <p:nvPr/>
              </p:nvSpPr>
              <p:spPr>
                <a:xfrm>
                  <a:off x="729453" y="3179347"/>
                  <a:ext cx="1039350" cy="1354799"/>
                </a:xfrm>
                <a:custGeom>
                  <a:avLst/>
                  <a:gdLst/>
                  <a:ahLst/>
                  <a:cxnLst/>
                  <a:rect l="l" t="t" r="r" b="b"/>
                  <a:pathLst>
                    <a:path w="24385" h="31786" extrusionOk="0">
                      <a:moveTo>
                        <a:pt x="1948" y="2182"/>
                      </a:moveTo>
                      <a:lnTo>
                        <a:pt x="2182" y="2260"/>
                      </a:lnTo>
                      <a:lnTo>
                        <a:pt x="2416" y="2416"/>
                      </a:lnTo>
                      <a:lnTo>
                        <a:pt x="2494" y="2649"/>
                      </a:lnTo>
                      <a:lnTo>
                        <a:pt x="2494" y="2961"/>
                      </a:lnTo>
                      <a:lnTo>
                        <a:pt x="2416" y="3195"/>
                      </a:lnTo>
                      <a:lnTo>
                        <a:pt x="2260" y="3351"/>
                      </a:lnTo>
                      <a:lnTo>
                        <a:pt x="2026" y="3429"/>
                      </a:lnTo>
                      <a:lnTo>
                        <a:pt x="1715" y="3429"/>
                      </a:lnTo>
                      <a:lnTo>
                        <a:pt x="1481" y="3351"/>
                      </a:lnTo>
                      <a:lnTo>
                        <a:pt x="1325" y="3195"/>
                      </a:lnTo>
                      <a:lnTo>
                        <a:pt x="1247" y="2961"/>
                      </a:lnTo>
                      <a:lnTo>
                        <a:pt x="1169" y="2727"/>
                      </a:lnTo>
                      <a:lnTo>
                        <a:pt x="1325" y="2494"/>
                      </a:lnTo>
                      <a:lnTo>
                        <a:pt x="1481" y="2260"/>
                      </a:lnTo>
                      <a:lnTo>
                        <a:pt x="1715" y="2182"/>
                      </a:lnTo>
                      <a:close/>
                      <a:moveTo>
                        <a:pt x="3740" y="4597"/>
                      </a:moveTo>
                      <a:lnTo>
                        <a:pt x="3974" y="4675"/>
                      </a:lnTo>
                      <a:lnTo>
                        <a:pt x="4130" y="4909"/>
                      </a:lnTo>
                      <a:lnTo>
                        <a:pt x="4285" y="5142"/>
                      </a:lnTo>
                      <a:lnTo>
                        <a:pt x="4285" y="5376"/>
                      </a:lnTo>
                      <a:lnTo>
                        <a:pt x="4208" y="5610"/>
                      </a:lnTo>
                      <a:lnTo>
                        <a:pt x="3974" y="5766"/>
                      </a:lnTo>
                      <a:lnTo>
                        <a:pt x="3740" y="5921"/>
                      </a:lnTo>
                      <a:lnTo>
                        <a:pt x="3506" y="5921"/>
                      </a:lnTo>
                      <a:lnTo>
                        <a:pt x="3273" y="5844"/>
                      </a:lnTo>
                      <a:lnTo>
                        <a:pt x="3117" y="5610"/>
                      </a:lnTo>
                      <a:lnTo>
                        <a:pt x="2961" y="5376"/>
                      </a:lnTo>
                      <a:lnTo>
                        <a:pt x="2961" y="5142"/>
                      </a:lnTo>
                      <a:lnTo>
                        <a:pt x="3039" y="4909"/>
                      </a:lnTo>
                      <a:lnTo>
                        <a:pt x="3195" y="4753"/>
                      </a:lnTo>
                      <a:lnTo>
                        <a:pt x="3429" y="4597"/>
                      </a:lnTo>
                      <a:close/>
                      <a:moveTo>
                        <a:pt x="5454" y="7012"/>
                      </a:moveTo>
                      <a:lnTo>
                        <a:pt x="5688" y="7168"/>
                      </a:lnTo>
                      <a:lnTo>
                        <a:pt x="5921" y="7324"/>
                      </a:lnTo>
                      <a:lnTo>
                        <a:pt x="5999" y="7557"/>
                      </a:lnTo>
                      <a:lnTo>
                        <a:pt x="5999" y="7791"/>
                      </a:lnTo>
                      <a:lnTo>
                        <a:pt x="5921" y="8025"/>
                      </a:lnTo>
                      <a:lnTo>
                        <a:pt x="5766" y="8259"/>
                      </a:lnTo>
                      <a:lnTo>
                        <a:pt x="5532" y="8336"/>
                      </a:lnTo>
                      <a:lnTo>
                        <a:pt x="5298" y="8336"/>
                      </a:lnTo>
                      <a:lnTo>
                        <a:pt x="5065" y="8259"/>
                      </a:lnTo>
                      <a:lnTo>
                        <a:pt x="4831" y="8103"/>
                      </a:lnTo>
                      <a:lnTo>
                        <a:pt x="4753" y="7869"/>
                      </a:lnTo>
                      <a:lnTo>
                        <a:pt x="4753" y="7557"/>
                      </a:lnTo>
                      <a:lnTo>
                        <a:pt x="4831" y="7324"/>
                      </a:lnTo>
                      <a:lnTo>
                        <a:pt x="4987" y="7168"/>
                      </a:lnTo>
                      <a:lnTo>
                        <a:pt x="5220" y="7090"/>
                      </a:lnTo>
                      <a:lnTo>
                        <a:pt x="5454" y="7012"/>
                      </a:lnTo>
                      <a:close/>
                      <a:moveTo>
                        <a:pt x="7246" y="9505"/>
                      </a:moveTo>
                      <a:lnTo>
                        <a:pt x="7480" y="9583"/>
                      </a:lnTo>
                      <a:lnTo>
                        <a:pt x="7635" y="9739"/>
                      </a:lnTo>
                      <a:lnTo>
                        <a:pt x="7791" y="9972"/>
                      </a:lnTo>
                      <a:lnTo>
                        <a:pt x="7791" y="10206"/>
                      </a:lnTo>
                      <a:lnTo>
                        <a:pt x="7713" y="10440"/>
                      </a:lnTo>
                      <a:lnTo>
                        <a:pt x="7480" y="10674"/>
                      </a:lnTo>
                      <a:lnTo>
                        <a:pt x="7246" y="10751"/>
                      </a:lnTo>
                      <a:lnTo>
                        <a:pt x="7012" y="10751"/>
                      </a:lnTo>
                      <a:lnTo>
                        <a:pt x="6778" y="10674"/>
                      </a:lnTo>
                      <a:lnTo>
                        <a:pt x="6623" y="10518"/>
                      </a:lnTo>
                      <a:lnTo>
                        <a:pt x="6467" y="10284"/>
                      </a:lnTo>
                      <a:lnTo>
                        <a:pt x="6467" y="10050"/>
                      </a:lnTo>
                      <a:lnTo>
                        <a:pt x="6545" y="9817"/>
                      </a:lnTo>
                      <a:lnTo>
                        <a:pt x="6778" y="9583"/>
                      </a:lnTo>
                      <a:lnTo>
                        <a:pt x="7012" y="9505"/>
                      </a:lnTo>
                      <a:close/>
                      <a:moveTo>
                        <a:pt x="8960" y="11920"/>
                      </a:moveTo>
                      <a:lnTo>
                        <a:pt x="9271" y="11998"/>
                      </a:lnTo>
                      <a:lnTo>
                        <a:pt x="9427" y="12154"/>
                      </a:lnTo>
                      <a:lnTo>
                        <a:pt x="9505" y="12387"/>
                      </a:lnTo>
                      <a:lnTo>
                        <a:pt x="9505" y="12699"/>
                      </a:lnTo>
                      <a:lnTo>
                        <a:pt x="9427" y="12933"/>
                      </a:lnTo>
                      <a:lnTo>
                        <a:pt x="9271" y="13089"/>
                      </a:lnTo>
                      <a:lnTo>
                        <a:pt x="9038" y="13166"/>
                      </a:lnTo>
                      <a:lnTo>
                        <a:pt x="8804" y="13244"/>
                      </a:lnTo>
                      <a:lnTo>
                        <a:pt x="8570" y="13089"/>
                      </a:lnTo>
                      <a:lnTo>
                        <a:pt x="8336" y="12933"/>
                      </a:lnTo>
                      <a:lnTo>
                        <a:pt x="8259" y="12699"/>
                      </a:lnTo>
                      <a:lnTo>
                        <a:pt x="8259" y="12465"/>
                      </a:lnTo>
                      <a:lnTo>
                        <a:pt x="8336" y="12232"/>
                      </a:lnTo>
                      <a:lnTo>
                        <a:pt x="8492" y="11998"/>
                      </a:lnTo>
                      <a:lnTo>
                        <a:pt x="8726" y="11920"/>
                      </a:lnTo>
                      <a:close/>
                      <a:moveTo>
                        <a:pt x="10751" y="14335"/>
                      </a:moveTo>
                      <a:lnTo>
                        <a:pt x="10985" y="14413"/>
                      </a:lnTo>
                      <a:lnTo>
                        <a:pt x="11219" y="14647"/>
                      </a:lnTo>
                      <a:lnTo>
                        <a:pt x="11297" y="14880"/>
                      </a:lnTo>
                      <a:lnTo>
                        <a:pt x="11297" y="15114"/>
                      </a:lnTo>
                      <a:lnTo>
                        <a:pt x="11219" y="15348"/>
                      </a:lnTo>
                      <a:lnTo>
                        <a:pt x="11063" y="15504"/>
                      </a:lnTo>
                      <a:lnTo>
                        <a:pt x="10829" y="15659"/>
                      </a:lnTo>
                      <a:lnTo>
                        <a:pt x="10518" y="15659"/>
                      </a:lnTo>
                      <a:lnTo>
                        <a:pt x="10284" y="15581"/>
                      </a:lnTo>
                      <a:lnTo>
                        <a:pt x="10128" y="15426"/>
                      </a:lnTo>
                      <a:lnTo>
                        <a:pt x="10050" y="15114"/>
                      </a:lnTo>
                      <a:lnTo>
                        <a:pt x="9972" y="14880"/>
                      </a:lnTo>
                      <a:lnTo>
                        <a:pt x="10128" y="14647"/>
                      </a:lnTo>
                      <a:lnTo>
                        <a:pt x="10284" y="14491"/>
                      </a:lnTo>
                      <a:lnTo>
                        <a:pt x="10518" y="14335"/>
                      </a:lnTo>
                      <a:close/>
                      <a:moveTo>
                        <a:pt x="12543" y="16828"/>
                      </a:moveTo>
                      <a:lnTo>
                        <a:pt x="12777" y="16906"/>
                      </a:lnTo>
                      <a:lnTo>
                        <a:pt x="12933" y="17062"/>
                      </a:lnTo>
                      <a:lnTo>
                        <a:pt x="13089" y="17295"/>
                      </a:lnTo>
                      <a:lnTo>
                        <a:pt x="13089" y="17529"/>
                      </a:lnTo>
                      <a:lnTo>
                        <a:pt x="13011" y="17763"/>
                      </a:lnTo>
                      <a:lnTo>
                        <a:pt x="12777" y="17996"/>
                      </a:lnTo>
                      <a:lnTo>
                        <a:pt x="12543" y="18074"/>
                      </a:lnTo>
                      <a:lnTo>
                        <a:pt x="12310" y="18074"/>
                      </a:lnTo>
                      <a:lnTo>
                        <a:pt x="12076" y="17996"/>
                      </a:lnTo>
                      <a:lnTo>
                        <a:pt x="11920" y="17841"/>
                      </a:lnTo>
                      <a:lnTo>
                        <a:pt x="11764" y="17607"/>
                      </a:lnTo>
                      <a:lnTo>
                        <a:pt x="11764" y="17373"/>
                      </a:lnTo>
                      <a:lnTo>
                        <a:pt x="11842" y="17062"/>
                      </a:lnTo>
                      <a:lnTo>
                        <a:pt x="11998" y="16906"/>
                      </a:lnTo>
                      <a:lnTo>
                        <a:pt x="12232" y="16828"/>
                      </a:lnTo>
                      <a:close/>
                      <a:moveTo>
                        <a:pt x="14257" y="19243"/>
                      </a:moveTo>
                      <a:lnTo>
                        <a:pt x="14491" y="19321"/>
                      </a:lnTo>
                      <a:lnTo>
                        <a:pt x="14725" y="19477"/>
                      </a:lnTo>
                      <a:lnTo>
                        <a:pt x="14802" y="19710"/>
                      </a:lnTo>
                      <a:lnTo>
                        <a:pt x="14802" y="19944"/>
                      </a:lnTo>
                      <a:lnTo>
                        <a:pt x="14725" y="20178"/>
                      </a:lnTo>
                      <a:lnTo>
                        <a:pt x="14569" y="20411"/>
                      </a:lnTo>
                      <a:lnTo>
                        <a:pt x="14335" y="20489"/>
                      </a:lnTo>
                      <a:lnTo>
                        <a:pt x="14101" y="20489"/>
                      </a:lnTo>
                      <a:lnTo>
                        <a:pt x="13868" y="20411"/>
                      </a:lnTo>
                      <a:lnTo>
                        <a:pt x="13634" y="20256"/>
                      </a:lnTo>
                      <a:lnTo>
                        <a:pt x="13556" y="20022"/>
                      </a:lnTo>
                      <a:lnTo>
                        <a:pt x="13556" y="19788"/>
                      </a:lnTo>
                      <a:lnTo>
                        <a:pt x="13634" y="19554"/>
                      </a:lnTo>
                      <a:lnTo>
                        <a:pt x="13790" y="19321"/>
                      </a:lnTo>
                      <a:lnTo>
                        <a:pt x="14023" y="19243"/>
                      </a:lnTo>
                      <a:close/>
                      <a:moveTo>
                        <a:pt x="16049" y="21658"/>
                      </a:moveTo>
                      <a:lnTo>
                        <a:pt x="16283" y="21736"/>
                      </a:lnTo>
                      <a:lnTo>
                        <a:pt x="16438" y="21892"/>
                      </a:lnTo>
                      <a:lnTo>
                        <a:pt x="16594" y="22203"/>
                      </a:lnTo>
                      <a:lnTo>
                        <a:pt x="16594" y="22437"/>
                      </a:lnTo>
                      <a:lnTo>
                        <a:pt x="16516" y="22671"/>
                      </a:lnTo>
                      <a:lnTo>
                        <a:pt x="16361" y="22826"/>
                      </a:lnTo>
                      <a:lnTo>
                        <a:pt x="16049" y="22982"/>
                      </a:lnTo>
                      <a:lnTo>
                        <a:pt x="15815" y="22982"/>
                      </a:lnTo>
                      <a:lnTo>
                        <a:pt x="15581" y="22904"/>
                      </a:lnTo>
                      <a:lnTo>
                        <a:pt x="15426" y="22671"/>
                      </a:lnTo>
                      <a:lnTo>
                        <a:pt x="15270" y="22437"/>
                      </a:lnTo>
                      <a:lnTo>
                        <a:pt x="15270" y="22203"/>
                      </a:lnTo>
                      <a:lnTo>
                        <a:pt x="15348" y="21969"/>
                      </a:lnTo>
                      <a:lnTo>
                        <a:pt x="15581" y="21814"/>
                      </a:lnTo>
                      <a:lnTo>
                        <a:pt x="15815" y="21658"/>
                      </a:lnTo>
                      <a:close/>
                      <a:moveTo>
                        <a:pt x="17841" y="24073"/>
                      </a:moveTo>
                      <a:lnTo>
                        <a:pt x="18074" y="24151"/>
                      </a:lnTo>
                      <a:lnTo>
                        <a:pt x="18230" y="24384"/>
                      </a:lnTo>
                      <a:lnTo>
                        <a:pt x="18308" y="24618"/>
                      </a:lnTo>
                      <a:lnTo>
                        <a:pt x="18386" y="24852"/>
                      </a:lnTo>
                      <a:lnTo>
                        <a:pt x="18230" y="25086"/>
                      </a:lnTo>
                      <a:lnTo>
                        <a:pt x="18074" y="25241"/>
                      </a:lnTo>
                      <a:lnTo>
                        <a:pt x="17841" y="25397"/>
                      </a:lnTo>
                      <a:lnTo>
                        <a:pt x="17607" y="25397"/>
                      </a:lnTo>
                      <a:lnTo>
                        <a:pt x="17373" y="25319"/>
                      </a:lnTo>
                      <a:lnTo>
                        <a:pt x="17140" y="25163"/>
                      </a:lnTo>
                      <a:lnTo>
                        <a:pt x="17062" y="24930"/>
                      </a:lnTo>
                      <a:lnTo>
                        <a:pt x="17062" y="24618"/>
                      </a:lnTo>
                      <a:lnTo>
                        <a:pt x="17140" y="24384"/>
                      </a:lnTo>
                      <a:lnTo>
                        <a:pt x="17295" y="24229"/>
                      </a:lnTo>
                      <a:lnTo>
                        <a:pt x="17529" y="24073"/>
                      </a:lnTo>
                      <a:close/>
                      <a:moveTo>
                        <a:pt x="19555" y="26566"/>
                      </a:moveTo>
                      <a:lnTo>
                        <a:pt x="19788" y="26644"/>
                      </a:lnTo>
                      <a:lnTo>
                        <a:pt x="20022" y="26799"/>
                      </a:lnTo>
                      <a:lnTo>
                        <a:pt x="20100" y="27033"/>
                      </a:lnTo>
                      <a:lnTo>
                        <a:pt x="20100" y="27267"/>
                      </a:lnTo>
                      <a:lnTo>
                        <a:pt x="20022" y="27501"/>
                      </a:lnTo>
                      <a:lnTo>
                        <a:pt x="19866" y="27734"/>
                      </a:lnTo>
                      <a:lnTo>
                        <a:pt x="19632" y="27812"/>
                      </a:lnTo>
                      <a:lnTo>
                        <a:pt x="19321" y="27812"/>
                      </a:lnTo>
                      <a:lnTo>
                        <a:pt x="19087" y="27734"/>
                      </a:lnTo>
                      <a:lnTo>
                        <a:pt x="18931" y="27578"/>
                      </a:lnTo>
                      <a:lnTo>
                        <a:pt x="18853" y="27345"/>
                      </a:lnTo>
                      <a:lnTo>
                        <a:pt x="18853" y="27111"/>
                      </a:lnTo>
                      <a:lnTo>
                        <a:pt x="18931" y="26877"/>
                      </a:lnTo>
                      <a:lnTo>
                        <a:pt x="19087" y="26644"/>
                      </a:lnTo>
                      <a:lnTo>
                        <a:pt x="19321" y="26566"/>
                      </a:lnTo>
                      <a:close/>
                      <a:moveTo>
                        <a:pt x="21346" y="28981"/>
                      </a:moveTo>
                      <a:lnTo>
                        <a:pt x="21580" y="29059"/>
                      </a:lnTo>
                      <a:lnTo>
                        <a:pt x="21736" y="29214"/>
                      </a:lnTo>
                      <a:lnTo>
                        <a:pt x="21892" y="29448"/>
                      </a:lnTo>
                      <a:lnTo>
                        <a:pt x="21892" y="29760"/>
                      </a:lnTo>
                      <a:lnTo>
                        <a:pt x="21814" y="29993"/>
                      </a:lnTo>
                      <a:lnTo>
                        <a:pt x="21580" y="30149"/>
                      </a:lnTo>
                      <a:lnTo>
                        <a:pt x="21346" y="30227"/>
                      </a:lnTo>
                      <a:lnTo>
                        <a:pt x="21113" y="30305"/>
                      </a:lnTo>
                      <a:lnTo>
                        <a:pt x="20879" y="30149"/>
                      </a:lnTo>
                      <a:lnTo>
                        <a:pt x="20723" y="29993"/>
                      </a:lnTo>
                      <a:lnTo>
                        <a:pt x="20567" y="29760"/>
                      </a:lnTo>
                      <a:lnTo>
                        <a:pt x="20567" y="29526"/>
                      </a:lnTo>
                      <a:lnTo>
                        <a:pt x="20645" y="29292"/>
                      </a:lnTo>
                      <a:lnTo>
                        <a:pt x="20801" y="29059"/>
                      </a:lnTo>
                      <a:lnTo>
                        <a:pt x="21113" y="28981"/>
                      </a:lnTo>
                      <a:close/>
                      <a:moveTo>
                        <a:pt x="2805" y="1"/>
                      </a:moveTo>
                      <a:lnTo>
                        <a:pt x="1" y="2026"/>
                      </a:lnTo>
                      <a:lnTo>
                        <a:pt x="21502" y="31785"/>
                      </a:lnTo>
                      <a:lnTo>
                        <a:pt x="24385" y="29760"/>
                      </a:lnTo>
                      <a:lnTo>
                        <a:pt x="28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6"/>
                <p:cNvSpPr/>
                <p:nvPr/>
              </p:nvSpPr>
              <p:spPr>
                <a:xfrm>
                  <a:off x="849004" y="2571750"/>
                  <a:ext cx="1766490" cy="1876072"/>
                </a:xfrm>
                <a:custGeom>
                  <a:avLst/>
                  <a:gdLst/>
                  <a:ahLst/>
                  <a:cxnLst/>
                  <a:rect l="l" t="t" r="r" b="b"/>
                  <a:pathLst>
                    <a:path w="41445" h="44016" extrusionOk="0">
                      <a:moveTo>
                        <a:pt x="20177" y="1"/>
                      </a:moveTo>
                      <a:lnTo>
                        <a:pt x="19866" y="78"/>
                      </a:lnTo>
                      <a:lnTo>
                        <a:pt x="19554" y="156"/>
                      </a:lnTo>
                      <a:lnTo>
                        <a:pt x="19242" y="312"/>
                      </a:lnTo>
                      <a:lnTo>
                        <a:pt x="0" y="14257"/>
                      </a:lnTo>
                      <a:lnTo>
                        <a:pt x="21580" y="44016"/>
                      </a:lnTo>
                      <a:lnTo>
                        <a:pt x="40822" y="30071"/>
                      </a:lnTo>
                      <a:lnTo>
                        <a:pt x="41055" y="29915"/>
                      </a:lnTo>
                      <a:lnTo>
                        <a:pt x="41211" y="29604"/>
                      </a:lnTo>
                      <a:lnTo>
                        <a:pt x="41367" y="29370"/>
                      </a:lnTo>
                      <a:lnTo>
                        <a:pt x="41445" y="29058"/>
                      </a:lnTo>
                      <a:lnTo>
                        <a:pt x="41445" y="28747"/>
                      </a:lnTo>
                      <a:lnTo>
                        <a:pt x="41445" y="28435"/>
                      </a:lnTo>
                      <a:lnTo>
                        <a:pt x="41367" y="28124"/>
                      </a:lnTo>
                      <a:lnTo>
                        <a:pt x="41133" y="27812"/>
                      </a:lnTo>
                      <a:lnTo>
                        <a:pt x="21580" y="702"/>
                      </a:lnTo>
                      <a:lnTo>
                        <a:pt x="21346" y="468"/>
                      </a:lnTo>
                      <a:lnTo>
                        <a:pt x="21112" y="234"/>
                      </a:lnTo>
                      <a:lnTo>
                        <a:pt x="20801" y="78"/>
                      </a:lnTo>
                      <a:lnTo>
                        <a:pt x="204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6"/>
                <p:cNvSpPr/>
                <p:nvPr/>
              </p:nvSpPr>
              <p:spPr>
                <a:xfrm>
                  <a:off x="1068118" y="2767634"/>
                  <a:ext cx="697347" cy="537981"/>
                </a:xfrm>
                <a:custGeom>
                  <a:avLst/>
                  <a:gdLst/>
                  <a:ahLst/>
                  <a:cxnLst/>
                  <a:rect l="l" t="t" r="r" b="b"/>
                  <a:pathLst>
                    <a:path w="16361" h="12622" extrusionOk="0">
                      <a:moveTo>
                        <a:pt x="14881" y="1"/>
                      </a:moveTo>
                      <a:lnTo>
                        <a:pt x="14647" y="157"/>
                      </a:lnTo>
                      <a:lnTo>
                        <a:pt x="235" y="10518"/>
                      </a:lnTo>
                      <a:lnTo>
                        <a:pt x="79" y="10751"/>
                      </a:lnTo>
                      <a:lnTo>
                        <a:pt x="1" y="10985"/>
                      </a:lnTo>
                      <a:lnTo>
                        <a:pt x="1" y="11219"/>
                      </a:lnTo>
                      <a:lnTo>
                        <a:pt x="79" y="11453"/>
                      </a:lnTo>
                      <a:lnTo>
                        <a:pt x="702" y="12387"/>
                      </a:lnTo>
                      <a:lnTo>
                        <a:pt x="936" y="12543"/>
                      </a:lnTo>
                      <a:lnTo>
                        <a:pt x="1170" y="12621"/>
                      </a:lnTo>
                      <a:lnTo>
                        <a:pt x="1403" y="12621"/>
                      </a:lnTo>
                      <a:lnTo>
                        <a:pt x="1715" y="12543"/>
                      </a:lnTo>
                      <a:lnTo>
                        <a:pt x="16049" y="2104"/>
                      </a:lnTo>
                      <a:lnTo>
                        <a:pt x="16283" y="1948"/>
                      </a:lnTo>
                      <a:lnTo>
                        <a:pt x="16361" y="1715"/>
                      </a:lnTo>
                      <a:lnTo>
                        <a:pt x="16361" y="1403"/>
                      </a:lnTo>
                      <a:lnTo>
                        <a:pt x="16205" y="1169"/>
                      </a:lnTo>
                      <a:lnTo>
                        <a:pt x="15582" y="312"/>
                      </a:lnTo>
                      <a:lnTo>
                        <a:pt x="15426" y="79"/>
                      </a:lnTo>
                      <a:lnTo>
                        <a:pt x="151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6"/>
                <p:cNvSpPr/>
                <p:nvPr/>
              </p:nvSpPr>
              <p:spPr>
                <a:xfrm>
                  <a:off x="1171047" y="2913737"/>
                  <a:ext cx="700671" cy="541263"/>
                </a:xfrm>
                <a:custGeom>
                  <a:avLst/>
                  <a:gdLst/>
                  <a:ahLst/>
                  <a:cxnLst/>
                  <a:rect l="l" t="t" r="r" b="b"/>
                  <a:pathLst>
                    <a:path w="16439" h="12699" extrusionOk="0">
                      <a:moveTo>
                        <a:pt x="14958" y="1"/>
                      </a:moveTo>
                      <a:lnTo>
                        <a:pt x="14725" y="156"/>
                      </a:lnTo>
                      <a:lnTo>
                        <a:pt x="313" y="10517"/>
                      </a:lnTo>
                      <a:lnTo>
                        <a:pt x="157" y="10751"/>
                      </a:lnTo>
                      <a:lnTo>
                        <a:pt x="1" y="10985"/>
                      </a:lnTo>
                      <a:lnTo>
                        <a:pt x="79" y="11219"/>
                      </a:lnTo>
                      <a:lnTo>
                        <a:pt x="157" y="11530"/>
                      </a:lnTo>
                      <a:lnTo>
                        <a:pt x="780" y="12387"/>
                      </a:lnTo>
                      <a:lnTo>
                        <a:pt x="1014" y="12543"/>
                      </a:lnTo>
                      <a:lnTo>
                        <a:pt x="1247" y="12699"/>
                      </a:lnTo>
                      <a:lnTo>
                        <a:pt x="1481" y="12621"/>
                      </a:lnTo>
                      <a:lnTo>
                        <a:pt x="1793" y="12543"/>
                      </a:lnTo>
                      <a:lnTo>
                        <a:pt x="16127" y="2104"/>
                      </a:lnTo>
                      <a:lnTo>
                        <a:pt x="16361" y="1948"/>
                      </a:lnTo>
                      <a:lnTo>
                        <a:pt x="16439" y="1714"/>
                      </a:lnTo>
                      <a:lnTo>
                        <a:pt x="16439" y="1403"/>
                      </a:lnTo>
                      <a:lnTo>
                        <a:pt x="16283" y="1169"/>
                      </a:lnTo>
                      <a:lnTo>
                        <a:pt x="15660" y="312"/>
                      </a:lnTo>
                      <a:lnTo>
                        <a:pt x="15426" y="78"/>
                      </a:lnTo>
                      <a:lnTo>
                        <a:pt x="151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6"/>
                <p:cNvSpPr/>
                <p:nvPr/>
              </p:nvSpPr>
              <p:spPr>
                <a:xfrm>
                  <a:off x="1277301" y="3059840"/>
                  <a:ext cx="700671" cy="541263"/>
                </a:xfrm>
                <a:custGeom>
                  <a:avLst/>
                  <a:gdLst/>
                  <a:ahLst/>
                  <a:cxnLst/>
                  <a:rect l="l" t="t" r="r" b="b"/>
                  <a:pathLst>
                    <a:path w="16439" h="12699" extrusionOk="0">
                      <a:moveTo>
                        <a:pt x="14958" y="0"/>
                      </a:moveTo>
                      <a:lnTo>
                        <a:pt x="14725" y="156"/>
                      </a:lnTo>
                      <a:lnTo>
                        <a:pt x="312" y="10517"/>
                      </a:lnTo>
                      <a:lnTo>
                        <a:pt x="79" y="10751"/>
                      </a:lnTo>
                      <a:lnTo>
                        <a:pt x="1" y="10985"/>
                      </a:lnTo>
                      <a:lnTo>
                        <a:pt x="1" y="11296"/>
                      </a:lnTo>
                      <a:lnTo>
                        <a:pt x="157" y="11530"/>
                      </a:lnTo>
                      <a:lnTo>
                        <a:pt x="780" y="12387"/>
                      </a:lnTo>
                      <a:lnTo>
                        <a:pt x="1014" y="12543"/>
                      </a:lnTo>
                      <a:lnTo>
                        <a:pt x="1247" y="12698"/>
                      </a:lnTo>
                      <a:lnTo>
                        <a:pt x="1481" y="12698"/>
                      </a:lnTo>
                      <a:lnTo>
                        <a:pt x="1715" y="12543"/>
                      </a:lnTo>
                      <a:lnTo>
                        <a:pt x="16127" y="2104"/>
                      </a:lnTo>
                      <a:lnTo>
                        <a:pt x="16361" y="1948"/>
                      </a:lnTo>
                      <a:lnTo>
                        <a:pt x="16439" y="1714"/>
                      </a:lnTo>
                      <a:lnTo>
                        <a:pt x="16439" y="1403"/>
                      </a:lnTo>
                      <a:lnTo>
                        <a:pt x="16283" y="1169"/>
                      </a:lnTo>
                      <a:lnTo>
                        <a:pt x="15659" y="312"/>
                      </a:lnTo>
                      <a:lnTo>
                        <a:pt x="15426" y="78"/>
                      </a:lnTo>
                      <a:lnTo>
                        <a:pt x="151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6"/>
                <p:cNvSpPr/>
                <p:nvPr/>
              </p:nvSpPr>
              <p:spPr>
                <a:xfrm>
                  <a:off x="1596062" y="3501430"/>
                  <a:ext cx="790306" cy="667426"/>
                </a:xfrm>
                <a:custGeom>
                  <a:avLst/>
                  <a:gdLst/>
                  <a:ahLst/>
                  <a:cxnLst/>
                  <a:rect l="l" t="t" r="r" b="b"/>
                  <a:pathLst>
                    <a:path w="18542" h="15659" extrusionOk="0">
                      <a:moveTo>
                        <a:pt x="15192" y="312"/>
                      </a:moveTo>
                      <a:lnTo>
                        <a:pt x="15503" y="468"/>
                      </a:lnTo>
                      <a:lnTo>
                        <a:pt x="15737" y="702"/>
                      </a:lnTo>
                      <a:lnTo>
                        <a:pt x="18074" y="3896"/>
                      </a:lnTo>
                      <a:lnTo>
                        <a:pt x="18230" y="4285"/>
                      </a:lnTo>
                      <a:lnTo>
                        <a:pt x="18230" y="4597"/>
                      </a:lnTo>
                      <a:lnTo>
                        <a:pt x="18152" y="4908"/>
                      </a:lnTo>
                      <a:lnTo>
                        <a:pt x="17918" y="5220"/>
                      </a:lnTo>
                      <a:lnTo>
                        <a:pt x="4129" y="15191"/>
                      </a:lnTo>
                      <a:lnTo>
                        <a:pt x="3818" y="15269"/>
                      </a:lnTo>
                      <a:lnTo>
                        <a:pt x="3428" y="15347"/>
                      </a:lnTo>
                      <a:lnTo>
                        <a:pt x="3117" y="15191"/>
                      </a:lnTo>
                      <a:lnTo>
                        <a:pt x="2805" y="14958"/>
                      </a:lnTo>
                      <a:lnTo>
                        <a:pt x="546" y="11764"/>
                      </a:lnTo>
                      <a:lnTo>
                        <a:pt x="390" y="11374"/>
                      </a:lnTo>
                      <a:lnTo>
                        <a:pt x="312" y="11063"/>
                      </a:lnTo>
                      <a:lnTo>
                        <a:pt x="468" y="10673"/>
                      </a:lnTo>
                      <a:lnTo>
                        <a:pt x="702" y="10439"/>
                      </a:lnTo>
                      <a:lnTo>
                        <a:pt x="14491" y="468"/>
                      </a:lnTo>
                      <a:lnTo>
                        <a:pt x="14724" y="390"/>
                      </a:lnTo>
                      <a:lnTo>
                        <a:pt x="15036" y="312"/>
                      </a:lnTo>
                      <a:close/>
                      <a:moveTo>
                        <a:pt x="14958" y="0"/>
                      </a:moveTo>
                      <a:lnTo>
                        <a:pt x="14724" y="78"/>
                      </a:lnTo>
                      <a:lnTo>
                        <a:pt x="14491" y="156"/>
                      </a:lnTo>
                      <a:lnTo>
                        <a:pt x="14257" y="234"/>
                      </a:lnTo>
                      <a:lnTo>
                        <a:pt x="546" y="10206"/>
                      </a:lnTo>
                      <a:lnTo>
                        <a:pt x="390" y="10362"/>
                      </a:lnTo>
                      <a:lnTo>
                        <a:pt x="234" y="10517"/>
                      </a:lnTo>
                      <a:lnTo>
                        <a:pt x="79" y="10751"/>
                      </a:lnTo>
                      <a:lnTo>
                        <a:pt x="79" y="10985"/>
                      </a:lnTo>
                      <a:lnTo>
                        <a:pt x="1" y="11218"/>
                      </a:lnTo>
                      <a:lnTo>
                        <a:pt x="79" y="11452"/>
                      </a:lnTo>
                      <a:lnTo>
                        <a:pt x="156" y="11686"/>
                      </a:lnTo>
                      <a:lnTo>
                        <a:pt x="234" y="11920"/>
                      </a:lnTo>
                      <a:lnTo>
                        <a:pt x="2571" y="15114"/>
                      </a:lnTo>
                      <a:lnTo>
                        <a:pt x="2727" y="15347"/>
                      </a:lnTo>
                      <a:lnTo>
                        <a:pt x="2961" y="15425"/>
                      </a:lnTo>
                      <a:lnTo>
                        <a:pt x="3117" y="15581"/>
                      </a:lnTo>
                      <a:lnTo>
                        <a:pt x="3428" y="15659"/>
                      </a:lnTo>
                      <a:lnTo>
                        <a:pt x="3584" y="15659"/>
                      </a:lnTo>
                      <a:lnTo>
                        <a:pt x="3974" y="15581"/>
                      </a:lnTo>
                      <a:lnTo>
                        <a:pt x="4285" y="15425"/>
                      </a:lnTo>
                      <a:lnTo>
                        <a:pt x="18074" y="5454"/>
                      </a:lnTo>
                      <a:lnTo>
                        <a:pt x="18230" y="5298"/>
                      </a:lnTo>
                      <a:lnTo>
                        <a:pt x="18386" y="5142"/>
                      </a:lnTo>
                      <a:lnTo>
                        <a:pt x="18542" y="4675"/>
                      </a:lnTo>
                      <a:lnTo>
                        <a:pt x="18542" y="4207"/>
                      </a:lnTo>
                      <a:lnTo>
                        <a:pt x="18464" y="3973"/>
                      </a:lnTo>
                      <a:lnTo>
                        <a:pt x="18308" y="3740"/>
                      </a:lnTo>
                      <a:lnTo>
                        <a:pt x="16049" y="546"/>
                      </a:lnTo>
                      <a:lnTo>
                        <a:pt x="15893" y="312"/>
                      </a:lnTo>
                      <a:lnTo>
                        <a:pt x="15659" y="156"/>
                      </a:lnTo>
                      <a:lnTo>
                        <a:pt x="15426" y="78"/>
                      </a:lnTo>
                      <a:lnTo>
                        <a:pt x="1519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6"/>
                <p:cNvSpPr/>
                <p:nvPr/>
              </p:nvSpPr>
              <p:spPr>
                <a:xfrm>
                  <a:off x="1101320" y="3810215"/>
                  <a:ext cx="89720" cy="69773"/>
                </a:xfrm>
                <a:custGeom>
                  <a:avLst/>
                  <a:gdLst/>
                  <a:ahLst/>
                  <a:cxnLst/>
                  <a:rect l="l" t="t" r="r" b="b"/>
                  <a:pathLst>
                    <a:path w="2105" h="1637" extrusionOk="0">
                      <a:moveTo>
                        <a:pt x="1949" y="0"/>
                      </a:moveTo>
                      <a:lnTo>
                        <a:pt x="1793" y="78"/>
                      </a:lnTo>
                      <a:lnTo>
                        <a:pt x="79" y="1247"/>
                      </a:lnTo>
                      <a:lnTo>
                        <a:pt x="1" y="1403"/>
                      </a:lnTo>
                      <a:lnTo>
                        <a:pt x="79" y="1558"/>
                      </a:lnTo>
                      <a:lnTo>
                        <a:pt x="235" y="1636"/>
                      </a:lnTo>
                      <a:lnTo>
                        <a:pt x="313" y="1558"/>
                      </a:lnTo>
                      <a:lnTo>
                        <a:pt x="2026" y="390"/>
                      </a:lnTo>
                      <a:lnTo>
                        <a:pt x="2104" y="234"/>
                      </a:lnTo>
                      <a:lnTo>
                        <a:pt x="2104" y="78"/>
                      </a:lnTo>
                      <a:lnTo>
                        <a:pt x="1949"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6"/>
                <p:cNvSpPr/>
                <p:nvPr/>
              </p:nvSpPr>
              <p:spPr>
                <a:xfrm>
                  <a:off x="1177696" y="3913144"/>
                  <a:ext cx="89720" cy="69773"/>
                </a:xfrm>
                <a:custGeom>
                  <a:avLst/>
                  <a:gdLst/>
                  <a:ahLst/>
                  <a:cxnLst/>
                  <a:rect l="l" t="t" r="r" b="b"/>
                  <a:pathLst>
                    <a:path w="2105" h="1637" extrusionOk="0">
                      <a:moveTo>
                        <a:pt x="1948" y="0"/>
                      </a:moveTo>
                      <a:lnTo>
                        <a:pt x="1793" y="78"/>
                      </a:lnTo>
                      <a:lnTo>
                        <a:pt x="79" y="1325"/>
                      </a:lnTo>
                      <a:lnTo>
                        <a:pt x="1" y="1403"/>
                      </a:lnTo>
                      <a:lnTo>
                        <a:pt x="1" y="1558"/>
                      </a:lnTo>
                      <a:lnTo>
                        <a:pt x="234" y="1636"/>
                      </a:lnTo>
                      <a:lnTo>
                        <a:pt x="312" y="1636"/>
                      </a:lnTo>
                      <a:lnTo>
                        <a:pt x="2026" y="390"/>
                      </a:lnTo>
                      <a:lnTo>
                        <a:pt x="2104" y="234"/>
                      </a:lnTo>
                      <a:lnTo>
                        <a:pt x="2026" y="78"/>
                      </a:lnTo>
                      <a:lnTo>
                        <a:pt x="1948"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6"/>
                <p:cNvSpPr/>
                <p:nvPr/>
              </p:nvSpPr>
              <p:spPr>
                <a:xfrm>
                  <a:off x="1254073" y="4019397"/>
                  <a:ext cx="86396" cy="66448"/>
                </a:xfrm>
                <a:custGeom>
                  <a:avLst/>
                  <a:gdLst/>
                  <a:ahLst/>
                  <a:cxnLst/>
                  <a:rect l="l" t="t" r="r" b="b"/>
                  <a:pathLst>
                    <a:path w="2027" h="1559" extrusionOk="0">
                      <a:moveTo>
                        <a:pt x="1792" y="0"/>
                      </a:moveTo>
                      <a:lnTo>
                        <a:pt x="78" y="1247"/>
                      </a:lnTo>
                      <a:lnTo>
                        <a:pt x="1" y="1403"/>
                      </a:lnTo>
                      <a:lnTo>
                        <a:pt x="1" y="1480"/>
                      </a:lnTo>
                      <a:lnTo>
                        <a:pt x="156" y="1558"/>
                      </a:lnTo>
                      <a:lnTo>
                        <a:pt x="312" y="1558"/>
                      </a:lnTo>
                      <a:lnTo>
                        <a:pt x="1948" y="312"/>
                      </a:lnTo>
                      <a:lnTo>
                        <a:pt x="2026" y="234"/>
                      </a:lnTo>
                      <a:lnTo>
                        <a:pt x="2026" y="78"/>
                      </a:lnTo>
                      <a:lnTo>
                        <a:pt x="1870"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6"/>
                <p:cNvSpPr/>
                <p:nvPr/>
              </p:nvSpPr>
              <p:spPr>
                <a:xfrm>
                  <a:off x="1327125" y="4122325"/>
                  <a:ext cx="89678" cy="69773"/>
                </a:xfrm>
                <a:custGeom>
                  <a:avLst/>
                  <a:gdLst/>
                  <a:ahLst/>
                  <a:cxnLst/>
                  <a:rect l="l" t="t" r="r" b="b"/>
                  <a:pathLst>
                    <a:path w="2104" h="1637" extrusionOk="0">
                      <a:moveTo>
                        <a:pt x="1792" y="0"/>
                      </a:moveTo>
                      <a:lnTo>
                        <a:pt x="78" y="1247"/>
                      </a:lnTo>
                      <a:lnTo>
                        <a:pt x="0" y="1403"/>
                      </a:lnTo>
                      <a:lnTo>
                        <a:pt x="78" y="1558"/>
                      </a:lnTo>
                      <a:lnTo>
                        <a:pt x="234" y="1636"/>
                      </a:lnTo>
                      <a:lnTo>
                        <a:pt x="312" y="1558"/>
                      </a:lnTo>
                      <a:lnTo>
                        <a:pt x="2026" y="312"/>
                      </a:lnTo>
                      <a:lnTo>
                        <a:pt x="2104" y="234"/>
                      </a:lnTo>
                      <a:lnTo>
                        <a:pt x="2104" y="78"/>
                      </a:lnTo>
                      <a:lnTo>
                        <a:pt x="1948"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6"/>
                <p:cNvSpPr/>
                <p:nvPr/>
              </p:nvSpPr>
              <p:spPr>
                <a:xfrm>
                  <a:off x="1403501" y="4225253"/>
                  <a:ext cx="89678" cy="69773"/>
                </a:xfrm>
                <a:custGeom>
                  <a:avLst/>
                  <a:gdLst/>
                  <a:ahLst/>
                  <a:cxnLst/>
                  <a:rect l="l" t="t" r="r" b="b"/>
                  <a:pathLst>
                    <a:path w="2104" h="1637" extrusionOk="0">
                      <a:moveTo>
                        <a:pt x="1948" y="0"/>
                      </a:moveTo>
                      <a:lnTo>
                        <a:pt x="1792" y="78"/>
                      </a:lnTo>
                      <a:lnTo>
                        <a:pt x="78" y="1247"/>
                      </a:lnTo>
                      <a:lnTo>
                        <a:pt x="0" y="1403"/>
                      </a:lnTo>
                      <a:lnTo>
                        <a:pt x="0" y="1558"/>
                      </a:lnTo>
                      <a:lnTo>
                        <a:pt x="156" y="1636"/>
                      </a:lnTo>
                      <a:lnTo>
                        <a:pt x="312" y="1636"/>
                      </a:lnTo>
                      <a:lnTo>
                        <a:pt x="2026" y="390"/>
                      </a:lnTo>
                      <a:lnTo>
                        <a:pt x="2104" y="234"/>
                      </a:lnTo>
                      <a:lnTo>
                        <a:pt x="2026" y="78"/>
                      </a:lnTo>
                      <a:lnTo>
                        <a:pt x="1948"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6"/>
                <p:cNvSpPr/>
                <p:nvPr/>
              </p:nvSpPr>
              <p:spPr>
                <a:xfrm>
                  <a:off x="1476553" y="4328182"/>
                  <a:ext cx="89678" cy="69773"/>
                </a:xfrm>
                <a:custGeom>
                  <a:avLst/>
                  <a:gdLst/>
                  <a:ahLst/>
                  <a:cxnLst/>
                  <a:rect l="l" t="t" r="r" b="b"/>
                  <a:pathLst>
                    <a:path w="2104" h="1637" extrusionOk="0">
                      <a:moveTo>
                        <a:pt x="1948" y="0"/>
                      </a:moveTo>
                      <a:lnTo>
                        <a:pt x="1792" y="78"/>
                      </a:lnTo>
                      <a:lnTo>
                        <a:pt x="78" y="1325"/>
                      </a:lnTo>
                      <a:lnTo>
                        <a:pt x="0" y="1403"/>
                      </a:lnTo>
                      <a:lnTo>
                        <a:pt x="78" y="1558"/>
                      </a:lnTo>
                      <a:lnTo>
                        <a:pt x="234" y="1636"/>
                      </a:lnTo>
                      <a:lnTo>
                        <a:pt x="312" y="1636"/>
                      </a:lnTo>
                      <a:lnTo>
                        <a:pt x="2026" y="390"/>
                      </a:lnTo>
                      <a:lnTo>
                        <a:pt x="2103" y="234"/>
                      </a:lnTo>
                      <a:lnTo>
                        <a:pt x="2103" y="78"/>
                      </a:lnTo>
                      <a:lnTo>
                        <a:pt x="1948"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1" name="Google Shape;1951;p36"/>
              <p:cNvSpPr/>
              <p:nvPr/>
            </p:nvSpPr>
            <p:spPr>
              <a:xfrm flipH="1">
                <a:off x="8347329" y="1371765"/>
                <a:ext cx="89720" cy="69773"/>
              </a:xfrm>
              <a:custGeom>
                <a:avLst/>
                <a:gdLst/>
                <a:ahLst/>
                <a:cxnLst/>
                <a:rect l="l" t="t" r="r" b="b"/>
                <a:pathLst>
                  <a:path w="2105" h="1637" extrusionOk="0">
                    <a:moveTo>
                      <a:pt x="1949" y="0"/>
                    </a:moveTo>
                    <a:lnTo>
                      <a:pt x="1793" y="78"/>
                    </a:lnTo>
                    <a:lnTo>
                      <a:pt x="79" y="1247"/>
                    </a:lnTo>
                    <a:lnTo>
                      <a:pt x="1" y="1403"/>
                    </a:lnTo>
                    <a:lnTo>
                      <a:pt x="79" y="1558"/>
                    </a:lnTo>
                    <a:lnTo>
                      <a:pt x="235" y="1636"/>
                    </a:lnTo>
                    <a:lnTo>
                      <a:pt x="313" y="1558"/>
                    </a:lnTo>
                    <a:lnTo>
                      <a:pt x="2026" y="390"/>
                    </a:lnTo>
                    <a:lnTo>
                      <a:pt x="2104" y="234"/>
                    </a:lnTo>
                    <a:lnTo>
                      <a:pt x="2104" y="78"/>
                    </a:lnTo>
                    <a:lnTo>
                      <a:pt x="1949"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6"/>
              <p:cNvSpPr/>
              <p:nvPr/>
            </p:nvSpPr>
            <p:spPr>
              <a:xfrm flipH="1">
                <a:off x="8416329" y="1266090"/>
                <a:ext cx="89720" cy="69773"/>
              </a:xfrm>
              <a:custGeom>
                <a:avLst/>
                <a:gdLst/>
                <a:ahLst/>
                <a:cxnLst/>
                <a:rect l="l" t="t" r="r" b="b"/>
                <a:pathLst>
                  <a:path w="2105" h="1637" extrusionOk="0">
                    <a:moveTo>
                      <a:pt x="1949" y="0"/>
                    </a:moveTo>
                    <a:lnTo>
                      <a:pt x="1793" y="78"/>
                    </a:lnTo>
                    <a:lnTo>
                      <a:pt x="79" y="1247"/>
                    </a:lnTo>
                    <a:lnTo>
                      <a:pt x="1" y="1403"/>
                    </a:lnTo>
                    <a:lnTo>
                      <a:pt x="79" y="1558"/>
                    </a:lnTo>
                    <a:lnTo>
                      <a:pt x="235" y="1636"/>
                    </a:lnTo>
                    <a:lnTo>
                      <a:pt x="313" y="1558"/>
                    </a:lnTo>
                    <a:lnTo>
                      <a:pt x="2026" y="390"/>
                    </a:lnTo>
                    <a:lnTo>
                      <a:pt x="2104" y="234"/>
                    </a:lnTo>
                    <a:lnTo>
                      <a:pt x="2104" y="78"/>
                    </a:lnTo>
                    <a:lnTo>
                      <a:pt x="1949"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6"/>
              <p:cNvSpPr/>
              <p:nvPr/>
            </p:nvSpPr>
            <p:spPr>
              <a:xfrm flipH="1">
                <a:off x="8490729" y="1162565"/>
                <a:ext cx="89720" cy="69773"/>
              </a:xfrm>
              <a:custGeom>
                <a:avLst/>
                <a:gdLst/>
                <a:ahLst/>
                <a:cxnLst/>
                <a:rect l="l" t="t" r="r" b="b"/>
                <a:pathLst>
                  <a:path w="2105" h="1637" extrusionOk="0">
                    <a:moveTo>
                      <a:pt x="1949" y="0"/>
                    </a:moveTo>
                    <a:lnTo>
                      <a:pt x="1793" y="78"/>
                    </a:lnTo>
                    <a:lnTo>
                      <a:pt x="79" y="1247"/>
                    </a:lnTo>
                    <a:lnTo>
                      <a:pt x="1" y="1403"/>
                    </a:lnTo>
                    <a:lnTo>
                      <a:pt x="79" y="1558"/>
                    </a:lnTo>
                    <a:lnTo>
                      <a:pt x="235" y="1636"/>
                    </a:lnTo>
                    <a:lnTo>
                      <a:pt x="313" y="1558"/>
                    </a:lnTo>
                    <a:lnTo>
                      <a:pt x="2026" y="390"/>
                    </a:lnTo>
                    <a:lnTo>
                      <a:pt x="2104" y="234"/>
                    </a:lnTo>
                    <a:lnTo>
                      <a:pt x="2104" y="78"/>
                    </a:lnTo>
                    <a:lnTo>
                      <a:pt x="1949"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6"/>
              <p:cNvSpPr/>
              <p:nvPr/>
            </p:nvSpPr>
            <p:spPr>
              <a:xfrm flipH="1">
                <a:off x="8564054" y="1056890"/>
                <a:ext cx="89720" cy="69773"/>
              </a:xfrm>
              <a:custGeom>
                <a:avLst/>
                <a:gdLst/>
                <a:ahLst/>
                <a:cxnLst/>
                <a:rect l="l" t="t" r="r" b="b"/>
                <a:pathLst>
                  <a:path w="2105" h="1637" extrusionOk="0">
                    <a:moveTo>
                      <a:pt x="1949" y="0"/>
                    </a:moveTo>
                    <a:lnTo>
                      <a:pt x="1793" y="78"/>
                    </a:lnTo>
                    <a:lnTo>
                      <a:pt x="79" y="1247"/>
                    </a:lnTo>
                    <a:lnTo>
                      <a:pt x="1" y="1403"/>
                    </a:lnTo>
                    <a:lnTo>
                      <a:pt x="79" y="1558"/>
                    </a:lnTo>
                    <a:lnTo>
                      <a:pt x="235" y="1636"/>
                    </a:lnTo>
                    <a:lnTo>
                      <a:pt x="313" y="1558"/>
                    </a:lnTo>
                    <a:lnTo>
                      <a:pt x="2026" y="390"/>
                    </a:lnTo>
                    <a:lnTo>
                      <a:pt x="2104" y="234"/>
                    </a:lnTo>
                    <a:lnTo>
                      <a:pt x="2104" y="78"/>
                    </a:lnTo>
                    <a:lnTo>
                      <a:pt x="1949"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6"/>
              <p:cNvSpPr/>
              <p:nvPr/>
            </p:nvSpPr>
            <p:spPr>
              <a:xfrm flipH="1">
                <a:off x="8638454" y="952290"/>
                <a:ext cx="89720" cy="69773"/>
              </a:xfrm>
              <a:custGeom>
                <a:avLst/>
                <a:gdLst/>
                <a:ahLst/>
                <a:cxnLst/>
                <a:rect l="l" t="t" r="r" b="b"/>
                <a:pathLst>
                  <a:path w="2105" h="1637" extrusionOk="0">
                    <a:moveTo>
                      <a:pt x="1949" y="0"/>
                    </a:moveTo>
                    <a:lnTo>
                      <a:pt x="1793" y="78"/>
                    </a:lnTo>
                    <a:lnTo>
                      <a:pt x="79" y="1247"/>
                    </a:lnTo>
                    <a:lnTo>
                      <a:pt x="1" y="1403"/>
                    </a:lnTo>
                    <a:lnTo>
                      <a:pt x="79" y="1558"/>
                    </a:lnTo>
                    <a:lnTo>
                      <a:pt x="235" y="1636"/>
                    </a:lnTo>
                    <a:lnTo>
                      <a:pt x="313" y="1558"/>
                    </a:lnTo>
                    <a:lnTo>
                      <a:pt x="2026" y="390"/>
                    </a:lnTo>
                    <a:lnTo>
                      <a:pt x="2104" y="234"/>
                    </a:lnTo>
                    <a:lnTo>
                      <a:pt x="2104" y="78"/>
                    </a:lnTo>
                    <a:lnTo>
                      <a:pt x="1949"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6" name="Google Shape;1956;p36"/>
            <p:cNvSpPr/>
            <p:nvPr/>
          </p:nvSpPr>
          <p:spPr>
            <a:xfrm rot="7497177" flipH="1">
              <a:off x="6328104" y="2326303"/>
              <a:ext cx="118154" cy="91929"/>
            </a:xfrm>
            <a:custGeom>
              <a:avLst/>
              <a:gdLst/>
              <a:ahLst/>
              <a:cxnLst/>
              <a:rect l="l" t="t" r="r" b="b"/>
              <a:pathLst>
                <a:path w="2104" h="1637" extrusionOk="0">
                  <a:moveTo>
                    <a:pt x="1948" y="0"/>
                  </a:moveTo>
                  <a:lnTo>
                    <a:pt x="1792" y="78"/>
                  </a:lnTo>
                  <a:lnTo>
                    <a:pt x="78" y="1325"/>
                  </a:lnTo>
                  <a:lnTo>
                    <a:pt x="0" y="1403"/>
                  </a:lnTo>
                  <a:lnTo>
                    <a:pt x="78" y="1558"/>
                  </a:lnTo>
                  <a:lnTo>
                    <a:pt x="234" y="1636"/>
                  </a:lnTo>
                  <a:lnTo>
                    <a:pt x="312" y="1636"/>
                  </a:lnTo>
                  <a:lnTo>
                    <a:pt x="2026" y="390"/>
                  </a:lnTo>
                  <a:lnTo>
                    <a:pt x="2103" y="234"/>
                  </a:lnTo>
                  <a:lnTo>
                    <a:pt x="2103" y="78"/>
                  </a:lnTo>
                  <a:lnTo>
                    <a:pt x="1948"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Hộp Văn bản 11">
            <a:extLst>
              <a:ext uri="{FF2B5EF4-FFF2-40B4-BE49-F238E27FC236}">
                <a16:creationId xmlns:a16="http://schemas.microsoft.com/office/drawing/2014/main" id="{4D4045AF-93D6-14B4-09C2-48DC9B49F1D4}"/>
              </a:ext>
            </a:extLst>
          </p:cNvPr>
          <p:cNvSpPr txBox="1"/>
          <p:nvPr/>
        </p:nvSpPr>
        <p:spPr>
          <a:xfrm>
            <a:off x="3987419" y="2072444"/>
            <a:ext cx="779821"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p:sp>
        <p:nvSpPr>
          <p:cNvPr id="13" name="Hộp Văn bản 12">
            <a:extLst>
              <a:ext uri="{FF2B5EF4-FFF2-40B4-BE49-F238E27FC236}">
                <a16:creationId xmlns:a16="http://schemas.microsoft.com/office/drawing/2014/main" id="{75B5865F-2CC6-D4D1-B16E-EF0BE2721FF8}"/>
              </a:ext>
            </a:extLst>
          </p:cNvPr>
          <p:cNvSpPr txBox="1"/>
          <p:nvPr/>
        </p:nvSpPr>
        <p:spPr>
          <a:xfrm>
            <a:off x="808714" y="2553239"/>
            <a:ext cx="408962" cy="369332"/>
          </a:xfrm>
          <a:prstGeom prst="rect">
            <a:avLst/>
          </a:prstGeom>
          <a:noFill/>
        </p:spPr>
        <p:txBody>
          <a:bodyPr wrap="square" rtlCol="0">
            <a:spAutoFit/>
          </a:bodyPr>
          <a:lstStyle/>
          <a:p>
            <a:r>
              <a:rPr lang="en-US" sz="1800" dirty="0"/>
              <a:t>a) </a:t>
            </a:r>
          </a:p>
        </p:txBody>
      </p:sp>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6CFA8A93-21BD-4707-3516-2E983F3D86D6}"/>
                  </a:ext>
                </a:extLst>
              </p:cNvPr>
              <p:cNvSpPr txBox="1"/>
              <p:nvPr/>
            </p:nvSpPr>
            <p:spPr>
              <a:xfrm>
                <a:off x="1188040" y="2411179"/>
                <a:ext cx="1305286" cy="6127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r>
                            <a:rPr lang="en-US" sz="1800" i="1" smtClean="0">
                              <a:latin typeface="Cambria Math" panose="02040503050406030204" pitchFamily="18" charset="0"/>
                              <a:ea typeface="Cambria Math" panose="02040503050406030204" pitchFamily="18" charset="0"/>
                            </a:rPr>
                            <m:t>𝛼</m:t>
                          </m:r>
                          <m:r>
                            <a:rPr lang="en-US" sz="1800" b="0" i="1" smtClean="0">
                              <a:latin typeface="Cambria Math" panose="02040503050406030204" pitchFamily="18" charset="0"/>
                              <a:ea typeface="Cambria Math" panose="02040503050406030204" pitchFamily="18" charset="0"/>
                            </a:rPr>
                            <m:t>=</m:t>
                          </m:r>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𝐴𝐶</m:t>
                              </m:r>
                            </m:num>
                            <m:den>
                              <m:r>
                                <a:rPr lang="en-US" sz="1800" b="0" i="1" smtClean="0">
                                  <a:latin typeface="Cambria Math" panose="02040503050406030204" pitchFamily="18" charset="0"/>
                                  <a:ea typeface="Cambria Math" panose="02040503050406030204" pitchFamily="18" charset="0"/>
                                </a:rPr>
                                <m:t>𝐵𝐶</m:t>
                              </m:r>
                            </m:den>
                          </m:f>
                          <m:r>
                            <a:rPr lang="en-US" sz="1800" b="0" i="1" smtClean="0">
                              <a:latin typeface="Cambria Math" panose="02040503050406030204" pitchFamily="18" charset="0"/>
                              <a:ea typeface="Cambria Math" panose="02040503050406030204" pitchFamily="18" charset="0"/>
                            </a:rPr>
                            <m:t>;</m:t>
                          </m:r>
                        </m:e>
                      </m:func>
                    </m:oMath>
                  </m:oMathPara>
                </a14:m>
                <a:endParaRPr lang="en-US" sz="1800" dirty="0"/>
              </a:p>
            </p:txBody>
          </p:sp>
        </mc:Choice>
        <mc:Fallback xmlns="">
          <p:sp>
            <p:nvSpPr>
              <p:cNvPr id="16" name="Hộp Văn bản 15">
                <a:extLst>
                  <a:ext uri="{FF2B5EF4-FFF2-40B4-BE49-F238E27FC236}">
                    <a16:creationId xmlns:a16="http://schemas.microsoft.com/office/drawing/2014/main" id="{6CFA8A93-21BD-4707-3516-2E983F3D86D6}"/>
                  </a:ext>
                </a:extLst>
              </p:cNvPr>
              <p:cNvSpPr txBox="1">
                <a:spLocks noRot="1" noChangeAspect="1" noMove="1" noResize="1" noEditPoints="1" noAdjustHandles="1" noChangeArrowheads="1" noChangeShapeType="1" noTextEdit="1"/>
              </p:cNvSpPr>
              <p:nvPr/>
            </p:nvSpPr>
            <p:spPr>
              <a:xfrm>
                <a:off x="1188040" y="2411179"/>
                <a:ext cx="1305286" cy="6127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743DA0FF-D318-9EE2-AE70-6F2A1032AB4B}"/>
                  </a:ext>
                </a:extLst>
              </p:cNvPr>
              <p:cNvSpPr txBox="1"/>
              <p:nvPr/>
            </p:nvSpPr>
            <p:spPr>
              <a:xfrm>
                <a:off x="2451109" y="2411179"/>
                <a:ext cx="1305286" cy="6127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cos</m:t>
                              </m:r>
                            </m:fName>
                            <m:e>
                              <m:r>
                                <a:rPr lang="en-US" sz="1800" i="1" smtClean="0">
                                  <a:latin typeface="Cambria Math" panose="02040503050406030204" pitchFamily="18" charset="0"/>
                                  <a:ea typeface="Cambria Math" panose="02040503050406030204" pitchFamily="18" charset="0"/>
                                </a:rPr>
                                <m:t>𝛼</m:t>
                              </m:r>
                            </m:e>
                          </m:func>
                        </m:fName>
                        <m:e>
                          <m:r>
                            <a:rPr lang="en-US" sz="1800" b="0" i="1" smtClean="0">
                              <a:latin typeface="Cambria Math" panose="02040503050406030204" pitchFamily="18" charset="0"/>
                              <a:ea typeface="Cambria Math" panose="02040503050406030204" pitchFamily="18" charset="0"/>
                            </a:rPr>
                            <m:t>=</m:t>
                          </m:r>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𝐴𝐵</m:t>
                              </m:r>
                            </m:num>
                            <m:den>
                              <m:r>
                                <a:rPr lang="en-US" sz="1800" b="0" i="1" smtClean="0">
                                  <a:latin typeface="Cambria Math" panose="02040503050406030204" pitchFamily="18" charset="0"/>
                                  <a:ea typeface="Cambria Math" panose="02040503050406030204" pitchFamily="18" charset="0"/>
                                </a:rPr>
                                <m:t>𝐵𝐶</m:t>
                              </m:r>
                            </m:den>
                          </m:f>
                          <m:r>
                            <a:rPr lang="en-US" sz="1800" b="0" i="1" smtClean="0">
                              <a:latin typeface="Cambria Math" panose="02040503050406030204" pitchFamily="18" charset="0"/>
                              <a:ea typeface="Cambria Math" panose="02040503050406030204" pitchFamily="18" charset="0"/>
                            </a:rPr>
                            <m:t>;</m:t>
                          </m:r>
                        </m:e>
                      </m:func>
                    </m:oMath>
                  </m:oMathPara>
                </a14:m>
                <a:endParaRPr lang="en-US" sz="1800" dirty="0"/>
              </a:p>
            </p:txBody>
          </p:sp>
        </mc:Choice>
        <mc:Fallback xmlns="">
          <p:sp>
            <p:nvSpPr>
              <p:cNvPr id="17" name="Hộp Văn bản 16">
                <a:extLst>
                  <a:ext uri="{FF2B5EF4-FFF2-40B4-BE49-F238E27FC236}">
                    <a16:creationId xmlns:a16="http://schemas.microsoft.com/office/drawing/2014/main" id="{743DA0FF-D318-9EE2-AE70-6F2A1032AB4B}"/>
                  </a:ext>
                </a:extLst>
              </p:cNvPr>
              <p:cNvSpPr txBox="1">
                <a:spLocks noRot="1" noChangeAspect="1" noMove="1" noResize="1" noEditPoints="1" noAdjustHandles="1" noChangeArrowheads="1" noChangeShapeType="1" noTextEdit="1"/>
              </p:cNvSpPr>
              <p:nvPr/>
            </p:nvSpPr>
            <p:spPr>
              <a:xfrm>
                <a:off x="2451109" y="2411179"/>
                <a:ext cx="1305286" cy="6127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id="{391BA70F-9EAA-C226-548B-9A74A62B39AB}"/>
                  </a:ext>
                </a:extLst>
              </p:cNvPr>
              <p:cNvSpPr txBox="1"/>
              <p:nvPr/>
            </p:nvSpPr>
            <p:spPr>
              <a:xfrm>
                <a:off x="1188040" y="3165971"/>
                <a:ext cx="1305286" cy="6127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func>
                            <m:funcPr>
                              <m:ctrlPr>
                                <a:rPr lang="en-US" sz="1800" i="1" smtClean="0">
                                  <a:latin typeface="Cambria Math" panose="02040503050406030204" pitchFamily="18" charset="0"/>
                                </a:rPr>
                              </m:ctrlPr>
                            </m:funcPr>
                            <m:fName>
                              <m:r>
                                <m:rPr>
                                  <m:sty m:val="p"/>
                                </m:rPr>
                                <a:rPr lang="en-US" sz="1800" b="0" i="0" smtClean="0">
                                  <a:latin typeface="Cambria Math" panose="02040503050406030204" pitchFamily="18" charset="0"/>
                                </a:rPr>
                                <m:t>tan</m:t>
                              </m:r>
                            </m:fName>
                            <m:e>
                              <m:r>
                                <a:rPr lang="en-US" sz="1800" i="1" smtClean="0">
                                  <a:latin typeface="Cambria Math" panose="02040503050406030204" pitchFamily="18" charset="0"/>
                                  <a:ea typeface="Cambria Math" panose="02040503050406030204" pitchFamily="18" charset="0"/>
                                </a:rPr>
                                <m:t>𝛼</m:t>
                              </m:r>
                            </m:e>
                          </m:func>
                        </m:fName>
                        <m:e>
                          <m:r>
                            <a:rPr lang="en-US" sz="1800" b="0" i="1" smtClean="0">
                              <a:latin typeface="Cambria Math" panose="02040503050406030204" pitchFamily="18" charset="0"/>
                              <a:ea typeface="Cambria Math" panose="02040503050406030204" pitchFamily="18" charset="0"/>
                            </a:rPr>
                            <m:t>=</m:t>
                          </m:r>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𝐴𝐶</m:t>
                              </m:r>
                            </m:num>
                            <m:den>
                              <m:r>
                                <a:rPr lang="en-US" sz="1800" b="0" i="1" smtClean="0">
                                  <a:latin typeface="Cambria Math" panose="02040503050406030204" pitchFamily="18" charset="0"/>
                                  <a:ea typeface="Cambria Math" panose="02040503050406030204" pitchFamily="18" charset="0"/>
                                </a:rPr>
                                <m:t>𝐴𝐵</m:t>
                              </m:r>
                            </m:den>
                          </m:f>
                          <m:r>
                            <a:rPr lang="en-US" sz="1800" b="0" i="1" smtClean="0">
                              <a:latin typeface="Cambria Math" panose="02040503050406030204" pitchFamily="18" charset="0"/>
                              <a:ea typeface="Cambria Math" panose="02040503050406030204" pitchFamily="18" charset="0"/>
                            </a:rPr>
                            <m:t>;</m:t>
                          </m:r>
                        </m:e>
                      </m:func>
                    </m:oMath>
                  </m:oMathPara>
                </a14:m>
                <a:endParaRPr lang="en-US" sz="1800" dirty="0"/>
              </a:p>
            </p:txBody>
          </p:sp>
        </mc:Choice>
        <mc:Fallback xmlns="">
          <p:sp>
            <p:nvSpPr>
              <p:cNvPr id="18" name="Hộp Văn bản 17">
                <a:extLst>
                  <a:ext uri="{FF2B5EF4-FFF2-40B4-BE49-F238E27FC236}">
                    <a16:creationId xmlns:a16="http://schemas.microsoft.com/office/drawing/2014/main" id="{391BA70F-9EAA-C226-548B-9A74A62B39AB}"/>
                  </a:ext>
                </a:extLst>
              </p:cNvPr>
              <p:cNvSpPr txBox="1">
                <a:spLocks noRot="1" noChangeAspect="1" noMove="1" noResize="1" noEditPoints="1" noAdjustHandles="1" noChangeArrowheads="1" noChangeShapeType="1" noTextEdit="1"/>
              </p:cNvSpPr>
              <p:nvPr/>
            </p:nvSpPr>
            <p:spPr>
              <a:xfrm>
                <a:off x="1188040" y="3165971"/>
                <a:ext cx="1305286" cy="6127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Hộp Văn bản 18">
                <a:extLst>
                  <a:ext uri="{FF2B5EF4-FFF2-40B4-BE49-F238E27FC236}">
                    <a16:creationId xmlns:a16="http://schemas.microsoft.com/office/drawing/2014/main" id="{AE0F6BB6-6E0C-65F7-E547-00EC23866BA9}"/>
                  </a:ext>
                </a:extLst>
              </p:cNvPr>
              <p:cNvSpPr txBox="1"/>
              <p:nvPr/>
            </p:nvSpPr>
            <p:spPr>
              <a:xfrm>
                <a:off x="2491338" y="3152777"/>
                <a:ext cx="1305286" cy="6127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func>
                            <m:funcPr>
                              <m:ctrlPr>
                                <a:rPr lang="en-US" sz="1800" i="1" smtClean="0">
                                  <a:latin typeface="Cambria Math" panose="02040503050406030204" pitchFamily="18" charset="0"/>
                                </a:rPr>
                              </m:ctrlPr>
                            </m:funcPr>
                            <m:fName>
                              <m:r>
                                <m:rPr>
                                  <m:sty m:val="p"/>
                                </m:rPr>
                                <a:rPr lang="en-US" sz="1800" b="0" i="0" smtClean="0">
                                  <a:latin typeface="Cambria Math" panose="02040503050406030204" pitchFamily="18" charset="0"/>
                                </a:rPr>
                                <m:t>cot</m:t>
                              </m:r>
                            </m:fName>
                            <m:e>
                              <m:r>
                                <a:rPr lang="en-US" sz="1800" i="1" smtClean="0">
                                  <a:latin typeface="Cambria Math" panose="02040503050406030204" pitchFamily="18" charset="0"/>
                                  <a:ea typeface="Cambria Math" panose="02040503050406030204" pitchFamily="18" charset="0"/>
                                </a:rPr>
                                <m:t>𝛼</m:t>
                              </m:r>
                            </m:e>
                          </m:func>
                        </m:fName>
                        <m:e>
                          <m:r>
                            <a:rPr lang="en-US" sz="1800" b="0" i="1" smtClean="0">
                              <a:latin typeface="Cambria Math" panose="02040503050406030204" pitchFamily="18" charset="0"/>
                              <a:ea typeface="Cambria Math" panose="02040503050406030204" pitchFamily="18" charset="0"/>
                            </a:rPr>
                            <m:t>=</m:t>
                          </m:r>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𝐴𝐵</m:t>
                              </m:r>
                            </m:num>
                            <m:den>
                              <m:r>
                                <a:rPr lang="en-US" sz="1800" b="0" i="1" smtClean="0">
                                  <a:latin typeface="Cambria Math" panose="02040503050406030204" pitchFamily="18" charset="0"/>
                                  <a:ea typeface="Cambria Math" panose="02040503050406030204" pitchFamily="18" charset="0"/>
                                </a:rPr>
                                <m:t>𝐴𝐶</m:t>
                              </m:r>
                            </m:den>
                          </m:f>
                          <m:r>
                            <a:rPr lang="en-US" sz="1800" b="0" i="1" smtClean="0">
                              <a:latin typeface="Cambria Math" panose="02040503050406030204" pitchFamily="18" charset="0"/>
                              <a:ea typeface="Cambria Math" panose="02040503050406030204" pitchFamily="18" charset="0"/>
                            </a:rPr>
                            <m:t>.</m:t>
                          </m:r>
                        </m:e>
                      </m:func>
                    </m:oMath>
                  </m:oMathPara>
                </a14:m>
                <a:endParaRPr lang="en-US" sz="1800" dirty="0"/>
              </a:p>
            </p:txBody>
          </p:sp>
        </mc:Choice>
        <mc:Fallback xmlns="">
          <p:sp>
            <p:nvSpPr>
              <p:cNvPr id="19" name="Hộp Văn bản 18">
                <a:extLst>
                  <a:ext uri="{FF2B5EF4-FFF2-40B4-BE49-F238E27FC236}">
                    <a16:creationId xmlns:a16="http://schemas.microsoft.com/office/drawing/2014/main" id="{AE0F6BB6-6E0C-65F7-E547-00EC23866BA9}"/>
                  </a:ext>
                </a:extLst>
              </p:cNvPr>
              <p:cNvSpPr txBox="1">
                <a:spLocks noRot="1" noChangeAspect="1" noMove="1" noResize="1" noEditPoints="1" noAdjustHandles="1" noChangeArrowheads="1" noChangeShapeType="1" noTextEdit="1"/>
              </p:cNvSpPr>
              <p:nvPr/>
            </p:nvSpPr>
            <p:spPr>
              <a:xfrm>
                <a:off x="2491338" y="3152777"/>
                <a:ext cx="1305286" cy="612732"/>
              </a:xfrm>
              <a:prstGeom prst="rect">
                <a:avLst/>
              </a:prstGeom>
              <a:blipFill>
                <a:blip r:embed="rId10"/>
                <a:stretch>
                  <a:fillRect/>
                </a:stretch>
              </a:blipFill>
            </p:spPr>
            <p:txBody>
              <a:bodyPr/>
              <a:lstStyle/>
              <a:p>
                <a:r>
                  <a:rPr lang="en-US">
                    <a:noFill/>
                  </a:rPr>
                  <a:t> </a:t>
                </a:r>
              </a:p>
            </p:txBody>
          </p:sp>
        </mc:Fallback>
      </mc:AlternateContent>
      <p:sp>
        <p:nvSpPr>
          <p:cNvPr id="20" name="Hộp Văn bản 19">
            <a:extLst>
              <a:ext uri="{FF2B5EF4-FFF2-40B4-BE49-F238E27FC236}">
                <a16:creationId xmlns:a16="http://schemas.microsoft.com/office/drawing/2014/main" id="{EC2F24A9-85E6-9856-B834-1FDFECF49938}"/>
              </a:ext>
            </a:extLst>
          </p:cNvPr>
          <p:cNvSpPr txBox="1"/>
          <p:nvPr/>
        </p:nvSpPr>
        <p:spPr>
          <a:xfrm>
            <a:off x="808714" y="3929190"/>
            <a:ext cx="408962" cy="369332"/>
          </a:xfrm>
          <a:prstGeom prst="rect">
            <a:avLst/>
          </a:prstGeom>
          <a:noFill/>
        </p:spPr>
        <p:txBody>
          <a:bodyPr wrap="square" rtlCol="0">
            <a:spAutoFit/>
          </a:bodyPr>
          <a:lstStyle/>
          <a:p>
            <a:r>
              <a:rPr lang="en-US" sz="1800" dirty="0"/>
              <a:t>b) </a:t>
            </a:r>
          </a:p>
        </p:txBody>
      </p:sp>
      <mc:AlternateContent xmlns:mc="http://schemas.openxmlformats.org/markup-compatibility/2006" xmlns:a14="http://schemas.microsoft.com/office/drawing/2010/main">
        <mc:Choice Requires="a14">
          <p:sp>
            <p:nvSpPr>
              <p:cNvPr id="21" name="Hộp Văn bản 20">
                <a:extLst>
                  <a:ext uri="{FF2B5EF4-FFF2-40B4-BE49-F238E27FC236}">
                    <a16:creationId xmlns:a16="http://schemas.microsoft.com/office/drawing/2014/main" id="{E1F4FE0D-B683-E3B8-0E47-5668FBB12506}"/>
                  </a:ext>
                </a:extLst>
              </p:cNvPr>
              <p:cNvSpPr txBox="1"/>
              <p:nvPr/>
            </p:nvSpPr>
            <p:spPr>
              <a:xfrm>
                <a:off x="1188040" y="3939807"/>
                <a:ext cx="234301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d>
                            <m:dPr>
                              <m:ctrlPr>
                                <a:rPr lang="en-US" sz="1800" i="1" smtClean="0">
                                  <a:latin typeface="Cambria Math" panose="02040503050406030204" pitchFamily="18" charset="0"/>
                                </a:rPr>
                              </m:ctrlPr>
                            </m:dPr>
                            <m:e>
                              <m:r>
                                <a:rPr lang="en-US" sz="1800" b="0" i="1" smtClean="0">
                                  <a:latin typeface="Cambria Math" panose="02040503050406030204" pitchFamily="18" charset="0"/>
                                </a:rPr>
                                <m:t>90−</m:t>
                              </m:r>
                              <m:r>
                                <a:rPr lang="en-US" sz="1800" b="0" i="1" smtClean="0">
                                  <a:latin typeface="Cambria Math" panose="02040503050406030204" pitchFamily="18" charset="0"/>
                                  <a:ea typeface="Cambria Math" panose="02040503050406030204" pitchFamily="18" charset="0"/>
                                </a:rPr>
                                <m:t>𝛼</m:t>
                              </m:r>
                            </m:e>
                          </m:d>
                          <m:r>
                            <a:rPr lang="en-US" sz="1800" b="0" i="1" smtClean="0">
                              <a:latin typeface="Cambria Math" panose="02040503050406030204" pitchFamily="18" charset="0"/>
                              <a:ea typeface="Cambria Math" panose="02040503050406030204" pitchFamily="18" charset="0"/>
                            </a:rPr>
                            <m:t>=</m:t>
                          </m:r>
                          <m:func>
                            <m:funcPr>
                              <m:ctrlPr>
                                <a:rPr lang="en-US" sz="1800" b="0" i="1" smtClean="0">
                                  <a:latin typeface="Cambria Math" panose="02040503050406030204" pitchFamily="18" charset="0"/>
                                  <a:ea typeface="Cambria Math" panose="02040503050406030204" pitchFamily="18" charset="0"/>
                                </a:rPr>
                              </m:ctrlPr>
                            </m:funcPr>
                            <m:fName>
                              <m:r>
                                <m:rPr>
                                  <m:sty m:val="p"/>
                                </m:rPr>
                                <a:rPr lang="en-US" sz="1800" b="0" i="0" smtClean="0">
                                  <a:latin typeface="Cambria Math" panose="02040503050406030204" pitchFamily="18" charset="0"/>
                                  <a:ea typeface="Cambria Math" panose="02040503050406030204" pitchFamily="18" charset="0"/>
                                </a:rPr>
                                <m:t>cos</m:t>
                              </m:r>
                            </m:fName>
                            <m:e>
                              <m:r>
                                <a:rPr lang="en-US" sz="1800" b="0" i="1" smtClean="0">
                                  <a:latin typeface="Cambria Math" panose="02040503050406030204" pitchFamily="18" charset="0"/>
                                  <a:ea typeface="Cambria Math" panose="02040503050406030204" pitchFamily="18" charset="0"/>
                                </a:rPr>
                                <m:t>𝛼</m:t>
                              </m:r>
                            </m:e>
                          </m:func>
                          <m:r>
                            <a:rPr lang="en-US" sz="1800" b="0" i="1" smtClean="0">
                              <a:latin typeface="Cambria Math" panose="02040503050406030204" pitchFamily="18" charset="0"/>
                              <a:ea typeface="Cambria Math" panose="02040503050406030204" pitchFamily="18" charset="0"/>
                            </a:rPr>
                            <m:t>;</m:t>
                          </m:r>
                        </m:e>
                      </m:func>
                    </m:oMath>
                  </m:oMathPara>
                </a14:m>
                <a:endParaRPr lang="en-US" sz="1800" dirty="0"/>
              </a:p>
            </p:txBody>
          </p:sp>
        </mc:Choice>
        <mc:Fallback xmlns="">
          <p:sp>
            <p:nvSpPr>
              <p:cNvPr id="21" name="Hộp Văn bản 20">
                <a:extLst>
                  <a:ext uri="{FF2B5EF4-FFF2-40B4-BE49-F238E27FC236}">
                    <a16:creationId xmlns:a16="http://schemas.microsoft.com/office/drawing/2014/main" id="{E1F4FE0D-B683-E3B8-0E47-5668FBB12506}"/>
                  </a:ext>
                </a:extLst>
              </p:cNvPr>
              <p:cNvSpPr txBox="1">
                <a:spLocks noRot="1" noChangeAspect="1" noMove="1" noResize="1" noEditPoints="1" noAdjustHandles="1" noChangeArrowheads="1" noChangeShapeType="1" noTextEdit="1"/>
              </p:cNvSpPr>
              <p:nvPr/>
            </p:nvSpPr>
            <p:spPr>
              <a:xfrm>
                <a:off x="1188040" y="3939807"/>
                <a:ext cx="2343013"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Hộp Văn bản 21">
                <a:extLst>
                  <a:ext uri="{FF2B5EF4-FFF2-40B4-BE49-F238E27FC236}">
                    <a16:creationId xmlns:a16="http://schemas.microsoft.com/office/drawing/2014/main" id="{D39A1DC8-06DB-6163-CA93-172D300C214C}"/>
                  </a:ext>
                </a:extLst>
              </p:cNvPr>
              <p:cNvSpPr txBox="1"/>
              <p:nvPr/>
            </p:nvSpPr>
            <p:spPr>
              <a:xfrm>
                <a:off x="834051" y="4599716"/>
                <a:ext cx="234301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cos</m:t>
                              </m:r>
                            </m:fName>
                            <m:e>
                              <m:d>
                                <m:dPr>
                                  <m:ctrlPr>
                                    <a:rPr lang="en-US" sz="1800" i="1">
                                      <a:latin typeface="Cambria Math" panose="02040503050406030204" pitchFamily="18" charset="0"/>
                                    </a:rPr>
                                  </m:ctrlPr>
                                </m:dPr>
                                <m:e>
                                  <m:r>
                                    <a:rPr lang="en-US" sz="1800" i="1">
                                      <a:latin typeface="Cambria Math" panose="02040503050406030204" pitchFamily="18" charset="0"/>
                                    </a:rPr>
                                    <m:t>90</m:t>
                                  </m:r>
                                  <m:r>
                                    <a:rPr lang="en-US" sz="180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𝛼</m:t>
                                  </m:r>
                                </m:e>
                              </m:d>
                            </m:e>
                          </m:func>
                        </m:fName>
                        <m:e>
                          <m:r>
                            <a:rPr lang="en-US" sz="1800" b="0" i="1" smtClean="0">
                              <a:latin typeface="Cambria Math" panose="02040503050406030204" pitchFamily="18" charset="0"/>
                              <a:ea typeface="Cambria Math" panose="02040503050406030204" pitchFamily="18" charset="0"/>
                            </a:rPr>
                            <m:t>=</m:t>
                          </m:r>
                          <m:func>
                            <m:funcPr>
                              <m:ctrlPr>
                                <a:rPr lang="en-US" sz="1800" b="0" i="1" smtClean="0">
                                  <a:latin typeface="Cambria Math" panose="02040503050406030204" pitchFamily="18" charset="0"/>
                                  <a:ea typeface="Cambria Math" panose="02040503050406030204" pitchFamily="18" charset="0"/>
                                </a:rPr>
                              </m:ctrlPr>
                            </m:funcPr>
                            <m:fName>
                              <m:r>
                                <m:rPr>
                                  <m:sty m:val="p"/>
                                </m:rPr>
                                <a:rPr lang="en-US" sz="1800" b="0" i="0" smtClean="0">
                                  <a:latin typeface="Cambria Math" panose="02040503050406030204" pitchFamily="18" charset="0"/>
                                  <a:ea typeface="Cambria Math" panose="02040503050406030204" pitchFamily="18" charset="0"/>
                                </a:rPr>
                                <m:t>sin</m:t>
                              </m:r>
                            </m:fName>
                            <m:e>
                              <m:r>
                                <a:rPr lang="en-US" sz="1800" b="0" i="1" smtClean="0">
                                  <a:latin typeface="Cambria Math" panose="02040503050406030204" pitchFamily="18" charset="0"/>
                                  <a:ea typeface="Cambria Math" panose="02040503050406030204" pitchFamily="18" charset="0"/>
                                </a:rPr>
                                <m:t>𝛼</m:t>
                              </m:r>
                            </m:e>
                          </m:func>
                          <m:r>
                            <a:rPr lang="en-US" sz="1800" b="0" i="1" smtClean="0">
                              <a:latin typeface="Cambria Math" panose="02040503050406030204" pitchFamily="18" charset="0"/>
                              <a:ea typeface="Cambria Math" panose="02040503050406030204" pitchFamily="18" charset="0"/>
                            </a:rPr>
                            <m:t>;</m:t>
                          </m:r>
                        </m:e>
                      </m:func>
                    </m:oMath>
                  </m:oMathPara>
                </a14:m>
                <a:endParaRPr lang="en-US" sz="1800" dirty="0"/>
              </a:p>
            </p:txBody>
          </p:sp>
        </mc:Choice>
        <mc:Fallback xmlns="">
          <p:sp>
            <p:nvSpPr>
              <p:cNvPr id="22" name="Hộp Văn bản 21">
                <a:extLst>
                  <a:ext uri="{FF2B5EF4-FFF2-40B4-BE49-F238E27FC236}">
                    <a16:creationId xmlns:a16="http://schemas.microsoft.com/office/drawing/2014/main" id="{D39A1DC8-06DB-6163-CA93-172D300C214C}"/>
                  </a:ext>
                </a:extLst>
              </p:cNvPr>
              <p:cNvSpPr txBox="1">
                <a:spLocks noRot="1" noChangeAspect="1" noMove="1" noResize="1" noEditPoints="1" noAdjustHandles="1" noChangeArrowheads="1" noChangeShapeType="1" noTextEdit="1"/>
              </p:cNvSpPr>
              <p:nvPr/>
            </p:nvSpPr>
            <p:spPr>
              <a:xfrm>
                <a:off x="834051" y="4599716"/>
                <a:ext cx="2343013"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Hộp Văn bản 22">
                <a:extLst>
                  <a:ext uri="{FF2B5EF4-FFF2-40B4-BE49-F238E27FC236}">
                    <a16:creationId xmlns:a16="http://schemas.microsoft.com/office/drawing/2014/main" id="{895680B7-6F1A-5254-5E54-20DFA4F0450D}"/>
                  </a:ext>
                </a:extLst>
              </p:cNvPr>
              <p:cNvSpPr txBox="1"/>
              <p:nvPr/>
            </p:nvSpPr>
            <p:spPr>
              <a:xfrm>
                <a:off x="3031954" y="4610333"/>
                <a:ext cx="234301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func>
                            <m:funcPr>
                              <m:ctrlPr>
                                <a:rPr lang="en-US" sz="1800" i="1" smtClean="0">
                                  <a:latin typeface="Cambria Math" panose="02040503050406030204" pitchFamily="18" charset="0"/>
                                </a:rPr>
                              </m:ctrlPr>
                            </m:funcPr>
                            <m:fName>
                              <m:r>
                                <m:rPr>
                                  <m:sty m:val="p"/>
                                </m:rPr>
                                <a:rPr lang="en-US" sz="1800" b="0" i="0" smtClean="0">
                                  <a:latin typeface="Cambria Math" panose="02040503050406030204" pitchFamily="18" charset="0"/>
                                </a:rPr>
                                <m:t>tan</m:t>
                              </m:r>
                            </m:fName>
                            <m:e>
                              <m:d>
                                <m:dPr>
                                  <m:ctrlPr>
                                    <a:rPr lang="en-US" sz="1800" i="1">
                                      <a:latin typeface="Cambria Math" panose="02040503050406030204" pitchFamily="18" charset="0"/>
                                    </a:rPr>
                                  </m:ctrlPr>
                                </m:dPr>
                                <m:e>
                                  <m:r>
                                    <a:rPr lang="en-US" sz="1800" i="1">
                                      <a:latin typeface="Cambria Math" panose="02040503050406030204" pitchFamily="18" charset="0"/>
                                    </a:rPr>
                                    <m:t>90</m:t>
                                  </m:r>
                                  <m:r>
                                    <a:rPr lang="en-US" sz="180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𝛼</m:t>
                                  </m:r>
                                </m:e>
                              </m:d>
                            </m:e>
                          </m:func>
                        </m:fName>
                        <m:e>
                          <m:r>
                            <a:rPr lang="en-US" sz="1800" b="0" i="1" smtClean="0">
                              <a:latin typeface="Cambria Math" panose="02040503050406030204" pitchFamily="18" charset="0"/>
                              <a:ea typeface="Cambria Math" panose="02040503050406030204" pitchFamily="18" charset="0"/>
                            </a:rPr>
                            <m:t>=</m:t>
                          </m:r>
                          <m:func>
                            <m:funcPr>
                              <m:ctrlPr>
                                <a:rPr lang="en-US" sz="1800" b="0" i="1" smtClean="0">
                                  <a:latin typeface="Cambria Math" panose="02040503050406030204" pitchFamily="18" charset="0"/>
                                  <a:ea typeface="Cambria Math" panose="02040503050406030204" pitchFamily="18" charset="0"/>
                                </a:rPr>
                              </m:ctrlPr>
                            </m:funcPr>
                            <m:fName>
                              <m:r>
                                <m:rPr>
                                  <m:sty m:val="p"/>
                                </m:rPr>
                                <a:rPr lang="en-US" sz="1800" b="0" i="0" smtClean="0">
                                  <a:latin typeface="Cambria Math" panose="02040503050406030204" pitchFamily="18" charset="0"/>
                                  <a:ea typeface="Cambria Math" panose="02040503050406030204" pitchFamily="18" charset="0"/>
                                </a:rPr>
                                <m:t>cot</m:t>
                              </m:r>
                            </m:fName>
                            <m:e>
                              <m:r>
                                <a:rPr lang="en-US" sz="1800" b="0" i="1" smtClean="0">
                                  <a:latin typeface="Cambria Math" panose="02040503050406030204" pitchFamily="18" charset="0"/>
                                  <a:ea typeface="Cambria Math" panose="02040503050406030204" pitchFamily="18" charset="0"/>
                                </a:rPr>
                                <m:t>𝛼</m:t>
                              </m:r>
                            </m:e>
                          </m:func>
                          <m:r>
                            <a:rPr lang="en-US" sz="1800" b="0" i="1" smtClean="0">
                              <a:latin typeface="Cambria Math" panose="02040503050406030204" pitchFamily="18" charset="0"/>
                              <a:ea typeface="Cambria Math" panose="02040503050406030204" pitchFamily="18" charset="0"/>
                            </a:rPr>
                            <m:t>;</m:t>
                          </m:r>
                        </m:e>
                      </m:func>
                    </m:oMath>
                  </m:oMathPara>
                </a14:m>
                <a:endParaRPr lang="en-US" sz="1800" dirty="0"/>
              </a:p>
            </p:txBody>
          </p:sp>
        </mc:Choice>
        <mc:Fallback xmlns="">
          <p:sp>
            <p:nvSpPr>
              <p:cNvPr id="23" name="Hộp Văn bản 22">
                <a:extLst>
                  <a:ext uri="{FF2B5EF4-FFF2-40B4-BE49-F238E27FC236}">
                    <a16:creationId xmlns:a16="http://schemas.microsoft.com/office/drawing/2014/main" id="{895680B7-6F1A-5254-5E54-20DFA4F0450D}"/>
                  </a:ext>
                </a:extLst>
              </p:cNvPr>
              <p:cNvSpPr txBox="1">
                <a:spLocks noRot="1" noChangeAspect="1" noMove="1" noResize="1" noEditPoints="1" noAdjustHandles="1" noChangeArrowheads="1" noChangeShapeType="1" noTextEdit="1"/>
              </p:cNvSpPr>
              <p:nvPr/>
            </p:nvSpPr>
            <p:spPr>
              <a:xfrm>
                <a:off x="3031954" y="4610333"/>
                <a:ext cx="2343013"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Hộp Văn bản 23">
                <a:extLst>
                  <a:ext uri="{FF2B5EF4-FFF2-40B4-BE49-F238E27FC236}">
                    <a16:creationId xmlns:a16="http://schemas.microsoft.com/office/drawing/2014/main" id="{0CD72B5C-E14F-EF68-1632-E675EB220DD5}"/>
                  </a:ext>
                </a:extLst>
              </p:cNvPr>
              <p:cNvSpPr txBox="1"/>
              <p:nvPr/>
            </p:nvSpPr>
            <p:spPr>
              <a:xfrm>
                <a:off x="5229857" y="4598714"/>
                <a:ext cx="234301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func>
                            <m:funcPr>
                              <m:ctrlPr>
                                <a:rPr lang="en-US" sz="1800" i="1" smtClean="0">
                                  <a:latin typeface="Cambria Math" panose="02040503050406030204" pitchFamily="18" charset="0"/>
                                </a:rPr>
                              </m:ctrlPr>
                            </m:funcPr>
                            <m:fName>
                              <m:r>
                                <m:rPr>
                                  <m:sty m:val="p"/>
                                </m:rPr>
                                <a:rPr lang="en-US" sz="1800" b="0" i="0" smtClean="0">
                                  <a:latin typeface="Cambria Math" panose="02040503050406030204" pitchFamily="18" charset="0"/>
                                </a:rPr>
                                <m:t>cot</m:t>
                              </m:r>
                            </m:fName>
                            <m:e>
                              <m:d>
                                <m:dPr>
                                  <m:ctrlPr>
                                    <a:rPr lang="en-US" sz="1800" i="1">
                                      <a:latin typeface="Cambria Math" panose="02040503050406030204" pitchFamily="18" charset="0"/>
                                    </a:rPr>
                                  </m:ctrlPr>
                                </m:dPr>
                                <m:e>
                                  <m:r>
                                    <a:rPr lang="en-US" sz="1800" i="1">
                                      <a:latin typeface="Cambria Math" panose="02040503050406030204" pitchFamily="18" charset="0"/>
                                    </a:rPr>
                                    <m:t>90</m:t>
                                  </m:r>
                                  <m:r>
                                    <a:rPr lang="en-US" sz="180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𝛼</m:t>
                                  </m:r>
                                </m:e>
                              </m:d>
                            </m:e>
                          </m:func>
                        </m:fName>
                        <m:e>
                          <m:r>
                            <a:rPr lang="en-US" sz="1800" b="0" i="1" smtClean="0">
                              <a:latin typeface="Cambria Math" panose="02040503050406030204" pitchFamily="18" charset="0"/>
                              <a:ea typeface="Cambria Math" panose="02040503050406030204" pitchFamily="18" charset="0"/>
                            </a:rPr>
                            <m:t>=</m:t>
                          </m:r>
                          <m:func>
                            <m:funcPr>
                              <m:ctrlPr>
                                <a:rPr lang="en-US" sz="1800" b="0" i="1" smtClean="0">
                                  <a:latin typeface="Cambria Math" panose="02040503050406030204" pitchFamily="18" charset="0"/>
                                  <a:ea typeface="Cambria Math" panose="02040503050406030204" pitchFamily="18" charset="0"/>
                                </a:rPr>
                              </m:ctrlPr>
                            </m:funcPr>
                            <m:fName>
                              <m:r>
                                <m:rPr>
                                  <m:sty m:val="p"/>
                                </m:rPr>
                                <a:rPr lang="en-US" sz="1800" b="0" i="0" smtClean="0">
                                  <a:latin typeface="Cambria Math" panose="02040503050406030204" pitchFamily="18" charset="0"/>
                                  <a:ea typeface="Cambria Math" panose="02040503050406030204" pitchFamily="18" charset="0"/>
                                </a:rPr>
                                <m:t>tan</m:t>
                              </m:r>
                            </m:fName>
                            <m:e>
                              <m:r>
                                <a:rPr lang="en-US" sz="1800" b="0" i="1" smtClean="0">
                                  <a:latin typeface="Cambria Math" panose="02040503050406030204" pitchFamily="18" charset="0"/>
                                  <a:ea typeface="Cambria Math" panose="02040503050406030204" pitchFamily="18" charset="0"/>
                                </a:rPr>
                                <m:t>𝛼</m:t>
                              </m:r>
                            </m:e>
                          </m:func>
                          <m:r>
                            <a:rPr lang="en-US" sz="1800" b="0" i="1" smtClean="0">
                              <a:latin typeface="Cambria Math" panose="02040503050406030204" pitchFamily="18" charset="0"/>
                              <a:ea typeface="Cambria Math" panose="02040503050406030204" pitchFamily="18" charset="0"/>
                            </a:rPr>
                            <m:t>;</m:t>
                          </m:r>
                        </m:e>
                      </m:func>
                    </m:oMath>
                  </m:oMathPara>
                </a14:m>
                <a:endParaRPr lang="en-US" sz="1800" dirty="0"/>
              </a:p>
            </p:txBody>
          </p:sp>
        </mc:Choice>
        <mc:Fallback xmlns="">
          <p:sp>
            <p:nvSpPr>
              <p:cNvPr id="24" name="Hộp Văn bản 23">
                <a:extLst>
                  <a:ext uri="{FF2B5EF4-FFF2-40B4-BE49-F238E27FC236}">
                    <a16:creationId xmlns:a16="http://schemas.microsoft.com/office/drawing/2014/main" id="{0CD72B5C-E14F-EF68-1632-E675EB220DD5}"/>
                  </a:ext>
                </a:extLst>
              </p:cNvPr>
              <p:cNvSpPr txBox="1">
                <a:spLocks noRot="1" noChangeAspect="1" noMove="1" noResize="1" noEditPoints="1" noAdjustHandles="1" noChangeArrowheads="1" noChangeShapeType="1" noTextEdit="1"/>
              </p:cNvSpPr>
              <p:nvPr/>
            </p:nvSpPr>
            <p:spPr>
              <a:xfrm>
                <a:off x="5229857" y="4598714"/>
                <a:ext cx="2343013" cy="369332"/>
              </a:xfrm>
              <a:prstGeom prst="rect">
                <a:avLst/>
              </a:prstGeom>
              <a:blipFill>
                <a:blip r:embed="rId14"/>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10">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10">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12" grpId="0"/>
      <p:bldP spid="13" grpId="0"/>
      <p:bldP spid="16" grpId="0"/>
      <p:bldP spid="17" grpId="0"/>
      <p:bldP spid="18" grpId="0"/>
      <p:bldP spid="19" grpId="0"/>
      <p:bldP spid="20" grpId="0"/>
      <p:bldP spid="21" grpId="0"/>
      <p:bldP spid="22" grpId="0"/>
      <p:bldP spid="23" grpId="0"/>
      <p:bldP spid="2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97CEBE66-AB89-9A29-A19A-731CFCE6D63D}"/>
              </a:ext>
            </a:extLst>
          </p:cNvPr>
          <p:cNvSpPr txBox="1"/>
          <p:nvPr/>
        </p:nvSpPr>
        <p:spPr>
          <a:xfrm>
            <a:off x="3871912" y="78551"/>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p:pic>
        <p:nvPicPr>
          <p:cNvPr id="5" name="Picture 27">
            <a:extLst>
              <a:ext uri="{FF2B5EF4-FFF2-40B4-BE49-F238E27FC236}">
                <a16:creationId xmlns:a16="http://schemas.microsoft.com/office/drawing/2014/main" id="{E44793D0-BF37-FB69-8F72-DE483C665666}"/>
              </a:ext>
            </a:extLst>
          </p:cNvPr>
          <p:cNvPicPr>
            <a:picLocks noChangeAspect="1"/>
          </p:cNvPicPr>
          <p:nvPr/>
        </p:nvPicPr>
        <p:blipFill>
          <a:blip r:embed="rId2"/>
          <a:stretch>
            <a:fillRect/>
          </a:stretch>
        </p:blipFill>
        <p:spPr>
          <a:xfrm>
            <a:off x="5871367" y="2440818"/>
            <a:ext cx="2350601" cy="2705119"/>
          </a:xfrm>
          <a:prstGeom prst="rect">
            <a:avLst/>
          </a:prstGeom>
          <a:ln>
            <a:noFill/>
          </a:ln>
          <a:effectLst>
            <a:softEdge rad="112500"/>
          </a:effectLst>
        </p:spPr>
      </p:pic>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05E1168C-77A8-B342-A50A-F77913FA79FA}"/>
                  </a:ext>
                </a:extLst>
              </p:cNvPr>
              <p:cNvSpPr txBox="1"/>
              <p:nvPr/>
            </p:nvSpPr>
            <p:spPr>
              <a:xfrm>
                <a:off x="922032" y="358282"/>
                <a:ext cx="7483781" cy="1703030"/>
              </a:xfrm>
              <a:prstGeom prst="rect">
                <a:avLst/>
              </a:prstGeom>
              <a:noFill/>
            </p:spPr>
            <p:txBody>
              <a:bodyPr wrap="square">
                <a:spAutoFit/>
              </a:bodyPr>
              <a:lstStyle/>
              <a:p>
                <a:pPr marL="0" marR="0">
                  <a:lnSpc>
                    <a:spcPct val="150000"/>
                  </a:lnSpc>
                  <a:spcBef>
                    <a:spcPts val="0"/>
                  </a:spcBef>
                </a:pPr>
                <a:r>
                  <a:rPr lang="fr-FR" sz="1800" dirty="0" err="1">
                    <a:effectLst/>
                    <a:latin typeface="+mj-lt"/>
                    <a:ea typeface="Calibri" panose="020F0502020204030204" pitchFamily="34" charset="0"/>
                    <a:cs typeface="Times New Roman" panose="02020603050405020304" pitchFamily="18" charset="0"/>
                  </a:rPr>
                  <a:t>Gọi</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điểm</a:t>
                </a:r>
                <a:r>
                  <a:rPr lang="fr-FR" sz="1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𝑂</m:t>
                    </m:r>
                  </m:oMath>
                </a14:m>
                <a:r>
                  <a:rPr lang="fr-FR" sz="1800" dirty="0">
                    <a:effectLst/>
                    <a:latin typeface="+mj-lt"/>
                    <a:ea typeface="Calibri" panose="020F0502020204030204" pitchFamily="34" charset="0"/>
                    <a:cs typeface="Times New Roman" panose="02020603050405020304" pitchFamily="18" charset="0"/>
                  </a:rPr>
                  <a:t> là </a:t>
                </a:r>
                <a:r>
                  <a:rPr lang="fr-FR" sz="1800" dirty="0" err="1">
                    <a:effectLst/>
                    <a:latin typeface="+mj-lt"/>
                    <a:ea typeface="Calibri" panose="020F0502020204030204" pitchFamily="34" charset="0"/>
                    <a:cs typeface="Times New Roman" panose="02020603050405020304" pitchFamily="18" charset="0"/>
                  </a:rPr>
                  <a:t>vị</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trí</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cánh</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diều</a:t>
                </a:r>
                <a:r>
                  <a:rPr lang="fr-FR" sz="1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𝐴</m:t>
                    </m:r>
                  </m:oMath>
                </a14:m>
                <a:r>
                  <a:rPr lang="fr-FR" sz="1800" dirty="0">
                    <a:effectLst/>
                    <a:latin typeface="+mj-lt"/>
                    <a:ea typeface="Calibri" panose="020F0502020204030204" pitchFamily="34" charset="0"/>
                    <a:cs typeface="Times New Roman" panose="02020603050405020304" pitchFamily="18" charset="0"/>
                  </a:rPr>
                  <a:t> là </a:t>
                </a:r>
                <a:r>
                  <a:rPr lang="fr-FR" sz="1800" dirty="0" err="1">
                    <a:effectLst/>
                    <a:latin typeface="+mj-lt"/>
                    <a:ea typeface="Calibri" panose="020F0502020204030204" pitchFamily="34" charset="0"/>
                    <a:cs typeface="Times New Roman" panose="02020603050405020304" pitchFamily="18" charset="0"/>
                  </a:rPr>
                  <a:t>vị</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trí</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mắt</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bạn</a:t>
                </a:r>
                <a:r>
                  <a:rPr lang="fr-FR" sz="1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𝐴</m:t>
                    </m:r>
                  </m:oMath>
                </a14:m>
                <a:r>
                  <a:rPr lang="fr-FR" sz="1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𝐵</m:t>
                    </m:r>
                  </m:oMath>
                </a14:m>
                <a:r>
                  <a:rPr lang="fr-FR" sz="1800" dirty="0">
                    <a:effectLst/>
                    <a:latin typeface="+mj-lt"/>
                    <a:ea typeface="Calibri" panose="020F0502020204030204" pitchFamily="34" charset="0"/>
                    <a:cs typeface="Times New Roman" panose="02020603050405020304" pitchFamily="18" charset="0"/>
                  </a:rPr>
                  <a:t> là </a:t>
                </a:r>
                <a:r>
                  <a:rPr lang="fr-FR" sz="1800" dirty="0" err="1">
                    <a:effectLst/>
                    <a:latin typeface="+mj-lt"/>
                    <a:ea typeface="Calibri" panose="020F0502020204030204" pitchFamily="34" charset="0"/>
                    <a:cs typeface="Times New Roman" panose="02020603050405020304" pitchFamily="18" charset="0"/>
                  </a:rPr>
                  <a:t>vị</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trí</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mắt</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bạn</a:t>
                </a:r>
                <a:r>
                  <a:rPr lang="fr-FR" sz="1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𝐵</m:t>
                    </m:r>
                  </m:oMath>
                </a14:m>
                <a:r>
                  <a:rPr lang="fr-FR" sz="1800" dirty="0">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0"/>
                  </a:spcBef>
                </a:pPr>
                <a:r>
                  <a:rPr lang="fr-FR" sz="1800" dirty="0" err="1">
                    <a:effectLst/>
                    <a:latin typeface="+mj-lt"/>
                    <a:ea typeface="Calibri" panose="020F0502020204030204" pitchFamily="34" charset="0"/>
                    <a:cs typeface="Times New Roman" panose="02020603050405020304" pitchFamily="18" charset="0"/>
                  </a:rPr>
                  <a:t>Gọi</a:t>
                </a:r>
                <a:r>
                  <a:rPr lang="fr-FR" sz="1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𝐻</m:t>
                    </m:r>
                  </m:oMath>
                </a14:m>
                <a:r>
                  <a:rPr lang="fr-FR" sz="1800" dirty="0">
                    <a:effectLst/>
                    <a:latin typeface="+mj-lt"/>
                    <a:ea typeface="Calibri" panose="020F0502020204030204" pitchFamily="34" charset="0"/>
                    <a:cs typeface="Times New Roman" panose="02020603050405020304" pitchFamily="18" charset="0"/>
                  </a:rPr>
                  <a:t> là </a:t>
                </a:r>
                <a:r>
                  <a:rPr lang="fr-FR" sz="1800" dirty="0" err="1">
                    <a:effectLst/>
                    <a:latin typeface="+mj-lt"/>
                    <a:ea typeface="Calibri" panose="020F0502020204030204" pitchFamily="34" charset="0"/>
                    <a:cs typeface="Times New Roman" panose="02020603050405020304" pitchFamily="18" charset="0"/>
                  </a:rPr>
                  <a:t>hình</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chiếu</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vuông</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góc</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của</a:t>
                </a:r>
                <a:r>
                  <a:rPr lang="fr-FR" sz="1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𝑂</m:t>
                    </m:r>
                  </m:oMath>
                </a14:m>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lên</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mặt</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đất</a:t>
                </a:r>
                <a:r>
                  <a:rPr lang="fr-FR" sz="1800" dirty="0">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0"/>
                  </a:spcBef>
                </a:pP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𝐶</m:t>
                    </m:r>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𝐷</m:t>
                    </m:r>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1800" dirty="0" err="1">
                    <a:effectLst/>
                    <a:latin typeface="+mj-lt"/>
                    <a:ea typeface="Calibri" panose="020F0502020204030204" pitchFamily="34" charset="0"/>
                    <a:cs typeface="Times New Roman" panose="02020603050405020304" pitchFamily="18" charset="0"/>
                  </a:rPr>
                  <a:t>lần</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lượt</a:t>
                </a:r>
                <a:r>
                  <a:rPr lang="fr-FR" sz="1800" dirty="0">
                    <a:effectLst/>
                    <a:latin typeface="+mj-lt"/>
                    <a:ea typeface="Calibri" panose="020F0502020204030204" pitchFamily="34" charset="0"/>
                    <a:cs typeface="Times New Roman" panose="02020603050405020304" pitchFamily="18" charset="0"/>
                  </a:rPr>
                  <a:t> là </a:t>
                </a:r>
                <a:r>
                  <a:rPr lang="fr-FR" sz="1800" dirty="0" err="1">
                    <a:effectLst/>
                    <a:latin typeface="+mj-lt"/>
                    <a:ea typeface="Calibri" panose="020F0502020204030204" pitchFamily="34" charset="0"/>
                    <a:cs typeface="Times New Roman" panose="02020603050405020304" pitchFamily="18" charset="0"/>
                  </a:rPr>
                  <a:t>hình</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chiếu</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vuông</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góc</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của</a:t>
                </a:r>
                <a:r>
                  <a:rPr lang="fr-FR" sz="1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𝐴</m:t>
                    </m:r>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𝐵</m:t>
                    </m:r>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1800" dirty="0" err="1">
                    <a:effectLst/>
                    <a:latin typeface="+mj-lt"/>
                    <a:ea typeface="Calibri" panose="020F0502020204030204" pitchFamily="34" charset="0"/>
                    <a:cs typeface="Times New Roman" panose="02020603050405020304" pitchFamily="18" charset="0"/>
                  </a:rPr>
                  <a:t>lên</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đường</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thẳng</a:t>
                </a:r>
                <a:r>
                  <a:rPr lang="fr-FR" sz="1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𝑂𝐻</m:t>
                    </m:r>
                  </m:oMath>
                </a14:m>
                <a:r>
                  <a:rPr lang="fr-FR" sz="1800" dirty="0">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0"/>
                  </a:spcBef>
                </a:pPr>
                <a:r>
                  <a:rPr lang="fr-FR" sz="1800" dirty="0" err="1">
                    <a:effectLst/>
                    <a:latin typeface="+mj-lt"/>
                    <a:ea typeface="Calibri" panose="020F0502020204030204" pitchFamily="34" charset="0"/>
                    <a:cs typeface="Times New Roman" panose="02020603050405020304" pitchFamily="18" charset="0"/>
                  </a:rPr>
                  <a:t>Độ</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dài</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cần</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tính</a:t>
                </a:r>
                <a:r>
                  <a:rPr lang="fr-FR" sz="1800" dirty="0">
                    <a:effectLst/>
                    <a:latin typeface="+mj-lt"/>
                    <a:ea typeface="Calibri" panose="020F0502020204030204" pitchFamily="34" charset="0"/>
                    <a:cs typeface="Times New Roman" panose="02020603050405020304" pitchFamily="18" charset="0"/>
                  </a:rPr>
                  <a:t> là </a:t>
                </a:r>
                <a:r>
                  <a:rPr lang="fr-FR" sz="1800" dirty="0" err="1">
                    <a:effectLst/>
                    <a:latin typeface="+mj-lt"/>
                    <a:ea typeface="Calibri" panose="020F0502020204030204" pitchFamily="34" charset="0"/>
                    <a:cs typeface="Times New Roman" panose="02020603050405020304" pitchFamily="18" charset="0"/>
                  </a:rPr>
                  <a:t>đoạn</a:t>
                </a:r>
                <a:r>
                  <a:rPr lang="fr-FR" sz="1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𝑂𝐻</m:t>
                    </m:r>
                  </m:oMath>
                </a14:m>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đặt</a:t>
                </a:r>
                <a:r>
                  <a:rPr lang="fr-FR" sz="1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𝑂𝐻</m:t>
                    </m:r>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𝑚</m:t>
                    </m:r>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800" i="1">
                        <a:effectLst/>
                        <a:latin typeface="Cambria Math" panose="02040503050406030204" pitchFamily="18" charset="0"/>
                        <a:ea typeface="Calibri" panose="020F0502020204030204" pitchFamily="34" charset="0"/>
                        <a:cs typeface="Times New Roman" panose="02020603050405020304" pitchFamily="18" charset="0"/>
                      </a:rPr>
                      <m:t>&gt;0)</m:t>
                    </m:r>
                  </m:oMath>
                </a14:m>
                <a:endParaRPr lang="en-US" sz="1800" dirty="0">
                  <a:effectLst/>
                  <a:latin typeface="+mj-lt"/>
                  <a:ea typeface="Calibri" panose="020F0502020204030204" pitchFamily="34" charset="0"/>
                  <a:cs typeface="Times New Roman" panose="02020603050405020304" pitchFamily="18" charset="0"/>
                </a:endParaRPr>
              </a:p>
            </p:txBody>
          </p:sp>
        </mc:Choice>
        <mc:Fallback xmlns="">
          <p:sp>
            <p:nvSpPr>
              <p:cNvPr id="8" name="Hộp Văn bản 7">
                <a:extLst>
                  <a:ext uri="{FF2B5EF4-FFF2-40B4-BE49-F238E27FC236}">
                    <a16:creationId xmlns:a16="http://schemas.microsoft.com/office/drawing/2014/main" id="{05E1168C-77A8-B342-A50A-F77913FA79FA}"/>
                  </a:ext>
                </a:extLst>
              </p:cNvPr>
              <p:cNvSpPr txBox="1">
                <a:spLocks noRot="1" noChangeAspect="1" noMove="1" noResize="1" noEditPoints="1" noAdjustHandles="1" noChangeArrowheads="1" noChangeShapeType="1" noTextEdit="1"/>
              </p:cNvSpPr>
              <p:nvPr/>
            </p:nvSpPr>
            <p:spPr>
              <a:xfrm>
                <a:off x="922032" y="358282"/>
                <a:ext cx="7483781" cy="1703030"/>
              </a:xfrm>
              <a:prstGeom prst="rect">
                <a:avLst/>
              </a:prstGeom>
              <a:blipFill>
                <a:blip r:embed="rId3"/>
                <a:stretch>
                  <a:fillRect l="-651" b="-50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F0AC73D8-7367-0B3D-1EC9-62023FD593A2}"/>
                  </a:ext>
                </a:extLst>
              </p:cNvPr>
              <p:cNvSpPr txBox="1"/>
              <p:nvPr/>
            </p:nvSpPr>
            <p:spPr>
              <a:xfrm>
                <a:off x="922032" y="2738350"/>
                <a:ext cx="5065226" cy="2326599"/>
              </a:xfrm>
              <a:prstGeom prst="rect">
                <a:avLst/>
              </a:prstGeom>
              <a:noFill/>
            </p:spPr>
            <p:txBody>
              <a:bodyPr wrap="square">
                <a:spAutoFit/>
              </a:bodyPr>
              <a:lstStyle/>
              <a:p>
                <a:pPr marL="0" marR="0">
                  <a:lnSpc>
                    <a:spcPct val="150000"/>
                  </a:lnSpc>
                  <a:spcBef>
                    <a:spcPts val="0"/>
                  </a:spcBef>
                </a:pPr>
                <a:r>
                  <a:rPr lang="fr-FR" sz="1800" dirty="0">
                    <a:effectLst/>
                    <a:latin typeface="+mj-lt"/>
                    <a:ea typeface="Yu Mincho" panose="02020400000000000000" pitchFamily="18" charset="-128"/>
                    <a:cs typeface="Times New Roman" panose="02020603050405020304" pitchFamily="18" charset="0"/>
                  </a:rPr>
                  <a:t>Xét </a:t>
                </a:r>
                <a:r>
                  <a:rPr lang="fr-FR" sz="1800" dirty="0" err="1">
                    <a:effectLst/>
                    <a:latin typeface="+mj-lt"/>
                    <a:ea typeface="Yu Mincho" panose="02020400000000000000" pitchFamily="18" charset="-128"/>
                    <a:cs typeface="Times New Roman" panose="02020603050405020304" pitchFamily="18" charset="0"/>
                  </a:rPr>
                  <a:t>tam</a:t>
                </a:r>
                <a:r>
                  <a:rPr lang="fr-FR" sz="1800" dirty="0">
                    <a:effectLst/>
                    <a:latin typeface="+mj-lt"/>
                    <a:ea typeface="Yu Mincho" panose="02020400000000000000" pitchFamily="18" charset="-128"/>
                    <a:cs typeface="Times New Roman" panose="02020603050405020304" pitchFamily="18" charset="0"/>
                  </a:rPr>
                  <a:t> </a:t>
                </a:r>
                <a:r>
                  <a:rPr lang="fr-FR" sz="1800" dirty="0" err="1">
                    <a:effectLst/>
                    <a:latin typeface="+mj-lt"/>
                    <a:ea typeface="Yu Mincho" panose="02020400000000000000" pitchFamily="18" charset="-128"/>
                    <a:cs typeface="Times New Roman" panose="02020603050405020304" pitchFamily="18" charset="0"/>
                  </a:rPr>
                  <a:t>giác</a:t>
                </a:r>
                <a:r>
                  <a:rPr lang="fr-FR" sz="1800" dirty="0">
                    <a:effectLst/>
                    <a:latin typeface="+mj-lt"/>
                    <a:ea typeface="Yu Mincho" panose="02020400000000000000" pitchFamily="18" charset="-128"/>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𝑂𝐴𝐶</m:t>
                    </m:r>
                  </m:oMath>
                </a14:m>
                <a:r>
                  <a:rPr lang="fr-FR" sz="1800" dirty="0">
                    <a:effectLst/>
                    <a:latin typeface="+mj-lt"/>
                    <a:ea typeface="Yu Mincho" panose="02020400000000000000" pitchFamily="18" charset="-128"/>
                    <a:cs typeface="Times New Roman" panose="02020603050405020304" pitchFamily="18" charset="0"/>
                  </a:rPr>
                  <a:t>, ta </a:t>
                </a:r>
                <a:r>
                  <a:rPr lang="fr-FR" sz="1800" dirty="0" err="1">
                    <a:effectLst/>
                    <a:latin typeface="+mj-lt"/>
                    <a:ea typeface="Yu Mincho" panose="02020400000000000000" pitchFamily="18" charset="-128"/>
                    <a:cs typeface="Times New Roman" panose="02020603050405020304" pitchFamily="18" charset="0"/>
                  </a:rPr>
                  <a:t>có</a:t>
                </a:r>
                <a:r>
                  <a:rPr lang="fr-FR" sz="1800" dirty="0">
                    <a:effectLst/>
                    <a:latin typeface="+mj-lt"/>
                    <a:ea typeface="Yu Mincho" panose="02020400000000000000" pitchFamily="18" charset="-128"/>
                    <a:cs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Yu Mincho" panose="02020400000000000000" pitchFamily="18" charset="-128"/>
                        <a:cs typeface="Times New Roman" panose="02020603050405020304" pitchFamily="18" charset="0"/>
                      </a:rPr>
                      <m:t>𝐴𝐶</m:t>
                    </m:r>
                    <m:r>
                      <a:rPr lang="fr-FR" sz="1800" i="1">
                        <a:effectLst/>
                        <a:latin typeface="Cambria Math" panose="02040503050406030204" pitchFamily="18" charset="0"/>
                        <a:ea typeface="Yu Mincho" panose="02020400000000000000" pitchFamily="18" charset="-128"/>
                        <a:cs typeface="Times New Roman" panose="02020603050405020304" pitchFamily="18" charset="0"/>
                      </a:rPr>
                      <m:t>=</m:t>
                    </m:r>
                    <m:f>
                      <m:f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fr-FR" sz="1800" i="1">
                            <a:effectLst/>
                            <a:latin typeface="Cambria Math" panose="02040503050406030204" pitchFamily="18" charset="0"/>
                            <a:ea typeface="Yu Mincho" panose="02020400000000000000" pitchFamily="18" charset="-128"/>
                            <a:cs typeface="Times New Roman" panose="02020603050405020304" pitchFamily="18" charset="0"/>
                          </a:rPr>
                          <m:t>𝑂𝐶</m:t>
                        </m:r>
                      </m:num>
                      <m:den>
                        <m:func>
                          <m:fun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fr-FR" sz="1800" i="0">
                                <a:effectLst/>
                                <a:latin typeface="Cambria Math" panose="02040503050406030204" pitchFamily="18" charset="0"/>
                                <a:ea typeface="Yu Mincho" panose="02020400000000000000" pitchFamily="18" charset="-128"/>
                                <a:cs typeface="Times New Roman" panose="02020603050405020304" pitchFamily="18" charset="0"/>
                              </a:rPr>
                              <m:t>tan</m:t>
                            </m:r>
                          </m:fName>
                          <m:e>
                            <m:r>
                              <a:rPr lang="fr-FR" sz="1800" i="1">
                                <a:effectLst/>
                                <a:latin typeface="Cambria Math" panose="02040503050406030204" pitchFamily="18" charset="0"/>
                                <a:ea typeface="Yu Mincho" panose="02020400000000000000" pitchFamily="18" charset="-128"/>
                                <a:cs typeface="Times New Roman" panose="02020603050405020304" pitchFamily="18" charset="0"/>
                              </a:rPr>
                              <m:t>𝛼</m:t>
                            </m:r>
                          </m:e>
                        </m:func>
                      </m:den>
                    </m:f>
                    <m:r>
                      <a:rPr lang="fr-FR" sz="1800" i="1">
                        <a:effectLst/>
                        <a:latin typeface="Cambria Math" panose="02040503050406030204" pitchFamily="18" charset="0"/>
                        <a:ea typeface="Yu Mincho" panose="02020400000000000000" pitchFamily="18" charset="-128"/>
                        <a:cs typeface="Times New Roman" panose="02020603050405020304" pitchFamily="18" charset="0"/>
                      </a:rPr>
                      <m:t>=</m:t>
                    </m:r>
                    <m:f>
                      <m:f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fr-FR" sz="1800" i="1">
                            <a:effectLst/>
                            <a:latin typeface="Cambria Math" panose="02040503050406030204" pitchFamily="18" charset="0"/>
                            <a:ea typeface="Yu Mincho" panose="02020400000000000000" pitchFamily="18" charset="-128"/>
                            <a:cs typeface="Times New Roman" panose="02020603050405020304" pitchFamily="18" charset="0"/>
                          </a:rPr>
                          <m:t>𝑥</m:t>
                        </m:r>
                        <m:r>
                          <a:rPr lang="fr-FR" sz="1800" i="1">
                            <a:effectLst/>
                            <a:latin typeface="Cambria Math" panose="02040503050406030204" pitchFamily="18" charset="0"/>
                            <a:ea typeface="Yu Mincho" panose="02020400000000000000" pitchFamily="18" charset="-128"/>
                            <a:cs typeface="Times New Roman" panose="02020603050405020304" pitchFamily="18" charset="0"/>
                          </a:rPr>
                          <m:t>−21,5</m:t>
                        </m:r>
                      </m:num>
                      <m:den>
                        <m:func>
                          <m:fun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fr-FR" sz="1800" i="0">
                                <a:effectLst/>
                                <a:latin typeface="Cambria Math" panose="02040503050406030204" pitchFamily="18" charset="0"/>
                                <a:ea typeface="Yu Mincho" panose="02020400000000000000" pitchFamily="18" charset="-128"/>
                                <a:cs typeface="Times New Roman" panose="02020603050405020304" pitchFamily="18" charset="0"/>
                              </a:rPr>
                              <m:t>tan</m:t>
                            </m:r>
                          </m:fName>
                          <m:e>
                            <m:r>
                              <a:rPr lang="fr-FR" sz="1800" i="1">
                                <a:effectLst/>
                                <a:latin typeface="Cambria Math" panose="02040503050406030204" pitchFamily="18" charset="0"/>
                                <a:ea typeface="Yu Mincho" panose="02020400000000000000" pitchFamily="18" charset="-128"/>
                                <a:cs typeface="Times New Roman" panose="02020603050405020304" pitchFamily="18" charset="0"/>
                              </a:rPr>
                              <m:t>3</m:t>
                            </m:r>
                          </m:e>
                        </m:func>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fr-FR" sz="1800" i="1">
                                <a:effectLst/>
                                <a:latin typeface="Cambria Math" panose="02040503050406030204" pitchFamily="18" charset="0"/>
                                <a:ea typeface="Yu Mincho" panose="02020400000000000000" pitchFamily="18" charset="-128"/>
                                <a:cs typeface="Times New Roman" panose="02020603050405020304" pitchFamily="18" charset="0"/>
                              </a:rPr>
                              <m:t>5</m:t>
                            </m:r>
                          </m:e>
                          <m:sup>
                            <m:r>
                              <a:rPr lang="fr-FR" sz="1800" i="1">
                                <a:effectLst/>
                                <a:latin typeface="Cambria Math" panose="02040503050406030204" pitchFamily="18" charset="0"/>
                                <a:ea typeface="Yu Mincho" panose="02020400000000000000" pitchFamily="18" charset="-128"/>
                                <a:cs typeface="Times New Roman" panose="02020603050405020304" pitchFamily="18" charset="0"/>
                              </a:rPr>
                              <m:t>𝑜</m:t>
                            </m:r>
                          </m:sup>
                        </m:sSup>
                      </m:den>
                    </m:f>
                  </m:oMath>
                </a14:m>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0"/>
                  </a:spcBef>
                </a:pPr>
                <a:r>
                  <a:rPr lang="fr-FR" sz="1800" dirty="0" err="1">
                    <a:effectLst/>
                    <a:latin typeface="+mj-lt"/>
                    <a:ea typeface="Yu Mincho" panose="02020400000000000000" pitchFamily="18" charset="-128"/>
                    <a:cs typeface="Times New Roman" panose="02020603050405020304" pitchFamily="18" charset="0"/>
                  </a:rPr>
                  <a:t>Xét</a:t>
                </a:r>
                <a:r>
                  <a:rPr lang="fr-FR" sz="1800" dirty="0">
                    <a:effectLst/>
                    <a:latin typeface="+mj-lt"/>
                    <a:ea typeface="Yu Mincho" panose="02020400000000000000" pitchFamily="18" charset="-128"/>
                    <a:cs typeface="Times New Roman" panose="02020603050405020304" pitchFamily="18" charset="0"/>
                  </a:rPr>
                  <a:t> </a:t>
                </a:r>
                <a:r>
                  <a:rPr lang="fr-FR" sz="1800" dirty="0" err="1">
                    <a:effectLst/>
                    <a:latin typeface="+mj-lt"/>
                    <a:ea typeface="Yu Mincho" panose="02020400000000000000" pitchFamily="18" charset="-128"/>
                    <a:cs typeface="Times New Roman" panose="02020603050405020304" pitchFamily="18" charset="0"/>
                  </a:rPr>
                  <a:t>tam</a:t>
                </a:r>
                <a:r>
                  <a:rPr lang="fr-FR" sz="1800" dirty="0">
                    <a:effectLst/>
                    <a:latin typeface="+mj-lt"/>
                    <a:ea typeface="Yu Mincho" panose="02020400000000000000" pitchFamily="18" charset="-128"/>
                    <a:cs typeface="Times New Roman" panose="02020603050405020304" pitchFamily="18" charset="0"/>
                  </a:rPr>
                  <a:t> </a:t>
                </a:r>
                <a:r>
                  <a:rPr lang="fr-FR" sz="1800" dirty="0" err="1">
                    <a:effectLst/>
                    <a:latin typeface="+mj-lt"/>
                    <a:ea typeface="Yu Mincho" panose="02020400000000000000" pitchFamily="18" charset="-128"/>
                    <a:cs typeface="Times New Roman" panose="02020603050405020304" pitchFamily="18" charset="0"/>
                  </a:rPr>
                  <a:t>giác</a:t>
                </a:r>
                <a:r>
                  <a:rPr lang="fr-FR" sz="1800" dirty="0">
                    <a:effectLst/>
                    <a:latin typeface="+mj-lt"/>
                    <a:ea typeface="Yu Mincho" panose="02020400000000000000" pitchFamily="18" charset="-128"/>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𝑂𝐵𝐴</m:t>
                    </m:r>
                  </m:oMath>
                </a14:m>
                <a:r>
                  <a:rPr lang="fr-FR" sz="1800" dirty="0">
                    <a:effectLst/>
                    <a:latin typeface="+mj-lt"/>
                    <a:ea typeface="Yu Mincho" panose="02020400000000000000" pitchFamily="18" charset="-128"/>
                    <a:cs typeface="Times New Roman" panose="02020603050405020304" pitchFamily="18" charset="0"/>
                  </a:rPr>
                  <a:t>, ta </a:t>
                </a:r>
                <a:r>
                  <a:rPr lang="fr-FR" sz="1800" dirty="0" err="1">
                    <a:effectLst/>
                    <a:latin typeface="+mj-lt"/>
                    <a:ea typeface="Yu Mincho" panose="02020400000000000000" pitchFamily="18" charset="-128"/>
                    <a:cs typeface="Times New Roman" panose="02020603050405020304" pitchFamily="18" charset="0"/>
                  </a:rPr>
                  <a:t>có</a:t>
                </a:r>
                <a:r>
                  <a:rPr lang="fr-FR" sz="1800" dirty="0">
                    <a:effectLst/>
                    <a:latin typeface="+mj-lt"/>
                    <a:ea typeface="Yu Mincho" panose="02020400000000000000" pitchFamily="18" charset="-128"/>
                    <a:cs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Yu Mincho" panose="02020400000000000000" pitchFamily="18" charset="-128"/>
                        <a:cs typeface="Times New Roman" panose="02020603050405020304" pitchFamily="18" charset="0"/>
                      </a:rPr>
                      <m:t>𝐵𝐷</m:t>
                    </m:r>
                    <m:r>
                      <a:rPr lang="fr-FR" sz="1800" i="1">
                        <a:effectLst/>
                        <a:latin typeface="Cambria Math" panose="02040503050406030204" pitchFamily="18" charset="0"/>
                        <a:ea typeface="Yu Mincho" panose="02020400000000000000" pitchFamily="18" charset="-128"/>
                        <a:cs typeface="Times New Roman" panose="02020603050405020304" pitchFamily="18" charset="0"/>
                      </a:rPr>
                      <m:t>=</m:t>
                    </m:r>
                    <m:f>
                      <m:f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fr-FR" sz="1800" i="1">
                            <a:effectLst/>
                            <a:latin typeface="Cambria Math" panose="02040503050406030204" pitchFamily="18" charset="0"/>
                            <a:ea typeface="Yu Mincho" panose="02020400000000000000" pitchFamily="18" charset="-128"/>
                            <a:cs typeface="Times New Roman" panose="02020603050405020304" pitchFamily="18" charset="0"/>
                          </a:rPr>
                          <m:t>𝑂𝐷</m:t>
                        </m:r>
                      </m:num>
                      <m:den>
                        <m:func>
                          <m:fun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fr-FR" sz="1800" i="0">
                                <a:effectLst/>
                                <a:latin typeface="Cambria Math" panose="02040503050406030204" pitchFamily="18" charset="0"/>
                                <a:ea typeface="Yu Mincho" panose="02020400000000000000" pitchFamily="18" charset="-128"/>
                                <a:cs typeface="Times New Roman" panose="02020603050405020304" pitchFamily="18" charset="0"/>
                              </a:rPr>
                              <m:t>tan</m:t>
                            </m:r>
                          </m:fName>
                          <m:e>
                            <m:r>
                              <a:rPr lang="fr-FR" sz="1800" i="1">
                                <a:effectLst/>
                                <a:latin typeface="Cambria Math" panose="02040503050406030204" pitchFamily="18" charset="0"/>
                                <a:ea typeface="Yu Mincho" panose="02020400000000000000" pitchFamily="18" charset="-128"/>
                                <a:cs typeface="Times New Roman" panose="02020603050405020304" pitchFamily="18" charset="0"/>
                              </a:rPr>
                              <m:t>𝛽</m:t>
                            </m:r>
                          </m:e>
                        </m:func>
                      </m:den>
                    </m:f>
                    <m:r>
                      <a:rPr lang="fr-FR" sz="1800" i="1">
                        <a:effectLst/>
                        <a:latin typeface="Cambria Math" panose="02040503050406030204" pitchFamily="18" charset="0"/>
                        <a:ea typeface="Yu Mincho" panose="02020400000000000000" pitchFamily="18" charset="-128"/>
                        <a:cs typeface="Times New Roman" panose="02020603050405020304" pitchFamily="18" charset="0"/>
                      </a:rPr>
                      <m:t>=</m:t>
                    </m:r>
                    <m:f>
                      <m:f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fr-FR" sz="1800" i="1">
                            <a:effectLst/>
                            <a:latin typeface="Cambria Math" panose="02040503050406030204" pitchFamily="18" charset="0"/>
                            <a:ea typeface="Yu Mincho" panose="02020400000000000000" pitchFamily="18" charset="-128"/>
                            <a:cs typeface="Times New Roman" panose="02020603050405020304" pitchFamily="18" charset="0"/>
                          </a:rPr>
                          <m:t>𝑥</m:t>
                        </m:r>
                        <m:r>
                          <a:rPr lang="fr-FR" sz="1800" i="1">
                            <a:effectLst/>
                            <a:latin typeface="Cambria Math" panose="02040503050406030204" pitchFamily="18" charset="0"/>
                            <a:ea typeface="Yu Mincho" panose="02020400000000000000" pitchFamily="18" charset="-128"/>
                            <a:cs typeface="Times New Roman" panose="02020603050405020304" pitchFamily="18" charset="0"/>
                          </a:rPr>
                          <m:t>−1,5</m:t>
                        </m:r>
                      </m:num>
                      <m:den>
                        <m:func>
                          <m:fun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fr-FR" sz="1800" i="0">
                                <a:effectLst/>
                                <a:latin typeface="Cambria Math" panose="02040503050406030204" pitchFamily="18" charset="0"/>
                                <a:ea typeface="Yu Mincho" panose="02020400000000000000" pitchFamily="18" charset="-128"/>
                                <a:cs typeface="Times New Roman" panose="02020603050405020304" pitchFamily="18" charset="0"/>
                              </a:rPr>
                              <m:t>tan</m:t>
                            </m:r>
                          </m:fName>
                          <m:e>
                            <m:r>
                              <a:rPr lang="fr-FR" sz="1800" i="0">
                                <a:effectLst/>
                                <a:latin typeface="Cambria Math" panose="02040503050406030204" pitchFamily="18" charset="0"/>
                                <a:ea typeface="Yu Mincho" panose="02020400000000000000" pitchFamily="18" charset="-128"/>
                                <a:cs typeface="Times New Roman" panose="02020603050405020304" pitchFamily="18" charset="0"/>
                              </a:rPr>
                              <m:t>7</m:t>
                            </m:r>
                          </m:e>
                        </m:func>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fr-FR" sz="1800" i="1">
                                <a:effectLst/>
                                <a:latin typeface="Cambria Math" panose="02040503050406030204" pitchFamily="18" charset="0"/>
                                <a:ea typeface="Yu Mincho" panose="02020400000000000000" pitchFamily="18" charset="-128"/>
                                <a:cs typeface="Times New Roman" panose="02020603050405020304" pitchFamily="18" charset="0"/>
                              </a:rPr>
                              <m:t>5</m:t>
                            </m:r>
                          </m:e>
                          <m:sup>
                            <m:r>
                              <a:rPr lang="fr-FR" sz="1800" i="1">
                                <a:effectLst/>
                                <a:latin typeface="Cambria Math" panose="02040503050406030204" pitchFamily="18" charset="0"/>
                                <a:ea typeface="Yu Mincho" panose="02020400000000000000" pitchFamily="18" charset="-128"/>
                                <a:cs typeface="Times New Roman" panose="02020603050405020304" pitchFamily="18" charset="0"/>
                              </a:rPr>
                              <m:t>𝑜</m:t>
                            </m:r>
                          </m:sup>
                        </m:sSup>
                      </m:den>
                    </m:f>
                  </m:oMath>
                </a14:m>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0"/>
                  </a:spcBef>
                </a:pPr>
                <a:r>
                  <a:rPr lang="en-US" sz="1800" dirty="0" err="1">
                    <a:solidFill>
                      <a:srgbClr val="333333"/>
                    </a:solidFill>
                    <a:effectLst/>
                    <a:latin typeface="+mj-lt"/>
                    <a:ea typeface="Times New Roman" panose="02020603050405020304" pitchFamily="18" charset="0"/>
                  </a:rPr>
                  <a:t>Mà</a:t>
                </a:r>
                <a:r>
                  <a:rPr lang="en-US" sz="1800" dirty="0">
                    <a:solidFill>
                      <a:srgbClr val="333333"/>
                    </a:solidFill>
                    <a:effectLst/>
                    <a:latin typeface="+mj-lt"/>
                    <a:ea typeface="Times New Roman" panose="02020603050405020304" pitchFamily="18" charset="0"/>
                  </a:rPr>
                  <a:t> </a:t>
                </a:r>
                <a14:m>
                  <m:oMath xmlns:m="http://schemas.openxmlformats.org/officeDocument/2006/math">
                    <m:r>
                      <a:rPr lang="en-US" sz="1800" i="1" dirty="0" smtClean="0">
                        <a:solidFill>
                          <a:srgbClr val="333333"/>
                        </a:solidFill>
                        <a:effectLst/>
                        <a:latin typeface="Cambria Math" panose="02040503050406030204" pitchFamily="18" charset="0"/>
                        <a:ea typeface="Times New Roman" panose="02020603050405020304" pitchFamily="18" charset="0"/>
                      </a:rPr>
                      <m:t>𝐴𝐶</m:t>
                    </m:r>
                    <m:r>
                      <a:rPr lang="en-US" sz="1800" i="1" dirty="0" smtClean="0">
                        <a:solidFill>
                          <a:srgbClr val="333333"/>
                        </a:solidFill>
                        <a:effectLst/>
                        <a:latin typeface="Cambria Math" panose="02040503050406030204" pitchFamily="18" charset="0"/>
                        <a:ea typeface="Times New Roman" panose="02020603050405020304" pitchFamily="18" charset="0"/>
                      </a:rPr>
                      <m:t>=</m:t>
                    </m:r>
                    <m:r>
                      <a:rPr lang="en-US" sz="1800" i="1" dirty="0" smtClean="0">
                        <a:solidFill>
                          <a:srgbClr val="333333"/>
                        </a:solidFill>
                        <a:effectLst/>
                        <a:latin typeface="Cambria Math" panose="02040503050406030204" pitchFamily="18" charset="0"/>
                        <a:ea typeface="Times New Roman" panose="02020603050405020304" pitchFamily="18" charset="0"/>
                      </a:rPr>
                      <m:t>𝐵𝐷</m:t>
                    </m:r>
                    <m:r>
                      <a:rPr lang="en-US" sz="1800" i="1" dirty="0" smtClean="0">
                        <a:solidFill>
                          <a:srgbClr val="333333"/>
                        </a:solidFill>
                        <a:effectLst/>
                        <a:latin typeface="Cambria Math" panose="02040503050406030204" pitchFamily="18" charset="0"/>
                        <a:ea typeface="Times New Roman" panose="02020603050405020304" pitchFamily="18" charset="0"/>
                      </a:rPr>
                      <m:t> </m:t>
                    </m:r>
                  </m:oMath>
                </a14:m>
                <a:r>
                  <a:rPr lang="en-US" sz="1800" dirty="0" err="1">
                    <a:solidFill>
                      <a:srgbClr val="333333"/>
                    </a:solidFill>
                    <a:effectLst/>
                    <a:latin typeface="+mj-lt"/>
                    <a:ea typeface="Times New Roman" panose="02020603050405020304" pitchFamily="18" charset="0"/>
                  </a:rPr>
                  <a:t>nên</a:t>
                </a:r>
                <a:r>
                  <a:rPr lang="en-US" sz="1800" dirty="0">
                    <a:solidFill>
                      <a:srgbClr val="333333"/>
                    </a:solidFill>
                    <a:effectLst/>
                    <a:latin typeface="+mj-lt"/>
                    <a:ea typeface="Times New Roman" panose="02020603050405020304" pitchFamily="18" charset="0"/>
                  </a:rPr>
                  <a:t>: </a:t>
                </a:r>
                <a14:m>
                  <m:oMath xmlns:m="http://schemas.openxmlformats.org/officeDocument/2006/math">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−21,5</m:t>
                        </m:r>
                      </m:num>
                      <m:den>
                        <m:func>
                          <m:funcPr>
                            <m:ctrlPr>
                              <a:rPr lang="en-US" sz="1800" i="1">
                                <a:effectLst/>
                                <a:latin typeface="Cambria Math" panose="02040503050406030204" pitchFamily="18" charset="0"/>
                                <a:ea typeface="Times New Roman" panose="02020603050405020304" pitchFamily="18" charset="0"/>
                              </a:rPr>
                            </m:ctrlPr>
                          </m:funcPr>
                          <m:fName>
                            <m:r>
                              <m:rPr>
                                <m:sty m:val="p"/>
                              </m:rPr>
                              <a:rPr lang="en-US" sz="1800" i="0">
                                <a:effectLst/>
                                <a:latin typeface="Cambria Math" panose="02040503050406030204" pitchFamily="18" charset="0"/>
                                <a:ea typeface="Times New Roman" panose="02020603050405020304" pitchFamily="18" charset="0"/>
                              </a:rPr>
                              <m:t>tan</m:t>
                            </m:r>
                          </m:fName>
                          <m:e>
                            <m:r>
                              <a:rPr lang="en-US" sz="1800" i="1">
                                <a:effectLst/>
                                <a:latin typeface="Cambria Math" panose="02040503050406030204" pitchFamily="18" charset="0"/>
                                <a:ea typeface="Times New Roman" panose="02020603050405020304" pitchFamily="18" charset="0"/>
                              </a:rPr>
                              <m:t>3</m:t>
                            </m:r>
                          </m:e>
                        </m:func>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5</m:t>
                            </m:r>
                          </m:e>
                          <m:sup>
                            <m:r>
                              <a:rPr lang="en-US" sz="1800" i="1">
                                <a:effectLst/>
                                <a:latin typeface="Cambria Math" panose="02040503050406030204" pitchFamily="18" charset="0"/>
                                <a:ea typeface="Times New Roman" panose="02020603050405020304" pitchFamily="18" charset="0"/>
                              </a:rPr>
                              <m:t>°</m:t>
                            </m:r>
                          </m:sup>
                        </m:sSup>
                      </m:den>
                    </m:f>
                    <m:r>
                      <a:rPr lang="en-US" sz="1800" i="1">
                        <a:effectLst/>
                        <a:latin typeface="Cambria Math" panose="02040503050406030204" pitchFamily="18" charset="0"/>
                        <a:ea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−1,5</m:t>
                        </m:r>
                      </m:num>
                      <m:den>
                        <m:func>
                          <m:funcPr>
                            <m:ctrlPr>
                              <a:rPr lang="en-US" sz="1800" i="1">
                                <a:effectLst/>
                                <a:latin typeface="Cambria Math" panose="02040503050406030204" pitchFamily="18" charset="0"/>
                                <a:ea typeface="Times New Roman" panose="02020603050405020304" pitchFamily="18" charset="0"/>
                              </a:rPr>
                            </m:ctrlPr>
                          </m:funcPr>
                          <m:fName>
                            <m:r>
                              <m:rPr>
                                <m:sty m:val="p"/>
                              </m:rPr>
                              <a:rPr lang="en-US" sz="1800" i="0">
                                <a:effectLst/>
                                <a:latin typeface="Cambria Math" panose="02040503050406030204" pitchFamily="18" charset="0"/>
                                <a:ea typeface="Times New Roman" panose="02020603050405020304" pitchFamily="18" charset="0"/>
                              </a:rPr>
                              <m:t>tan</m:t>
                            </m:r>
                          </m:fName>
                          <m:e>
                            <m:r>
                              <a:rPr lang="en-US" sz="1800" i="1">
                                <a:effectLst/>
                                <a:latin typeface="Cambria Math" panose="02040503050406030204" pitchFamily="18" charset="0"/>
                                <a:ea typeface="Times New Roman" panose="02020603050405020304" pitchFamily="18" charset="0"/>
                              </a:rPr>
                              <m:t>7</m:t>
                            </m:r>
                          </m:e>
                        </m:func>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5</m:t>
                            </m:r>
                          </m:e>
                          <m:sup>
                            <m:r>
                              <a:rPr lang="en-US" sz="1800" i="1">
                                <a:effectLst/>
                                <a:latin typeface="Cambria Math" panose="02040503050406030204" pitchFamily="18" charset="0"/>
                                <a:ea typeface="Times New Roman" panose="02020603050405020304" pitchFamily="18" charset="0"/>
                              </a:rPr>
                              <m:t>°</m:t>
                            </m:r>
                          </m:sup>
                        </m:sSup>
                      </m:den>
                    </m:f>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≈26,1</m:t>
                    </m:r>
                  </m:oMath>
                </a14:m>
                <a:endParaRPr lang="en-US" sz="1800" dirty="0">
                  <a:effectLst/>
                  <a:latin typeface="+mj-lt"/>
                  <a:ea typeface="Times New Roman" panose="02020603050405020304" pitchFamily="18" charset="0"/>
                </a:endParaRPr>
              </a:p>
              <a:p>
                <a:pPr marL="0" marR="0">
                  <a:lnSpc>
                    <a:spcPct val="150000"/>
                  </a:lnSpc>
                  <a:spcBef>
                    <a:spcPts val="0"/>
                  </a:spcBef>
                </a:pPr>
                <a:r>
                  <a:rPr lang="en-US" sz="1800" dirty="0" err="1">
                    <a:solidFill>
                      <a:srgbClr val="333333"/>
                    </a:solidFill>
                    <a:effectLst/>
                    <a:latin typeface="+mj-lt"/>
                    <a:ea typeface="Times New Roman" panose="02020603050405020304" pitchFamily="18" charset="0"/>
                  </a:rPr>
                  <a:t>Vậy</a:t>
                </a:r>
                <a:r>
                  <a:rPr lang="en-US" sz="1800" dirty="0">
                    <a:solidFill>
                      <a:srgbClr val="333333"/>
                    </a:solidFill>
                    <a:effectLst/>
                    <a:latin typeface="+mj-lt"/>
                    <a:ea typeface="Times New Roman" panose="02020603050405020304" pitchFamily="18" charset="0"/>
                  </a:rPr>
                  <a:t> </a:t>
                </a:r>
                <a:r>
                  <a:rPr lang="en-US" sz="1800" dirty="0" err="1">
                    <a:solidFill>
                      <a:srgbClr val="333333"/>
                    </a:solidFill>
                    <a:effectLst/>
                    <a:latin typeface="+mj-lt"/>
                    <a:ea typeface="Times New Roman" panose="02020603050405020304" pitchFamily="18" charset="0"/>
                  </a:rPr>
                  <a:t>chiếc</a:t>
                </a:r>
                <a:r>
                  <a:rPr lang="en-US" sz="1800" dirty="0">
                    <a:solidFill>
                      <a:srgbClr val="333333"/>
                    </a:solidFill>
                    <a:effectLst/>
                    <a:latin typeface="+mj-lt"/>
                    <a:ea typeface="Times New Roman" panose="02020603050405020304" pitchFamily="18" charset="0"/>
                  </a:rPr>
                  <a:t> </a:t>
                </a:r>
                <a:r>
                  <a:rPr lang="en-US" sz="1800" dirty="0" err="1">
                    <a:solidFill>
                      <a:srgbClr val="333333"/>
                    </a:solidFill>
                    <a:effectLst/>
                    <a:latin typeface="+mj-lt"/>
                    <a:ea typeface="Times New Roman" panose="02020603050405020304" pitchFamily="18" charset="0"/>
                  </a:rPr>
                  <a:t>diều</a:t>
                </a:r>
                <a:r>
                  <a:rPr lang="en-US" sz="1800" dirty="0">
                    <a:solidFill>
                      <a:srgbClr val="333333"/>
                    </a:solidFill>
                    <a:effectLst/>
                    <a:latin typeface="+mj-lt"/>
                    <a:ea typeface="Times New Roman" panose="02020603050405020304" pitchFamily="18" charset="0"/>
                  </a:rPr>
                  <a:t> bay </a:t>
                </a:r>
                <a:r>
                  <a:rPr lang="en-US" sz="1800" dirty="0" err="1">
                    <a:solidFill>
                      <a:srgbClr val="333333"/>
                    </a:solidFill>
                    <a:effectLst/>
                    <a:latin typeface="+mj-lt"/>
                    <a:ea typeface="Times New Roman" panose="02020603050405020304" pitchFamily="18" charset="0"/>
                  </a:rPr>
                  <a:t>cao</a:t>
                </a:r>
                <a:r>
                  <a:rPr lang="en-US" sz="1800" dirty="0">
                    <a:solidFill>
                      <a:srgbClr val="333333"/>
                    </a:solidFill>
                    <a:effectLst/>
                    <a:latin typeface="+mj-lt"/>
                    <a:ea typeface="Times New Roman" panose="02020603050405020304" pitchFamily="18" charset="0"/>
                  </a:rPr>
                  <a:t> </a:t>
                </a:r>
                <a14:m>
                  <m:oMath xmlns:m="http://schemas.openxmlformats.org/officeDocument/2006/math">
                    <m:r>
                      <a:rPr lang="en-US" sz="1800" i="1" dirty="0" smtClean="0">
                        <a:solidFill>
                          <a:srgbClr val="333333"/>
                        </a:solidFill>
                        <a:effectLst/>
                        <a:latin typeface="Cambria Math" panose="02040503050406030204" pitchFamily="18" charset="0"/>
                        <a:ea typeface="Times New Roman" panose="02020603050405020304" pitchFamily="18" charset="0"/>
                      </a:rPr>
                      <m:t>26,1</m:t>
                    </m:r>
                  </m:oMath>
                </a14:m>
                <a:r>
                  <a:rPr lang="en-US" sz="1800" dirty="0">
                    <a:solidFill>
                      <a:srgbClr val="333333"/>
                    </a:solidFill>
                    <a:effectLst/>
                    <a:latin typeface="+mj-lt"/>
                    <a:ea typeface="Times New Roman" panose="02020603050405020304" pitchFamily="18" charset="0"/>
                  </a:rPr>
                  <a:t> </a:t>
                </a:r>
                <a:r>
                  <a:rPr lang="en-US" sz="1800" dirty="0" err="1">
                    <a:solidFill>
                      <a:srgbClr val="333333"/>
                    </a:solidFill>
                    <a:effectLst/>
                    <a:latin typeface="+mj-lt"/>
                    <a:ea typeface="Times New Roman" panose="02020603050405020304" pitchFamily="18" charset="0"/>
                  </a:rPr>
                  <a:t>mét</a:t>
                </a:r>
                <a:r>
                  <a:rPr lang="en-US" sz="1800" dirty="0">
                    <a:solidFill>
                      <a:srgbClr val="333333"/>
                    </a:solidFill>
                    <a:effectLst/>
                    <a:latin typeface="+mj-lt"/>
                    <a:ea typeface="Times New Roman" panose="02020603050405020304" pitchFamily="18" charset="0"/>
                  </a:rPr>
                  <a:t> so </a:t>
                </a:r>
                <a:r>
                  <a:rPr lang="en-US" sz="1800" dirty="0" err="1">
                    <a:solidFill>
                      <a:srgbClr val="333333"/>
                    </a:solidFill>
                    <a:effectLst/>
                    <a:latin typeface="+mj-lt"/>
                    <a:ea typeface="Times New Roman" panose="02020603050405020304" pitchFamily="18" charset="0"/>
                  </a:rPr>
                  <a:t>với</a:t>
                </a:r>
                <a:r>
                  <a:rPr lang="en-US" sz="1800" dirty="0">
                    <a:solidFill>
                      <a:srgbClr val="333333"/>
                    </a:solidFill>
                    <a:effectLst/>
                    <a:latin typeface="+mj-lt"/>
                    <a:ea typeface="Times New Roman" panose="02020603050405020304" pitchFamily="18" charset="0"/>
                  </a:rPr>
                  <a:t> </a:t>
                </a:r>
                <a:r>
                  <a:rPr lang="en-US" sz="1800" dirty="0" err="1">
                    <a:solidFill>
                      <a:srgbClr val="333333"/>
                    </a:solidFill>
                    <a:effectLst/>
                    <a:latin typeface="+mj-lt"/>
                    <a:ea typeface="Times New Roman" panose="02020603050405020304" pitchFamily="18" charset="0"/>
                  </a:rPr>
                  <a:t>mặt</a:t>
                </a:r>
                <a:r>
                  <a:rPr lang="en-US" sz="1800" dirty="0">
                    <a:solidFill>
                      <a:srgbClr val="333333"/>
                    </a:solidFill>
                    <a:effectLst/>
                    <a:latin typeface="+mj-lt"/>
                    <a:ea typeface="Times New Roman" panose="02020603050405020304" pitchFamily="18" charset="0"/>
                  </a:rPr>
                  <a:t> </a:t>
                </a:r>
                <a:r>
                  <a:rPr lang="en-US" sz="1800" dirty="0" err="1">
                    <a:solidFill>
                      <a:srgbClr val="333333"/>
                    </a:solidFill>
                    <a:effectLst/>
                    <a:latin typeface="+mj-lt"/>
                    <a:ea typeface="Times New Roman" panose="02020603050405020304" pitchFamily="18" charset="0"/>
                  </a:rPr>
                  <a:t>đất</a:t>
                </a:r>
                <a:r>
                  <a:rPr lang="en-US" sz="1800" dirty="0">
                    <a:solidFill>
                      <a:srgbClr val="333333"/>
                    </a:solidFill>
                    <a:effectLst/>
                    <a:latin typeface="+mj-lt"/>
                    <a:ea typeface="Times New Roman" panose="02020603050405020304" pitchFamily="18" charset="0"/>
                  </a:rPr>
                  <a:t>.</a:t>
                </a:r>
                <a:endParaRPr lang="en-US" sz="1800" dirty="0">
                  <a:effectLst/>
                  <a:latin typeface="+mj-lt"/>
                  <a:ea typeface="Times New Roman" panose="02020603050405020304" pitchFamily="18" charset="0"/>
                </a:endParaRPr>
              </a:p>
            </p:txBody>
          </p:sp>
        </mc:Choice>
        <mc:Fallback xmlns="">
          <p:sp>
            <p:nvSpPr>
              <p:cNvPr id="10" name="Hộp Văn bản 9">
                <a:extLst>
                  <a:ext uri="{FF2B5EF4-FFF2-40B4-BE49-F238E27FC236}">
                    <a16:creationId xmlns:a16="http://schemas.microsoft.com/office/drawing/2014/main" id="{F0AC73D8-7367-0B3D-1EC9-62023FD593A2}"/>
                  </a:ext>
                </a:extLst>
              </p:cNvPr>
              <p:cNvSpPr txBox="1">
                <a:spLocks noRot="1" noChangeAspect="1" noMove="1" noResize="1" noEditPoints="1" noAdjustHandles="1" noChangeArrowheads="1" noChangeShapeType="1" noTextEdit="1"/>
              </p:cNvSpPr>
              <p:nvPr/>
            </p:nvSpPr>
            <p:spPr>
              <a:xfrm>
                <a:off x="922032" y="2738350"/>
                <a:ext cx="5065226" cy="2326599"/>
              </a:xfrm>
              <a:prstGeom prst="rect">
                <a:avLst/>
              </a:prstGeom>
              <a:blipFill>
                <a:blip r:embed="rId4"/>
                <a:stretch>
                  <a:fillRect l="-963" r="-722" b="-18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id="{B8055706-30F8-067E-3930-95AA12C2C312}"/>
                  </a:ext>
                </a:extLst>
              </p:cNvPr>
              <p:cNvSpPr txBox="1"/>
              <p:nvPr/>
            </p:nvSpPr>
            <p:spPr>
              <a:xfrm>
                <a:off x="922032" y="2061312"/>
                <a:ext cx="5640489" cy="92333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1800" b="0" i="0" u="none" strike="noStrike" kern="0" cap="none" spc="0" normalizeH="0" baseline="0" noProof="0" dirty="0">
                    <a:ln>
                      <a:noFill/>
                    </a:ln>
                    <a:solidFill>
                      <a:srgbClr val="000000"/>
                    </a:solidFill>
                    <a:effectLst/>
                    <a:uLnTx/>
                    <a:uFillTx/>
                    <a:latin typeface="Arial"/>
                    <a:ea typeface="Yu Mincho" panose="02020400000000000000" pitchFamily="18" charset="-128"/>
                    <a:cs typeface="Times New Roman" panose="02020603050405020304" pitchFamily="18" charset="0"/>
                    <a:sym typeface="Arial"/>
                  </a:rPr>
                  <a:t>Ta </a:t>
                </a:r>
                <a:r>
                  <a:rPr kumimoji="0" lang="fr-FR" sz="1800" b="0" i="0" u="none" strike="noStrike" kern="0" cap="none" spc="0" normalizeH="0" baseline="0" noProof="0" dirty="0" err="1">
                    <a:ln>
                      <a:noFill/>
                    </a:ln>
                    <a:solidFill>
                      <a:srgbClr val="000000"/>
                    </a:solidFill>
                    <a:effectLst/>
                    <a:uLnTx/>
                    <a:uFillTx/>
                    <a:latin typeface="Arial"/>
                    <a:ea typeface="Yu Mincho" panose="02020400000000000000" pitchFamily="18" charset="-128"/>
                    <a:cs typeface="Times New Roman" panose="02020603050405020304" pitchFamily="18" charset="0"/>
                    <a:sym typeface="Arial"/>
                  </a:rPr>
                  <a:t>có</a:t>
                </a:r>
                <a:r>
                  <a:rPr kumimoji="0" lang="fr-FR" sz="1800" b="0" i="0" u="none" strike="noStrike" kern="0" cap="none" spc="0" normalizeH="0" baseline="0" noProof="0" dirty="0">
                    <a:ln>
                      <a:noFill/>
                    </a:ln>
                    <a:solidFill>
                      <a:srgbClr val="000000"/>
                    </a:solidFill>
                    <a:effectLst/>
                    <a:uLnTx/>
                    <a:uFillTx/>
                    <a:latin typeface="Arial"/>
                    <a:ea typeface="Yu Mincho" panose="02020400000000000000" pitchFamily="18" charset="-128"/>
                    <a:cs typeface="Times New Roman" panose="02020603050405020304" pitchFamily="18" charset="0"/>
                    <a:sym typeface="Arial"/>
                  </a:rPr>
                  <a:t>: </a:t>
                </a:r>
                <a14:m>
                  <m:oMath xmlns:m="http://schemas.openxmlformats.org/officeDocument/2006/math">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𝑂𝐶</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𝑂𝐻</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𝐶𝐻</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𝑥</m:t>
                    </m:r>
                    <m:r>
                      <a:rPr kumimoji="0" lang="en-US"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m:t>
                    </m:r>
                    <m:d>
                      <m:dPr>
                        <m:ctrlP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ctrlPr>
                      </m:dPr>
                      <m:e>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20+1,5</m:t>
                        </m:r>
                      </m:e>
                    </m:d>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𝑥</m:t>
                    </m:r>
                    <m:r>
                      <a:rPr kumimoji="0" lang="en-US"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21,5 (</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𝑚</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m:t>
                    </m:r>
                  </m:oMath>
                </a14:m>
                <a:r>
                  <a:rPr kumimoji="0" lang="fr-FR" sz="1800" b="0" i="0" u="none" strike="noStrike" kern="0" cap="none" spc="0" normalizeH="0" baseline="0" noProof="0" dirty="0">
                    <a:ln>
                      <a:noFill/>
                    </a:ln>
                    <a:solidFill>
                      <a:srgbClr val="000000"/>
                    </a:solidFill>
                    <a:effectLst/>
                    <a:uLnTx/>
                    <a:uFillTx/>
                    <a:latin typeface="Arial"/>
                    <a:ea typeface="Yu Mincho" panose="02020400000000000000" pitchFamily="18" charset="-128"/>
                    <a:cs typeface="Times New Roman" panose="02020603050405020304" pitchFamily="18" charset="0"/>
                    <a:sym typeface="Arial"/>
                  </a:rPr>
                  <a:t>,</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14:m>
                  <m:oMathPara xmlns:m="http://schemas.openxmlformats.org/officeDocument/2006/math">
                    <m:oMathParaPr>
                      <m:jc m:val="left"/>
                    </m:oMathParaPr>
                    <m:oMath xmlns:m="http://schemas.openxmlformats.org/officeDocument/2006/math">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𝑂𝐷</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𝑂𝐻</m:t>
                      </m:r>
                      <m:r>
                        <a:rPr kumimoji="0" lang="en-US"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𝐷𝐻</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𝑥</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=1,5 (</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𝑚</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m:t>
                      </m:r>
                    </m:oMath>
                  </m:oMathPara>
                </a14:m>
                <a:endPar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Choice>
        <mc:Fallback xmlns="">
          <p:sp>
            <p:nvSpPr>
              <p:cNvPr id="12" name="Hộp Văn bản 11">
                <a:extLst>
                  <a:ext uri="{FF2B5EF4-FFF2-40B4-BE49-F238E27FC236}">
                    <a16:creationId xmlns:a16="http://schemas.microsoft.com/office/drawing/2014/main" id="{B8055706-30F8-067E-3930-95AA12C2C312}"/>
                  </a:ext>
                </a:extLst>
              </p:cNvPr>
              <p:cNvSpPr txBox="1">
                <a:spLocks noRot="1" noChangeAspect="1" noMove="1" noResize="1" noEditPoints="1" noAdjustHandles="1" noChangeArrowheads="1" noChangeShapeType="1" noTextEdit="1"/>
              </p:cNvSpPr>
              <p:nvPr/>
            </p:nvSpPr>
            <p:spPr>
              <a:xfrm>
                <a:off x="922032" y="2061312"/>
                <a:ext cx="5640489" cy="923330"/>
              </a:xfrm>
              <a:prstGeom prst="rect">
                <a:avLst/>
              </a:prstGeom>
              <a:blipFill>
                <a:blip r:embed="rId5"/>
                <a:stretch>
                  <a:fillRect l="-864" r="-648"/>
                </a:stretch>
              </a:blipFill>
            </p:spPr>
            <p:txBody>
              <a:bodyPr/>
              <a:lstStyle/>
              <a:p>
                <a:r>
                  <a:rPr lang="en-US">
                    <a:noFill/>
                  </a:rPr>
                  <a:t> </a:t>
                </a:r>
              </a:p>
            </p:txBody>
          </p:sp>
        </mc:Fallback>
      </mc:AlternateContent>
    </p:spTree>
    <p:extLst>
      <p:ext uri="{BB962C8B-B14F-4D97-AF65-F5344CB8AC3E}">
        <p14:creationId xmlns:p14="http://schemas.microsoft.com/office/powerpoint/2010/main" val="297880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500"/>
                                        <p:tgtEl>
                                          <p:spTgt spid="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500"/>
                                        <p:tgtEl>
                                          <p:spTgt spid="8">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animEffect transition="in" filter="fade">
                                      <p:cBhvr>
                                        <p:cTn id="36" dur="500"/>
                                        <p:tgtEl>
                                          <p:spTgt spid="12">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xEl>
                                              <p:pRg st="1" end="1"/>
                                            </p:txEl>
                                          </p:spTgt>
                                        </p:tgtEl>
                                        <p:attrNameLst>
                                          <p:attrName>style.visibility</p:attrName>
                                        </p:attrNameLst>
                                      </p:cBhvr>
                                      <p:to>
                                        <p:strVal val="visible"/>
                                      </p:to>
                                    </p:set>
                                    <p:animEffect transition="in" filter="fade">
                                      <p:cBhvr>
                                        <p:cTn id="41" dur="500"/>
                                        <p:tgtEl>
                                          <p:spTgt spid="12">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
                                            <p:txEl>
                                              <p:pRg st="0" end="0"/>
                                            </p:txEl>
                                          </p:spTgt>
                                        </p:tgtEl>
                                        <p:attrNameLst>
                                          <p:attrName>style.visibility</p:attrName>
                                        </p:attrNameLst>
                                      </p:cBhvr>
                                      <p:to>
                                        <p:strVal val="visible"/>
                                      </p:to>
                                    </p:set>
                                    <p:animEffect transition="in" filter="fade">
                                      <p:cBhvr>
                                        <p:cTn id="46" dur="500"/>
                                        <p:tgtEl>
                                          <p:spTgt spid="10">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0">
                                            <p:txEl>
                                              <p:pRg st="1" end="1"/>
                                            </p:txEl>
                                          </p:spTgt>
                                        </p:tgtEl>
                                        <p:attrNameLst>
                                          <p:attrName>style.visibility</p:attrName>
                                        </p:attrNameLst>
                                      </p:cBhvr>
                                      <p:to>
                                        <p:strVal val="visible"/>
                                      </p:to>
                                    </p:set>
                                    <p:animEffect transition="in" filter="fade">
                                      <p:cBhvr>
                                        <p:cTn id="51" dur="500"/>
                                        <p:tgtEl>
                                          <p:spTgt spid="10">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0">
                                            <p:txEl>
                                              <p:pRg st="2" end="2"/>
                                            </p:txEl>
                                          </p:spTgt>
                                        </p:tgtEl>
                                        <p:attrNameLst>
                                          <p:attrName>style.visibility</p:attrName>
                                        </p:attrNameLst>
                                      </p:cBhvr>
                                      <p:to>
                                        <p:strVal val="visible"/>
                                      </p:to>
                                    </p:set>
                                    <p:animEffect transition="in" filter="fade">
                                      <p:cBhvr>
                                        <p:cTn id="56" dur="500"/>
                                        <p:tgtEl>
                                          <p:spTgt spid="10">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0">
                                            <p:txEl>
                                              <p:pRg st="3" end="3"/>
                                            </p:txEl>
                                          </p:spTgt>
                                        </p:tgtEl>
                                        <p:attrNameLst>
                                          <p:attrName>style.visibility</p:attrName>
                                        </p:attrNameLst>
                                      </p:cBhvr>
                                      <p:to>
                                        <p:strVal val="visible"/>
                                      </p:to>
                                    </p:set>
                                    <p:animEffect transition="in" filter="fade">
                                      <p:cBhvr>
                                        <p:cTn id="61"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763;p57">
            <a:extLst>
              <a:ext uri="{FF2B5EF4-FFF2-40B4-BE49-F238E27FC236}">
                <a16:creationId xmlns:a16="http://schemas.microsoft.com/office/drawing/2014/main" id="{3364FEEA-6705-1820-0E30-2889F6032C18}"/>
              </a:ext>
            </a:extLst>
          </p:cNvPr>
          <p:cNvGrpSpPr/>
          <p:nvPr/>
        </p:nvGrpSpPr>
        <p:grpSpPr>
          <a:xfrm>
            <a:off x="1119900" y="1955363"/>
            <a:ext cx="1151150" cy="958850"/>
            <a:chOff x="2909675" y="589500"/>
            <a:chExt cx="1151150" cy="958850"/>
          </a:xfrm>
        </p:grpSpPr>
        <p:sp>
          <p:nvSpPr>
            <p:cNvPr id="5" name="Google Shape;2764;p57">
              <a:extLst>
                <a:ext uri="{FF2B5EF4-FFF2-40B4-BE49-F238E27FC236}">
                  <a16:creationId xmlns:a16="http://schemas.microsoft.com/office/drawing/2014/main" id="{F0711525-3A92-9B88-83F4-E40B1C53EBFC}"/>
                </a:ext>
              </a:extLst>
            </p:cNvPr>
            <p:cNvSpPr/>
            <p:nvPr/>
          </p:nvSpPr>
          <p:spPr>
            <a:xfrm>
              <a:off x="3365375" y="589500"/>
              <a:ext cx="47450" cy="13200"/>
            </a:xfrm>
            <a:custGeom>
              <a:avLst/>
              <a:gdLst/>
              <a:ahLst/>
              <a:cxnLst/>
              <a:rect l="l" t="t" r="r" b="b"/>
              <a:pathLst>
                <a:path w="1898" h="528" extrusionOk="0">
                  <a:moveTo>
                    <a:pt x="212" y="1"/>
                  </a:moveTo>
                  <a:lnTo>
                    <a:pt x="1" y="106"/>
                  </a:lnTo>
                  <a:lnTo>
                    <a:pt x="1" y="211"/>
                  </a:lnTo>
                  <a:lnTo>
                    <a:pt x="1" y="317"/>
                  </a:lnTo>
                  <a:lnTo>
                    <a:pt x="212" y="422"/>
                  </a:lnTo>
                  <a:lnTo>
                    <a:pt x="1687" y="527"/>
                  </a:lnTo>
                  <a:lnTo>
                    <a:pt x="1897" y="527"/>
                  </a:lnTo>
                  <a:lnTo>
                    <a:pt x="1897" y="422"/>
                  </a:lnTo>
                  <a:lnTo>
                    <a:pt x="1897" y="211"/>
                  </a:lnTo>
                  <a:lnTo>
                    <a:pt x="1792" y="106"/>
                  </a:lnTo>
                  <a:lnTo>
                    <a:pt x="212"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65;p57">
              <a:extLst>
                <a:ext uri="{FF2B5EF4-FFF2-40B4-BE49-F238E27FC236}">
                  <a16:creationId xmlns:a16="http://schemas.microsoft.com/office/drawing/2014/main" id="{5493AFC3-176B-AD8F-6D58-7EEA80C0C829}"/>
                </a:ext>
              </a:extLst>
            </p:cNvPr>
            <p:cNvSpPr/>
            <p:nvPr/>
          </p:nvSpPr>
          <p:spPr>
            <a:xfrm>
              <a:off x="2909675" y="718575"/>
              <a:ext cx="1066850" cy="829775"/>
            </a:xfrm>
            <a:custGeom>
              <a:avLst/>
              <a:gdLst/>
              <a:ahLst/>
              <a:cxnLst/>
              <a:rect l="l" t="t" r="r" b="b"/>
              <a:pathLst>
                <a:path w="42674" h="33191" extrusionOk="0">
                  <a:moveTo>
                    <a:pt x="6323" y="0"/>
                  </a:moveTo>
                  <a:lnTo>
                    <a:pt x="1" y="22232"/>
                  </a:lnTo>
                  <a:lnTo>
                    <a:pt x="16648" y="27184"/>
                  </a:lnTo>
                  <a:lnTo>
                    <a:pt x="16648" y="27395"/>
                  </a:lnTo>
                  <a:lnTo>
                    <a:pt x="16754" y="27922"/>
                  </a:lnTo>
                  <a:lnTo>
                    <a:pt x="16964" y="28238"/>
                  </a:lnTo>
                  <a:lnTo>
                    <a:pt x="17281" y="28554"/>
                  </a:lnTo>
                  <a:lnTo>
                    <a:pt x="17597" y="28870"/>
                  </a:lnTo>
                  <a:lnTo>
                    <a:pt x="18123" y="29081"/>
                  </a:lnTo>
                  <a:lnTo>
                    <a:pt x="18545" y="29186"/>
                  </a:lnTo>
                  <a:lnTo>
                    <a:pt x="18966" y="29292"/>
                  </a:lnTo>
                  <a:lnTo>
                    <a:pt x="19282" y="29186"/>
                  </a:lnTo>
                  <a:lnTo>
                    <a:pt x="19704" y="29081"/>
                  </a:lnTo>
                  <a:lnTo>
                    <a:pt x="20125" y="28765"/>
                  </a:lnTo>
                  <a:lnTo>
                    <a:pt x="20441" y="28449"/>
                  </a:lnTo>
                  <a:lnTo>
                    <a:pt x="20547" y="28343"/>
                  </a:lnTo>
                  <a:lnTo>
                    <a:pt x="35403" y="33190"/>
                  </a:lnTo>
                  <a:lnTo>
                    <a:pt x="42673" y="11274"/>
                  </a:lnTo>
                  <a:lnTo>
                    <a:pt x="6323" y="0"/>
                  </a:lnTo>
                  <a:close/>
                </a:path>
              </a:pathLst>
            </a:custGeom>
            <a:solidFill>
              <a:srgbClr val="C1C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766;p57">
              <a:extLst>
                <a:ext uri="{FF2B5EF4-FFF2-40B4-BE49-F238E27FC236}">
                  <a16:creationId xmlns:a16="http://schemas.microsoft.com/office/drawing/2014/main" id="{B98F1245-BA51-46D1-7B35-60BA3A4FCC69}"/>
                </a:ext>
              </a:extLst>
            </p:cNvPr>
            <p:cNvSpPr/>
            <p:nvPr/>
          </p:nvSpPr>
          <p:spPr>
            <a:xfrm>
              <a:off x="2909675" y="718575"/>
              <a:ext cx="1066850" cy="829775"/>
            </a:xfrm>
            <a:custGeom>
              <a:avLst/>
              <a:gdLst/>
              <a:ahLst/>
              <a:cxnLst/>
              <a:rect l="l" t="t" r="r" b="b"/>
              <a:pathLst>
                <a:path w="42674" h="33191" fill="none" extrusionOk="0">
                  <a:moveTo>
                    <a:pt x="6323" y="0"/>
                  </a:moveTo>
                  <a:lnTo>
                    <a:pt x="1" y="22232"/>
                  </a:lnTo>
                  <a:lnTo>
                    <a:pt x="16648" y="27184"/>
                  </a:lnTo>
                  <a:lnTo>
                    <a:pt x="16648" y="27184"/>
                  </a:lnTo>
                  <a:lnTo>
                    <a:pt x="16648" y="27395"/>
                  </a:lnTo>
                  <a:lnTo>
                    <a:pt x="16754" y="27922"/>
                  </a:lnTo>
                  <a:lnTo>
                    <a:pt x="16964" y="28238"/>
                  </a:lnTo>
                  <a:lnTo>
                    <a:pt x="17281" y="28554"/>
                  </a:lnTo>
                  <a:lnTo>
                    <a:pt x="17597" y="28870"/>
                  </a:lnTo>
                  <a:lnTo>
                    <a:pt x="18123" y="29081"/>
                  </a:lnTo>
                  <a:lnTo>
                    <a:pt x="18123" y="29081"/>
                  </a:lnTo>
                  <a:lnTo>
                    <a:pt x="18545" y="29186"/>
                  </a:lnTo>
                  <a:lnTo>
                    <a:pt x="18966" y="29292"/>
                  </a:lnTo>
                  <a:lnTo>
                    <a:pt x="18966" y="29292"/>
                  </a:lnTo>
                  <a:lnTo>
                    <a:pt x="19282" y="29186"/>
                  </a:lnTo>
                  <a:lnTo>
                    <a:pt x="19704" y="29081"/>
                  </a:lnTo>
                  <a:lnTo>
                    <a:pt x="20125" y="28765"/>
                  </a:lnTo>
                  <a:lnTo>
                    <a:pt x="20441" y="28449"/>
                  </a:lnTo>
                  <a:lnTo>
                    <a:pt x="20547" y="28343"/>
                  </a:lnTo>
                  <a:lnTo>
                    <a:pt x="35403" y="33190"/>
                  </a:lnTo>
                  <a:lnTo>
                    <a:pt x="42673" y="11274"/>
                  </a:lnTo>
                  <a:lnTo>
                    <a:pt x="63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767;p57">
              <a:extLst>
                <a:ext uri="{FF2B5EF4-FFF2-40B4-BE49-F238E27FC236}">
                  <a16:creationId xmlns:a16="http://schemas.microsoft.com/office/drawing/2014/main" id="{77C3719F-8F15-7A5D-C9B5-F07FDDDF181C}"/>
                </a:ext>
              </a:extLst>
            </p:cNvPr>
            <p:cNvSpPr/>
            <p:nvPr/>
          </p:nvSpPr>
          <p:spPr>
            <a:xfrm>
              <a:off x="2965000" y="658000"/>
              <a:ext cx="1077375" cy="850825"/>
            </a:xfrm>
            <a:custGeom>
              <a:avLst/>
              <a:gdLst/>
              <a:ahLst/>
              <a:cxnLst/>
              <a:rect l="l" t="t" r="r" b="b"/>
              <a:pathLst>
                <a:path w="43095" h="34033" extrusionOk="0">
                  <a:moveTo>
                    <a:pt x="7060" y="0"/>
                  </a:moveTo>
                  <a:lnTo>
                    <a:pt x="0" y="22021"/>
                  </a:lnTo>
                  <a:lnTo>
                    <a:pt x="16543" y="27500"/>
                  </a:lnTo>
                  <a:lnTo>
                    <a:pt x="16543" y="27711"/>
                  </a:lnTo>
                  <a:lnTo>
                    <a:pt x="16648" y="28238"/>
                  </a:lnTo>
                  <a:lnTo>
                    <a:pt x="16859" y="28554"/>
                  </a:lnTo>
                  <a:lnTo>
                    <a:pt x="17069" y="28870"/>
                  </a:lnTo>
                  <a:lnTo>
                    <a:pt x="17491" y="29186"/>
                  </a:lnTo>
                  <a:lnTo>
                    <a:pt x="18018" y="29397"/>
                  </a:lnTo>
                  <a:lnTo>
                    <a:pt x="18545" y="29607"/>
                  </a:lnTo>
                  <a:lnTo>
                    <a:pt x="19071" y="29607"/>
                  </a:lnTo>
                  <a:lnTo>
                    <a:pt x="19493" y="29502"/>
                  </a:lnTo>
                  <a:lnTo>
                    <a:pt x="19809" y="29291"/>
                  </a:lnTo>
                  <a:lnTo>
                    <a:pt x="20230" y="28870"/>
                  </a:lnTo>
                  <a:lnTo>
                    <a:pt x="20441" y="28765"/>
                  </a:lnTo>
                  <a:lnTo>
                    <a:pt x="35087" y="34033"/>
                  </a:lnTo>
                  <a:lnTo>
                    <a:pt x="43095" y="12328"/>
                  </a:lnTo>
                  <a:lnTo>
                    <a:pt x="7060" y="0"/>
                  </a:lnTo>
                  <a:close/>
                </a:path>
              </a:pathLst>
            </a:custGeom>
            <a:solidFill>
              <a:srgbClr val="FD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68;p57">
              <a:extLst>
                <a:ext uri="{FF2B5EF4-FFF2-40B4-BE49-F238E27FC236}">
                  <a16:creationId xmlns:a16="http://schemas.microsoft.com/office/drawing/2014/main" id="{12CBCA60-6858-881E-61C2-BDECE6398964}"/>
                </a:ext>
              </a:extLst>
            </p:cNvPr>
            <p:cNvSpPr/>
            <p:nvPr/>
          </p:nvSpPr>
          <p:spPr>
            <a:xfrm>
              <a:off x="2959725" y="652725"/>
              <a:ext cx="1085275" cy="861375"/>
            </a:xfrm>
            <a:custGeom>
              <a:avLst/>
              <a:gdLst/>
              <a:ahLst/>
              <a:cxnLst/>
              <a:rect l="l" t="t" r="r" b="b"/>
              <a:pathLst>
                <a:path w="43411" h="34455" extrusionOk="0">
                  <a:moveTo>
                    <a:pt x="7376" y="422"/>
                  </a:moveTo>
                  <a:lnTo>
                    <a:pt x="42990" y="12644"/>
                  </a:lnTo>
                  <a:lnTo>
                    <a:pt x="35192" y="33928"/>
                  </a:lnTo>
                  <a:lnTo>
                    <a:pt x="20757" y="28765"/>
                  </a:lnTo>
                  <a:lnTo>
                    <a:pt x="20441" y="28765"/>
                  </a:lnTo>
                  <a:lnTo>
                    <a:pt x="20336" y="28976"/>
                  </a:lnTo>
                  <a:lnTo>
                    <a:pt x="20020" y="29292"/>
                  </a:lnTo>
                  <a:lnTo>
                    <a:pt x="19598" y="29502"/>
                  </a:lnTo>
                  <a:lnTo>
                    <a:pt x="18966" y="29608"/>
                  </a:lnTo>
                  <a:lnTo>
                    <a:pt x="18650" y="29608"/>
                  </a:lnTo>
                  <a:lnTo>
                    <a:pt x="18229" y="29502"/>
                  </a:lnTo>
                  <a:lnTo>
                    <a:pt x="17807" y="29186"/>
                  </a:lnTo>
                  <a:lnTo>
                    <a:pt x="17491" y="28976"/>
                  </a:lnTo>
                  <a:lnTo>
                    <a:pt x="17280" y="28765"/>
                  </a:lnTo>
                  <a:lnTo>
                    <a:pt x="17070" y="28449"/>
                  </a:lnTo>
                  <a:lnTo>
                    <a:pt x="16964" y="28027"/>
                  </a:lnTo>
                  <a:lnTo>
                    <a:pt x="16964" y="27711"/>
                  </a:lnTo>
                  <a:lnTo>
                    <a:pt x="16859" y="27606"/>
                  </a:lnTo>
                  <a:lnTo>
                    <a:pt x="16754" y="27500"/>
                  </a:lnTo>
                  <a:lnTo>
                    <a:pt x="527" y="22021"/>
                  </a:lnTo>
                  <a:lnTo>
                    <a:pt x="7376" y="422"/>
                  </a:lnTo>
                  <a:close/>
                  <a:moveTo>
                    <a:pt x="7165" y="0"/>
                  </a:moveTo>
                  <a:lnTo>
                    <a:pt x="7060" y="106"/>
                  </a:lnTo>
                  <a:lnTo>
                    <a:pt x="1" y="22127"/>
                  </a:lnTo>
                  <a:lnTo>
                    <a:pt x="1" y="22232"/>
                  </a:lnTo>
                  <a:lnTo>
                    <a:pt x="106" y="22338"/>
                  </a:lnTo>
                  <a:lnTo>
                    <a:pt x="16543" y="27886"/>
                  </a:lnTo>
                  <a:lnTo>
                    <a:pt x="16543" y="27886"/>
                  </a:lnTo>
                  <a:lnTo>
                    <a:pt x="16543" y="28133"/>
                  </a:lnTo>
                  <a:lnTo>
                    <a:pt x="16754" y="28659"/>
                  </a:lnTo>
                  <a:lnTo>
                    <a:pt x="16964" y="28976"/>
                  </a:lnTo>
                  <a:lnTo>
                    <a:pt x="17175" y="29292"/>
                  </a:lnTo>
                  <a:lnTo>
                    <a:pt x="17597" y="29608"/>
                  </a:lnTo>
                  <a:lnTo>
                    <a:pt x="18123" y="29818"/>
                  </a:lnTo>
                  <a:lnTo>
                    <a:pt x="18545" y="30029"/>
                  </a:lnTo>
                  <a:lnTo>
                    <a:pt x="19388" y="30029"/>
                  </a:lnTo>
                  <a:lnTo>
                    <a:pt x="19809" y="29818"/>
                  </a:lnTo>
                  <a:lnTo>
                    <a:pt x="20336" y="29502"/>
                  </a:lnTo>
                  <a:lnTo>
                    <a:pt x="20652" y="29186"/>
                  </a:lnTo>
                  <a:lnTo>
                    <a:pt x="20730" y="29148"/>
                  </a:lnTo>
                  <a:lnTo>
                    <a:pt x="20730" y="29148"/>
                  </a:lnTo>
                  <a:lnTo>
                    <a:pt x="35298" y="34455"/>
                  </a:lnTo>
                  <a:lnTo>
                    <a:pt x="35403" y="34455"/>
                  </a:lnTo>
                  <a:lnTo>
                    <a:pt x="35509" y="34349"/>
                  </a:lnTo>
                  <a:lnTo>
                    <a:pt x="43411" y="12644"/>
                  </a:lnTo>
                  <a:lnTo>
                    <a:pt x="43411" y="12433"/>
                  </a:lnTo>
                  <a:lnTo>
                    <a:pt x="43306" y="12328"/>
                  </a:lnTo>
                  <a:lnTo>
                    <a:pt x="7376"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2769;p57">
              <a:extLst>
                <a:ext uri="{FF2B5EF4-FFF2-40B4-BE49-F238E27FC236}">
                  <a16:creationId xmlns:a16="http://schemas.microsoft.com/office/drawing/2014/main" id="{EE7D75E3-583A-A657-D6AE-99A520D844C3}"/>
                </a:ext>
              </a:extLst>
            </p:cNvPr>
            <p:cNvSpPr/>
            <p:nvPr/>
          </p:nvSpPr>
          <p:spPr>
            <a:xfrm>
              <a:off x="3041375" y="755450"/>
              <a:ext cx="553200" cy="571625"/>
            </a:xfrm>
            <a:custGeom>
              <a:avLst/>
              <a:gdLst/>
              <a:ahLst/>
              <a:cxnLst/>
              <a:rect l="l" t="t" r="r" b="b"/>
              <a:pathLst>
                <a:path w="22128" h="22865" extrusionOk="0">
                  <a:moveTo>
                    <a:pt x="6744" y="0"/>
                  </a:moveTo>
                  <a:lnTo>
                    <a:pt x="1" y="18018"/>
                  </a:lnTo>
                  <a:lnTo>
                    <a:pt x="9273" y="20863"/>
                  </a:lnTo>
                  <a:lnTo>
                    <a:pt x="15490" y="22865"/>
                  </a:lnTo>
                  <a:lnTo>
                    <a:pt x="22128" y="4004"/>
                  </a:lnTo>
                  <a:lnTo>
                    <a:pt x="6744" y="0"/>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70;p57">
              <a:extLst>
                <a:ext uri="{FF2B5EF4-FFF2-40B4-BE49-F238E27FC236}">
                  <a16:creationId xmlns:a16="http://schemas.microsoft.com/office/drawing/2014/main" id="{34F45ED4-CD45-D018-6334-24CF3E52D0D1}"/>
                </a:ext>
              </a:extLst>
            </p:cNvPr>
            <p:cNvSpPr/>
            <p:nvPr/>
          </p:nvSpPr>
          <p:spPr>
            <a:xfrm>
              <a:off x="3428600" y="855550"/>
              <a:ext cx="534750" cy="611125"/>
            </a:xfrm>
            <a:custGeom>
              <a:avLst/>
              <a:gdLst/>
              <a:ahLst/>
              <a:cxnLst/>
              <a:rect l="l" t="t" r="r" b="b"/>
              <a:pathLst>
                <a:path w="21390" h="24445" extrusionOk="0">
                  <a:moveTo>
                    <a:pt x="6639" y="0"/>
                  </a:moveTo>
                  <a:lnTo>
                    <a:pt x="1" y="18861"/>
                  </a:lnTo>
                  <a:lnTo>
                    <a:pt x="4847" y="20441"/>
                  </a:lnTo>
                  <a:lnTo>
                    <a:pt x="9799" y="22338"/>
                  </a:lnTo>
                  <a:lnTo>
                    <a:pt x="15278" y="24445"/>
                  </a:lnTo>
                  <a:lnTo>
                    <a:pt x="21390" y="5901"/>
                  </a:lnTo>
                  <a:lnTo>
                    <a:pt x="6639" y="0"/>
                  </a:lnTo>
                  <a:close/>
                </a:path>
              </a:pathLst>
            </a:custGeom>
            <a:solidFill>
              <a:srgbClr val="C5C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71;p57">
              <a:extLst>
                <a:ext uri="{FF2B5EF4-FFF2-40B4-BE49-F238E27FC236}">
                  <a16:creationId xmlns:a16="http://schemas.microsoft.com/office/drawing/2014/main" id="{090E8077-65B6-C80E-F16B-2BB086DF02DB}"/>
                </a:ext>
              </a:extLst>
            </p:cNvPr>
            <p:cNvSpPr/>
            <p:nvPr/>
          </p:nvSpPr>
          <p:spPr>
            <a:xfrm>
              <a:off x="3036125" y="721200"/>
              <a:ext cx="571625" cy="592700"/>
            </a:xfrm>
            <a:custGeom>
              <a:avLst/>
              <a:gdLst/>
              <a:ahLst/>
              <a:cxnLst/>
              <a:rect l="l" t="t" r="r" b="b"/>
              <a:pathLst>
                <a:path w="22865" h="23708" extrusionOk="0">
                  <a:moveTo>
                    <a:pt x="6744" y="1"/>
                  </a:moveTo>
                  <a:lnTo>
                    <a:pt x="0" y="18545"/>
                  </a:lnTo>
                  <a:lnTo>
                    <a:pt x="1265" y="18650"/>
                  </a:lnTo>
                  <a:lnTo>
                    <a:pt x="2634" y="18861"/>
                  </a:lnTo>
                  <a:lnTo>
                    <a:pt x="4004" y="19177"/>
                  </a:lnTo>
                  <a:lnTo>
                    <a:pt x="5374" y="19493"/>
                  </a:lnTo>
                  <a:lnTo>
                    <a:pt x="8008" y="20336"/>
                  </a:lnTo>
                  <a:lnTo>
                    <a:pt x="10537" y="21284"/>
                  </a:lnTo>
                  <a:lnTo>
                    <a:pt x="12644" y="22127"/>
                  </a:lnTo>
                  <a:lnTo>
                    <a:pt x="14435" y="22970"/>
                  </a:lnTo>
                  <a:lnTo>
                    <a:pt x="15910" y="23708"/>
                  </a:lnTo>
                  <a:lnTo>
                    <a:pt x="22864" y="3794"/>
                  </a:lnTo>
                  <a:lnTo>
                    <a:pt x="6744" y="1"/>
                  </a:lnTo>
                  <a:close/>
                </a:path>
              </a:pathLst>
            </a:custGeom>
            <a:solidFill>
              <a:srgbClr val="C5C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72;p57">
              <a:extLst>
                <a:ext uri="{FF2B5EF4-FFF2-40B4-BE49-F238E27FC236}">
                  <a16:creationId xmlns:a16="http://schemas.microsoft.com/office/drawing/2014/main" id="{81389190-1A53-B222-6E6C-4FF65B466C1E}"/>
                </a:ext>
              </a:extLst>
            </p:cNvPr>
            <p:cNvSpPr/>
            <p:nvPr/>
          </p:nvSpPr>
          <p:spPr>
            <a:xfrm>
              <a:off x="3433875" y="816025"/>
              <a:ext cx="563725" cy="645400"/>
            </a:xfrm>
            <a:custGeom>
              <a:avLst/>
              <a:gdLst/>
              <a:ahLst/>
              <a:cxnLst/>
              <a:rect l="l" t="t" r="r" b="b"/>
              <a:pathLst>
                <a:path w="22549" h="25816" extrusionOk="0">
                  <a:moveTo>
                    <a:pt x="6954" y="1"/>
                  </a:moveTo>
                  <a:lnTo>
                    <a:pt x="0" y="19915"/>
                  </a:lnTo>
                  <a:lnTo>
                    <a:pt x="1475" y="20126"/>
                  </a:lnTo>
                  <a:lnTo>
                    <a:pt x="2950" y="20442"/>
                  </a:lnTo>
                  <a:lnTo>
                    <a:pt x="4320" y="20758"/>
                  </a:lnTo>
                  <a:lnTo>
                    <a:pt x="5795" y="21179"/>
                  </a:lnTo>
                  <a:lnTo>
                    <a:pt x="8429" y="22127"/>
                  </a:lnTo>
                  <a:lnTo>
                    <a:pt x="10853" y="23181"/>
                  </a:lnTo>
                  <a:lnTo>
                    <a:pt x="12960" y="24235"/>
                  </a:lnTo>
                  <a:lnTo>
                    <a:pt x="14541" y="25078"/>
                  </a:lnTo>
                  <a:lnTo>
                    <a:pt x="16016" y="25815"/>
                  </a:lnTo>
                  <a:lnTo>
                    <a:pt x="22548" y="6850"/>
                  </a:lnTo>
                  <a:lnTo>
                    <a:pt x="6954" y="1"/>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73;p57">
              <a:extLst>
                <a:ext uri="{FF2B5EF4-FFF2-40B4-BE49-F238E27FC236}">
                  <a16:creationId xmlns:a16="http://schemas.microsoft.com/office/drawing/2014/main" id="{09B5F06D-F0E8-CD55-8D6B-958E5193B7E3}"/>
                </a:ext>
              </a:extLst>
            </p:cNvPr>
            <p:cNvSpPr/>
            <p:nvPr/>
          </p:nvSpPr>
          <p:spPr>
            <a:xfrm>
              <a:off x="3030850" y="673800"/>
              <a:ext cx="592700" cy="626925"/>
            </a:xfrm>
            <a:custGeom>
              <a:avLst/>
              <a:gdLst/>
              <a:ahLst/>
              <a:cxnLst/>
              <a:rect l="l" t="t" r="r" b="b"/>
              <a:pathLst>
                <a:path w="23708" h="25077" extrusionOk="0">
                  <a:moveTo>
                    <a:pt x="6638" y="0"/>
                  </a:moveTo>
                  <a:lnTo>
                    <a:pt x="0" y="19598"/>
                  </a:lnTo>
                  <a:lnTo>
                    <a:pt x="2213" y="19703"/>
                  </a:lnTo>
                  <a:lnTo>
                    <a:pt x="4215" y="19809"/>
                  </a:lnTo>
                  <a:lnTo>
                    <a:pt x="6112" y="20019"/>
                  </a:lnTo>
                  <a:lnTo>
                    <a:pt x="7797" y="20441"/>
                  </a:lnTo>
                  <a:lnTo>
                    <a:pt x="9273" y="20757"/>
                  </a:lnTo>
                  <a:lnTo>
                    <a:pt x="10642" y="21284"/>
                  </a:lnTo>
                  <a:lnTo>
                    <a:pt x="11801" y="21811"/>
                  </a:lnTo>
                  <a:lnTo>
                    <a:pt x="12750" y="22337"/>
                  </a:lnTo>
                  <a:lnTo>
                    <a:pt x="13698" y="22864"/>
                  </a:lnTo>
                  <a:lnTo>
                    <a:pt x="14435" y="23286"/>
                  </a:lnTo>
                  <a:lnTo>
                    <a:pt x="15489" y="24234"/>
                  </a:lnTo>
                  <a:lnTo>
                    <a:pt x="16121" y="24866"/>
                  </a:lnTo>
                  <a:lnTo>
                    <a:pt x="16332" y="25077"/>
                  </a:lnTo>
                  <a:lnTo>
                    <a:pt x="23708" y="4004"/>
                  </a:lnTo>
                  <a:lnTo>
                    <a:pt x="6638" y="0"/>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74;p57">
              <a:extLst>
                <a:ext uri="{FF2B5EF4-FFF2-40B4-BE49-F238E27FC236}">
                  <a16:creationId xmlns:a16="http://schemas.microsoft.com/office/drawing/2014/main" id="{02E4D071-E3CC-2362-3742-A2332B568DDA}"/>
                </a:ext>
              </a:extLst>
            </p:cNvPr>
            <p:cNvSpPr/>
            <p:nvPr/>
          </p:nvSpPr>
          <p:spPr>
            <a:xfrm>
              <a:off x="3439150" y="773900"/>
              <a:ext cx="584800" cy="674350"/>
            </a:xfrm>
            <a:custGeom>
              <a:avLst/>
              <a:gdLst/>
              <a:ahLst/>
              <a:cxnLst/>
              <a:rect l="l" t="t" r="r" b="b"/>
              <a:pathLst>
                <a:path w="23392" h="26974" extrusionOk="0">
                  <a:moveTo>
                    <a:pt x="7376" y="0"/>
                  </a:moveTo>
                  <a:lnTo>
                    <a:pt x="0" y="21073"/>
                  </a:lnTo>
                  <a:lnTo>
                    <a:pt x="316" y="21073"/>
                  </a:lnTo>
                  <a:lnTo>
                    <a:pt x="1264" y="20862"/>
                  </a:lnTo>
                  <a:lnTo>
                    <a:pt x="2845" y="20757"/>
                  </a:lnTo>
                  <a:lnTo>
                    <a:pt x="3793" y="20862"/>
                  </a:lnTo>
                  <a:lnTo>
                    <a:pt x="4847" y="20968"/>
                  </a:lnTo>
                  <a:lnTo>
                    <a:pt x="6006" y="21178"/>
                  </a:lnTo>
                  <a:lnTo>
                    <a:pt x="7270" y="21494"/>
                  </a:lnTo>
                  <a:lnTo>
                    <a:pt x="8640" y="21916"/>
                  </a:lnTo>
                  <a:lnTo>
                    <a:pt x="10115" y="22548"/>
                  </a:lnTo>
                  <a:lnTo>
                    <a:pt x="11590" y="23391"/>
                  </a:lnTo>
                  <a:lnTo>
                    <a:pt x="13276" y="24339"/>
                  </a:lnTo>
                  <a:lnTo>
                    <a:pt x="14856" y="25604"/>
                  </a:lnTo>
                  <a:lnTo>
                    <a:pt x="16542" y="26973"/>
                  </a:lnTo>
                  <a:lnTo>
                    <a:pt x="23391" y="7692"/>
                  </a:lnTo>
                  <a:lnTo>
                    <a:pt x="7376" y="0"/>
                  </a:lnTo>
                  <a:close/>
                </a:path>
              </a:pathLst>
            </a:custGeom>
            <a:solidFill>
              <a:srgbClr val="C5C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775;p57">
              <a:extLst>
                <a:ext uri="{FF2B5EF4-FFF2-40B4-BE49-F238E27FC236}">
                  <a16:creationId xmlns:a16="http://schemas.microsoft.com/office/drawing/2014/main" id="{4418B9E6-E543-33FC-371C-B64F6B35F396}"/>
                </a:ext>
              </a:extLst>
            </p:cNvPr>
            <p:cNvSpPr/>
            <p:nvPr/>
          </p:nvSpPr>
          <p:spPr>
            <a:xfrm>
              <a:off x="3025575" y="594775"/>
              <a:ext cx="613775" cy="698050"/>
            </a:xfrm>
            <a:custGeom>
              <a:avLst/>
              <a:gdLst/>
              <a:ahLst/>
              <a:cxnLst/>
              <a:rect l="l" t="t" r="r" b="b"/>
              <a:pathLst>
                <a:path w="24551" h="27922" extrusionOk="0">
                  <a:moveTo>
                    <a:pt x="12539" y="0"/>
                  </a:moveTo>
                  <a:lnTo>
                    <a:pt x="10748" y="211"/>
                  </a:lnTo>
                  <a:lnTo>
                    <a:pt x="8746" y="632"/>
                  </a:lnTo>
                  <a:lnTo>
                    <a:pt x="6639" y="1370"/>
                  </a:lnTo>
                  <a:lnTo>
                    <a:pt x="1" y="21916"/>
                  </a:lnTo>
                  <a:lnTo>
                    <a:pt x="528" y="21811"/>
                  </a:lnTo>
                  <a:lnTo>
                    <a:pt x="1897" y="21600"/>
                  </a:lnTo>
                  <a:lnTo>
                    <a:pt x="3794" y="21389"/>
                  </a:lnTo>
                  <a:lnTo>
                    <a:pt x="4953" y="21389"/>
                  </a:lnTo>
                  <a:lnTo>
                    <a:pt x="6217" y="21495"/>
                  </a:lnTo>
                  <a:lnTo>
                    <a:pt x="7587" y="21705"/>
                  </a:lnTo>
                  <a:lnTo>
                    <a:pt x="8957" y="22021"/>
                  </a:lnTo>
                  <a:lnTo>
                    <a:pt x="10326" y="22443"/>
                  </a:lnTo>
                  <a:lnTo>
                    <a:pt x="11696" y="23180"/>
                  </a:lnTo>
                  <a:lnTo>
                    <a:pt x="13066" y="24023"/>
                  </a:lnTo>
                  <a:lnTo>
                    <a:pt x="14330" y="25077"/>
                  </a:lnTo>
                  <a:lnTo>
                    <a:pt x="15595" y="26341"/>
                  </a:lnTo>
                  <a:lnTo>
                    <a:pt x="16122" y="27079"/>
                  </a:lnTo>
                  <a:lnTo>
                    <a:pt x="16648" y="27922"/>
                  </a:lnTo>
                  <a:lnTo>
                    <a:pt x="24551" y="5479"/>
                  </a:lnTo>
                  <a:lnTo>
                    <a:pt x="24235" y="5163"/>
                  </a:lnTo>
                  <a:lnTo>
                    <a:pt x="23392" y="4215"/>
                  </a:lnTo>
                  <a:lnTo>
                    <a:pt x="22654" y="3583"/>
                  </a:lnTo>
                  <a:lnTo>
                    <a:pt x="21917" y="2950"/>
                  </a:lnTo>
                  <a:lnTo>
                    <a:pt x="20968" y="2318"/>
                  </a:lnTo>
                  <a:lnTo>
                    <a:pt x="19915" y="1686"/>
                  </a:lnTo>
                  <a:lnTo>
                    <a:pt x="18756" y="1054"/>
                  </a:lnTo>
                  <a:lnTo>
                    <a:pt x="17386" y="632"/>
                  </a:lnTo>
                  <a:lnTo>
                    <a:pt x="15911" y="211"/>
                  </a:lnTo>
                  <a:lnTo>
                    <a:pt x="143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776;p57">
              <a:extLst>
                <a:ext uri="{FF2B5EF4-FFF2-40B4-BE49-F238E27FC236}">
                  <a16:creationId xmlns:a16="http://schemas.microsoft.com/office/drawing/2014/main" id="{DF75B8BB-7548-35BD-F906-C026E09910EE}"/>
                </a:ext>
              </a:extLst>
            </p:cNvPr>
            <p:cNvSpPr/>
            <p:nvPr/>
          </p:nvSpPr>
          <p:spPr>
            <a:xfrm>
              <a:off x="3441775" y="721200"/>
              <a:ext cx="616400" cy="690175"/>
            </a:xfrm>
            <a:custGeom>
              <a:avLst/>
              <a:gdLst/>
              <a:ahLst/>
              <a:cxnLst/>
              <a:rect l="l" t="t" r="r" b="b"/>
              <a:pathLst>
                <a:path w="24656" h="27607" extrusionOk="0">
                  <a:moveTo>
                    <a:pt x="11801" y="1"/>
                  </a:moveTo>
                  <a:lnTo>
                    <a:pt x="10537" y="106"/>
                  </a:lnTo>
                  <a:lnTo>
                    <a:pt x="9483" y="211"/>
                  </a:lnTo>
                  <a:lnTo>
                    <a:pt x="8640" y="317"/>
                  </a:lnTo>
                  <a:lnTo>
                    <a:pt x="7903" y="422"/>
                  </a:lnTo>
                  <a:lnTo>
                    <a:pt x="0" y="22865"/>
                  </a:lnTo>
                  <a:lnTo>
                    <a:pt x="0" y="22865"/>
                  </a:lnTo>
                  <a:lnTo>
                    <a:pt x="843" y="22549"/>
                  </a:lnTo>
                  <a:lnTo>
                    <a:pt x="1792" y="22338"/>
                  </a:lnTo>
                  <a:lnTo>
                    <a:pt x="2951" y="22127"/>
                  </a:lnTo>
                  <a:lnTo>
                    <a:pt x="4320" y="22022"/>
                  </a:lnTo>
                  <a:lnTo>
                    <a:pt x="5901" y="22127"/>
                  </a:lnTo>
                  <a:lnTo>
                    <a:pt x="6744" y="22338"/>
                  </a:lnTo>
                  <a:lnTo>
                    <a:pt x="7587" y="22549"/>
                  </a:lnTo>
                  <a:lnTo>
                    <a:pt x="8430" y="22865"/>
                  </a:lnTo>
                  <a:lnTo>
                    <a:pt x="9272" y="23286"/>
                  </a:lnTo>
                  <a:lnTo>
                    <a:pt x="10853" y="24235"/>
                  </a:lnTo>
                  <a:lnTo>
                    <a:pt x="12117" y="25078"/>
                  </a:lnTo>
                  <a:lnTo>
                    <a:pt x="14014" y="26447"/>
                  </a:lnTo>
                  <a:lnTo>
                    <a:pt x="14857" y="26974"/>
                  </a:lnTo>
                  <a:lnTo>
                    <a:pt x="15805" y="27290"/>
                  </a:lnTo>
                  <a:lnTo>
                    <a:pt x="16964" y="27501"/>
                  </a:lnTo>
                  <a:lnTo>
                    <a:pt x="18334" y="27606"/>
                  </a:lnTo>
                  <a:lnTo>
                    <a:pt x="24656" y="9378"/>
                  </a:lnTo>
                  <a:lnTo>
                    <a:pt x="24024" y="9062"/>
                  </a:lnTo>
                  <a:lnTo>
                    <a:pt x="23391" y="8746"/>
                  </a:lnTo>
                  <a:lnTo>
                    <a:pt x="22865" y="8219"/>
                  </a:lnTo>
                  <a:lnTo>
                    <a:pt x="22443" y="7798"/>
                  </a:lnTo>
                  <a:lnTo>
                    <a:pt x="21495" y="6639"/>
                  </a:lnTo>
                  <a:lnTo>
                    <a:pt x="20652" y="5480"/>
                  </a:lnTo>
                  <a:lnTo>
                    <a:pt x="19704" y="4215"/>
                  </a:lnTo>
                  <a:lnTo>
                    <a:pt x="18650" y="3056"/>
                  </a:lnTo>
                  <a:lnTo>
                    <a:pt x="18123" y="2424"/>
                  </a:lnTo>
                  <a:lnTo>
                    <a:pt x="17386" y="1897"/>
                  </a:lnTo>
                  <a:lnTo>
                    <a:pt x="16648" y="1370"/>
                  </a:lnTo>
                  <a:lnTo>
                    <a:pt x="15910" y="949"/>
                  </a:lnTo>
                  <a:lnTo>
                    <a:pt x="15173" y="633"/>
                  </a:lnTo>
                  <a:lnTo>
                    <a:pt x="14541" y="422"/>
                  </a:lnTo>
                  <a:lnTo>
                    <a:pt x="13171" y="211"/>
                  </a:lnTo>
                  <a:lnTo>
                    <a:pt x="11801" y="1"/>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77;p57">
              <a:extLst>
                <a:ext uri="{FF2B5EF4-FFF2-40B4-BE49-F238E27FC236}">
                  <a16:creationId xmlns:a16="http://schemas.microsoft.com/office/drawing/2014/main" id="{8746EED3-E095-FB10-3E00-BAC9C00ED1A1}"/>
                </a:ext>
              </a:extLst>
            </p:cNvPr>
            <p:cNvSpPr/>
            <p:nvPr/>
          </p:nvSpPr>
          <p:spPr>
            <a:xfrm>
              <a:off x="3022950" y="589500"/>
              <a:ext cx="619050" cy="708600"/>
            </a:xfrm>
            <a:custGeom>
              <a:avLst/>
              <a:gdLst/>
              <a:ahLst/>
              <a:cxnLst/>
              <a:rect l="l" t="t" r="r" b="b"/>
              <a:pathLst>
                <a:path w="24762" h="28344" extrusionOk="0">
                  <a:moveTo>
                    <a:pt x="12328" y="1"/>
                  </a:moveTo>
                  <a:lnTo>
                    <a:pt x="11064" y="211"/>
                  </a:lnTo>
                  <a:lnTo>
                    <a:pt x="9589" y="422"/>
                  </a:lnTo>
                  <a:lnTo>
                    <a:pt x="8113" y="843"/>
                  </a:lnTo>
                  <a:lnTo>
                    <a:pt x="6638" y="1370"/>
                  </a:lnTo>
                  <a:lnTo>
                    <a:pt x="6533" y="1581"/>
                  </a:lnTo>
                  <a:lnTo>
                    <a:pt x="0" y="22127"/>
                  </a:lnTo>
                  <a:lnTo>
                    <a:pt x="0" y="22338"/>
                  </a:lnTo>
                  <a:lnTo>
                    <a:pt x="316" y="22338"/>
                  </a:lnTo>
                  <a:lnTo>
                    <a:pt x="1686" y="22022"/>
                  </a:lnTo>
                  <a:lnTo>
                    <a:pt x="2951" y="21916"/>
                  </a:lnTo>
                  <a:lnTo>
                    <a:pt x="4531" y="21811"/>
                  </a:lnTo>
                  <a:lnTo>
                    <a:pt x="5901" y="21916"/>
                  </a:lnTo>
                  <a:lnTo>
                    <a:pt x="7481" y="22127"/>
                  </a:lnTo>
                  <a:lnTo>
                    <a:pt x="9062" y="22443"/>
                  </a:lnTo>
                  <a:lnTo>
                    <a:pt x="10642" y="23075"/>
                  </a:lnTo>
                  <a:lnTo>
                    <a:pt x="11485" y="23391"/>
                  </a:lnTo>
                  <a:lnTo>
                    <a:pt x="12328" y="23918"/>
                  </a:lnTo>
                  <a:lnTo>
                    <a:pt x="13066" y="24340"/>
                  </a:lnTo>
                  <a:lnTo>
                    <a:pt x="13803" y="24972"/>
                  </a:lnTo>
                  <a:lnTo>
                    <a:pt x="14541" y="25604"/>
                  </a:lnTo>
                  <a:lnTo>
                    <a:pt x="15278" y="26447"/>
                  </a:lnTo>
                  <a:lnTo>
                    <a:pt x="16016" y="27290"/>
                  </a:lnTo>
                  <a:lnTo>
                    <a:pt x="16648" y="28238"/>
                  </a:lnTo>
                  <a:lnTo>
                    <a:pt x="16753" y="28344"/>
                  </a:lnTo>
                  <a:lnTo>
                    <a:pt x="16859" y="28344"/>
                  </a:lnTo>
                  <a:lnTo>
                    <a:pt x="16964" y="28238"/>
                  </a:lnTo>
                  <a:lnTo>
                    <a:pt x="16964" y="28133"/>
                  </a:lnTo>
                  <a:lnTo>
                    <a:pt x="24761" y="5796"/>
                  </a:lnTo>
                  <a:lnTo>
                    <a:pt x="24761" y="5585"/>
                  </a:lnTo>
                  <a:lnTo>
                    <a:pt x="24234" y="4953"/>
                  </a:lnTo>
                  <a:lnTo>
                    <a:pt x="23602" y="4215"/>
                  </a:lnTo>
                  <a:lnTo>
                    <a:pt x="22654" y="3372"/>
                  </a:lnTo>
                  <a:lnTo>
                    <a:pt x="21495" y="2529"/>
                  </a:lnTo>
                  <a:lnTo>
                    <a:pt x="20125" y="1686"/>
                  </a:lnTo>
                  <a:lnTo>
                    <a:pt x="18439" y="949"/>
                  </a:lnTo>
                  <a:lnTo>
                    <a:pt x="17491" y="633"/>
                  </a:lnTo>
                  <a:lnTo>
                    <a:pt x="16543" y="317"/>
                  </a:lnTo>
                  <a:lnTo>
                    <a:pt x="16332" y="422"/>
                  </a:lnTo>
                  <a:lnTo>
                    <a:pt x="16227" y="527"/>
                  </a:lnTo>
                  <a:lnTo>
                    <a:pt x="16332" y="633"/>
                  </a:lnTo>
                  <a:lnTo>
                    <a:pt x="16437" y="738"/>
                  </a:lnTo>
                  <a:lnTo>
                    <a:pt x="17386" y="1054"/>
                  </a:lnTo>
                  <a:lnTo>
                    <a:pt x="18228" y="1370"/>
                  </a:lnTo>
                  <a:lnTo>
                    <a:pt x="19914" y="2002"/>
                  </a:lnTo>
                  <a:lnTo>
                    <a:pt x="21284" y="2845"/>
                  </a:lnTo>
                  <a:lnTo>
                    <a:pt x="22443" y="3794"/>
                  </a:lnTo>
                  <a:lnTo>
                    <a:pt x="23286" y="4531"/>
                  </a:lnTo>
                  <a:lnTo>
                    <a:pt x="23918" y="5269"/>
                  </a:lnTo>
                  <a:lnTo>
                    <a:pt x="24340" y="5690"/>
                  </a:lnTo>
                  <a:lnTo>
                    <a:pt x="24418" y="5768"/>
                  </a:lnTo>
                  <a:lnTo>
                    <a:pt x="24418" y="5768"/>
                  </a:lnTo>
                  <a:lnTo>
                    <a:pt x="16764" y="27694"/>
                  </a:lnTo>
                  <a:lnTo>
                    <a:pt x="16764" y="27694"/>
                  </a:lnTo>
                  <a:lnTo>
                    <a:pt x="16332" y="26974"/>
                  </a:lnTo>
                  <a:lnTo>
                    <a:pt x="15594" y="26131"/>
                  </a:lnTo>
                  <a:lnTo>
                    <a:pt x="14857" y="25393"/>
                  </a:lnTo>
                  <a:lnTo>
                    <a:pt x="14119" y="24656"/>
                  </a:lnTo>
                  <a:lnTo>
                    <a:pt x="13276" y="24024"/>
                  </a:lnTo>
                  <a:lnTo>
                    <a:pt x="12539" y="23497"/>
                  </a:lnTo>
                  <a:lnTo>
                    <a:pt x="11696" y="23075"/>
                  </a:lnTo>
                  <a:lnTo>
                    <a:pt x="10853" y="22654"/>
                  </a:lnTo>
                  <a:lnTo>
                    <a:pt x="9167" y="22022"/>
                  </a:lnTo>
                  <a:lnTo>
                    <a:pt x="7587" y="21706"/>
                  </a:lnTo>
                  <a:lnTo>
                    <a:pt x="6006" y="21495"/>
                  </a:lnTo>
                  <a:lnTo>
                    <a:pt x="4531" y="21390"/>
                  </a:lnTo>
                  <a:lnTo>
                    <a:pt x="2740" y="21495"/>
                  </a:lnTo>
                  <a:lnTo>
                    <a:pt x="1370" y="21706"/>
                  </a:lnTo>
                  <a:lnTo>
                    <a:pt x="436" y="21861"/>
                  </a:lnTo>
                  <a:lnTo>
                    <a:pt x="436" y="21861"/>
                  </a:lnTo>
                  <a:lnTo>
                    <a:pt x="6942" y="1726"/>
                  </a:lnTo>
                  <a:lnTo>
                    <a:pt x="6942" y="1726"/>
                  </a:lnTo>
                  <a:lnTo>
                    <a:pt x="8324" y="1265"/>
                  </a:lnTo>
                  <a:lnTo>
                    <a:pt x="9694" y="843"/>
                  </a:lnTo>
                  <a:lnTo>
                    <a:pt x="11064" y="633"/>
                  </a:lnTo>
                  <a:lnTo>
                    <a:pt x="12433" y="422"/>
                  </a:lnTo>
                  <a:lnTo>
                    <a:pt x="12539" y="422"/>
                  </a:lnTo>
                  <a:lnTo>
                    <a:pt x="12644" y="211"/>
                  </a:lnTo>
                  <a:lnTo>
                    <a:pt x="12539" y="106"/>
                  </a:lnTo>
                  <a:lnTo>
                    <a:pt x="12328"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78;p57">
              <a:extLst>
                <a:ext uri="{FF2B5EF4-FFF2-40B4-BE49-F238E27FC236}">
                  <a16:creationId xmlns:a16="http://schemas.microsoft.com/office/drawing/2014/main" id="{46DEBA6A-143A-E976-2BD0-99383CB7D51C}"/>
                </a:ext>
              </a:extLst>
            </p:cNvPr>
            <p:cNvSpPr/>
            <p:nvPr/>
          </p:nvSpPr>
          <p:spPr>
            <a:xfrm>
              <a:off x="3439150" y="715950"/>
              <a:ext cx="621675" cy="700675"/>
            </a:xfrm>
            <a:custGeom>
              <a:avLst/>
              <a:gdLst/>
              <a:ahLst/>
              <a:cxnLst/>
              <a:rect l="l" t="t" r="r" b="b"/>
              <a:pathLst>
                <a:path w="24867" h="28027" extrusionOk="0">
                  <a:moveTo>
                    <a:pt x="11485" y="421"/>
                  </a:moveTo>
                  <a:lnTo>
                    <a:pt x="12538" y="527"/>
                  </a:lnTo>
                  <a:lnTo>
                    <a:pt x="13697" y="632"/>
                  </a:lnTo>
                  <a:lnTo>
                    <a:pt x="14751" y="948"/>
                  </a:lnTo>
                  <a:lnTo>
                    <a:pt x="15910" y="1370"/>
                  </a:lnTo>
                  <a:lnTo>
                    <a:pt x="16648" y="1791"/>
                  </a:lnTo>
                  <a:lnTo>
                    <a:pt x="17385" y="2318"/>
                  </a:lnTo>
                  <a:lnTo>
                    <a:pt x="18017" y="2845"/>
                  </a:lnTo>
                  <a:lnTo>
                    <a:pt x="18650" y="3372"/>
                  </a:lnTo>
                  <a:lnTo>
                    <a:pt x="19703" y="4531"/>
                  </a:lnTo>
                  <a:lnTo>
                    <a:pt x="20546" y="5795"/>
                  </a:lnTo>
                  <a:lnTo>
                    <a:pt x="21494" y="6954"/>
                  </a:lnTo>
                  <a:lnTo>
                    <a:pt x="22337" y="8113"/>
                  </a:lnTo>
                  <a:lnTo>
                    <a:pt x="22864" y="8640"/>
                  </a:lnTo>
                  <a:lnTo>
                    <a:pt x="23391" y="9061"/>
                  </a:lnTo>
                  <a:lnTo>
                    <a:pt x="24023" y="9483"/>
                  </a:lnTo>
                  <a:lnTo>
                    <a:pt x="24472" y="9707"/>
                  </a:lnTo>
                  <a:lnTo>
                    <a:pt x="18265" y="27606"/>
                  </a:lnTo>
                  <a:lnTo>
                    <a:pt x="18123" y="27606"/>
                  </a:lnTo>
                  <a:lnTo>
                    <a:pt x="16858" y="27500"/>
                  </a:lnTo>
                  <a:lnTo>
                    <a:pt x="15805" y="27289"/>
                  </a:lnTo>
                  <a:lnTo>
                    <a:pt x="14962" y="26868"/>
                  </a:lnTo>
                  <a:lnTo>
                    <a:pt x="14119" y="26447"/>
                  </a:lnTo>
                  <a:lnTo>
                    <a:pt x="12222" y="25077"/>
                  </a:lnTo>
                  <a:lnTo>
                    <a:pt x="11063" y="24234"/>
                  </a:lnTo>
                  <a:lnTo>
                    <a:pt x="9483" y="23286"/>
                  </a:lnTo>
                  <a:lnTo>
                    <a:pt x="8218" y="22653"/>
                  </a:lnTo>
                  <a:lnTo>
                    <a:pt x="6849" y="22337"/>
                  </a:lnTo>
                  <a:lnTo>
                    <a:pt x="5584" y="22127"/>
                  </a:lnTo>
                  <a:lnTo>
                    <a:pt x="4425" y="22021"/>
                  </a:lnTo>
                  <a:lnTo>
                    <a:pt x="3477" y="22021"/>
                  </a:lnTo>
                  <a:lnTo>
                    <a:pt x="2634" y="22127"/>
                  </a:lnTo>
                  <a:lnTo>
                    <a:pt x="1264" y="22443"/>
                  </a:lnTo>
                  <a:lnTo>
                    <a:pt x="427" y="22757"/>
                  </a:lnTo>
                  <a:lnTo>
                    <a:pt x="427" y="22757"/>
                  </a:lnTo>
                  <a:lnTo>
                    <a:pt x="8076" y="843"/>
                  </a:lnTo>
                  <a:lnTo>
                    <a:pt x="8113" y="843"/>
                  </a:lnTo>
                  <a:lnTo>
                    <a:pt x="9272" y="632"/>
                  </a:lnTo>
                  <a:lnTo>
                    <a:pt x="10220" y="527"/>
                  </a:lnTo>
                  <a:lnTo>
                    <a:pt x="11485" y="421"/>
                  </a:lnTo>
                  <a:close/>
                  <a:moveTo>
                    <a:pt x="11485" y="0"/>
                  </a:moveTo>
                  <a:lnTo>
                    <a:pt x="10010" y="105"/>
                  </a:lnTo>
                  <a:lnTo>
                    <a:pt x="8956" y="211"/>
                  </a:lnTo>
                  <a:lnTo>
                    <a:pt x="7902" y="421"/>
                  </a:lnTo>
                  <a:lnTo>
                    <a:pt x="7797" y="632"/>
                  </a:lnTo>
                  <a:lnTo>
                    <a:pt x="0" y="22970"/>
                  </a:lnTo>
                  <a:lnTo>
                    <a:pt x="0" y="23075"/>
                  </a:lnTo>
                  <a:lnTo>
                    <a:pt x="0" y="23180"/>
                  </a:lnTo>
                  <a:lnTo>
                    <a:pt x="105" y="23286"/>
                  </a:lnTo>
                  <a:lnTo>
                    <a:pt x="211" y="23286"/>
                  </a:lnTo>
                  <a:lnTo>
                    <a:pt x="211" y="23180"/>
                  </a:lnTo>
                  <a:lnTo>
                    <a:pt x="632" y="23075"/>
                  </a:lnTo>
                  <a:lnTo>
                    <a:pt x="1580" y="22759"/>
                  </a:lnTo>
                  <a:lnTo>
                    <a:pt x="2845" y="22548"/>
                  </a:lnTo>
                  <a:lnTo>
                    <a:pt x="4425" y="22443"/>
                  </a:lnTo>
                  <a:lnTo>
                    <a:pt x="5584" y="22443"/>
                  </a:lnTo>
                  <a:lnTo>
                    <a:pt x="6743" y="22653"/>
                  </a:lnTo>
                  <a:lnTo>
                    <a:pt x="8008" y="23075"/>
                  </a:lnTo>
                  <a:lnTo>
                    <a:pt x="9272" y="23707"/>
                  </a:lnTo>
                  <a:lnTo>
                    <a:pt x="10853" y="24550"/>
                  </a:lnTo>
                  <a:lnTo>
                    <a:pt x="12012" y="25393"/>
                  </a:lnTo>
                  <a:lnTo>
                    <a:pt x="13908" y="26763"/>
                  </a:lnTo>
                  <a:lnTo>
                    <a:pt x="14751" y="27289"/>
                  </a:lnTo>
                  <a:lnTo>
                    <a:pt x="15699" y="27711"/>
                  </a:lnTo>
                  <a:lnTo>
                    <a:pt x="16858" y="27922"/>
                  </a:lnTo>
                  <a:lnTo>
                    <a:pt x="18123" y="28027"/>
                  </a:lnTo>
                  <a:lnTo>
                    <a:pt x="18544" y="28027"/>
                  </a:lnTo>
                  <a:lnTo>
                    <a:pt x="18650" y="27922"/>
                  </a:lnTo>
                  <a:lnTo>
                    <a:pt x="24866" y="9694"/>
                  </a:lnTo>
                  <a:lnTo>
                    <a:pt x="24866" y="9483"/>
                  </a:lnTo>
                  <a:lnTo>
                    <a:pt x="24761" y="9377"/>
                  </a:lnTo>
                  <a:lnTo>
                    <a:pt x="24234" y="9061"/>
                  </a:lnTo>
                  <a:lnTo>
                    <a:pt x="23602" y="8745"/>
                  </a:lnTo>
                  <a:lnTo>
                    <a:pt x="23180" y="8324"/>
                  </a:lnTo>
                  <a:lnTo>
                    <a:pt x="22653" y="7797"/>
                  </a:lnTo>
                  <a:lnTo>
                    <a:pt x="22021" y="7059"/>
                  </a:lnTo>
                  <a:lnTo>
                    <a:pt x="21389" y="6111"/>
                  </a:lnTo>
                  <a:lnTo>
                    <a:pt x="20019" y="4320"/>
                  </a:lnTo>
                  <a:lnTo>
                    <a:pt x="19282" y="3372"/>
                  </a:lnTo>
                  <a:lnTo>
                    <a:pt x="18334" y="2529"/>
                  </a:lnTo>
                  <a:lnTo>
                    <a:pt x="17280" y="1686"/>
                  </a:lnTo>
                  <a:lnTo>
                    <a:pt x="16121" y="948"/>
                  </a:lnTo>
                  <a:lnTo>
                    <a:pt x="14962" y="527"/>
                  </a:lnTo>
                  <a:lnTo>
                    <a:pt x="13697" y="211"/>
                  </a:lnTo>
                  <a:lnTo>
                    <a:pt x="12538" y="105"/>
                  </a:lnTo>
                  <a:lnTo>
                    <a:pt x="11485"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763;p57">
            <a:extLst>
              <a:ext uri="{FF2B5EF4-FFF2-40B4-BE49-F238E27FC236}">
                <a16:creationId xmlns:a16="http://schemas.microsoft.com/office/drawing/2014/main" id="{C099C4AB-07B0-7535-F76A-9B8A39C5E172}"/>
              </a:ext>
            </a:extLst>
          </p:cNvPr>
          <p:cNvGrpSpPr/>
          <p:nvPr/>
        </p:nvGrpSpPr>
        <p:grpSpPr>
          <a:xfrm>
            <a:off x="3791225" y="1956687"/>
            <a:ext cx="1151150" cy="958850"/>
            <a:chOff x="2909675" y="589500"/>
            <a:chExt cx="1151150" cy="958850"/>
          </a:xfrm>
        </p:grpSpPr>
        <p:sp>
          <p:nvSpPr>
            <p:cNvPr id="21" name="Google Shape;2764;p57">
              <a:extLst>
                <a:ext uri="{FF2B5EF4-FFF2-40B4-BE49-F238E27FC236}">
                  <a16:creationId xmlns:a16="http://schemas.microsoft.com/office/drawing/2014/main" id="{3A85DE5D-AA74-F36C-F18D-808F6424CFBA}"/>
                </a:ext>
              </a:extLst>
            </p:cNvPr>
            <p:cNvSpPr/>
            <p:nvPr/>
          </p:nvSpPr>
          <p:spPr>
            <a:xfrm>
              <a:off x="3365375" y="589500"/>
              <a:ext cx="47450" cy="13200"/>
            </a:xfrm>
            <a:custGeom>
              <a:avLst/>
              <a:gdLst/>
              <a:ahLst/>
              <a:cxnLst/>
              <a:rect l="l" t="t" r="r" b="b"/>
              <a:pathLst>
                <a:path w="1898" h="528" extrusionOk="0">
                  <a:moveTo>
                    <a:pt x="212" y="1"/>
                  </a:moveTo>
                  <a:lnTo>
                    <a:pt x="1" y="106"/>
                  </a:lnTo>
                  <a:lnTo>
                    <a:pt x="1" y="211"/>
                  </a:lnTo>
                  <a:lnTo>
                    <a:pt x="1" y="317"/>
                  </a:lnTo>
                  <a:lnTo>
                    <a:pt x="212" y="422"/>
                  </a:lnTo>
                  <a:lnTo>
                    <a:pt x="1687" y="527"/>
                  </a:lnTo>
                  <a:lnTo>
                    <a:pt x="1897" y="527"/>
                  </a:lnTo>
                  <a:lnTo>
                    <a:pt x="1897" y="422"/>
                  </a:lnTo>
                  <a:lnTo>
                    <a:pt x="1897" y="211"/>
                  </a:lnTo>
                  <a:lnTo>
                    <a:pt x="1792" y="106"/>
                  </a:lnTo>
                  <a:lnTo>
                    <a:pt x="212"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65;p57">
              <a:extLst>
                <a:ext uri="{FF2B5EF4-FFF2-40B4-BE49-F238E27FC236}">
                  <a16:creationId xmlns:a16="http://schemas.microsoft.com/office/drawing/2014/main" id="{AC6F0E5B-0266-47B6-8DFF-9238D3AB097C}"/>
                </a:ext>
              </a:extLst>
            </p:cNvPr>
            <p:cNvSpPr/>
            <p:nvPr/>
          </p:nvSpPr>
          <p:spPr>
            <a:xfrm>
              <a:off x="2909675" y="718575"/>
              <a:ext cx="1066850" cy="829775"/>
            </a:xfrm>
            <a:custGeom>
              <a:avLst/>
              <a:gdLst/>
              <a:ahLst/>
              <a:cxnLst/>
              <a:rect l="l" t="t" r="r" b="b"/>
              <a:pathLst>
                <a:path w="42674" h="33191" extrusionOk="0">
                  <a:moveTo>
                    <a:pt x="6323" y="0"/>
                  </a:moveTo>
                  <a:lnTo>
                    <a:pt x="1" y="22232"/>
                  </a:lnTo>
                  <a:lnTo>
                    <a:pt x="16648" y="27184"/>
                  </a:lnTo>
                  <a:lnTo>
                    <a:pt x="16648" y="27395"/>
                  </a:lnTo>
                  <a:lnTo>
                    <a:pt x="16754" y="27922"/>
                  </a:lnTo>
                  <a:lnTo>
                    <a:pt x="16964" y="28238"/>
                  </a:lnTo>
                  <a:lnTo>
                    <a:pt x="17281" y="28554"/>
                  </a:lnTo>
                  <a:lnTo>
                    <a:pt x="17597" y="28870"/>
                  </a:lnTo>
                  <a:lnTo>
                    <a:pt x="18123" y="29081"/>
                  </a:lnTo>
                  <a:lnTo>
                    <a:pt x="18545" y="29186"/>
                  </a:lnTo>
                  <a:lnTo>
                    <a:pt x="18966" y="29292"/>
                  </a:lnTo>
                  <a:lnTo>
                    <a:pt x="19282" y="29186"/>
                  </a:lnTo>
                  <a:lnTo>
                    <a:pt x="19704" y="29081"/>
                  </a:lnTo>
                  <a:lnTo>
                    <a:pt x="20125" y="28765"/>
                  </a:lnTo>
                  <a:lnTo>
                    <a:pt x="20441" y="28449"/>
                  </a:lnTo>
                  <a:lnTo>
                    <a:pt x="20547" y="28343"/>
                  </a:lnTo>
                  <a:lnTo>
                    <a:pt x="35403" y="33190"/>
                  </a:lnTo>
                  <a:lnTo>
                    <a:pt x="42673" y="11274"/>
                  </a:lnTo>
                  <a:lnTo>
                    <a:pt x="6323" y="0"/>
                  </a:lnTo>
                  <a:close/>
                </a:path>
              </a:pathLst>
            </a:custGeom>
            <a:solidFill>
              <a:srgbClr val="C1C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66;p57">
              <a:extLst>
                <a:ext uri="{FF2B5EF4-FFF2-40B4-BE49-F238E27FC236}">
                  <a16:creationId xmlns:a16="http://schemas.microsoft.com/office/drawing/2014/main" id="{D87338D7-D097-A950-EAED-6305839AED67}"/>
                </a:ext>
              </a:extLst>
            </p:cNvPr>
            <p:cNvSpPr/>
            <p:nvPr/>
          </p:nvSpPr>
          <p:spPr>
            <a:xfrm>
              <a:off x="2909675" y="718575"/>
              <a:ext cx="1066850" cy="829775"/>
            </a:xfrm>
            <a:custGeom>
              <a:avLst/>
              <a:gdLst/>
              <a:ahLst/>
              <a:cxnLst/>
              <a:rect l="l" t="t" r="r" b="b"/>
              <a:pathLst>
                <a:path w="42674" h="33191" fill="none" extrusionOk="0">
                  <a:moveTo>
                    <a:pt x="6323" y="0"/>
                  </a:moveTo>
                  <a:lnTo>
                    <a:pt x="1" y="22232"/>
                  </a:lnTo>
                  <a:lnTo>
                    <a:pt x="16648" y="27184"/>
                  </a:lnTo>
                  <a:lnTo>
                    <a:pt x="16648" y="27184"/>
                  </a:lnTo>
                  <a:lnTo>
                    <a:pt x="16648" y="27395"/>
                  </a:lnTo>
                  <a:lnTo>
                    <a:pt x="16754" y="27922"/>
                  </a:lnTo>
                  <a:lnTo>
                    <a:pt x="16964" y="28238"/>
                  </a:lnTo>
                  <a:lnTo>
                    <a:pt x="17281" y="28554"/>
                  </a:lnTo>
                  <a:lnTo>
                    <a:pt x="17597" y="28870"/>
                  </a:lnTo>
                  <a:lnTo>
                    <a:pt x="18123" y="29081"/>
                  </a:lnTo>
                  <a:lnTo>
                    <a:pt x="18123" y="29081"/>
                  </a:lnTo>
                  <a:lnTo>
                    <a:pt x="18545" y="29186"/>
                  </a:lnTo>
                  <a:lnTo>
                    <a:pt x="18966" y="29292"/>
                  </a:lnTo>
                  <a:lnTo>
                    <a:pt x="18966" y="29292"/>
                  </a:lnTo>
                  <a:lnTo>
                    <a:pt x="19282" y="29186"/>
                  </a:lnTo>
                  <a:lnTo>
                    <a:pt x="19704" y="29081"/>
                  </a:lnTo>
                  <a:lnTo>
                    <a:pt x="20125" y="28765"/>
                  </a:lnTo>
                  <a:lnTo>
                    <a:pt x="20441" y="28449"/>
                  </a:lnTo>
                  <a:lnTo>
                    <a:pt x="20547" y="28343"/>
                  </a:lnTo>
                  <a:lnTo>
                    <a:pt x="35403" y="33190"/>
                  </a:lnTo>
                  <a:lnTo>
                    <a:pt x="42673" y="11274"/>
                  </a:lnTo>
                  <a:lnTo>
                    <a:pt x="63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67;p57">
              <a:extLst>
                <a:ext uri="{FF2B5EF4-FFF2-40B4-BE49-F238E27FC236}">
                  <a16:creationId xmlns:a16="http://schemas.microsoft.com/office/drawing/2014/main" id="{695E4E1F-4284-8D87-5A34-7B683B3A3092}"/>
                </a:ext>
              </a:extLst>
            </p:cNvPr>
            <p:cNvSpPr/>
            <p:nvPr/>
          </p:nvSpPr>
          <p:spPr>
            <a:xfrm>
              <a:off x="2965000" y="658000"/>
              <a:ext cx="1077375" cy="850825"/>
            </a:xfrm>
            <a:custGeom>
              <a:avLst/>
              <a:gdLst/>
              <a:ahLst/>
              <a:cxnLst/>
              <a:rect l="l" t="t" r="r" b="b"/>
              <a:pathLst>
                <a:path w="43095" h="34033" extrusionOk="0">
                  <a:moveTo>
                    <a:pt x="7060" y="0"/>
                  </a:moveTo>
                  <a:lnTo>
                    <a:pt x="0" y="22021"/>
                  </a:lnTo>
                  <a:lnTo>
                    <a:pt x="16543" y="27500"/>
                  </a:lnTo>
                  <a:lnTo>
                    <a:pt x="16543" y="27711"/>
                  </a:lnTo>
                  <a:lnTo>
                    <a:pt x="16648" y="28238"/>
                  </a:lnTo>
                  <a:lnTo>
                    <a:pt x="16859" y="28554"/>
                  </a:lnTo>
                  <a:lnTo>
                    <a:pt x="17069" y="28870"/>
                  </a:lnTo>
                  <a:lnTo>
                    <a:pt x="17491" y="29186"/>
                  </a:lnTo>
                  <a:lnTo>
                    <a:pt x="18018" y="29397"/>
                  </a:lnTo>
                  <a:lnTo>
                    <a:pt x="18545" y="29607"/>
                  </a:lnTo>
                  <a:lnTo>
                    <a:pt x="19071" y="29607"/>
                  </a:lnTo>
                  <a:lnTo>
                    <a:pt x="19493" y="29502"/>
                  </a:lnTo>
                  <a:lnTo>
                    <a:pt x="19809" y="29291"/>
                  </a:lnTo>
                  <a:lnTo>
                    <a:pt x="20230" y="28870"/>
                  </a:lnTo>
                  <a:lnTo>
                    <a:pt x="20441" y="28765"/>
                  </a:lnTo>
                  <a:lnTo>
                    <a:pt x="35087" y="34033"/>
                  </a:lnTo>
                  <a:lnTo>
                    <a:pt x="43095" y="12328"/>
                  </a:lnTo>
                  <a:lnTo>
                    <a:pt x="7060" y="0"/>
                  </a:lnTo>
                  <a:close/>
                </a:path>
              </a:pathLst>
            </a:custGeom>
            <a:solidFill>
              <a:srgbClr val="FD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768;p57">
              <a:extLst>
                <a:ext uri="{FF2B5EF4-FFF2-40B4-BE49-F238E27FC236}">
                  <a16:creationId xmlns:a16="http://schemas.microsoft.com/office/drawing/2014/main" id="{64BA781D-95E0-3A2D-059F-DB743DDA5357}"/>
                </a:ext>
              </a:extLst>
            </p:cNvPr>
            <p:cNvSpPr/>
            <p:nvPr/>
          </p:nvSpPr>
          <p:spPr>
            <a:xfrm>
              <a:off x="2959725" y="652725"/>
              <a:ext cx="1085275" cy="861375"/>
            </a:xfrm>
            <a:custGeom>
              <a:avLst/>
              <a:gdLst/>
              <a:ahLst/>
              <a:cxnLst/>
              <a:rect l="l" t="t" r="r" b="b"/>
              <a:pathLst>
                <a:path w="43411" h="34455" extrusionOk="0">
                  <a:moveTo>
                    <a:pt x="7376" y="422"/>
                  </a:moveTo>
                  <a:lnTo>
                    <a:pt x="42990" y="12644"/>
                  </a:lnTo>
                  <a:lnTo>
                    <a:pt x="35192" y="33928"/>
                  </a:lnTo>
                  <a:lnTo>
                    <a:pt x="20757" y="28765"/>
                  </a:lnTo>
                  <a:lnTo>
                    <a:pt x="20441" y="28765"/>
                  </a:lnTo>
                  <a:lnTo>
                    <a:pt x="20336" y="28976"/>
                  </a:lnTo>
                  <a:lnTo>
                    <a:pt x="20020" y="29292"/>
                  </a:lnTo>
                  <a:lnTo>
                    <a:pt x="19598" y="29502"/>
                  </a:lnTo>
                  <a:lnTo>
                    <a:pt x="18966" y="29608"/>
                  </a:lnTo>
                  <a:lnTo>
                    <a:pt x="18650" y="29608"/>
                  </a:lnTo>
                  <a:lnTo>
                    <a:pt x="18229" y="29502"/>
                  </a:lnTo>
                  <a:lnTo>
                    <a:pt x="17807" y="29186"/>
                  </a:lnTo>
                  <a:lnTo>
                    <a:pt x="17491" y="28976"/>
                  </a:lnTo>
                  <a:lnTo>
                    <a:pt x="17280" y="28765"/>
                  </a:lnTo>
                  <a:lnTo>
                    <a:pt x="17070" y="28449"/>
                  </a:lnTo>
                  <a:lnTo>
                    <a:pt x="16964" y="28027"/>
                  </a:lnTo>
                  <a:lnTo>
                    <a:pt x="16964" y="27711"/>
                  </a:lnTo>
                  <a:lnTo>
                    <a:pt x="16859" y="27606"/>
                  </a:lnTo>
                  <a:lnTo>
                    <a:pt x="16754" y="27500"/>
                  </a:lnTo>
                  <a:lnTo>
                    <a:pt x="527" y="22021"/>
                  </a:lnTo>
                  <a:lnTo>
                    <a:pt x="7376" y="422"/>
                  </a:lnTo>
                  <a:close/>
                  <a:moveTo>
                    <a:pt x="7165" y="0"/>
                  </a:moveTo>
                  <a:lnTo>
                    <a:pt x="7060" y="106"/>
                  </a:lnTo>
                  <a:lnTo>
                    <a:pt x="1" y="22127"/>
                  </a:lnTo>
                  <a:lnTo>
                    <a:pt x="1" y="22232"/>
                  </a:lnTo>
                  <a:lnTo>
                    <a:pt x="106" y="22338"/>
                  </a:lnTo>
                  <a:lnTo>
                    <a:pt x="16543" y="27886"/>
                  </a:lnTo>
                  <a:lnTo>
                    <a:pt x="16543" y="27886"/>
                  </a:lnTo>
                  <a:lnTo>
                    <a:pt x="16543" y="28133"/>
                  </a:lnTo>
                  <a:lnTo>
                    <a:pt x="16754" y="28659"/>
                  </a:lnTo>
                  <a:lnTo>
                    <a:pt x="16964" y="28976"/>
                  </a:lnTo>
                  <a:lnTo>
                    <a:pt x="17175" y="29292"/>
                  </a:lnTo>
                  <a:lnTo>
                    <a:pt x="17597" y="29608"/>
                  </a:lnTo>
                  <a:lnTo>
                    <a:pt x="18123" y="29818"/>
                  </a:lnTo>
                  <a:lnTo>
                    <a:pt x="18545" y="30029"/>
                  </a:lnTo>
                  <a:lnTo>
                    <a:pt x="19388" y="30029"/>
                  </a:lnTo>
                  <a:lnTo>
                    <a:pt x="19809" y="29818"/>
                  </a:lnTo>
                  <a:lnTo>
                    <a:pt x="20336" y="29502"/>
                  </a:lnTo>
                  <a:lnTo>
                    <a:pt x="20652" y="29186"/>
                  </a:lnTo>
                  <a:lnTo>
                    <a:pt x="20730" y="29148"/>
                  </a:lnTo>
                  <a:lnTo>
                    <a:pt x="20730" y="29148"/>
                  </a:lnTo>
                  <a:lnTo>
                    <a:pt x="35298" y="34455"/>
                  </a:lnTo>
                  <a:lnTo>
                    <a:pt x="35403" y="34455"/>
                  </a:lnTo>
                  <a:lnTo>
                    <a:pt x="35509" y="34349"/>
                  </a:lnTo>
                  <a:lnTo>
                    <a:pt x="43411" y="12644"/>
                  </a:lnTo>
                  <a:lnTo>
                    <a:pt x="43411" y="12433"/>
                  </a:lnTo>
                  <a:lnTo>
                    <a:pt x="43306" y="12328"/>
                  </a:lnTo>
                  <a:lnTo>
                    <a:pt x="7376" y="0"/>
                  </a:ln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769;p57">
              <a:extLst>
                <a:ext uri="{FF2B5EF4-FFF2-40B4-BE49-F238E27FC236}">
                  <a16:creationId xmlns:a16="http://schemas.microsoft.com/office/drawing/2014/main" id="{5E9CC3BE-97C3-7C63-B76D-2040F8AD2633}"/>
                </a:ext>
              </a:extLst>
            </p:cNvPr>
            <p:cNvSpPr/>
            <p:nvPr/>
          </p:nvSpPr>
          <p:spPr>
            <a:xfrm>
              <a:off x="3041375" y="755450"/>
              <a:ext cx="553200" cy="571625"/>
            </a:xfrm>
            <a:custGeom>
              <a:avLst/>
              <a:gdLst/>
              <a:ahLst/>
              <a:cxnLst/>
              <a:rect l="l" t="t" r="r" b="b"/>
              <a:pathLst>
                <a:path w="22128" h="22865" extrusionOk="0">
                  <a:moveTo>
                    <a:pt x="6744" y="0"/>
                  </a:moveTo>
                  <a:lnTo>
                    <a:pt x="1" y="18018"/>
                  </a:lnTo>
                  <a:lnTo>
                    <a:pt x="9273" y="20863"/>
                  </a:lnTo>
                  <a:lnTo>
                    <a:pt x="15490" y="22865"/>
                  </a:lnTo>
                  <a:lnTo>
                    <a:pt x="22128" y="4004"/>
                  </a:lnTo>
                  <a:lnTo>
                    <a:pt x="6744" y="0"/>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70;p57">
              <a:extLst>
                <a:ext uri="{FF2B5EF4-FFF2-40B4-BE49-F238E27FC236}">
                  <a16:creationId xmlns:a16="http://schemas.microsoft.com/office/drawing/2014/main" id="{16D806B4-6886-3BC0-6B8E-7590E8E73E93}"/>
                </a:ext>
              </a:extLst>
            </p:cNvPr>
            <p:cNvSpPr/>
            <p:nvPr/>
          </p:nvSpPr>
          <p:spPr>
            <a:xfrm>
              <a:off x="3428600" y="855550"/>
              <a:ext cx="534750" cy="611125"/>
            </a:xfrm>
            <a:custGeom>
              <a:avLst/>
              <a:gdLst/>
              <a:ahLst/>
              <a:cxnLst/>
              <a:rect l="l" t="t" r="r" b="b"/>
              <a:pathLst>
                <a:path w="21390" h="24445" extrusionOk="0">
                  <a:moveTo>
                    <a:pt x="6639" y="0"/>
                  </a:moveTo>
                  <a:lnTo>
                    <a:pt x="1" y="18861"/>
                  </a:lnTo>
                  <a:lnTo>
                    <a:pt x="4847" y="20441"/>
                  </a:lnTo>
                  <a:lnTo>
                    <a:pt x="9799" y="22338"/>
                  </a:lnTo>
                  <a:lnTo>
                    <a:pt x="15278" y="24445"/>
                  </a:lnTo>
                  <a:lnTo>
                    <a:pt x="21390" y="5901"/>
                  </a:lnTo>
                  <a:lnTo>
                    <a:pt x="6639" y="0"/>
                  </a:ln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2771;p57">
              <a:extLst>
                <a:ext uri="{FF2B5EF4-FFF2-40B4-BE49-F238E27FC236}">
                  <a16:creationId xmlns:a16="http://schemas.microsoft.com/office/drawing/2014/main" id="{0E12F6C6-5716-89B8-57BD-8E62996FEB19}"/>
                </a:ext>
              </a:extLst>
            </p:cNvPr>
            <p:cNvSpPr/>
            <p:nvPr/>
          </p:nvSpPr>
          <p:spPr>
            <a:xfrm>
              <a:off x="3036125" y="721200"/>
              <a:ext cx="571625" cy="592700"/>
            </a:xfrm>
            <a:custGeom>
              <a:avLst/>
              <a:gdLst/>
              <a:ahLst/>
              <a:cxnLst/>
              <a:rect l="l" t="t" r="r" b="b"/>
              <a:pathLst>
                <a:path w="22865" h="23708" extrusionOk="0">
                  <a:moveTo>
                    <a:pt x="6744" y="1"/>
                  </a:moveTo>
                  <a:lnTo>
                    <a:pt x="0" y="18545"/>
                  </a:lnTo>
                  <a:lnTo>
                    <a:pt x="1265" y="18650"/>
                  </a:lnTo>
                  <a:lnTo>
                    <a:pt x="2634" y="18861"/>
                  </a:lnTo>
                  <a:lnTo>
                    <a:pt x="4004" y="19177"/>
                  </a:lnTo>
                  <a:lnTo>
                    <a:pt x="5374" y="19493"/>
                  </a:lnTo>
                  <a:lnTo>
                    <a:pt x="8008" y="20336"/>
                  </a:lnTo>
                  <a:lnTo>
                    <a:pt x="10537" y="21284"/>
                  </a:lnTo>
                  <a:lnTo>
                    <a:pt x="12644" y="22127"/>
                  </a:lnTo>
                  <a:lnTo>
                    <a:pt x="14435" y="22970"/>
                  </a:lnTo>
                  <a:lnTo>
                    <a:pt x="15910" y="23708"/>
                  </a:lnTo>
                  <a:lnTo>
                    <a:pt x="22864" y="3794"/>
                  </a:lnTo>
                  <a:lnTo>
                    <a:pt x="6744" y="1"/>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72;p57">
              <a:extLst>
                <a:ext uri="{FF2B5EF4-FFF2-40B4-BE49-F238E27FC236}">
                  <a16:creationId xmlns:a16="http://schemas.microsoft.com/office/drawing/2014/main" id="{4C0EF297-DBDB-541A-2045-3F2E4E8A840D}"/>
                </a:ext>
              </a:extLst>
            </p:cNvPr>
            <p:cNvSpPr/>
            <p:nvPr/>
          </p:nvSpPr>
          <p:spPr>
            <a:xfrm>
              <a:off x="3433875" y="816025"/>
              <a:ext cx="563725" cy="645400"/>
            </a:xfrm>
            <a:custGeom>
              <a:avLst/>
              <a:gdLst/>
              <a:ahLst/>
              <a:cxnLst/>
              <a:rect l="l" t="t" r="r" b="b"/>
              <a:pathLst>
                <a:path w="22549" h="25816" extrusionOk="0">
                  <a:moveTo>
                    <a:pt x="6954" y="1"/>
                  </a:moveTo>
                  <a:lnTo>
                    <a:pt x="0" y="19915"/>
                  </a:lnTo>
                  <a:lnTo>
                    <a:pt x="1475" y="20126"/>
                  </a:lnTo>
                  <a:lnTo>
                    <a:pt x="2950" y="20442"/>
                  </a:lnTo>
                  <a:lnTo>
                    <a:pt x="4320" y="20758"/>
                  </a:lnTo>
                  <a:lnTo>
                    <a:pt x="5795" y="21179"/>
                  </a:lnTo>
                  <a:lnTo>
                    <a:pt x="8429" y="22127"/>
                  </a:lnTo>
                  <a:lnTo>
                    <a:pt x="10853" y="23181"/>
                  </a:lnTo>
                  <a:lnTo>
                    <a:pt x="12960" y="24235"/>
                  </a:lnTo>
                  <a:lnTo>
                    <a:pt x="14541" y="25078"/>
                  </a:lnTo>
                  <a:lnTo>
                    <a:pt x="16016" y="25815"/>
                  </a:lnTo>
                  <a:lnTo>
                    <a:pt x="22548" y="6850"/>
                  </a:lnTo>
                  <a:lnTo>
                    <a:pt x="6954" y="1"/>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773;p57">
              <a:extLst>
                <a:ext uri="{FF2B5EF4-FFF2-40B4-BE49-F238E27FC236}">
                  <a16:creationId xmlns:a16="http://schemas.microsoft.com/office/drawing/2014/main" id="{AE74DA5E-26FA-6F53-EEB7-21F6D514C94B}"/>
                </a:ext>
              </a:extLst>
            </p:cNvPr>
            <p:cNvSpPr/>
            <p:nvPr/>
          </p:nvSpPr>
          <p:spPr>
            <a:xfrm>
              <a:off x="3030850" y="673800"/>
              <a:ext cx="592700" cy="626925"/>
            </a:xfrm>
            <a:custGeom>
              <a:avLst/>
              <a:gdLst/>
              <a:ahLst/>
              <a:cxnLst/>
              <a:rect l="l" t="t" r="r" b="b"/>
              <a:pathLst>
                <a:path w="23708" h="25077" extrusionOk="0">
                  <a:moveTo>
                    <a:pt x="6638" y="0"/>
                  </a:moveTo>
                  <a:lnTo>
                    <a:pt x="0" y="19598"/>
                  </a:lnTo>
                  <a:lnTo>
                    <a:pt x="2213" y="19703"/>
                  </a:lnTo>
                  <a:lnTo>
                    <a:pt x="4215" y="19809"/>
                  </a:lnTo>
                  <a:lnTo>
                    <a:pt x="6112" y="20019"/>
                  </a:lnTo>
                  <a:lnTo>
                    <a:pt x="7797" y="20441"/>
                  </a:lnTo>
                  <a:lnTo>
                    <a:pt x="9273" y="20757"/>
                  </a:lnTo>
                  <a:lnTo>
                    <a:pt x="10642" y="21284"/>
                  </a:lnTo>
                  <a:lnTo>
                    <a:pt x="11801" y="21811"/>
                  </a:lnTo>
                  <a:lnTo>
                    <a:pt x="12750" y="22337"/>
                  </a:lnTo>
                  <a:lnTo>
                    <a:pt x="13698" y="22864"/>
                  </a:lnTo>
                  <a:lnTo>
                    <a:pt x="14435" y="23286"/>
                  </a:lnTo>
                  <a:lnTo>
                    <a:pt x="15489" y="24234"/>
                  </a:lnTo>
                  <a:lnTo>
                    <a:pt x="16121" y="24866"/>
                  </a:lnTo>
                  <a:lnTo>
                    <a:pt x="16332" y="25077"/>
                  </a:lnTo>
                  <a:lnTo>
                    <a:pt x="23708" y="4004"/>
                  </a:lnTo>
                  <a:lnTo>
                    <a:pt x="6638" y="0"/>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74;p57">
              <a:extLst>
                <a:ext uri="{FF2B5EF4-FFF2-40B4-BE49-F238E27FC236}">
                  <a16:creationId xmlns:a16="http://schemas.microsoft.com/office/drawing/2014/main" id="{4A6EA3C6-5A79-A541-C39D-DF40F3E3ACFA}"/>
                </a:ext>
              </a:extLst>
            </p:cNvPr>
            <p:cNvSpPr/>
            <p:nvPr/>
          </p:nvSpPr>
          <p:spPr>
            <a:xfrm>
              <a:off x="3439150" y="773900"/>
              <a:ext cx="584800" cy="674350"/>
            </a:xfrm>
            <a:custGeom>
              <a:avLst/>
              <a:gdLst/>
              <a:ahLst/>
              <a:cxnLst/>
              <a:rect l="l" t="t" r="r" b="b"/>
              <a:pathLst>
                <a:path w="23392" h="26974" extrusionOk="0">
                  <a:moveTo>
                    <a:pt x="7376" y="0"/>
                  </a:moveTo>
                  <a:lnTo>
                    <a:pt x="0" y="21073"/>
                  </a:lnTo>
                  <a:lnTo>
                    <a:pt x="316" y="21073"/>
                  </a:lnTo>
                  <a:lnTo>
                    <a:pt x="1264" y="20862"/>
                  </a:lnTo>
                  <a:lnTo>
                    <a:pt x="2845" y="20757"/>
                  </a:lnTo>
                  <a:lnTo>
                    <a:pt x="3793" y="20862"/>
                  </a:lnTo>
                  <a:lnTo>
                    <a:pt x="4847" y="20968"/>
                  </a:lnTo>
                  <a:lnTo>
                    <a:pt x="6006" y="21178"/>
                  </a:lnTo>
                  <a:lnTo>
                    <a:pt x="7270" y="21494"/>
                  </a:lnTo>
                  <a:lnTo>
                    <a:pt x="8640" y="21916"/>
                  </a:lnTo>
                  <a:lnTo>
                    <a:pt x="10115" y="22548"/>
                  </a:lnTo>
                  <a:lnTo>
                    <a:pt x="11590" y="23391"/>
                  </a:lnTo>
                  <a:lnTo>
                    <a:pt x="13276" y="24339"/>
                  </a:lnTo>
                  <a:lnTo>
                    <a:pt x="14856" y="25604"/>
                  </a:lnTo>
                  <a:lnTo>
                    <a:pt x="16542" y="26973"/>
                  </a:lnTo>
                  <a:lnTo>
                    <a:pt x="23391" y="7692"/>
                  </a:lnTo>
                  <a:lnTo>
                    <a:pt x="7376" y="0"/>
                  </a:lnTo>
                  <a:close/>
                </a:path>
              </a:pathLst>
            </a:custGeom>
            <a:solidFill>
              <a:srgbClr val="C5C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75;p57">
              <a:extLst>
                <a:ext uri="{FF2B5EF4-FFF2-40B4-BE49-F238E27FC236}">
                  <a16:creationId xmlns:a16="http://schemas.microsoft.com/office/drawing/2014/main" id="{273C12D8-D509-9B64-7233-A5455D887625}"/>
                </a:ext>
              </a:extLst>
            </p:cNvPr>
            <p:cNvSpPr/>
            <p:nvPr/>
          </p:nvSpPr>
          <p:spPr>
            <a:xfrm>
              <a:off x="3025575" y="594775"/>
              <a:ext cx="613775" cy="698050"/>
            </a:xfrm>
            <a:custGeom>
              <a:avLst/>
              <a:gdLst/>
              <a:ahLst/>
              <a:cxnLst/>
              <a:rect l="l" t="t" r="r" b="b"/>
              <a:pathLst>
                <a:path w="24551" h="27922" extrusionOk="0">
                  <a:moveTo>
                    <a:pt x="12539" y="0"/>
                  </a:moveTo>
                  <a:lnTo>
                    <a:pt x="10748" y="211"/>
                  </a:lnTo>
                  <a:lnTo>
                    <a:pt x="8746" y="632"/>
                  </a:lnTo>
                  <a:lnTo>
                    <a:pt x="6639" y="1370"/>
                  </a:lnTo>
                  <a:lnTo>
                    <a:pt x="1" y="21916"/>
                  </a:lnTo>
                  <a:lnTo>
                    <a:pt x="528" y="21811"/>
                  </a:lnTo>
                  <a:lnTo>
                    <a:pt x="1897" y="21600"/>
                  </a:lnTo>
                  <a:lnTo>
                    <a:pt x="3794" y="21389"/>
                  </a:lnTo>
                  <a:lnTo>
                    <a:pt x="4953" y="21389"/>
                  </a:lnTo>
                  <a:lnTo>
                    <a:pt x="6217" y="21495"/>
                  </a:lnTo>
                  <a:lnTo>
                    <a:pt x="7587" y="21705"/>
                  </a:lnTo>
                  <a:lnTo>
                    <a:pt x="8957" y="22021"/>
                  </a:lnTo>
                  <a:lnTo>
                    <a:pt x="10326" y="22443"/>
                  </a:lnTo>
                  <a:lnTo>
                    <a:pt x="11696" y="23180"/>
                  </a:lnTo>
                  <a:lnTo>
                    <a:pt x="13066" y="24023"/>
                  </a:lnTo>
                  <a:lnTo>
                    <a:pt x="14330" y="25077"/>
                  </a:lnTo>
                  <a:lnTo>
                    <a:pt x="15595" y="26341"/>
                  </a:lnTo>
                  <a:lnTo>
                    <a:pt x="16122" y="27079"/>
                  </a:lnTo>
                  <a:lnTo>
                    <a:pt x="16648" y="27922"/>
                  </a:lnTo>
                  <a:lnTo>
                    <a:pt x="24551" y="5479"/>
                  </a:lnTo>
                  <a:lnTo>
                    <a:pt x="24235" y="5163"/>
                  </a:lnTo>
                  <a:lnTo>
                    <a:pt x="23392" y="4215"/>
                  </a:lnTo>
                  <a:lnTo>
                    <a:pt x="22654" y="3583"/>
                  </a:lnTo>
                  <a:lnTo>
                    <a:pt x="21917" y="2950"/>
                  </a:lnTo>
                  <a:lnTo>
                    <a:pt x="20968" y="2318"/>
                  </a:lnTo>
                  <a:lnTo>
                    <a:pt x="19915" y="1686"/>
                  </a:lnTo>
                  <a:lnTo>
                    <a:pt x="18756" y="1054"/>
                  </a:lnTo>
                  <a:lnTo>
                    <a:pt x="17386" y="632"/>
                  </a:lnTo>
                  <a:lnTo>
                    <a:pt x="15911" y="211"/>
                  </a:lnTo>
                  <a:lnTo>
                    <a:pt x="14330" y="0"/>
                  </a:lnTo>
                  <a:close/>
                </a:path>
              </a:pathLst>
            </a:custGeom>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76;p57">
              <a:extLst>
                <a:ext uri="{FF2B5EF4-FFF2-40B4-BE49-F238E27FC236}">
                  <a16:creationId xmlns:a16="http://schemas.microsoft.com/office/drawing/2014/main" id="{FDD4CA0B-CAB9-EACB-72FE-104F9DE45BC7}"/>
                </a:ext>
              </a:extLst>
            </p:cNvPr>
            <p:cNvSpPr/>
            <p:nvPr/>
          </p:nvSpPr>
          <p:spPr>
            <a:xfrm>
              <a:off x="3441775" y="721200"/>
              <a:ext cx="616400" cy="690175"/>
            </a:xfrm>
            <a:custGeom>
              <a:avLst/>
              <a:gdLst/>
              <a:ahLst/>
              <a:cxnLst/>
              <a:rect l="l" t="t" r="r" b="b"/>
              <a:pathLst>
                <a:path w="24656" h="27607" extrusionOk="0">
                  <a:moveTo>
                    <a:pt x="11801" y="1"/>
                  </a:moveTo>
                  <a:lnTo>
                    <a:pt x="10537" y="106"/>
                  </a:lnTo>
                  <a:lnTo>
                    <a:pt x="9483" y="211"/>
                  </a:lnTo>
                  <a:lnTo>
                    <a:pt x="8640" y="317"/>
                  </a:lnTo>
                  <a:lnTo>
                    <a:pt x="7903" y="422"/>
                  </a:lnTo>
                  <a:lnTo>
                    <a:pt x="0" y="22865"/>
                  </a:lnTo>
                  <a:lnTo>
                    <a:pt x="0" y="22865"/>
                  </a:lnTo>
                  <a:lnTo>
                    <a:pt x="843" y="22549"/>
                  </a:lnTo>
                  <a:lnTo>
                    <a:pt x="1792" y="22338"/>
                  </a:lnTo>
                  <a:lnTo>
                    <a:pt x="2951" y="22127"/>
                  </a:lnTo>
                  <a:lnTo>
                    <a:pt x="4320" y="22022"/>
                  </a:lnTo>
                  <a:lnTo>
                    <a:pt x="5901" y="22127"/>
                  </a:lnTo>
                  <a:lnTo>
                    <a:pt x="6744" y="22338"/>
                  </a:lnTo>
                  <a:lnTo>
                    <a:pt x="7587" y="22549"/>
                  </a:lnTo>
                  <a:lnTo>
                    <a:pt x="8430" y="22865"/>
                  </a:lnTo>
                  <a:lnTo>
                    <a:pt x="9272" y="23286"/>
                  </a:lnTo>
                  <a:lnTo>
                    <a:pt x="10853" y="24235"/>
                  </a:lnTo>
                  <a:lnTo>
                    <a:pt x="12117" y="25078"/>
                  </a:lnTo>
                  <a:lnTo>
                    <a:pt x="14014" y="26447"/>
                  </a:lnTo>
                  <a:lnTo>
                    <a:pt x="14857" y="26974"/>
                  </a:lnTo>
                  <a:lnTo>
                    <a:pt x="15805" y="27290"/>
                  </a:lnTo>
                  <a:lnTo>
                    <a:pt x="16964" y="27501"/>
                  </a:lnTo>
                  <a:lnTo>
                    <a:pt x="18334" y="27606"/>
                  </a:lnTo>
                  <a:lnTo>
                    <a:pt x="24656" y="9378"/>
                  </a:lnTo>
                  <a:lnTo>
                    <a:pt x="24024" y="9062"/>
                  </a:lnTo>
                  <a:lnTo>
                    <a:pt x="23391" y="8746"/>
                  </a:lnTo>
                  <a:lnTo>
                    <a:pt x="22865" y="8219"/>
                  </a:lnTo>
                  <a:lnTo>
                    <a:pt x="22443" y="7798"/>
                  </a:lnTo>
                  <a:lnTo>
                    <a:pt x="21495" y="6639"/>
                  </a:lnTo>
                  <a:lnTo>
                    <a:pt x="20652" y="5480"/>
                  </a:lnTo>
                  <a:lnTo>
                    <a:pt x="19704" y="4215"/>
                  </a:lnTo>
                  <a:lnTo>
                    <a:pt x="18650" y="3056"/>
                  </a:lnTo>
                  <a:lnTo>
                    <a:pt x="18123" y="2424"/>
                  </a:lnTo>
                  <a:lnTo>
                    <a:pt x="17386" y="1897"/>
                  </a:lnTo>
                  <a:lnTo>
                    <a:pt x="16648" y="1370"/>
                  </a:lnTo>
                  <a:lnTo>
                    <a:pt x="15910" y="949"/>
                  </a:lnTo>
                  <a:lnTo>
                    <a:pt x="15173" y="633"/>
                  </a:lnTo>
                  <a:lnTo>
                    <a:pt x="14541" y="422"/>
                  </a:lnTo>
                  <a:lnTo>
                    <a:pt x="13171" y="211"/>
                  </a:lnTo>
                  <a:lnTo>
                    <a:pt x="11801" y="1"/>
                  </a:lnTo>
                  <a:close/>
                </a:path>
              </a:pathLst>
            </a:custGeom>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2777;p57">
              <a:extLst>
                <a:ext uri="{FF2B5EF4-FFF2-40B4-BE49-F238E27FC236}">
                  <a16:creationId xmlns:a16="http://schemas.microsoft.com/office/drawing/2014/main" id="{ED71DCC7-672A-7F44-04DB-EA8AB9F2E24D}"/>
                </a:ext>
              </a:extLst>
            </p:cNvPr>
            <p:cNvSpPr/>
            <p:nvPr/>
          </p:nvSpPr>
          <p:spPr>
            <a:xfrm>
              <a:off x="3022950" y="589500"/>
              <a:ext cx="619050" cy="708600"/>
            </a:xfrm>
            <a:custGeom>
              <a:avLst/>
              <a:gdLst/>
              <a:ahLst/>
              <a:cxnLst/>
              <a:rect l="l" t="t" r="r" b="b"/>
              <a:pathLst>
                <a:path w="24762" h="28344" extrusionOk="0">
                  <a:moveTo>
                    <a:pt x="12328" y="1"/>
                  </a:moveTo>
                  <a:lnTo>
                    <a:pt x="11064" y="211"/>
                  </a:lnTo>
                  <a:lnTo>
                    <a:pt x="9589" y="422"/>
                  </a:lnTo>
                  <a:lnTo>
                    <a:pt x="8113" y="843"/>
                  </a:lnTo>
                  <a:lnTo>
                    <a:pt x="6638" y="1370"/>
                  </a:lnTo>
                  <a:lnTo>
                    <a:pt x="6533" y="1581"/>
                  </a:lnTo>
                  <a:lnTo>
                    <a:pt x="0" y="22127"/>
                  </a:lnTo>
                  <a:lnTo>
                    <a:pt x="0" y="22338"/>
                  </a:lnTo>
                  <a:lnTo>
                    <a:pt x="316" y="22338"/>
                  </a:lnTo>
                  <a:lnTo>
                    <a:pt x="1686" y="22022"/>
                  </a:lnTo>
                  <a:lnTo>
                    <a:pt x="2951" y="21916"/>
                  </a:lnTo>
                  <a:lnTo>
                    <a:pt x="4531" y="21811"/>
                  </a:lnTo>
                  <a:lnTo>
                    <a:pt x="5901" y="21916"/>
                  </a:lnTo>
                  <a:lnTo>
                    <a:pt x="7481" y="22127"/>
                  </a:lnTo>
                  <a:lnTo>
                    <a:pt x="9062" y="22443"/>
                  </a:lnTo>
                  <a:lnTo>
                    <a:pt x="10642" y="23075"/>
                  </a:lnTo>
                  <a:lnTo>
                    <a:pt x="11485" y="23391"/>
                  </a:lnTo>
                  <a:lnTo>
                    <a:pt x="12328" y="23918"/>
                  </a:lnTo>
                  <a:lnTo>
                    <a:pt x="13066" y="24340"/>
                  </a:lnTo>
                  <a:lnTo>
                    <a:pt x="13803" y="24972"/>
                  </a:lnTo>
                  <a:lnTo>
                    <a:pt x="14541" y="25604"/>
                  </a:lnTo>
                  <a:lnTo>
                    <a:pt x="15278" y="26447"/>
                  </a:lnTo>
                  <a:lnTo>
                    <a:pt x="16016" y="27290"/>
                  </a:lnTo>
                  <a:lnTo>
                    <a:pt x="16648" y="28238"/>
                  </a:lnTo>
                  <a:lnTo>
                    <a:pt x="16753" y="28344"/>
                  </a:lnTo>
                  <a:lnTo>
                    <a:pt x="16859" y="28344"/>
                  </a:lnTo>
                  <a:lnTo>
                    <a:pt x="16964" y="28238"/>
                  </a:lnTo>
                  <a:lnTo>
                    <a:pt x="16964" y="28133"/>
                  </a:lnTo>
                  <a:lnTo>
                    <a:pt x="24761" y="5796"/>
                  </a:lnTo>
                  <a:lnTo>
                    <a:pt x="24761" y="5585"/>
                  </a:lnTo>
                  <a:lnTo>
                    <a:pt x="24234" y="4953"/>
                  </a:lnTo>
                  <a:lnTo>
                    <a:pt x="23602" y="4215"/>
                  </a:lnTo>
                  <a:lnTo>
                    <a:pt x="22654" y="3372"/>
                  </a:lnTo>
                  <a:lnTo>
                    <a:pt x="21495" y="2529"/>
                  </a:lnTo>
                  <a:lnTo>
                    <a:pt x="20125" y="1686"/>
                  </a:lnTo>
                  <a:lnTo>
                    <a:pt x="18439" y="949"/>
                  </a:lnTo>
                  <a:lnTo>
                    <a:pt x="17491" y="633"/>
                  </a:lnTo>
                  <a:lnTo>
                    <a:pt x="16543" y="317"/>
                  </a:lnTo>
                  <a:lnTo>
                    <a:pt x="16332" y="422"/>
                  </a:lnTo>
                  <a:lnTo>
                    <a:pt x="16227" y="527"/>
                  </a:lnTo>
                  <a:lnTo>
                    <a:pt x="16332" y="633"/>
                  </a:lnTo>
                  <a:lnTo>
                    <a:pt x="16437" y="738"/>
                  </a:lnTo>
                  <a:lnTo>
                    <a:pt x="17386" y="1054"/>
                  </a:lnTo>
                  <a:lnTo>
                    <a:pt x="18228" y="1370"/>
                  </a:lnTo>
                  <a:lnTo>
                    <a:pt x="19914" y="2002"/>
                  </a:lnTo>
                  <a:lnTo>
                    <a:pt x="21284" y="2845"/>
                  </a:lnTo>
                  <a:lnTo>
                    <a:pt x="22443" y="3794"/>
                  </a:lnTo>
                  <a:lnTo>
                    <a:pt x="23286" y="4531"/>
                  </a:lnTo>
                  <a:lnTo>
                    <a:pt x="23918" y="5269"/>
                  </a:lnTo>
                  <a:lnTo>
                    <a:pt x="24340" y="5690"/>
                  </a:lnTo>
                  <a:lnTo>
                    <a:pt x="24418" y="5768"/>
                  </a:lnTo>
                  <a:lnTo>
                    <a:pt x="24418" y="5768"/>
                  </a:lnTo>
                  <a:lnTo>
                    <a:pt x="16764" y="27694"/>
                  </a:lnTo>
                  <a:lnTo>
                    <a:pt x="16764" y="27694"/>
                  </a:lnTo>
                  <a:lnTo>
                    <a:pt x="16332" y="26974"/>
                  </a:lnTo>
                  <a:lnTo>
                    <a:pt x="15594" y="26131"/>
                  </a:lnTo>
                  <a:lnTo>
                    <a:pt x="14857" y="25393"/>
                  </a:lnTo>
                  <a:lnTo>
                    <a:pt x="14119" y="24656"/>
                  </a:lnTo>
                  <a:lnTo>
                    <a:pt x="13276" y="24024"/>
                  </a:lnTo>
                  <a:lnTo>
                    <a:pt x="12539" y="23497"/>
                  </a:lnTo>
                  <a:lnTo>
                    <a:pt x="11696" y="23075"/>
                  </a:lnTo>
                  <a:lnTo>
                    <a:pt x="10853" y="22654"/>
                  </a:lnTo>
                  <a:lnTo>
                    <a:pt x="9167" y="22022"/>
                  </a:lnTo>
                  <a:lnTo>
                    <a:pt x="7587" y="21706"/>
                  </a:lnTo>
                  <a:lnTo>
                    <a:pt x="6006" y="21495"/>
                  </a:lnTo>
                  <a:lnTo>
                    <a:pt x="4531" y="21390"/>
                  </a:lnTo>
                  <a:lnTo>
                    <a:pt x="2740" y="21495"/>
                  </a:lnTo>
                  <a:lnTo>
                    <a:pt x="1370" y="21706"/>
                  </a:lnTo>
                  <a:lnTo>
                    <a:pt x="436" y="21861"/>
                  </a:lnTo>
                  <a:lnTo>
                    <a:pt x="436" y="21861"/>
                  </a:lnTo>
                  <a:lnTo>
                    <a:pt x="6942" y="1726"/>
                  </a:lnTo>
                  <a:lnTo>
                    <a:pt x="6942" y="1726"/>
                  </a:lnTo>
                  <a:lnTo>
                    <a:pt x="8324" y="1265"/>
                  </a:lnTo>
                  <a:lnTo>
                    <a:pt x="9694" y="843"/>
                  </a:lnTo>
                  <a:lnTo>
                    <a:pt x="11064" y="633"/>
                  </a:lnTo>
                  <a:lnTo>
                    <a:pt x="12433" y="422"/>
                  </a:lnTo>
                  <a:lnTo>
                    <a:pt x="12539" y="422"/>
                  </a:lnTo>
                  <a:lnTo>
                    <a:pt x="12644" y="211"/>
                  </a:lnTo>
                  <a:lnTo>
                    <a:pt x="12539" y="106"/>
                  </a:lnTo>
                  <a:lnTo>
                    <a:pt x="12328"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78;p57">
              <a:extLst>
                <a:ext uri="{FF2B5EF4-FFF2-40B4-BE49-F238E27FC236}">
                  <a16:creationId xmlns:a16="http://schemas.microsoft.com/office/drawing/2014/main" id="{AFCD8C1B-7F42-CC75-569C-B388C63D3299}"/>
                </a:ext>
              </a:extLst>
            </p:cNvPr>
            <p:cNvSpPr/>
            <p:nvPr/>
          </p:nvSpPr>
          <p:spPr>
            <a:xfrm>
              <a:off x="3439150" y="715950"/>
              <a:ext cx="621675" cy="700675"/>
            </a:xfrm>
            <a:custGeom>
              <a:avLst/>
              <a:gdLst/>
              <a:ahLst/>
              <a:cxnLst/>
              <a:rect l="l" t="t" r="r" b="b"/>
              <a:pathLst>
                <a:path w="24867" h="28027" extrusionOk="0">
                  <a:moveTo>
                    <a:pt x="11485" y="421"/>
                  </a:moveTo>
                  <a:lnTo>
                    <a:pt x="12538" y="527"/>
                  </a:lnTo>
                  <a:lnTo>
                    <a:pt x="13697" y="632"/>
                  </a:lnTo>
                  <a:lnTo>
                    <a:pt x="14751" y="948"/>
                  </a:lnTo>
                  <a:lnTo>
                    <a:pt x="15910" y="1370"/>
                  </a:lnTo>
                  <a:lnTo>
                    <a:pt x="16648" y="1791"/>
                  </a:lnTo>
                  <a:lnTo>
                    <a:pt x="17385" y="2318"/>
                  </a:lnTo>
                  <a:lnTo>
                    <a:pt x="18017" y="2845"/>
                  </a:lnTo>
                  <a:lnTo>
                    <a:pt x="18650" y="3372"/>
                  </a:lnTo>
                  <a:lnTo>
                    <a:pt x="19703" y="4531"/>
                  </a:lnTo>
                  <a:lnTo>
                    <a:pt x="20546" y="5795"/>
                  </a:lnTo>
                  <a:lnTo>
                    <a:pt x="21494" y="6954"/>
                  </a:lnTo>
                  <a:lnTo>
                    <a:pt x="22337" y="8113"/>
                  </a:lnTo>
                  <a:lnTo>
                    <a:pt x="22864" y="8640"/>
                  </a:lnTo>
                  <a:lnTo>
                    <a:pt x="23391" y="9061"/>
                  </a:lnTo>
                  <a:lnTo>
                    <a:pt x="24023" y="9483"/>
                  </a:lnTo>
                  <a:lnTo>
                    <a:pt x="24472" y="9707"/>
                  </a:lnTo>
                  <a:lnTo>
                    <a:pt x="18265" y="27606"/>
                  </a:lnTo>
                  <a:lnTo>
                    <a:pt x="18123" y="27606"/>
                  </a:lnTo>
                  <a:lnTo>
                    <a:pt x="16858" y="27500"/>
                  </a:lnTo>
                  <a:lnTo>
                    <a:pt x="15805" y="27289"/>
                  </a:lnTo>
                  <a:lnTo>
                    <a:pt x="14962" y="26868"/>
                  </a:lnTo>
                  <a:lnTo>
                    <a:pt x="14119" y="26447"/>
                  </a:lnTo>
                  <a:lnTo>
                    <a:pt x="12222" y="25077"/>
                  </a:lnTo>
                  <a:lnTo>
                    <a:pt x="11063" y="24234"/>
                  </a:lnTo>
                  <a:lnTo>
                    <a:pt x="9483" y="23286"/>
                  </a:lnTo>
                  <a:lnTo>
                    <a:pt x="8218" y="22653"/>
                  </a:lnTo>
                  <a:lnTo>
                    <a:pt x="6849" y="22337"/>
                  </a:lnTo>
                  <a:lnTo>
                    <a:pt x="5584" y="22127"/>
                  </a:lnTo>
                  <a:lnTo>
                    <a:pt x="4425" y="22021"/>
                  </a:lnTo>
                  <a:lnTo>
                    <a:pt x="3477" y="22021"/>
                  </a:lnTo>
                  <a:lnTo>
                    <a:pt x="2634" y="22127"/>
                  </a:lnTo>
                  <a:lnTo>
                    <a:pt x="1264" y="22443"/>
                  </a:lnTo>
                  <a:lnTo>
                    <a:pt x="427" y="22757"/>
                  </a:lnTo>
                  <a:lnTo>
                    <a:pt x="427" y="22757"/>
                  </a:lnTo>
                  <a:lnTo>
                    <a:pt x="8076" y="843"/>
                  </a:lnTo>
                  <a:lnTo>
                    <a:pt x="8113" y="843"/>
                  </a:lnTo>
                  <a:lnTo>
                    <a:pt x="9272" y="632"/>
                  </a:lnTo>
                  <a:lnTo>
                    <a:pt x="10220" y="527"/>
                  </a:lnTo>
                  <a:lnTo>
                    <a:pt x="11485" y="421"/>
                  </a:lnTo>
                  <a:close/>
                  <a:moveTo>
                    <a:pt x="11485" y="0"/>
                  </a:moveTo>
                  <a:lnTo>
                    <a:pt x="10010" y="105"/>
                  </a:lnTo>
                  <a:lnTo>
                    <a:pt x="8956" y="211"/>
                  </a:lnTo>
                  <a:lnTo>
                    <a:pt x="7902" y="421"/>
                  </a:lnTo>
                  <a:lnTo>
                    <a:pt x="7797" y="632"/>
                  </a:lnTo>
                  <a:lnTo>
                    <a:pt x="0" y="22970"/>
                  </a:lnTo>
                  <a:lnTo>
                    <a:pt x="0" y="23075"/>
                  </a:lnTo>
                  <a:lnTo>
                    <a:pt x="0" y="23180"/>
                  </a:lnTo>
                  <a:lnTo>
                    <a:pt x="105" y="23286"/>
                  </a:lnTo>
                  <a:lnTo>
                    <a:pt x="211" y="23286"/>
                  </a:lnTo>
                  <a:lnTo>
                    <a:pt x="211" y="23180"/>
                  </a:lnTo>
                  <a:lnTo>
                    <a:pt x="632" y="23075"/>
                  </a:lnTo>
                  <a:lnTo>
                    <a:pt x="1580" y="22759"/>
                  </a:lnTo>
                  <a:lnTo>
                    <a:pt x="2845" y="22548"/>
                  </a:lnTo>
                  <a:lnTo>
                    <a:pt x="4425" y="22443"/>
                  </a:lnTo>
                  <a:lnTo>
                    <a:pt x="5584" y="22443"/>
                  </a:lnTo>
                  <a:lnTo>
                    <a:pt x="6743" y="22653"/>
                  </a:lnTo>
                  <a:lnTo>
                    <a:pt x="8008" y="23075"/>
                  </a:lnTo>
                  <a:lnTo>
                    <a:pt x="9272" y="23707"/>
                  </a:lnTo>
                  <a:lnTo>
                    <a:pt x="10853" y="24550"/>
                  </a:lnTo>
                  <a:lnTo>
                    <a:pt x="12012" y="25393"/>
                  </a:lnTo>
                  <a:lnTo>
                    <a:pt x="13908" y="26763"/>
                  </a:lnTo>
                  <a:lnTo>
                    <a:pt x="14751" y="27289"/>
                  </a:lnTo>
                  <a:lnTo>
                    <a:pt x="15699" y="27711"/>
                  </a:lnTo>
                  <a:lnTo>
                    <a:pt x="16858" y="27922"/>
                  </a:lnTo>
                  <a:lnTo>
                    <a:pt x="18123" y="28027"/>
                  </a:lnTo>
                  <a:lnTo>
                    <a:pt x="18544" y="28027"/>
                  </a:lnTo>
                  <a:lnTo>
                    <a:pt x="18650" y="27922"/>
                  </a:lnTo>
                  <a:lnTo>
                    <a:pt x="24866" y="9694"/>
                  </a:lnTo>
                  <a:lnTo>
                    <a:pt x="24866" y="9483"/>
                  </a:lnTo>
                  <a:lnTo>
                    <a:pt x="24761" y="9377"/>
                  </a:lnTo>
                  <a:lnTo>
                    <a:pt x="24234" y="9061"/>
                  </a:lnTo>
                  <a:lnTo>
                    <a:pt x="23602" y="8745"/>
                  </a:lnTo>
                  <a:lnTo>
                    <a:pt x="23180" y="8324"/>
                  </a:lnTo>
                  <a:lnTo>
                    <a:pt x="22653" y="7797"/>
                  </a:lnTo>
                  <a:lnTo>
                    <a:pt x="22021" y="7059"/>
                  </a:lnTo>
                  <a:lnTo>
                    <a:pt x="21389" y="6111"/>
                  </a:lnTo>
                  <a:lnTo>
                    <a:pt x="20019" y="4320"/>
                  </a:lnTo>
                  <a:lnTo>
                    <a:pt x="19282" y="3372"/>
                  </a:lnTo>
                  <a:lnTo>
                    <a:pt x="18334" y="2529"/>
                  </a:lnTo>
                  <a:lnTo>
                    <a:pt x="17280" y="1686"/>
                  </a:lnTo>
                  <a:lnTo>
                    <a:pt x="16121" y="948"/>
                  </a:lnTo>
                  <a:lnTo>
                    <a:pt x="14962" y="527"/>
                  </a:lnTo>
                  <a:lnTo>
                    <a:pt x="13697" y="211"/>
                  </a:lnTo>
                  <a:lnTo>
                    <a:pt x="12538" y="105"/>
                  </a:lnTo>
                  <a:lnTo>
                    <a:pt x="11485"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2763;p57">
            <a:extLst>
              <a:ext uri="{FF2B5EF4-FFF2-40B4-BE49-F238E27FC236}">
                <a16:creationId xmlns:a16="http://schemas.microsoft.com/office/drawing/2014/main" id="{E1443627-7AAA-C096-A6B9-B645CE011009}"/>
              </a:ext>
            </a:extLst>
          </p:cNvPr>
          <p:cNvGrpSpPr/>
          <p:nvPr/>
        </p:nvGrpSpPr>
        <p:grpSpPr>
          <a:xfrm>
            <a:off x="6499450" y="1950087"/>
            <a:ext cx="1151150" cy="958850"/>
            <a:chOff x="2909675" y="589500"/>
            <a:chExt cx="1151150" cy="958850"/>
          </a:xfrm>
        </p:grpSpPr>
        <p:sp>
          <p:nvSpPr>
            <p:cNvPr id="37" name="Google Shape;2764;p57">
              <a:extLst>
                <a:ext uri="{FF2B5EF4-FFF2-40B4-BE49-F238E27FC236}">
                  <a16:creationId xmlns:a16="http://schemas.microsoft.com/office/drawing/2014/main" id="{4C8F22F9-77A3-8AA3-0878-109AEBA33385}"/>
                </a:ext>
              </a:extLst>
            </p:cNvPr>
            <p:cNvSpPr/>
            <p:nvPr/>
          </p:nvSpPr>
          <p:spPr>
            <a:xfrm>
              <a:off x="3365375" y="589500"/>
              <a:ext cx="47450" cy="13200"/>
            </a:xfrm>
            <a:custGeom>
              <a:avLst/>
              <a:gdLst/>
              <a:ahLst/>
              <a:cxnLst/>
              <a:rect l="l" t="t" r="r" b="b"/>
              <a:pathLst>
                <a:path w="1898" h="528" extrusionOk="0">
                  <a:moveTo>
                    <a:pt x="212" y="1"/>
                  </a:moveTo>
                  <a:lnTo>
                    <a:pt x="1" y="106"/>
                  </a:lnTo>
                  <a:lnTo>
                    <a:pt x="1" y="211"/>
                  </a:lnTo>
                  <a:lnTo>
                    <a:pt x="1" y="317"/>
                  </a:lnTo>
                  <a:lnTo>
                    <a:pt x="212" y="422"/>
                  </a:lnTo>
                  <a:lnTo>
                    <a:pt x="1687" y="527"/>
                  </a:lnTo>
                  <a:lnTo>
                    <a:pt x="1897" y="527"/>
                  </a:lnTo>
                  <a:lnTo>
                    <a:pt x="1897" y="422"/>
                  </a:lnTo>
                  <a:lnTo>
                    <a:pt x="1897" y="211"/>
                  </a:lnTo>
                  <a:lnTo>
                    <a:pt x="1792" y="106"/>
                  </a:lnTo>
                  <a:lnTo>
                    <a:pt x="212" y="1"/>
                  </a:lnTo>
                  <a:close/>
                </a:path>
              </a:pathLst>
            </a:cu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765;p57">
              <a:extLst>
                <a:ext uri="{FF2B5EF4-FFF2-40B4-BE49-F238E27FC236}">
                  <a16:creationId xmlns:a16="http://schemas.microsoft.com/office/drawing/2014/main" id="{863DCDE6-153D-57CC-3B92-767B8B810C27}"/>
                </a:ext>
              </a:extLst>
            </p:cNvPr>
            <p:cNvSpPr/>
            <p:nvPr/>
          </p:nvSpPr>
          <p:spPr>
            <a:xfrm>
              <a:off x="2909675" y="718575"/>
              <a:ext cx="1066850" cy="829775"/>
            </a:xfrm>
            <a:custGeom>
              <a:avLst/>
              <a:gdLst/>
              <a:ahLst/>
              <a:cxnLst/>
              <a:rect l="l" t="t" r="r" b="b"/>
              <a:pathLst>
                <a:path w="42674" h="33191" extrusionOk="0">
                  <a:moveTo>
                    <a:pt x="6323" y="0"/>
                  </a:moveTo>
                  <a:lnTo>
                    <a:pt x="1" y="22232"/>
                  </a:lnTo>
                  <a:lnTo>
                    <a:pt x="16648" y="27184"/>
                  </a:lnTo>
                  <a:lnTo>
                    <a:pt x="16648" y="27395"/>
                  </a:lnTo>
                  <a:lnTo>
                    <a:pt x="16754" y="27922"/>
                  </a:lnTo>
                  <a:lnTo>
                    <a:pt x="16964" y="28238"/>
                  </a:lnTo>
                  <a:lnTo>
                    <a:pt x="17281" y="28554"/>
                  </a:lnTo>
                  <a:lnTo>
                    <a:pt x="17597" y="28870"/>
                  </a:lnTo>
                  <a:lnTo>
                    <a:pt x="18123" y="29081"/>
                  </a:lnTo>
                  <a:lnTo>
                    <a:pt x="18545" y="29186"/>
                  </a:lnTo>
                  <a:lnTo>
                    <a:pt x="18966" y="29292"/>
                  </a:lnTo>
                  <a:lnTo>
                    <a:pt x="19282" y="29186"/>
                  </a:lnTo>
                  <a:lnTo>
                    <a:pt x="19704" y="29081"/>
                  </a:lnTo>
                  <a:lnTo>
                    <a:pt x="20125" y="28765"/>
                  </a:lnTo>
                  <a:lnTo>
                    <a:pt x="20441" y="28449"/>
                  </a:lnTo>
                  <a:lnTo>
                    <a:pt x="20547" y="28343"/>
                  </a:lnTo>
                  <a:lnTo>
                    <a:pt x="35403" y="33190"/>
                  </a:lnTo>
                  <a:lnTo>
                    <a:pt x="42673" y="11274"/>
                  </a:lnTo>
                  <a:lnTo>
                    <a:pt x="6323" y="0"/>
                  </a:lnTo>
                  <a:close/>
                </a:path>
              </a:pathLst>
            </a:cu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766;p57">
              <a:extLst>
                <a:ext uri="{FF2B5EF4-FFF2-40B4-BE49-F238E27FC236}">
                  <a16:creationId xmlns:a16="http://schemas.microsoft.com/office/drawing/2014/main" id="{BCE4B4BE-5A1D-8328-77DD-F7E91BE6F39B}"/>
                </a:ext>
              </a:extLst>
            </p:cNvPr>
            <p:cNvSpPr/>
            <p:nvPr/>
          </p:nvSpPr>
          <p:spPr>
            <a:xfrm>
              <a:off x="2909675" y="718575"/>
              <a:ext cx="1066850" cy="829775"/>
            </a:xfrm>
            <a:custGeom>
              <a:avLst/>
              <a:gdLst/>
              <a:ahLst/>
              <a:cxnLst/>
              <a:rect l="l" t="t" r="r" b="b"/>
              <a:pathLst>
                <a:path w="42674" h="33191" fill="none" extrusionOk="0">
                  <a:moveTo>
                    <a:pt x="6323" y="0"/>
                  </a:moveTo>
                  <a:lnTo>
                    <a:pt x="1" y="22232"/>
                  </a:lnTo>
                  <a:lnTo>
                    <a:pt x="16648" y="27184"/>
                  </a:lnTo>
                  <a:lnTo>
                    <a:pt x="16648" y="27184"/>
                  </a:lnTo>
                  <a:lnTo>
                    <a:pt x="16648" y="27395"/>
                  </a:lnTo>
                  <a:lnTo>
                    <a:pt x="16754" y="27922"/>
                  </a:lnTo>
                  <a:lnTo>
                    <a:pt x="16964" y="28238"/>
                  </a:lnTo>
                  <a:lnTo>
                    <a:pt x="17281" y="28554"/>
                  </a:lnTo>
                  <a:lnTo>
                    <a:pt x="17597" y="28870"/>
                  </a:lnTo>
                  <a:lnTo>
                    <a:pt x="18123" y="29081"/>
                  </a:lnTo>
                  <a:lnTo>
                    <a:pt x="18123" y="29081"/>
                  </a:lnTo>
                  <a:lnTo>
                    <a:pt x="18545" y="29186"/>
                  </a:lnTo>
                  <a:lnTo>
                    <a:pt x="18966" y="29292"/>
                  </a:lnTo>
                  <a:lnTo>
                    <a:pt x="18966" y="29292"/>
                  </a:lnTo>
                  <a:lnTo>
                    <a:pt x="19282" y="29186"/>
                  </a:lnTo>
                  <a:lnTo>
                    <a:pt x="19704" y="29081"/>
                  </a:lnTo>
                  <a:lnTo>
                    <a:pt x="20125" y="28765"/>
                  </a:lnTo>
                  <a:lnTo>
                    <a:pt x="20441" y="28449"/>
                  </a:lnTo>
                  <a:lnTo>
                    <a:pt x="20547" y="28343"/>
                  </a:lnTo>
                  <a:lnTo>
                    <a:pt x="35403" y="33190"/>
                  </a:lnTo>
                  <a:lnTo>
                    <a:pt x="42673" y="11274"/>
                  </a:lnTo>
                  <a:lnTo>
                    <a:pt x="6323" y="0"/>
                  </a:lnTo>
                </a:path>
              </a:pathLst>
            </a:cu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767;p57">
              <a:extLst>
                <a:ext uri="{FF2B5EF4-FFF2-40B4-BE49-F238E27FC236}">
                  <a16:creationId xmlns:a16="http://schemas.microsoft.com/office/drawing/2014/main" id="{DB40B509-6392-5FB0-E691-68460E64BE34}"/>
                </a:ext>
              </a:extLst>
            </p:cNvPr>
            <p:cNvSpPr/>
            <p:nvPr/>
          </p:nvSpPr>
          <p:spPr>
            <a:xfrm>
              <a:off x="2965000" y="658000"/>
              <a:ext cx="1077375" cy="850825"/>
            </a:xfrm>
            <a:custGeom>
              <a:avLst/>
              <a:gdLst/>
              <a:ahLst/>
              <a:cxnLst/>
              <a:rect l="l" t="t" r="r" b="b"/>
              <a:pathLst>
                <a:path w="43095" h="34033" extrusionOk="0">
                  <a:moveTo>
                    <a:pt x="7060" y="0"/>
                  </a:moveTo>
                  <a:lnTo>
                    <a:pt x="0" y="22021"/>
                  </a:lnTo>
                  <a:lnTo>
                    <a:pt x="16543" y="27500"/>
                  </a:lnTo>
                  <a:lnTo>
                    <a:pt x="16543" y="27711"/>
                  </a:lnTo>
                  <a:lnTo>
                    <a:pt x="16648" y="28238"/>
                  </a:lnTo>
                  <a:lnTo>
                    <a:pt x="16859" y="28554"/>
                  </a:lnTo>
                  <a:lnTo>
                    <a:pt x="17069" y="28870"/>
                  </a:lnTo>
                  <a:lnTo>
                    <a:pt x="17491" y="29186"/>
                  </a:lnTo>
                  <a:lnTo>
                    <a:pt x="18018" y="29397"/>
                  </a:lnTo>
                  <a:lnTo>
                    <a:pt x="18545" y="29607"/>
                  </a:lnTo>
                  <a:lnTo>
                    <a:pt x="19071" y="29607"/>
                  </a:lnTo>
                  <a:lnTo>
                    <a:pt x="19493" y="29502"/>
                  </a:lnTo>
                  <a:lnTo>
                    <a:pt x="19809" y="29291"/>
                  </a:lnTo>
                  <a:lnTo>
                    <a:pt x="20230" y="28870"/>
                  </a:lnTo>
                  <a:lnTo>
                    <a:pt x="20441" y="28765"/>
                  </a:lnTo>
                  <a:lnTo>
                    <a:pt x="35087" y="34033"/>
                  </a:lnTo>
                  <a:lnTo>
                    <a:pt x="43095" y="12328"/>
                  </a:lnTo>
                  <a:lnTo>
                    <a:pt x="7060" y="0"/>
                  </a:lnTo>
                  <a:close/>
                </a:path>
              </a:pathLst>
            </a:cu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768;p57">
              <a:extLst>
                <a:ext uri="{FF2B5EF4-FFF2-40B4-BE49-F238E27FC236}">
                  <a16:creationId xmlns:a16="http://schemas.microsoft.com/office/drawing/2014/main" id="{43BCB115-0287-7106-A09B-86BBCF716A4D}"/>
                </a:ext>
              </a:extLst>
            </p:cNvPr>
            <p:cNvSpPr/>
            <p:nvPr/>
          </p:nvSpPr>
          <p:spPr>
            <a:xfrm>
              <a:off x="2959725" y="652725"/>
              <a:ext cx="1085275" cy="861375"/>
            </a:xfrm>
            <a:custGeom>
              <a:avLst/>
              <a:gdLst/>
              <a:ahLst/>
              <a:cxnLst/>
              <a:rect l="l" t="t" r="r" b="b"/>
              <a:pathLst>
                <a:path w="43411" h="34455" extrusionOk="0">
                  <a:moveTo>
                    <a:pt x="7376" y="422"/>
                  </a:moveTo>
                  <a:lnTo>
                    <a:pt x="42990" y="12644"/>
                  </a:lnTo>
                  <a:lnTo>
                    <a:pt x="35192" y="33928"/>
                  </a:lnTo>
                  <a:lnTo>
                    <a:pt x="20757" y="28765"/>
                  </a:lnTo>
                  <a:lnTo>
                    <a:pt x="20441" y="28765"/>
                  </a:lnTo>
                  <a:lnTo>
                    <a:pt x="20336" y="28976"/>
                  </a:lnTo>
                  <a:lnTo>
                    <a:pt x="20020" y="29292"/>
                  </a:lnTo>
                  <a:lnTo>
                    <a:pt x="19598" y="29502"/>
                  </a:lnTo>
                  <a:lnTo>
                    <a:pt x="18966" y="29608"/>
                  </a:lnTo>
                  <a:lnTo>
                    <a:pt x="18650" y="29608"/>
                  </a:lnTo>
                  <a:lnTo>
                    <a:pt x="18229" y="29502"/>
                  </a:lnTo>
                  <a:lnTo>
                    <a:pt x="17807" y="29186"/>
                  </a:lnTo>
                  <a:lnTo>
                    <a:pt x="17491" y="28976"/>
                  </a:lnTo>
                  <a:lnTo>
                    <a:pt x="17280" y="28765"/>
                  </a:lnTo>
                  <a:lnTo>
                    <a:pt x="17070" y="28449"/>
                  </a:lnTo>
                  <a:lnTo>
                    <a:pt x="16964" y="28027"/>
                  </a:lnTo>
                  <a:lnTo>
                    <a:pt x="16964" y="27711"/>
                  </a:lnTo>
                  <a:lnTo>
                    <a:pt x="16859" y="27606"/>
                  </a:lnTo>
                  <a:lnTo>
                    <a:pt x="16754" y="27500"/>
                  </a:lnTo>
                  <a:lnTo>
                    <a:pt x="527" y="22021"/>
                  </a:lnTo>
                  <a:lnTo>
                    <a:pt x="7376" y="422"/>
                  </a:lnTo>
                  <a:close/>
                  <a:moveTo>
                    <a:pt x="7165" y="0"/>
                  </a:moveTo>
                  <a:lnTo>
                    <a:pt x="7060" y="106"/>
                  </a:lnTo>
                  <a:lnTo>
                    <a:pt x="1" y="22127"/>
                  </a:lnTo>
                  <a:lnTo>
                    <a:pt x="1" y="22232"/>
                  </a:lnTo>
                  <a:lnTo>
                    <a:pt x="106" y="22338"/>
                  </a:lnTo>
                  <a:lnTo>
                    <a:pt x="16543" y="27886"/>
                  </a:lnTo>
                  <a:lnTo>
                    <a:pt x="16543" y="27886"/>
                  </a:lnTo>
                  <a:lnTo>
                    <a:pt x="16543" y="28133"/>
                  </a:lnTo>
                  <a:lnTo>
                    <a:pt x="16754" y="28659"/>
                  </a:lnTo>
                  <a:lnTo>
                    <a:pt x="16964" y="28976"/>
                  </a:lnTo>
                  <a:lnTo>
                    <a:pt x="17175" y="29292"/>
                  </a:lnTo>
                  <a:lnTo>
                    <a:pt x="17597" y="29608"/>
                  </a:lnTo>
                  <a:lnTo>
                    <a:pt x="18123" y="29818"/>
                  </a:lnTo>
                  <a:lnTo>
                    <a:pt x="18545" y="30029"/>
                  </a:lnTo>
                  <a:lnTo>
                    <a:pt x="19388" y="30029"/>
                  </a:lnTo>
                  <a:lnTo>
                    <a:pt x="19809" y="29818"/>
                  </a:lnTo>
                  <a:lnTo>
                    <a:pt x="20336" y="29502"/>
                  </a:lnTo>
                  <a:lnTo>
                    <a:pt x="20652" y="29186"/>
                  </a:lnTo>
                  <a:lnTo>
                    <a:pt x="20730" y="29148"/>
                  </a:lnTo>
                  <a:lnTo>
                    <a:pt x="20730" y="29148"/>
                  </a:lnTo>
                  <a:lnTo>
                    <a:pt x="35298" y="34455"/>
                  </a:lnTo>
                  <a:lnTo>
                    <a:pt x="35403" y="34455"/>
                  </a:lnTo>
                  <a:lnTo>
                    <a:pt x="35509" y="34349"/>
                  </a:lnTo>
                  <a:lnTo>
                    <a:pt x="43411" y="12644"/>
                  </a:lnTo>
                  <a:lnTo>
                    <a:pt x="43411" y="12433"/>
                  </a:lnTo>
                  <a:lnTo>
                    <a:pt x="43306" y="12328"/>
                  </a:lnTo>
                  <a:lnTo>
                    <a:pt x="7376" y="0"/>
                  </a:lnTo>
                  <a:close/>
                </a:path>
              </a:pathLst>
            </a:cu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2769;p57">
              <a:extLst>
                <a:ext uri="{FF2B5EF4-FFF2-40B4-BE49-F238E27FC236}">
                  <a16:creationId xmlns:a16="http://schemas.microsoft.com/office/drawing/2014/main" id="{AD969FAA-78B2-8B6F-8823-7211C9D09229}"/>
                </a:ext>
              </a:extLst>
            </p:cNvPr>
            <p:cNvSpPr/>
            <p:nvPr/>
          </p:nvSpPr>
          <p:spPr>
            <a:xfrm>
              <a:off x="3041375" y="755450"/>
              <a:ext cx="553200" cy="571625"/>
            </a:xfrm>
            <a:custGeom>
              <a:avLst/>
              <a:gdLst/>
              <a:ahLst/>
              <a:cxnLst/>
              <a:rect l="l" t="t" r="r" b="b"/>
              <a:pathLst>
                <a:path w="22128" h="22865" extrusionOk="0">
                  <a:moveTo>
                    <a:pt x="6744" y="0"/>
                  </a:moveTo>
                  <a:lnTo>
                    <a:pt x="1" y="18018"/>
                  </a:lnTo>
                  <a:lnTo>
                    <a:pt x="9273" y="20863"/>
                  </a:lnTo>
                  <a:lnTo>
                    <a:pt x="15490" y="22865"/>
                  </a:lnTo>
                  <a:lnTo>
                    <a:pt x="22128" y="4004"/>
                  </a:lnTo>
                  <a:lnTo>
                    <a:pt x="6744" y="0"/>
                  </a:lnTo>
                  <a:close/>
                </a:path>
              </a:pathLst>
            </a:cu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770;p57">
              <a:extLst>
                <a:ext uri="{FF2B5EF4-FFF2-40B4-BE49-F238E27FC236}">
                  <a16:creationId xmlns:a16="http://schemas.microsoft.com/office/drawing/2014/main" id="{540D7F2A-075F-1915-FC18-C7AB52BBE326}"/>
                </a:ext>
              </a:extLst>
            </p:cNvPr>
            <p:cNvSpPr/>
            <p:nvPr/>
          </p:nvSpPr>
          <p:spPr>
            <a:xfrm>
              <a:off x="3428600" y="855550"/>
              <a:ext cx="534750" cy="611125"/>
            </a:xfrm>
            <a:custGeom>
              <a:avLst/>
              <a:gdLst/>
              <a:ahLst/>
              <a:cxnLst/>
              <a:rect l="l" t="t" r="r" b="b"/>
              <a:pathLst>
                <a:path w="21390" h="24445" extrusionOk="0">
                  <a:moveTo>
                    <a:pt x="6639" y="0"/>
                  </a:moveTo>
                  <a:lnTo>
                    <a:pt x="1" y="18861"/>
                  </a:lnTo>
                  <a:lnTo>
                    <a:pt x="4847" y="20441"/>
                  </a:lnTo>
                  <a:lnTo>
                    <a:pt x="9799" y="22338"/>
                  </a:lnTo>
                  <a:lnTo>
                    <a:pt x="15278" y="24445"/>
                  </a:lnTo>
                  <a:lnTo>
                    <a:pt x="21390" y="5901"/>
                  </a:lnTo>
                  <a:lnTo>
                    <a:pt x="6639" y="0"/>
                  </a:lnTo>
                  <a:close/>
                </a:path>
              </a:pathLst>
            </a:cu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771;p57">
              <a:extLst>
                <a:ext uri="{FF2B5EF4-FFF2-40B4-BE49-F238E27FC236}">
                  <a16:creationId xmlns:a16="http://schemas.microsoft.com/office/drawing/2014/main" id="{E59CA434-AED4-FEC1-A9D4-94D19C62B7B4}"/>
                </a:ext>
              </a:extLst>
            </p:cNvPr>
            <p:cNvSpPr/>
            <p:nvPr/>
          </p:nvSpPr>
          <p:spPr>
            <a:xfrm>
              <a:off x="3036125" y="721200"/>
              <a:ext cx="571625" cy="592700"/>
            </a:xfrm>
            <a:custGeom>
              <a:avLst/>
              <a:gdLst/>
              <a:ahLst/>
              <a:cxnLst/>
              <a:rect l="l" t="t" r="r" b="b"/>
              <a:pathLst>
                <a:path w="22865" h="23708" extrusionOk="0">
                  <a:moveTo>
                    <a:pt x="6744" y="1"/>
                  </a:moveTo>
                  <a:lnTo>
                    <a:pt x="0" y="18545"/>
                  </a:lnTo>
                  <a:lnTo>
                    <a:pt x="1265" y="18650"/>
                  </a:lnTo>
                  <a:lnTo>
                    <a:pt x="2634" y="18861"/>
                  </a:lnTo>
                  <a:lnTo>
                    <a:pt x="4004" y="19177"/>
                  </a:lnTo>
                  <a:lnTo>
                    <a:pt x="5374" y="19493"/>
                  </a:lnTo>
                  <a:lnTo>
                    <a:pt x="8008" y="20336"/>
                  </a:lnTo>
                  <a:lnTo>
                    <a:pt x="10537" y="21284"/>
                  </a:lnTo>
                  <a:lnTo>
                    <a:pt x="12644" y="22127"/>
                  </a:lnTo>
                  <a:lnTo>
                    <a:pt x="14435" y="22970"/>
                  </a:lnTo>
                  <a:lnTo>
                    <a:pt x="15910" y="23708"/>
                  </a:lnTo>
                  <a:lnTo>
                    <a:pt x="22864" y="3794"/>
                  </a:lnTo>
                  <a:lnTo>
                    <a:pt x="6744" y="1"/>
                  </a:lnTo>
                  <a:close/>
                </a:path>
              </a:pathLst>
            </a:cu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2772;p57">
              <a:extLst>
                <a:ext uri="{FF2B5EF4-FFF2-40B4-BE49-F238E27FC236}">
                  <a16:creationId xmlns:a16="http://schemas.microsoft.com/office/drawing/2014/main" id="{C0D11B4E-8464-E110-7BB7-36C1CAAE6BD2}"/>
                </a:ext>
              </a:extLst>
            </p:cNvPr>
            <p:cNvSpPr/>
            <p:nvPr/>
          </p:nvSpPr>
          <p:spPr>
            <a:xfrm>
              <a:off x="3433875" y="816025"/>
              <a:ext cx="563725" cy="645400"/>
            </a:xfrm>
            <a:custGeom>
              <a:avLst/>
              <a:gdLst/>
              <a:ahLst/>
              <a:cxnLst/>
              <a:rect l="l" t="t" r="r" b="b"/>
              <a:pathLst>
                <a:path w="22549" h="25816" extrusionOk="0">
                  <a:moveTo>
                    <a:pt x="6954" y="1"/>
                  </a:moveTo>
                  <a:lnTo>
                    <a:pt x="0" y="19915"/>
                  </a:lnTo>
                  <a:lnTo>
                    <a:pt x="1475" y="20126"/>
                  </a:lnTo>
                  <a:lnTo>
                    <a:pt x="2950" y="20442"/>
                  </a:lnTo>
                  <a:lnTo>
                    <a:pt x="4320" y="20758"/>
                  </a:lnTo>
                  <a:lnTo>
                    <a:pt x="5795" y="21179"/>
                  </a:lnTo>
                  <a:lnTo>
                    <a:pt x="8429" y="22127"/>
                  </a:lnTo>
                  <a:lnTo>
                    <a:pt x="10853" y="23181"/>
                  </a:lnTo>
                  <a:lnTo>
                    <a:pt x="12960" y="24235"/>
                  </a:lnTo>
                  <a:lnTo>
                    <a:pt x="14541" y="25078"/>
                  </a:lnTo>
                  <a:lnTo>
                    <a:pt x="16016" y="25815"/>
                  </a:lnTo>
                  <a:lnTo>
                    <a:pt x="22548" y="6850"/>
                  </a:lnTo>
                  <a:lnTo>
                    <a:pt x="6954" y="1"/>
                  </a:lnTo>
                  <a:close/>
                </a:path>
              </a:pathLst>
            </a:cu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773;p57">
              <a:extLst>
                <a:ext uri="{FF2B5EF4-FFF2-40B4-BE49-F238E27FC236}">
                  <a16:creationId xmlns:a16="http://schemas.microsoft.com/office/drawing/2014/main" id="{EC5715E6-EB61-6125-3B1F-688A1BDA438F}"/>
                </a:ext>
              </a:extLst>
            </p:cNvPr>
            <p:cNvSpPr/>
            <p:nvPr/>
          </p:nvSpPr>
          <p:spPr>
            <a:xfrm>
              <a:off x="3030850" y="673800"/>
              <a:ext cx="592700" cy="626925"/>
            </a:xfrm>
            <a:custGeom>
              <a:avLst/>
              <a:gdLst/>
              <a:ahLst/>
              <a:cxnLst/>
              <a:rect l="l" t="t" r="r" b="b"/>
              <a:pathLst>
                <a:path w="23708" h="25077" extrusionOk="0">
                  <a:moveTo>
                    <a:pt x="6638" y="0"/>
                  </a:moveTo>
                  <a:lnTo>
                    <a:pt x="0" y="19598"/>
                  </a:lnTo>
                  <a:lnTo>
                    <a:pt x="2213" y="19703"/>
                  </a:lnTo>
                  <a:lnTo>
                    <a:pt x="4215" y="19809"/>
                  </a:lnTo>
                  <a:lnTo>
                    <a:pt x="6112" y="20019"/>
                  </a:lnTo>
                  <a:lnTo>
                    <a:pt x="7797" y="20441"/>
                  </a:lnTo>
                  <a:lnTo>
                    <a:pt x="9273" y="20757"/>
                  </a:lnTo>
                  <a:lnTo>
                    <a:pt x="10642" y="21284"/>
                  </a:lnTo>
                  <a:lnTo>
                    <a:pt x="11801" y="21811"/>
                  </a:lnTo>
                  <a:lnTo>
                    <a:pt x="12750" y="22337"/>
                  </a:lnTo>
                  <a:lnTo>
                    <a:pt x="13698" y="22864"/>
                  </a:lnTo>
                  <a:lnTo>
                    <a:pt x="14435" y="23286"/>
                  </a:lnTo>
                  <a:lnTo>
                    <a:pt x="15489" y="24234"/>
                  </a:lnTo>
                  <a:lnTo>
                    <a:pt x="16121" y="24866"/>
                  </a:lnTo>
                  <a:lnTo>
                    <a:pt x="16332" y="25077"/>
                  </a:lnTo>
                  <a:lnTo>
                    <a:pt x="23708" y="4004"/>
                  </a:lnTo>
                  <a:lnTo>
                    <a:pt x="6638" y="0"/>
                  </a:lnTo>
                  <a:close/>
                </a:path>
              </a:pathLst>
            </a:cu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74;p57">
              <a:extLst>
                <a:ext uri="{FF2B5EF4-FFF2-40B4-BE49-F238E27FC236}">
                  <a16:creationId xmlns:a16="http://schemas.microsoft.com/office/drawing/2014/main" id="{1167A994-8747-1DC3-2CD3-1DE132ACA42B}"/>
                </a:ext>
              </a:extLst>
            </p:cNvPr>
            <p:cNvSpPr/>
            <p:nvPr/>
          </p:nvSpPr>
          <p:spPr>
            <a:xfrm>
              <a:off x="3439150" y="773900"/>
              <a:ext cx="584800" cy="674350"/>
            </a:xfrm>
            <a:custGeom>
              <a:avLst/>
              <a:gdLst/>
              <a:ahLst/>
              <a:cxnLst/>
              <a:rect l="l" t="t" r="r" b="b"/>
              <a:pathLst>
                <a:path w="23392" h="26974" extrusionOk="0">
                  <a:moveTo>
                    <a:pt x="7376" y="0"/>
                  </a:moveTo>
                  <a:lnTo>
                    <a:pt x="0" y="21073"/>
                  </a:lnTo>
                  <a:lnTo>
                    <a:pt x="316" y="21073"/>
                  </a:lnTo>
                  <a:lnTo>
                    <a:pt x="1264" y="20862"/>
                  </a:lnTo>
                  <a:lnTo>
                    <a:pt x="2845" y="20757"/>
                  </a:lnTo>
                  <a:lnTo>
                    <a:pt x="3793" y="20862"/>
                  </a:lnTo>
                  <a:lnTo>
                    <a:pt x="4847" y="20968"/>
                  </a:lnTo>
                  <a:lnTo>
                    <a:pt x="6006" y="21178"/>
                  </a:lnTo>
                  <a:lnTo>
                    <a:pt x="7270" y="21494"/>
                  </a:lnTo>
                  <a:lnTo>
                    <a:pt x="8640" y="21916"/>
                  </a:lnTo>
                  <a:lnTo>
                    <a:pt x="10115" y="22548"/>
                  </a:lnTo>
                  <a:lnTo>
                    <a:pt x="11590" y="23391"/>
                  </a:lnTo>
                  <a:lnTo>
                    <a:pt x="13276" y="24339"/>
                  </a:lnTo>
                  <a:lnTo>
                    <a:pt x="14856" y="25604"/>
                  </a:lnTo>
                  <a:lnTo>
                    <a:pt x="16542" y="26973"/>
                  </a:lnTo>
                  <a:lnTo>
                    <a:pt x="23391" y="7692"/>
                  </a:lnTo>
                  <a:lnTo>
                    <a:pt x="7376" y="0"/>
                  </a:lnTo>
                  <a:close/>
                </a:path>
              </a:pathLst>
            </a:cu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2775;p57">
              <a:extLst>
                <a:ext uri="{FF2B5EF4-FFF2-40B4-BE49-F238E27FC236}">
                  <a16:creationId xmlns:a16="http://schemas.microsoft.com/office/drawing/2014/main" id="{E939A813-BF85-1F6B-CCCB-C6B83C8402A5}"/>
                </a:ext>
              </a:extLst>
            </p:cNvPr>
            <p:cNvSpPr/>
            <p:nvPr/>
          </p:nvSpPr>
          <p:spPr>
            <a:xfrm>
              <a:off x="3025575" y="594775"/>
              <a:ext cx="613775" cy="698050"/>
            </a:xfrm>
            <a:custGeom>
              <a:avLst/>
              <a:gdLst/>
              <a:ahLst/>
              <a:cxnLst/>
              <a:rect l="l" t="t" r="r" b="b"/>
              <a:pathLst>
                <a:path w="24551" h="27922" extrusionOk="0">
                  <a:moveTo>
                    <a:pt x="12539" y="0"/>
                  </a:moveTo>
                  <a:lnTo>
                    <a:pt x="10748" y="211"/>
                  </a:lnTo>
                  <a:lnTo>
                    <a:pt x="8746" y="632"/>
                  </a:lnTo>
                  <a:lnTo>
                    <a:pt x="6639" y="1370"/>
                  </a:lnTo>
                  <a:lnTo>
                    <a:pt x="1" y="21916"/>
                  </a:lnTo>
                  <a:lnTo>
                    <a:pt x="528" y="21811"/>
                  </a:lnTo>
                  <a:lnTo>
                    <a:pt x="1897" y="21600"/>
                  </a:lnTo>
                  <a:lnTo>
                    <a:pt x="3794" y="21389"/>
                  </a:lnTo>
                  <a:lnTo>
                    <a:pt x="4953" y="21389"/>
                  </a:lnTo>
                  <a:lnTo>
                    <a:pt x="6217" y="21495"/>
                  </a:lnTo>
                  <a:lnTo>
                    <a:pt x="7587" y="21705"/>
                  </a:lnTo>
                  <a:lnTo>
                    <a:pt x="8957" y="22021"/>
                  </a:lnTo>
                  <a:lnTo>
                    <a:pt x="10326" y="22443"/>
                  </a:lnTo>
                  <a:lnTo>
                    <a:pt x="11696" y="23180"/>
                  </a:lnTo>
                  <a:lnTo>
                    <a:pt x="13066" y="24023"/>
                  </a:lnTo>
                  <a:lnTo>
                    <a:pt x="14330" y="25077"/>
                  </a:lnTo>
                  <a:lnTo>
                    <a:pt x="15595" y="26341"/>
                  </a:lnTo>
                  <a:lnTo>
                    <a:pt x="16122" y="27079"/>
                  </a:lnTo>
                  <a:lnTo>
                    <a:pt x="16648" y="27922"/>
                  </a:lnTo>
                  <a:lnTo>
                    <a:pt x="24551" y="5479"/>
                  </a:lnTo>
                  <a:lnTo>
                    <a:pt x="24235" y="5163"/>
                  </a:lnTo>
                  <a:lnTo>
                    <a:pt x="23392" y="4215"/>
                  </a:lnTo>
                  <a:lnTo>
                    <a:pt x="22654" y="3583"/>
                  </a:lnTo>
                  <a:lnTo>
                    <a:pt x="21917" y="2950"/>
                  </a:lnTo>
                  <a:lnTo>
                    <a:pt x="20968" y="2318"/>
                  </a:lnTo>
                  <a:lnTo>
                    <a:pt x="19915" y="1686"/>
                  </a:lnTo>
                  <a:lnTo>
                    <a:pt x="18756" y="1054"/>
                  </a:lnTo>
                  <a:lnTo>
                    <a:pt x="17386" y="632"/>
                  </a:lnTo>
                  <a:lnTo>
                    <a:pt x="15911" y="211"/>
                  </a:lnTo>
                  <a:lnTo>
                    <a:pt x="14330" y="0"/>
                  </a:lnTo>
                  <a:close/>
                </a:path>
              </a:pathLst>
            </a:cu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2776;p57">
              <a:extLst>
                <a:ext uri="{FF2B5EF4-FFF2-40B4-BE49-F238E27FC236}">
                  <a16:creationId xmlns:a16="http://schemas.microsoft.com/office/drawing/2014/main" id="{08656B4E-6CD4-DDD2-B86D-2C470957D490}"/>
                </a:ext>
              </a:extLst>
            </p:cNvPr>
            <p:cNvSpPr/>
            <p:nvPr/>
          </p:nvSpPr>
          <p:spPr>
            <a:xfrm>
              <a:off x="3441775" y="721200"/>
              <a:ext cx="616400" cy="690175"/>
            </a:xfrm>
            <a:custGeom>
              <a:avLst/>
              <a:gdLst/>
              <a:ahLst/>
              <a:cxnLst/>
              <a:rect l="l" t="t" r="r" b="b"/>
              <a:pathLst>
                <a:path w="24656" h="27607" extrusionOk="0">
                  <a:moveTo>
                    <a:pt x="11801" y="1"/>
                  </a:moveTo>
                  <a:lnTo>
                    <a:pt x="10537" y="106"/>
                  </a:lnTo>
                  <a:lnTo>
                    <a:pt x="9483" y="211"/>
                  </a:lnTo>
                  <a:lnTo>
                    <a:pt x="8640" y="317"/>
                  </a:lnTo>
                  <a:lnTo>
                    <a:pt x="7903" y="422"/>
                  </a:lnTo>
                  <a:lnTo>
                    <a:pt x="0" y="22865"/>
                  </a:lnTo>
                  <a:lnTo>
                    <a:pt x="0" y="22865"/>
                  </a:lnTo>
                  <a:lnTo>
                    <a:pt x="843" y="22549"/>
                  </a:lnTo>
                  <a:lnTo>
                    <a:pt x="1792" y="22338"/>
                  </a:lnTo>
                  <a:lnTo>
                    <a:pt x="2951" y="22127"/>
                  </a:lnTo>
                  <a:lnTo>
                    <a:pt x="4320" y="22022"/>
                  </a:lnTo>
                  <a:lnTo>
                    <a:pt x="5901" y="22127"/>
                  </a:lnTo>
                  <a:lnTo>
                    <a:pt x="6744" y="22338"/>
                  </a:lnTo>
                  <a:lnTo>
                    <a:pt x="7587" y="22549"/>
                  </a:lnTo>
                  <a:lnTo>
                    <a:pt x="8430" y="22865"/>
                  </a:lnTo>
                  <a:lnTo>
                    <a:pt x="9272" y="23286"/>
                  </a:lnTo>
                  <a:lnTo>
                    <a:pt x="10853" y="24235"/>
                  </a:lnTo>
                  <a:lnTo>
                    <a:pt x="12117" y="25078"/>
                  </a:lnTo>
                  <a:lnTo>
                    <a:pt x="14014" y="26447"/>
                  </a:lnTo>
                  <a:lnTo>
                    <a:pt x="14857" y="26974"/>
                  </a:lnTo>
                  <a:lnTo>
                    <a:pt x="15805" y="27290"/>
                  </a:lnTo>
                  <a:lnTo>
                    <a:pt x="16964" y="27501"/>
                  </a:lnTo>
                  <a:lnTo>
                    <a:pt x="18334" y="27606"/>
                  </a:lnTo>
                  <a:lnTo>
                    <a:pt x="24656" y="9378"/>
                  </a:lnTo>
                  <a:lnTo>
                    <a:pt x="24024" y="9062"/>
                  </a:lnTo>
                  <a:lnTo>
                    <a:pt x="23391" y="8746"/>
                  </a:lnTo>
                  <a:lnTo>
                    <a:pt x="22865" y="8219"/>
                  </a:lnTo>
                  <a:lnTo>
                    <a:pt x="22443" y="7798"/>
                  </a:lnTo>
                  <a:lnTo>
                    <a:pt x="21495" y="6639"/>
                  </a:lnTo>
                  <a:lnTo>
                    <a:pt x="20652" y="5480"/>
                  </a:lnTo>
                  <a:lnTo>
                    <a:pt x="19704" y="4215"/>
                  </a:lnTo>
                  <a:lnTo>
                    <a:pt x="18650" y="3056"/>
                  </a:lnTo>
                  <a:lnTo>
                    <a:pt x="18123" y="2424"/>
                  </a:lnTo>
                  <a:lnTo>
                    <a:pt x="17386" y="1897"/>
                  </a:lnTo>
                  <a:lnTo>
                    <a:pt x="16648" y="1370"/>
                  </a:lnTo>
                  <a:lnTo>
                    <a:pt x="15910" y="949"/>
                  </a:lnTo>
                  <a:lnTo>
                    <a:pt x="15173" y="633"/>
                  </a:lnTo>
                  <a:lnTo>
                    <a:pt x="14541" y="422"/>
                  </a:lnTo>
                  <a:lnTo>
                    <a:pt x="13171" y="211"/>
                  </a:lnTo>
                  <a:lnTo>
                    <a:pt x="11801" y="1"/>
                  </a:lnTo>
                  <a:close/>
                </a:path>
              </a:pathLst>
            </a:cu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2777;p57">
              <a:extLst>
                <a:ext uri="{FF2B5EF4-FFF2-40B4-BE49-F238E27FC236}">
                  <a16:creationId xmlns:a16="http://schemas.microsoft.com/office/drawing/2014/main" id="{15B49ACF-D2B1-1FD9-2134-704D735D0B70}"/>
                </a:ext>
              </a:extLst>
            </p:cNvPr>
            <p:cNvSpPr/>
            <p:nvPr/>
          </p:nvSpPr>
          <p:spPr>
            <a:xfrm>
              <a:off x="3022950" y="589500"/>
              <a:ext cx="619050" cy="708600"/>
            </a:xfrm>
            <a:custGeom>
              <a:avLst/>
              <a:gdLst/>
              <a:ahLst/>
              <a:cxnLst/>
              <a:rect l="l" t="t" r="r" b="b"/>
              <a:pathLst>
                <a:path w="24762" h="28344" extrusionOk="0">
                  <a:moveTo>
                    <a:pt x="12328" y="1"/>
                  </a:moveTo>
                  <a:lnTo>
                    <a:pt x="11064" y="211"/>
                  </a:lnTo>
                  <a:lnTo>
                    <a:pt x="9589" y="422"/>
                  </a:lnTo>
                  <a:lnTo>
                    <a:pt x="8113" y="843"/>
                  </a:lnTo>
                  <a:lnTo>
                    <a:pt x="6638" y="1370"/>
                  </a:lnTo>
                  <a:lnTo>
                    <a:pt x="6533" y="1581"/>
                  </a:lnTo>
                  <a:lnTo>
                    <a:pt x="0" y="22127"/>
                  </a:lnTo>
                  <a:lnTo>
                    <a:pt x="0" y="22338"/>
                  </a:lnTo>
                  <a:lnTo>
                    <a:pt x="316" y="22338"/>
                  </a:lnTo>
                  <a:lnTo>
                    <a:pt x="1686" y="22022"/>
                  </a:lnTo>
                  <a:lnTo>
                    <a:pt x="2951" y="21916"/>
                  </a:lnTo>
                  <a:lnTo>
                    <a:pt x="4531" y="21811"/>
                  </a:lnTo>
                  <a:lnTo>
                    <a:pt x="5901" y="21916"/>
                  </a:lnTo>
                  <a:lnTo>
                    <a:pt x="7481" y="22127"/>
                  </a:lnTo>
                  <a:lnTo>
                    <a:pt x="9062" y="22443"/>
                  </a:lnTo>
                  <a:lnTo>
                    <a:pt x="10642" y="23075"/>
                  </a:lnTo>
                  <a:lnTo>
                    <a:pt x="11485" y="23391"/>
                  </a:lnTo>
                  <a:lnTo>
                    <a:pt x="12328" y="23918"/>
                  </a:lnTo>
                  <a:lnTo>
                    <a:pt x="13066" y="24340"/>
                  </a:lnTo>
                  <a:lnTo>
                    <a:pt x="13803" y="24972"/>
                  </a:lnTo>
                  <a:lnTo>
                    <a:pt x="14541" y="25604"/>
                  </a:lnTo>
                  <a:lnTo>
                    <a:pt x="15278" y="26447"/>
                  </a:lnTo>
                  <a:lnTo>
                    <a:pt x="16016" y="27290"/>
                  </a:lnTo>
                  <a:lnTo>
                    <a:pt x="16648" y="28238"/>
                  </a:lnTo>
                  <a:lnTo>
                    <a:pt x="16753" y="28344"/>
                  </a:lnTo>
                  <a:lnTo>
                    <a:pt x="16859" y="28344"/>
                  </a:lnTo>
                  <a:lnTo>
                    <a:pt x="16964" y="28238"/>
                  </a:lnTo>
                  <a:lnTo>
                    <a:pt x="16964" y="28133"/>
                  </a:lnTo>
                  <a:lnTo>
                    <a:pt x="24761" y="5796"/>
                  </a:lnTo>
                  <a:lnTo>
                    <a:pt x="24761" y="5585"/>
                  </a:lnTo>
                  <a:lnTo>
                    <a:pt x="24234" y="4953"/>
                  </a:lnTo>
                  <a:lnTo>
                    <a:pt x="23602" y="4215"/>
                  </a:lnTo>
                  <a:lnTo>
                    <a:pt x="22654" y="3372"/>
                  </a:lnTo>
                  <a:lnTo>
                    <a:pt x="21495" y="2529"/>
                  </a:lnTo>
                  <a:lnTo>
                    <a:pt x="20125" y="1686"/>
                  </a:lnTo>
                  <a:lnTo>
                    <a:pt x="18439" y="949"/>
                  </a:lnTo>
                  <a:lnTo>
                    <a:pt x="17491" y="633"/>
                  </a:lnTo>
                  <a:lnTo>
                    <a:pt x="16543" y="317"/>
                  </a:lnTo>
                  <a:lnTo>
                    <a:pt x="16332" y="422"/>
                  </a:lnTo>
                  <a:lnTo>
                    <a:pt x="16227" y="527"/>
                  </a:lnTo>
                  <a:lnTo>
                    <a:pt x="16332" y="633"/>
                  </a:lnTo>
                  <a:lnTo>
                    <a:pt x="16437" y="738"/>
                  </a:lnTo>
                  <a:lnTo>
                    <a:pt x="17386" y="1054"/>
                  </a:lnTo>
                  <a:lnTo>
                    <a:pt x="18228" y="1370"/>
                  </a:lnTo>
                  <a:lnTo>
                    <a:pt x="19914" y="2002"/>
                  </a:lnTo>
                  <a:lnTo>
                    <a:pt x="21284" y="2845"/>
                  </a:lnTo>
                  <a:lnTo>
                    <a:pt x="22443" y="3794"/>
                  </a:lnTo>
                  <a:lnTo>
                    <a:pt x="23286" y="4531"/>
                  </a:lnTo>
                  <a:lnTo>
                    <a:pt x="23918" y="5269"/>
                  </a:lnTo>
                  <a:lnTo>
                    <a:pt x="24340" y="5690"/>
                  </a:lnTo>
                  <a:lnTo>
                    <a:pt x="24418" y="5768"/>
                  </a:lnTo>
                  <a:lnTo>
                    <a:pt x="24418" y="5768"/>
                  </a:lnTo>
                  <a:lnTo>
                    <a:pt x="16764" y="27694"/>
                  </a:lnTo>
                  <a:lnTo>
                    <a:pt x="16764" y="27694"/>
                  </a:lnTo>
                  <a:lnTo>
                    <a:pt x="16332" y="26974"/>
                  </a:lnTo>
                  <a:lnTo>
                    <a:pt x="15594" y="26131"/>
                  </a:lnTo>
                  <a:lnTo>
                    <a:pt x="14857" y="25393"/>
                  </a:lnTo>
                  <a:lnTo>
                    <a:pt x="14119" y="24656"/>
                  </a:lnTo>
                  <a:lnTo>
                    <a:pt x="13276" y="24024"/>
                  </a:lnTo>
                  <a:lnTo>
                    <a:pt x="12539" y="23497"/>
                  </a:lnTo>
                  <a:lnTo>
                    <a:pt x="11696" y="23075"/>
                  </a:lnTo>
                  <a:lnTo>
                    <a:pt x="10853" y="22654"/>
                  </a:lnTo>
                  <a:lnTo>
                    <a:pt x="9167" y="22022"/>
                  </a:lnTo>
                  <a:lnTo>
                    <a:pt x="7587" y="21706"/>
                  </a:lnTo>
                  <a:lnTo>
                    <a:pt x="6006" y="21495"/>
                  </a:lnTo>
                  <a:lnTo>
                    <a:pt x="4531" y="21390"/>
                  </a:lnTo>
                  <a:lnTo>
                    <a:pt x="2740" y="21495"/>
                  </a:lnTo>
                  <a:lnTo>
                    <a:pt x="1370" y="21706"/>
                  </a:lnTo>
                  <a:lnTo>
                    <a:pt x="436" y="21861"/>
                  </a:lnTo>
                  <a:lnTo>
                    <a:pt x="436" y="21861"/>
                  </a:lnTo>
                  <a:lnTo>
                    <a:pt x="6942" y="1726"/>
                  </a:lnTo>
                  <a:lnTo>
                    <a:pt x="6942" y="1726"/>
                  </a:lnTo>
                  <a:lnTo>
                    <a:pt x="8324" y="1265"/>
                  </a:lnTo>
                  <a:lnTo>
                    <a:pt x="9694" y="843"/>
                  </a:lnTo>
                  <a:lnTo>
                    <a:pt x="11064" y="633"/>
                  </a:lnTo>
                  <a:lnTo>
                    <a:pt x="12433" y="422"/>
                  </a:lnTo>
                  <a:lnTo>
                    <a:pt x="12539" y="422"/>
                  </a:lnTo>
                  <a:lnTo>
                    <a:pt x="12644" y="211"/>
                  </a:lnTo>
                  <a:lnTo>
                    <a:pt x="12539" y="106"/>
                  </a:lnTo>
                  <a:lnTo>
                    <a:pt x="12328" y="1"/>
                  </a:lnTo>
                  <a:close/>
                </a:path>
              </a:pathLst>
            </a:cu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778;p57">
              <a:extLst>
                <a:ext uri="{FF2B5EF4-FFF2-40B4-BE49-F238E27FC236}">
                  <a16:creationId xmlns:a16="http://schemas.microsoft.com/office/drawing/2014/main" id="{F2BF44A4-681B-0167-A498-7239BB797EB6}"/>
                </a:ext>
              </a:extLst>
            </p:cNvPr>
            <p:cNvSpPr/>
            <p:nvPr/>
          </p:nvSpPr>
          <p:spPr>
            <a:xfrm>
              <a:off x="3439150" y="715950"/>
              <a:ext cx="621675" cy="700675"/>
            </a:xfrm>
            <a:custGeom>
              <a:avLst/>
              <a:gdLst/>
              <a:ahLst/>
              <a:cxnLst/>
              <a:rect l="l" t="t" r="r" b="b"/>
              <a:pathLst>
                <a:path w="24867" h="28027" extrusionOk="0">
                  <a:moveTo>
                    <a:pt x="11485" y="421"/>
                  </a:moveTo>
                  <a:lnTo>
                    <a:pt x="12538" y="527"/>
                  </a:lnTo>
                  <a:lnTo>
                    <a:pt x="13697" y="632"/>
                  </a:lnTo>
                  <a:lnTo>
                    <a:pt x="14751" y="948"/>
                  </a:lnTo>
                  <a:lnTo>
                    <a:pt x="15910" y="1370"/>
                  </a:lnTo>
                  <a:lnTo>
                    <a:pt x="16648" y="1791"/>
                  </a:lnTo>
                  <a:lnTo>
                    <a:pt x="17385" y="2318"/>
                  </a:lnTo>
                  <a:lnTo>
                    <a:pt x="18017" y="2845"/>
                  </a:lnTo>
                  <a:lnTo>
                    <a:pt x="18650" y="3372"/>
                  </a:lnTo>
                  <a:lnTo>
                    <a:pt x="19703" y="4531"/>
                  </a:lnTo>
                  <a:lnTo>
                    <a:pt x="20546" y="5795"/>
                  </a:lnTo>
                  <a:lnTo>
                    <a:pt x="21494" y="6954"/>
                  </a:lnTo>
                  <a:lnTo>
                    <a:pt x="22337" y="8113"/>
                  </a:lnTo>
                  <a:lnTo>
                    <a:pt x="22864" y="8640"/>
                  </a:lnTo>
                  <a:lnTo>
                    <a:pt x="23391" y="9061"/>
                  </a:lnTo>
                  <a:lnTo>
                    <a:pt x="24023" y="9483"/>
                  </a:lnTo>
                  <a:lnTo>
                    <a:pt x="24472" y="9707"/>
                  </a:lnTo>
                  <a:lnTo>
                    <a:pt x="18265" y="27606"/>
                  </a:lnTo>
                  <a:lnTo>
                    <a:pt x="18123" y="27606"/>
                  </a:lnTo>
                  <a:lnTo>
                    <a:pt x="16858" y="27500"/>
                  </a:lnTo>
                  <a:lnTo>
                    <a:pt x="15805" y="27289"/>
                  </a:lnTo>
                  <a:lnTo>
                    <a:pt x="14962" y="26868"/>
                  </a:lnTo>
                  <a:lnTo>
                    <a:pt x="14119" y="26447"/>
                  </a:lnTo>
                  <a:lnTo>
                    <a:pt x="12222" y="25077"/>
                  </a:lnTo>
                  <a:lnTo>
                    <a:pt x="11063" y="24234"/>
                  </a:lnTo>
                  <a:lnTo>
                    <a:pt x="9483" y="23286"/>
                  </a:lnTo>
                  <a:lnTo>
                    <a:pt x="8218" y="22653"/>
                  </a:lnTo>
                  <a:lnTo>
                    <a:pt x="6849" y="22337"/>
                  </a:lnTo>
                  <a:lnTo>
                    <a:pt x="5584" y="22127"/>
                  </a:lnTo>
                  <a:lnTo>
                    <a:pt x="4425" y="22021"/>
                  </a:lnTo>
                  <a:lnTo>
                    <a:pt x="3477" y="22021"/>
                  </a:lnTo>
                  <a:lnTo>
                    <a:pt x="2634" y="22127"/>
                  </a:lnTo>
                  <a:lnTo>
                    <a:pt x="1264" y="22443"/>
                  </a:lnTo>
                  <a:lnTo>
                    <a:pt x="427" y="22757"/>
                  </a:lnTo>
                  <a:lnTo>
                    <a:pt x="427" y="22757"/>
                  </a:lnTo>
                  <a:lnTo>
                    <a:pt x="8076" y="843"/>
                  </a:lnTo>
                  <a:lnTo>
                    <a:pt x="8113" y="843"/>
                  </a:lnTo>
                  <a:lnTo>
                    <a:pt x="9272" y="632"/>
                  </a:lnTo>
                  <a:lnTo>
                    <a:pt x="10220" y="527"/>
                  </a:lnTo>
                  <a:lnTo>
                    <a:pt x="11485" y="421"/>
                  </a:lnTo>
                  <a:close/>
                  <a:moveTo>
                    <a:pt x="11485" y="0"/>
                  </a:moveTo>
                  <a:lnTo>
                    <a:pt x="10010" y="105"/>
                  </a:lnTo>
                  <a:lnTo>
                    <a:pt x="8956" y="211"/>
                  </a:lnTo>
                  <a:lnTo>
                    <a:pt x="7902" y="421"/>
                  </a:lnTo>
                  <a:lnTo>
                    <a:pt x="7797" y="632"/>
                  </a:lnTo>
                  <a:lnTo>
                    <a:pt x="0" y="22970"/>
                  </a:lnTo>
                  <a:lnTo>
                    <a:pt x="0" y="23075"/>
                  </a:lnTo>
                  <a:lnTo>
                    <a:pt x="0" y="23180"/>
                  </a:lnTo>
                  <a:lnTo>
                    <a:pt x="105" y="23286"/>
                  </a:lnTo>
                  <a:lnTo>
                    <a:pt x="211" y="23286"/>
                  </a:lnTo>
                  <a:lnTo>
                    <a:pt x="211" y="23180"/>
                  </a:lnTo>
                  <a:lnTo>
                    <a:pt x="632" y="23075"/>
                  </a:lnTo>
                  <a:lnTo>
                    <a:pt x="1580" y="22759"/>
                  </a:lnTo>
                  <a:lnTo>
                    <a:pt x="2845" y="22548"/>
                  </a:lnTo>
                  <a:lnTo>
                    <a:pt x="4425" y="22443"/>
                  </a:lnTo>
                  <a:lnTo>
                    <a:pt x="5584" y="22443"/>
                  </a:lnTo>
                  <a:lnTo>
                    <a:pt x="6743" y="22653"/>
                  </a:lnTo>
                  <a:lnTo>
                    <a:pt x="8008" y="23075"/>
                  </a:lnTo>
                  <a:lnTo>
                    <a:pt x="9272" y="23707"/>
                  </a:lnTo>
                  <a:lnTo>
                    <a:pt x="10853" y="24550"/>
                  </a:lnTo>
                  <a:lnTo>
                    <a:pt x="12012" y="25393"/>
                  </a:lnTo>
                  <a:lnTo>
                    <a:pt x="13908" y="26763"/>
                  </a:lnTo>
                  <a:lnTo>
                    <a:pt x="14751" y="27289"/>
                  </a:lnTo>
                  <a:lnTo>
                    <a:pt x="15699" y="27711"/>
                  </a:lnTo>
                  <a:lnTo>
                    <a:pt x="16858" y="27922"/>
                  </a:lnTo>
                  <a:lnTo>
                    <a:pt x="18123" y="28027"/>
                  </a:lnTo>
                  <a:lnTo>
                    <a:pt x="18544" y="28027"/>
                  </a:lnTo>
                  <a:lnTo>
                    <a:pt x="18650" y="27922"/>
                  </a:lnTo>
                  <a:lnTo>
                    <a:pt x="24866" y="9694"/>
                  </a:lnTo>
                  <a:lnTo>
                    <a:pt x="24866" y="9483"/>
                  </a:lnTo>
                  <a:lnTo>
                    <a:pt x="24761" y="9377"/>
                  </a:lnTo>
                  <a:lnTo>
                    <a:pt x="24234" y="9061"/>
                  </a:lnTo>
                  <a:lnTo>
                    <a:pt x="23602" y="8745"/>
                  </a:lnTo>
                  <a:lnTo>
                    <a:pt x="23180" y="8324"/>
                  </a:lnTo>
                  <a:lnTo>
                    <a:pt x="22653" y="7797"/>
                  </a:lnTo>
                  <a:lnTo>
                    <a:pt x="22021" y="7059"/>
                  </a:lnTo>
                  <a:lnTo>
                    <a:pt x="21389" y="6111"/>
                  </a:lnTo>
                  <a:lnTo>
                    <a:pt x="20019" y="4320"/>
                  </a:lnTo>
                  <a:lnTo>
                    <a:pt x="19282" y="3372"/>
                  </a:lnTo>
                  <a:lnTo>
                    <a:pt x="18334" y="2529"/>
                  </a:lnTo>
                  <a:lnTo>
                    <a:pt x="17280" y="1686"/>
                  </a:lnTo>
                  <a:lnTo>
                    <a:pt x="16121" y="948"/>
                  </a:lnTo>
                  <a:lnTo>
                    <a:pt x="14962" y="527"/>
                  </a:lnTo>
                  <a:lnTo>
                    <a:pt x="13697" y="211"/>
                  </a:lnTo>
                  <a:lnTo>
                    <a:pt x="12538" y="105"/>
                  </a:lnTo>
                  <a:lnTo>
                    <a:pt x="11485" y="0"/>
                  </a:lnTo>
                  <a:close/>
                </a:path>
              </a:pathLst>
            </a:cu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9176;p72">
            <a:extLst>
              <a:ext uri="{FF2B5EF4-FFF2-40B4-BE49-F238E27FC236}">
                <a16:creationId xmlns:a16="http://schemas.microsoft.com/office/drawing/2014/main" id="{55224226-1724-1BEC-5016-303428E406A5}"/>
              </a:ext>
            </a:extLst>
          </p:cNvPr>
          <p:cNvSpPr txBox="1">
            <a:spLocks/>
          </p:cNvSpPr>
          <p:nvPr/>
        </p:nvSpPr>
        <p:spPr>
          <a:xfrm>
            <a:off x="1188421" y="481047"/>
            <a:ext cx="6397862" cy="709775"/>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4000" b="1" dirty="0">
                <a:effectLst>
                  <a:outerShdw blurRad="38100" dist="38100" dir="2700000" algn="tl">
                    <a:srgbClr val="000000">
                      <a:alpha val="43137"/>
                    </a:srgbClr>
                  </a:outerShdw>
                </a:effectLst>
                <a:latin typeface="+mn-lt"/>
              </a:rPr>
              <a:t>HƯỚNG DẪN VỀ NHÀ</a:t>
            </a:r>
          </a:p>
        </p:txBody>
      </p:sp>
      <p:sp>
        <p:nvSpPr>
          <p:cNvPr id="53" name="Hộp Văn bản 52">
            <a:extLst>
              <a:ext uri="{FF2B5EF4-FFF2-40B4-BE49-F238E27FC236}">
                <a16:creationId xmlns:a16="http://schemas.microsoft.com/office/drawing/2014/main" id="{1FF04272-3864-B8C8-93A2-EE352076BD98}"/>
              </a:ext>
            </a:extLst>
          </p:cNvPr>
          <p:cNvSpPr txBox="1"/>
          <p:nvPr/>
        </p:nvSpPr>
        <p:spPr>
          <a:xfrm>
            <a:off x="1020328" y="3105780"/>
            <a:ext cx="1780021" cy="958660"/>
          </a:xfrm>
          <a:prstGeom prst="rect">
            <a:avLst/>
          </a:prstGeom>
          <a:noFill/>
        </p:spPr>
        <p:txBody>
          <a:bodyPr wrap="square">
            <a:spAutoFit/>
          </a:bodyPr>
          <a:lstStyle/>
          <a:p>
            <a:pPr algn="ctr">
              <a:lnSpc>
                <a:spcPct val="150000"/>
              </a:lnSpc>
            </a:pPr>
            <a:r>
              <a:rPr lang="pt-BR" sz="2000" dirty="0">
                <a:solidFill>
                  <a:schemeClr val="tx1"/>
                </a:solidFill>
                <a:effectLst/>
                <a:latin typeface="+mj-lt"/>
                <a:ea typeface="Calibri" panose="020F0502020204030204" pitchFamily="34" charset="0"/>
              </a:rPr>
              <a:t>Ghi nhớ kiến thức trong bài</a:t>
            </a:r>
            <a:endParaRPr lang="en-US" sz="2000" dirty="0">
              <a:solidFill>
                <a:schemeClr val="tx1"/>
              </a:solidFill>
              <a:latin typeface="+mj-lt"/>
            </a:endParaRPr>
          </a:p>
        </p:txBody>
      </p:sp>
      <p:sp>
        <p:nvSpPr>
          <p:cNvPr id="54" name="Hộp Văn bản 53">
            <a:extLst>
              <a:ext uri="{FF2B5EF4-FFF2-40B4-BE49-F238E27FC236}">
                <a16:creationId xmlns:a16="http://schemas.microsoft.com/office/drawing/2014/main" id="{002F0022-67E3-129E-2670-2211D2D0C49B}"/>
              </a:ext>
            </a:extLst>
          </p:cNvPr>
          <p:cNvSpPr txBox="1"/>
          <p:nvPr/>
        </p:nvSpPr>
        <p:spPr>
          <a:xfrm>
            <a:off x="3397960" y="3105779"/>
            <a:ext cx="2181309" cy="958660"/>
          </a:xfrm>
          <a:prstGeom prst="rect">
            <a:avLst/>
          </a:prstGeom>
          <a:noFill/>
        </p:spPr>
        <p:txBody>
          <a:bodyPr wrap="square">
            <a:spAutoFit/>
          </a:bodyPr>
          <a:lstStyle/>
          <a:p>
            <a:pPr algn="ctr">
              <a:lnSpc>
                <a:spcPct val="150000"/>
              </a:lnSpc>
            </a:pPr>
            <a:r>
              <a:rPr lang="pt-BR" sz="2000" dirty="0">
                <a:solidFill>
                  <a:schemeClr val="tx1"/>
                </a:solidFill>
                <a:effectLst/>
                <a:latin typeface="+mj-lt"/>
                <a:ea typeface="Calibri" panose="020F0502020204030204" pitchFamily="34" charset="0"/>
              </a:rPr>
              <a:t>Hoàn thành các bài tập trong SBT</a:t>
            </a:r>
            <a:endParaRPr lang="en-US" sz="2000" dirty="0">
              <a:solidFill>
                <a:schemeClr val="tx1"/>
              </a:solidFill>
              <a:latin typeface="+mj-lt"/>
            </a:endParaRPr>
          </a:p>
        </p:txBody>
      </p:sp>
      <p:sp>
        <p:nvSpPr>
          <p:cNvPr id="55" name="Hộp Văn bản 54">
            <a:extLst>
              <a:ext uri="{FF2B5EF4-FFF2-40B4-BE49-F238E27FC236}">
                <a16:creationId xmlns:a16="http://schemas.microsoft.com/office/drawing/2014/main" id="{B989CB41-93CE-09BE-71FA-6629D92E2602}"/>
              </a:ext>
            </a:extLst>
          </p:cNvPr>
          <p:cNvSpPr txBox="1"/>
          <p:nvPr/>
        </p:nvSpPr>
        <p:spPr>
          <a:xfrm>
            <a:off x="5847736" y="3105779"/>
            <a:ext cx="2389444" cy="1881990"/>
          </a:xfrm>
          <a:prstGeom prst="rect">
            <a:avLst/>
          </a:prstGeom>
          <a:noFill/>
        </p:spPr>
        <p:txBody>
          <a:bodyPr wrap="square">
            <a:spAutoFit/>
          </a:bodyPr>
          <a:lstStyle/>
          <a:p>
            <a:pPr algn="ctr">
              <a:lnSpc>
                <a:spcPct val="150000"/>
              </a:lnSpc>
            </a:pPr>
            <a:r>
              <a:rPr lang="pt-BR" sz="2000" dirty="0">
                <a:solidFill>
                  <a:schemeClr val="tx1"/>
                </a:solidFill>
                <a:effectLst/>
                <a:latin typeface="+mj-lt"/>
                <a:ea typeface="Calibri" panose="020F0502020204030204" pitchFamily="34" charset="0"/>
              </a:rPr>
              <a:t>Chuẩn bị bài mới </a:t>
            </a:r>
            <a:r>
              <a:rPr lang="pt-BR" sz="2000" b="1" i="1" dirty="0">
                <a:solidFill>
                  <a:schemeClr val="tx1"/>
                </a:solidFill>
                <a:effectLst/>
                <a:latin typeface="+mj-lt"/>
                <a:ea typeface="Calibri" panose="020F0502020204030204" pitchFamily="34" charset="0"/>
              </a:rPr>
              <a:t>Bài 2: Giải tam giác. Tính diện tích tam giác</a:t>
            </a:r>
            <a:endParaRPr lang="en-US" sz="2000" dirty="0">
              <a:solidFill>
                <a:schemeClr val="tx1"/>
              </a:solidFill>
              <a:latin typeface="+mj-lt"/>
            </a:endParaRPr>
          </a:p>
        </p:txBody>
      </p:sp>
    </p:spTree>
    <p:extLst>
      <p:ext uri="{BB962C8B-B14F-4D97-AF65-F5344CB8AC3E}">
        <p14:creationId xmlns:p14="http://schemas.microsoft.com/office/powerpoint/2010/main" val="393824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randombar(horizont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anim calcmode="lin" valueType="num">
                                      <p:cBhvr>
                                        <p:cTn id="18" dur="500" fill="hold"/>
                                        <p:tgtEl>
                                          <p:spTgt spid="53"/>
                                        </p:tgtEl>
                                        <p:attrNameLst>
                                          <p:attrName>ppt_x</p:attrName>
                                        </p:attrNameLst>
                                      </p:cBhvr>
                                      <p:tavLst>
                                        <p:tav tm="0">
                                          <p:val>
                                            <p:strVal val="#ppt_x"/>
                                          </p:val>
                                        </p:tav>
                                        <p:tav tm="100000">
                                          <p:val>
                                            <p:strVal val="#ppt_x"/>
                                          </p:val>
                                        </p:tav>
                                      </p:tavLst>
                                    </p:anim>
                                    <p:anim calcmode="lin" valueType="num">
                                      <p:cBhvr>
                                        <p:cTn id="19" dur="5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anim calcmode="lin" valueType="num">
                                      <p:cBhvr>
                                        <p:cTn id="25" dur="500" fill="hold"/>
                                        <p:tgtEl>
                                          <p:spTgt spid="20"/>
                                        </p:tgtEl>
                                        <p:attrNameLst>
                                          <p:attrName>ppt_x</p:attrName>
                                        </p:attrNameLst>
                                      </p:cBhvr>
                                      <p:tavLst>
                                        <p:tav tm="0">
                                          <p:val>
                                            <p:strVal val="#ppt_x"/>
                                          </p:val>
                                        </p:tav>
                                        <p:tav tm="100000">
                                          <p:val>
                                            <p:strVal val="#ppt_x"/>
                                          </p:val>
                                        </p:tav>
                                      </p:tavLst>
                                    </p:anim>
                                    <p:anim calcmode="lin" valueType="num">
                                      <p:cBhvr>
                                        <p:cTn id="26" dur="5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500"/>
                                        <p:tgtEl>
                                          <p:spTgt spid="54"/>
                                        </p:tgtEl>
                                      </p:cBhvr>
                                    </p:animEffect>
                                    <p:anim calcmode="lin" valueType="num">
                                      <p:cBhvr>
                                        <p:cTn id="30" dur="500" fill="hold"/>
                                        <p:tgtEl>
                                          <p:spTgt spid="54"/>
                                        </p:tgtEl>
                                        <p:attrNameLst>
                                          <p:attrName>ppt_x</p:attrName>
                                        </p:attrNameLst>
                                      </p:cBhvr>
                                      <p:tavLst>
                                        <p:tav tm="0">
                                          <p:val>
                                            <p:strVal val="#ppt_x"/>
                                          </p:val>
                                        </p:tav>
                                        <p:tav tm="100000">
                                          <p:val>
                                            <p:strVal val="#ppt_x"/>
                                          </p:val>
                                        </p:tav>
                                      </p:tavLst>
                                    </p:anim>
                                    <p:anim calcmode="lin" valueType="num">
                                      <p:cBhvr>
                                        <p:cTn id="31" dur="5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strVal val="#ppt_x"/>
                                          </p:val>
                                        </p:tav>
                                        <p:tav tm="100000">
                                          <p:val>
                                            <p:strVal val="#ppt_x"/>
                                          </p:val>
                                        </p:tav>
                                      </p:tavLst>
                                    </p:anim>
                                    <p:anim calcmode="lin" valueType="num">
                                      <p:cBhvr>
                                        <p:cTn id="38" dur="500" fill="hold"/>
                                        <p:tgtEl>
                                          <p:spTgt spid="3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500"/>
                                        <p:tgtEl>
                                          <p:spTgt spid="55"/>
                                        </p:tgtEl>
                                      </p:cBhvr>
                                    </p:animEffect>
                                    <p:anim calcmode="lin" valueType="num">
                                      <p:cBhvr>
                                        <p:cTn id="42" dur="500" fill="hold"/>
                                        <p:tgtEl>
                                          <p:spTgt spid="55"/>
                                        </p:tgtEl>
                                        <p:attrNameLst>
                                          <p:attrName>ppt_x</p:attrName>
                                        </p:attrNameLst>
                                      </p:cBhvr>
                                      <p:tavLst>
                                        <p:tav tm="0">
                                          <p:val>
                                            <p:strVal val="#ppt_x"/>
                                          </p:val>
                                        </p:tav>
                                        <p:tav tm="100000">
                                          <p:val>
                                            <p:strVal val="#ppt_x"/>
                                          </p:val>
                                        </p:tav>
                                      </p:tavLst>
                                    </p:anim>
                                    <p:anim calcmode="lin" valueType="num">
                                      <p:cBhvr>
                                        <p:cTn id="43" dur="5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683517-B747-8A79-135F-58FA57D776EB}"/>
              </a:ext>
            </a:extLst>
          </p:cNvPr>
          <p:cNvSpPr txBox="1"/>
          <p:nvPr/>
        </p:nvSpPr>
        <p:spPr>
          <a:xfrm>
            <a:off x="1219339" y="1373066"/>
            <a:ext cx="6761061" cy="1998176"/>
          </a:xfrm>
          <a:prstGeom prst="rect">
            <a:avLst/>
          </a:prstGeom>
          <a:noFill/>
        </p:spPr>
        <p:txBody>
          <a:bodyPr wrap="square" rtlCol="0">
            <a:spAutoFit/>
          </a:bodyPr>
          <a:lstStyle/>
          <a:p>
            <a:pPr algn="ctr">
              <a:lnSpc>
                <a:spcPct val="150000"/>
              </a:lnSpc>
            </a:pPr>
            <a:r>
              <a:rPr lang="en-US" sz="4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HẸN GẶP LẠI CÁC EM TRONG BUỔI HỌC SAU!</a:t>
            </a:r>
          </a:p>
        </p:txBody>
      </p:sp>
      <p:grpSp>
        <p:nvGrpSpPr>
          <p:cNvPr id="2" name="Google Shape;2719;p57">
            <a:extLst>
              <a:ext uri="{FF2B5EF4-FFF2-40B4-BE49-F238E27FC236}">
                <a16:creationId xmlns:a16="http://schemas.microsoft.com/office/drawing/2014/main" id="{C927F8BA-684E-6F7C-6030-02C8AF0719C7}"/>
              </a:ext>
            </a:extLst>
          </p:cNvPr>
          <p:cNvGrpSpPr/>
          <p:nvPr/>
        </p:nvGrpSpPr>
        <p:grpSpPr>
          <a:xfrm>
            <a:off x="508309" y="3121805"/>
            <a:ext cx="854615" cy="1998175"/>
            <a:chOff x="-5145364" y="920736"/>
            <a:chExt cx="1583548" cy="3028792"/>
          </a:xfrm>
        </p:grpSpPr>
        <p:sp>
          <p:nvSpPr>
            <p:cNvPr id="3" name="Google Shape;2720;p57">
              <a:extLst>
                <a:ext uri="{FF2B5EF4-FFF2-40B4-BE49-F238E27FC236}">
                  <a16:creationId xmlns:a16="http://schemas.microsoft.com/office/drawing/2014/main" id="{FEC10BFD-0F02-946E-225E-BDCF45E479D1}"/>
                </a:ext>
              </a:extLst>
            </p:cNvPr>
            <p:cNvSpPr/>
            <p:nvPr/>
          </p:nvSpPr>
          <p:spPr>
            <a:xfrm>
              <a:off x="-4424371" y="2059815"/>
              <a:ext cx="832929" cy="1889714"/>
            </a:xfrm>
            <a:custGeom>
              <a:avLst/>
              <a:gdLst/>
              <a:ahLst/>
              <a:cxnLst/>
              <a:rect l="l" t="t" r="r" b="b"/>
              <a:pathLst>
                <a:path w="50101" h="113667" extrusionOk="0">
                  <a:moveTo>
                    <a:pt x="40793" y="1"/>
                  </a:moveTo>
                  <a:lnTo>
                    <a:pt x="33863" y="3565"/>
                  </a:lnTo>
                  <a:lnTo>
                    <a:pt x="26338" y="6733"/>
                  </a:lnTo>
                  <a:lnTo>
                    <a:pt x="18417" y="9902"/>
                  </a:lnTo>
                  <a:lnTo>
                    <a:pt x="9902" y="12872"/>
                  </a:lnTo>
                  <a:lnTo>
                    <a:pt x="6733" y="13862"/>
                  </a:lnTo>
                  <a:lnTo>
                    <a:pt x="4159" y="27130"/>
                  </a:lnTo>
                  <a:lnTo>
                    <a:pt x="3961" y="27724"/>
                  </a:lnTo>
                  <a:lnTo>
                    <a:pt x="3961" y="28318"/>
                  </a:lnTo>
                  <a:lnTo>
                    <a:pt x="4159" y="28912"/>
                  </a:lnTo>
                  <a:lnTo>
                    <a:pt x="4555" y="29506"/>
                  </a:lnTo>
                  <a:lnTo>
                    <a:pt x="5347" y="29902"/>
                  </a:lnTo>
                  <a:lnTo>
                    <a:pt x="6733" y="30298"/>
                  </a:lnTo>
                  <a:lnTo>
                    <a:pt x="8515" y="30496"/>
                  </a:lnTo>
                  <a:lnTo>
                    <a:pt x="10100" y="30298"/>
                  </a:lnTo>
                  <a:lnTo>
                    <a:pt x="12080" y="30100"/>
                  </a:lnTo>
                  <a:lnTo>
                    <a:pt x="12278" y="31883"/>
                  </a:lnTo>
                  <a:lnTo>
                    <a:pt x="12476" y="36635"/>
                  </a:lnTo>
                  <a:lnTo>
                    <a:pt x="12674" y="43764"/>
                  </a:lnTo>
                  <a:lnTo>
                    <a:pt x="12674" y="48121"/>
                  </a:lnTo>
                  <a:lnTo>
                    <a:pt x="12476" y="53071"/>
                  </a:lnTo>
                  <a:lnTo>
                    <a:pt x="11882" y="58220"/>
                  </a:lnTo>
                  <a:lnTo>
                    <a:pt x="11288" y="63567"/>
                  </a:lnTo>
                  <a:lnTo>
                    <a:pt x="10298" y="69309"/>
                  </a:lnTo>
                  <a:lnTo>
                    <a:pt x="9109" y="75052"/>
                  </a:lnTo>
                  <a:lnTo>
                    <a:pt x="7327" y="80993"/>
                  </a:lnTo>
                  <a:lnTo>
                    <a:pt x="5347" y="86934"/>
                  </a:lnTo>
                  <a:lnTo>
                    <a:pt x="2971" y="92874"/>
                  </a:lnTo>
                  <a:lnTo>
                    <a:pt x="1386" y="95647"/>
                  </a:lnTo>
                  <a:lnTo>
                    <a:pt x="0" y="98617"/>
                  </a:lnTo>
                  <a:lnTo>
                    <a:pt x="12674" y="113667"/>
                  </a:lnTo>
                  <a:lnTo>
                    <a:pt x="12674" y="105746"/>
                  </a:lnTo>
                  <a:lnTo>
                    <a:pt x="13862" y="104360"/>
                  </a:lnTo>
                  <a:lnTo>
                    <a:pt x="15050" y="102578"/>
                  </a:lnTo>
                  <a:lnTo>
                    <a:pt x="16634" y="100201"/>
                  </a:lnTo>
                  <a:lnTo>
                    <a:pt x="18417" y="97033"/>
                  </a:lnTo>
                  <a:lnTo>
                    <a:pt x="20199" y="93468"/>
                  </a:lnTo>
                  <a:lnTo>
                    <a:pt x="22179" y="89112"/>
                  </a:lnTo>
                  <a:lnTo>
                    <a:pt x="23763" y="84359"/>
                  </a:lnTo>
                  <a:lnTo>
                    <a:pt x="35843" y="92082"/>
                  </a:lnTo>
                  <a:lnTo>
                    <a:pt x="34457" y="85349"/>
                  </a:lnTo>
                  <a:lnTo>
                    <a:pt x="35447" y="84557"/>
                  </a:lnTo>
                  <a:lnTo>
                    <a:pt x="37823" y="82577"/>
                  </a:lnTo>
                  <a:lnTo>
                    <a:pt x="39407" y="80993"/>
                  </a:lnTo>
                  <a:lnTo>
                    <a:pt x="41189" y="79013"/>
                  </a:lnTo>
                  <a:lnTo>
                    <a:pt x="42972" y="76834"/>
                  </a:lnTo>
                  <a:lnTo>
                    <a:pt x="44556" y="74260"/>
                  </a:lnTo>
                  <a:lnTo>
                    <a:pt x="46338" y="71290"/>
                  </a:lnTo>
                  <a:lnTo>
                    <a:pt x="47724" y="68121"/>
                  </a:lnTo>
                  <a:lnTo>
                    <a:pt x="48912" y="64557"/>
                  </a:lnTo>
                  <a:lnTo>
                    <a:pt x="49705" y="60596"/>
                  </a:lnTo>
                  <a:lnTo>
                    <a:pt x="49903" y="58418"/>
                  </a:lnTo>
                  <a:lnTo>
                    <a:pt x="50101" y="56240"/>
                  </a:lnTo>
                  <a:lnTo>
                    <a:pt x="50101" y="54061"/>
                  </a:lnTo>
                  <a:lnTo>
                    <a:pt x="49903" y="51685"/>
                  </a:lnTo>
                  <a:lnTo>
                    <a:pt x="49705" y="49309"/>
                  </a:lnTo>
                  <a:lnTo>
                    <a:pt x="49308" y="46735"/>
                  </a:lnTo>
                  <a:lnTo>
                    <a:pt x="48714" y="44160"/>
                  </a:lnTo>
                  <a:lnTo>
                    <a:pt x="47922" y="41586"/>
                  </a:lnTo>
                  <a:lnTo>
                    <a:pt x="40595" y="22575"/>
                  </a:lnTo>
                  <a:lnTo>
                    <a:pt x="41982" y="22575"/>
                  </a:lnTo>
                  <a:lnTo>
                    <a:pt x="42576" y="22377"/>
                  </a:lnTo>
                  <a:lnTo>
                    <a:pt x="43170" y="21981"/>
                  </a:lnTo>
                  <a:lnTo>
                    <a:pt x="43764" y="21585"/>
                  </a:lnTo>
                  <a:lnTo>
                    <a:pt x="44358" y="20793"/>
                  </a:lnTo>
                  <a:lnTo>
                    <a:pt x="44754" y="20001"/>
                  </a:lnTo>
                  <a:lnTo>
                    <a:pt x="45150" y="18813"/>
                  </a:lnTo>
                  <a:lnTo>
                    <a:pt x="45348" y="17229"/>
                  </a:lnTo>
                  <a:lnTo>
                    <a:pt x="44952" y="15051"/>
                  </a:lnTo>
                  <a:lnTo>
                    <a:pt x="44556" y="12476"/>
                  </a:lnTo>
                  <a:lnTo>
                    <a:pt x="43764" y="9902"/>
                  </a:lnTo>
                  <a:lnTo>
                    <a:pt x="42180" y="4357"/>
                  </a:lnTo>
                  <a:lnTo>
                    <a:pt x="40793" y="1"/>
                  </a:lnTo>
                  <a:close/>
                </a:path>
              </a:pathLst>
            </a:custGeom>
            <a:solidFill>
              <a:srgbClr val="000000">
                <a:alpha val="3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721;p57">
              <a:extLst>
                <a:ext uri="{FF2B5EF4-FFF2-40B4-BE49-F238E27FC236}">
                  <a16:creationId xmlns:a16="http://schemas.microsoft.com/office/drawing/2014/main" id="{096CFA45-A6D0-CB50-36F9-48BBD2CC21B7}"/>
                </a:ext>
              </a:extLst>
            </p:cNvPr>
            <p:cNvSpPr/>
            <p:nvPr/>
          </p:nvSpPr>
          <p:spPr>
            <a:xfrm>
              <a:off x="-4523141" y="920736"/>
              <a:ext cx="661742" cy="681492"/>
            </a:xfrm>
            <a:custGeom>
              <a:avLst/>
              <a:gdLst/>
              <a:ahLst/>
              <a:cxnLst/>
              <a:rect l="l" t="t" r="r" b="b"/>
              <a:pathLst>
                <a:path w="39804" h="40992" extrusionOk="0">
                  <a:moveTo>
                    <a:pt x="15248" y="0"/>
                  </a:moveTo>
                  <a:lnTo>
                    <a:pt x="13862" y="396"/>
                  </a:lnTo>
                  <a:lnTo>
                    <a:pt x="12476" y="792"/>
                  </a:lnTo>
                  <a:lnTo>
                    <a:pt x="10892" y="1584"/>
                  </a:lnTo>
                  <a:lnTo>
                    <a:pt x="9506" y="2376"/>
                  </a:lnTo>
                  <a:lnTo>
                    <a:pt x="8120" y="3366"/>
                  </a:lnTo>
                  <a:lnTo>
                    <a:pt x="7129" y="4159"/>
                  </a:lnTo>
                  <a:lnTo>
                    <a:pt x="6337" y="5149"/>
                  </a:lnTo>
                  <a:lnTo>
                    <a:pt x="5545" y="6337"/>
                  </a:lnTo>
                  <a:lnTo>
                    <a:pt x="4951" y="7327"/>
                  </a:lnTo>
                  <a:lnTo>
                    <a:pt x="4159" y="9109"/>
                  </a:lnTo>
                  <a:lnTo>
                    <a:pt x="3763" y="10891"/>
                  </a:lnTo>
                  <a:lnTo>
                    <a:pt x="3763" y="12278"/>
                  </a:lnTo>
                  <a:lnTo>
                    <a:pt x="3763" y="13664"/>
                  </a:lnTo>
                  <a:lnTo>
                    <a:pt x="2971" y="14654"/>
                  </a:lnTo>
                  <a:lnTo>
                    <a:pt x="2179" y="15842"/>
                  </a:lnTo>
                  <a:lnTo>
                    <a:pt x="1387" y="17426"/>
                  </a:lnTo>
                  <a:lnTo>
                    <a:pt x="595" y="19406"/>
                  </a:lnTo>
                  <a:lnTo>
                    <a:pt x="1" y="21783"/>
                  </a:lnTo>
                  <a:lnTo>
                    <a:pt x="1" y="22971"/>
                  </a:lnTo>
                  <a:lnTo>
                    <a:pt x="1" y="24357"/>
                  </a:lnTo>
                  <a:lnTo>
                    <a:pt x="199" y="25743"/>
                  </a:lnTo>
                  <a:lnTo>
                    <a:pt x="397" y="27129"/>
                  </a:lnTo>
                  <a:lnTo>
                    <a:pt x="991" y="28318"/>
                  </a:lnTo>
                  <a:lnTo>
                    <a:pt x="1387" y="29506"/>
                  </a:lnTo>
                  <a:lnTo>
                    <a:pt x="2773" y="31486"/>
                  </a:lnTo>
                  <a:lnTo>
                    <a:pt x="3961" y="32872"/>
                  </a:lnTo>
                  <a:lnTo>
                    <a:pt x="5347" y="33862"/>
                  </a:lnTo>
                  <a:lnTo>
                    <a:pt x="6535" y="34456"/>
                  </a:lnTo>
                  <a:lnTo>
                    <a:pt x="7525" y="34852"/>
                  </a:lnTo>
                  <a:lnTo>
                    <a:pt x="8516" y="35050"/>
                  </a:lnTo>
                  <a:lnTo>
                    <a:pt x="8714" y="35644"/>
                  </a:lnTo>
                  <a:lnTo>
                    <a:pt x="9110" y="37229"/>
                  </a:lnTo>
                  <a:lnTo>
                    <a:pt x="9704" y="38219"/>
                  </a:lnTo>
                  <a:lnTo>
                    <a:pt x="10298" y="39209"/>
                  </a:lnTo>
                  <a:lnTo>
                    <a:pt x="11288" y="40001"/>
                  </a:lnTo>
                  <a:lnTo>
                    <a:pt x="12674" y="40595"/>
                  </a:lnTo>
                  <a:lnTo>
                    <a:pt x="13664" y="40793"/>
                  </a:lnTo>
                  <a:lnTo>
                    <a:pt x="14456" y="40991"/>
                  </a:lnTo>
                  <a:lnTo>
                    <a:pt x="15050" y="40793"/>
                  </a:lnTo>
                  <a:lnTo>
                    <a:pt x="15644" y="40793"/>
                  </a:lnTo>
                  <a:lnTo>
                    <a:pt x="16635" y="40199"/>
                  </a:lnTo>
                  <a:lnTo>
                    <a:pt x="17427" y="39605"/>
                  </a:lnTo>
                  <a:lnTo>
                    <a:pt x="17823" y="38813"/>
                  </a:lnTo>
                  <a:lnTo>
                    <a:pt x="18219" y="38021"/>
                  </a:lnTo>
                  <a:lnTo>
                    <a:pt x="18417" y="37229"/>
                  </a:lnTo>
                  <a:lnTo>
                    <a:pt x="35447" y="14852"/>
                  </a:lnTo>
                  <a:lnTo>
                    <a:pt x="36437" y="14060"/>
                  </a:lnTo>
                  <a:lnTo>
                    <a:pt x="37625" y="13070"/>
                  </a:lnTo>
                  <a:lnTo>
                    <a:pt x="38615" y="11881"/>
                  </a:lnTo>
                  <a:lnTo>
                    <a:pt x="39407" y="10297"/>
                  </a:lnTo>
                  <a:lnTo>
                    <a:pt x="39606" y="9505"/>
                  </a:lnTo>
                  <a:lnTo>
                    <a:pt x="39804" y="8515"/>
                  </a:lnTo>
                  <a:lnTo>
                    <a:pt x="39804" y="7525"/>
                  </a:lnTo>
                  <a:lnTo>
                    <a:pt x="39407" y="6535"/>
                  </a:lnTo>
                  <a:lnTo>
                    <a:pt x="39011" y="5347"/>
                  </a:lnTo>
                  <a:lnTo>
                    <a:pt x="38417" y="4159"/>
                  </a:lnTo>
                  <a:lnTo>
                    <a:pt x="37427" y="3168"/>
                  </a:lnTo>
                  <a:lnTo>
                    <a:pt x="36437" y="2376"/>
                  </a:lnTo>
                  <a:lnTo>
                    <a:pt x="35447" y="1782"/>
                  </a:lnTo>
                  <a:lnTo>
                    <a:pt x="34259" y="1386"/>
                  </a:lnTo>
                  <a:lnTo>
                    <a:pt x="33071" y="1188"/>
                  </a:lnTo>
                  <a:lnTo>
                    <a:pt x="31883" y="990"/>
                  </a:lnTo>
                  <a:lnTo>
                    <a:pt x="29704" y="1386"/>
                  </a:lnTo>
                  <a:lnTo>
                    <a:pt x="27724" y="1782"/>
                  </a:lnTo>
                  <a:lnTo>
                    <a:pt x="25942" y="2376"/>
                  </a:lnTo>
                  <a:lnTo>
                    <a:pt x="24358" y="3168"/>
                  </a:lnTo>
                  <a:lnTo>
                    <a:pt x="23367" y="2376"/>
                  </a:lnTo>
                  <a:lnTo>
                    <a:pt x="22377" y="1584"/>
                  </a:lnTo>
                  <a:lnTo>
                    <a:pt x="20793" y="792"/>
                  </a:lnTo>
                  <a:lnTo>
                    <a:pt x="18813" y="198"/>
                  </a:lnTo>
                  <a:lnTo>
                    <a:pt x="17625"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22;p57">
              <a:extLst>
                <a:ext uri="{FF2B5EF4-FFF2-40B4-BE49-F238E27FC236}">
                  <a16:creationId xmlns:a16="http://schemas.microsoft.com/office/drawing/2014/main" id="{0E221B0C-500C-7D55-10F3-8F49DE53B5D4}"/>
                </a:ext>
              </a:extLst>
            </p:cNvPr>
            <p:cNvSpPr/>
            <p:nvPr/>
          </p:nvSpPr>
          <p:spPr>
            <a:xfrm>
              <a:off x="-4460597" y="1167634"/>
              <a:ext cx="572864" cy="539930"/>
            </a:xfrm>
            <a:custGeom>
              <a:avLst/>
              <a:gdLst/>
              <a:ahLst/>
              <a:cxnLst/>
              <a:rect l="l" t="t" r="r" b="b"/>
              <a:pathLst>
                <a:path w="34458" h="32477" extrusionOk="0">
                  <a:moveTo>
                    <a:pt x="31685" y="1"/>
                  </a:moveTo>
                  <a:lnTo>
                    <a:pt x="30497" y="595"/>
                  </a:lnTo>
                  <a:lnTo>
                    <a:pt x="28913" y="1189"/>
                  </a:lnTo>
                  <a:lnTo>
                    <a:pt x="26932" y="1783"/>
                  </a:lnTo>
                  <a:lnTo>
                    <a:pt x="24754" y="2179"/>
                  </a:lnTo>
                  <a:lnTo>
                    <a:pt x="21982" y="2179"/>
                  </a:lnTo>
                  <a:lnTo>
                    <a:pt x="20596" y="1981"/>
                  </a:lnTo>
                  <a:lnTo>
                    <a:pt x="19011" y="1783"/>
                  </a:lnTo>
                  <a:lnTo>
                    <a:pt x="17625" y="1189"/>
                  </a:lnTo>
                  <a:lnTo>
                    <a:pt x="16041" y="595"/>
                  </a:lnTo>
                  <a:lnTo>
                    <a:pt x="15447" y="1585"/>
                  </a:lnTo>
                  <a:lnTo>
                    <a:pt x="14457" y="3961"/>
                  </a:lnTo>
                  <a:lnTo>
                    <a:pt x="13467" y="6734"/>
                  </a:lnTo>
                  <a:lnTo>
                    <a:pt x="13269" y="8120"/>
                  </a:lnTo>
                  <a:lnTo>
                    <a:pt x="13269" y="9506"/>
                  </a:lnTo>
                  <a:lnTo>
                    <a:pt x="13269" y="10496"/>
                  </a:lnTo>
                  <a:lnTo>
                    <a:pt x="13071" y="11090"/>
                  </a:lnTo>
                  <a:lnTo>
                    <a:pt x="12675" y="11684"/>
                  </a:lnTo>
                  <a:lnTo>
                    <a:pt x="12081" y="11882"/>
                  </a:lnTo>
                  <a:lnTo>
                    <a:pt x="11486" y="11882"/>
                  </a:lnTo>
                  <a:lnTo>
                    <a:pt x="10892" y="11684"/>
                  </a:lnTo>
                  <a:lnTo>
                    <a:pt x="10298" y="10892"/>
                  </a:lnTo>
                  <a:lnTo>
                    <a:pt x="9704" y="9902"/>
                  </a:lnTo>
                  <a:lnTo>
                    <a:pt x="9308" y="9308"/>
                  </a:lnTo>
                  <a:lnTo>
                    <a:pt x="8912" y="8714"/>
                  </a:lnTo>
                  <a:lnTo>
                    <a:pt x="7724" y="7922"/>
                  </a:lnTo>
                  <a:lnTo>
                    <a:pt x="6536" y="7130"/>
                  </a:lnTo>
                  <a:lnTo>
                    <a:pt x="4952" y="6932"/>
                  </a:lnTo>
                  <a:lnTo>
                    <a:pt x="3565" y="6932"/>
                  </a:lnTo>
                  <a:lnTo>
                    <a:pt x="2179" y="7526"/>
                  </a:lnTo>
                  <a:lnTo>
                    <a:pt x="1585" y="7922"/>
                  </a:lnTo>
                  <a:lnTo>
                    <a:pt x="991" y="8318"/>
                  </a:lnTo>
                  <a:lnTo>
                    <a:pt x="595" y="8912"/>
                  </a:lnTo>
                  <a:lnTo>
                    <a:pt x="199" y="9704"/>
                  </a:lnTo>
                  <a:lnTo>
                    <a:pt x="1" y="10694"/>
                  </a:lnTo>
                  <a:lnTo>
                    <a:pt x="1" y="11486"/>
                  </a:lnTo>
                  <a:lnTo>
                    <a:pt x="199" y="12278"/>
                  </a:lnTo>
                  <a:lnTo>
                    <a:pt x="397" y="13071"/>
                  </a:lnTo>
                  <a:lnTo>
                    <a:pt x="793" y="13863"/>
                  </a:lnTo>
                  <a:lnTo>
                    <a:pt x="1189" y="14655"/>
                  </a:lnTo>
                  <a:lnTo>
                    <a:pt x="1783" y="15249"/>
                  </a:lnTo>
                  <a:lnTo>
                    <a:pt x="2575" y="15843"/>
                  </a:lnTo>
                  <a:lnTo>
                    <a:pt x="3367" y="16239"/>
                  </a:lnTo>
                  <a:lnTo>
                    <a:pt x="4160" y="16437"/>
                  </a:lnTo>
                  <a:lnTo>
                    <a:pt x="4952" y="16635"/>
                  </a:lnTo>
                  <a:lnTo>
                    <a:pt x="5942" y="16635"/>
                  </a:lnTo>
                  <a:lnTo>
                    <a:pt x="6932" y="16437"/>
                  </a:lnTo>
                  <a:lnTo>
                    <a:pt x="7724" y="16041"/>
                  </a:lnTo>
                  <a:lnTo>
                    <a:pt x="8714" y="15249"/>
                  </a:lnTo>
                  <a:lnTo>
                    <a:pt x="9704" y="14457"/>
                  </a:lnTo>
                  <a:lnTo>
                    <a:pt x="10496" y="15843"/>
                  </a:lnTo>
                  <a:lnTo>
                    <a:pt x="11288" y="17427"/>
                  </a:lnTo>
                  <a:lnTo>
                    <a:pt x="12081" y="19605"/>
                  </a:lnTo>
                  <a:lnTo>
                    <a:pt x="12873" y="22378"/>
                  </a:lnTo>
                  <a:lnTo>
                    <a:pt x="13665" y="25348"/>
                  </a:lnTo>
                  <a:lnTo>
                    <a:pt x="14061" y="28714"/>
                  </a:lnTo>
                  <a:lnTo>
                    <a:pt x="14061" y="32477"/>
                  </a:lnTo>
                  <a:lnTo>
                    <a:pt x="23368" y="32477"/>
                  </a:lnTo>
                  <a:lnTo>
                    <a:pt x="23368" y="22378"/>
                  </a:lnTo>
                  <a:lnTo>
                    <a:pt x="25150" y="22180"/>
                  </a:lnTo>
                  <a:lnTo>
                    <a:pt x="26932" y="21982"/>
                  </a:lnTo>
                  <a:lnTo>
                    <a:pt x="28913" y="21586"/>
                  </a:lnTo>
                  <a:lnTo>
                    <a:pt x="29903" y="21190"/>
                  </a:lnTo>
                  <a:lnTo>
                    <a:pt x="30893" y="20595"/>
                  </a:lnTo>
                  <a:lnTo>
                    <a:pt x="31883" y="20001"/>
                  </a:lnTo>
                  <a:lnTo>
                    <a:pt x="32675" y="19209"/>
                  </a:lnTo>
                  <a:lnTo>
                    <a:pt x="33467" y="18219"/>
                  </a:lnTo>
                  <a:lnTo>
                    <a:pt x="34061" y="17229"/>
                  </a:lnTo>
                  <a:lnTo>
                    <a:pt x="34457" y="16041"/>
                  </a:lnTo>
                  <a:lnTo>
                    <a:pt x="34457" y="14457"/>
                  </a:lnTo>
                  <a:lnTo>
                    <a:pt x="34457" y="11486"/>
                  </a:lnTo>
                  <a:lnTo>
                    <a:pt x="34259" y="8714"/>
                  </a:lnTo>
                  <a:lnTo>
                    <a:pt x="33665" y="6338"/>
                  </a:lnTo>
                  <a:lnTo>
                    <a:pt x="33269" y="4159"/>
                  </a:lnTo>
                  <a:lnTo>
                    <a:pt x="32081" y="1189"/>
                  </a:lnTo>
                  <a:lnTo>
                    <a:pt x="31685" y="1"/>
                  </a:lnTo>
                  <a:close/>
                </a:path>
              </a:pathLst>
            </a:custGeom>
            <a:solidFill>
              <a:srgbClr val="FBA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723;p57">
              <a:extLst>
                <a:ext uri="{FF2B5EF4-FFF2-40B4-BE49-F238E27FC236}">
                  <a16:creationId xmlns:a16="http://schemas.microsoft.com/office/drawing/2014/main" id="{770D528C-EADF-B968-707E-ED1918BE96F1}"/>
                </a:ext>
              </a:extLst>
            </p:cNvPr>
            <p:cNvSpPr/>
            <p:nvPr/>
          </p:nvSpPr>
          <p:spPr>
            <a:xfrm>
              <a:off x="-3983227" y="1236777"/>
              <a:ext cx="72452" cy="32934"/>
            </a:xfrm>
            <a:custGeom>
              <a:avLst/>
              <a:gdLst/>
              <a:ahLst/>
              <a:cxnLst/>
              <a:rect l="l" t="t" r="r" b="b"/>
              <a:pathLst>
                <a:path w="4358" h="1981" extrusionOk="0">
                  <a:moveTo>
                    <a:pt x="1783" y="0"/>
                  </a:moveTo>
                  <a:lnTo>
                    <a:pt x="1387" y="198"/>
                  </a:lnTo>
                  <a:lnTo>
                    <a:pt x="595" y="792"/>
                  </a:lnTo>
                  <a:lnTo>
                    <a:pt x="1" y="1585"/>
                  </a:lnTo>
                  <a:lnTo>
                    <a:pt x="1" y="1783"/>
                  </a:lnTo>
                  <a:lnTo>
                    <a:pt x="199" y="1981"/>
                  </a:lnTo>
                  <a:lnTo>
                    <a:pt x="397" y="1981"/>
                  </a:lnTo>
                  <a:lnTo>
                    <a:pt x="595" y="1783"/>
                  </a:lnTo>
                  <a:lnTo>
                    <a:pt x="991" y="1189"/>
                  </a:lnTo>
                  <a:lnTo>
                    <a:pt x="1585" y="792"/>
                  </a:lnTo>
                  <a:lnTo>
                    <a:pt x="2377" y="594"/>
                  </a:lnTo>
                  <a:lnTo>
                    <a:pt x="2971" y="594"/>
                  </a:lnTo>
                  <a:lnTo>
                    <a:pt x="3763" y="1189"/>
                  </a:lnTo>
                  <a:lnTo>
                    <a:pt x="3961" y="1189"/>
                  </a:lnTo>
                  <a:lnTo>
                    <a:pt x="4159" y="991"/>
                  </a:lnTo>
                  <a:lnTo>
                    <a:pt x="4357" y="792"/>
                  </a:lnTo>
                  <a:lnTo>
                    <a:pt x="4159" y="594"/>
                  </a:lnTo>
                  <a:lnTo>
                    <a:pt x="3169" y="198"/>
                  </a:lnTo>
                  <a:lnTo>
                    <a:pt x="2377"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724;p57">
              <a:extLst>
                <a:ext uri="{FF2B5EF4-FFF2-40B4-BE49-F238E27FC236}">
                  <a16:creationId xmlns:a16="http://schemas.microsoft.com/office/drawing/2014/main" id="{3A90F6D6-C674-7455-0FA2-26308A506F0F}"/>
                </a:ext>
              </a:extLst>
            </p:cNvPr>
            <p:cNvSpPr/>
            <p:nvPr/>
          </p:nvSpPr>
          <p:spPr>
            <a:xfrm>
              <a:off x="-4164290" y="1282862"/>
              <a:ext cx="95477" cy="49409"/>
            </a:xfrm>
            <a:custGeom>
              <a:avLst/>
              <a:gdLst/>
              <a:ahLst/>
              <a:cxnLst/>
              <a:rect l="l" t="t" r="r" b="b"/>
              <a:pathLst>
                <a:path w="5743" h="2972" extrusionOk="0">
                  <a:moveTo>
                    <a:pt x="3367" y="1"/>
                  </a:moveTo>
                  <a:lnTo>
                    <a:pt x="2575" y="199"/>
                  </a:lnTo>
                  <a:lnTo>
                    <a:pt x="1584" y="595"/>
                  </a:lnTo>
                  <a:lnTo>
                    <a:pt x="792" y="1387"/>
                  </a:lnTo>
                  <a:lnTo>
                    <a:pt x="0" y="2575"/>
                  </a:lnTo>
                  <a:lnTo>
                    <a:pt x="0" y="2773"/>
                  </a:lnTo>
                  <a:lnTo>
                    <a:pt x="198" y="2971"/>
                  </a:lnTo>
                  <a:lnTo>
                    <a:pt x="396" y="2971"/>
                  </a:lnTo>
                  <a:lnTo>
                    <a:pt x="594" y="2773"/>
                  </a:lnTo>
                  <a:lnTo>
                    <a:pt x="1188" y="1783"/>
                  </a:lnTo>
                  <a:lnTo>
                    <a:pt x="1782" y="991"/>
                  </a:lnTo>
                  <a:lnTo>
                    <a:pt x="2575" y="793"/>
                  </a:lnTo>
                  <a:lnTo>
                    <a:pt x="3367" y="595"/>
                  </a:lnTo>
                  <a:lnTo>
                    <a:pt x="4753" y="793"/>
                  </a:lnTo>
                  <a:lnTo>
                    <a:pt x="5149" y="991"/>
                  </a:lnTo>
                  <a:lnTo>
                    <a:pt x="5545" y="991"/>
                  </a:lnTo>
                  <a:lnTo>
                    <a:pt x="5743" y="595"/>
                  </a:lnTo>
                  <a:lnTo>
                    <a:pt x="5545" y="595"/>
                  </a:lnTo>
                  <a:lnTo>
                    <a:pt x="4951" y="199"/>
                  </a:lnTo>
                  <a:lnTo>
                    <a:pt x="4159" y="199"/>
                  </a:lnTo>
                  <a:lnTo>
                    <a:pt x="3367"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25;p57">
              <a:extLst>
                <a:ext uri="{FF2B5EF4-FFF2-40B4-BE49-F238E27FC236}">
                  <a16:creationId xmlns:a16="http://schemas.microsoft.com/office/drawing/2014/main" id="{4A05D904-83DC-D77F-4A9A-E760E841BA7C}"/>
                </a:ext>
              </a:extLst>
            </p:cNvPr>
            <p:cNvSpPr/>
            <p:nvPr/>
          </p:nvSpPr>
          <p:spPr>
            <a:xfrm>
              <a:off x="-4121497" y="1342130"/>
              <a:ext cx="151454" cy="55976"/>
            </a:xfrm>
            <a:custGeom>
              <a:avLst/>
              <a:gdLst/>
              <a:ahLst/>
              <a:cxnLst/>
              <a:rect l="l" t="t" r="r" b="b"/>
              <a:pathLst>
                <a:path w="9110" h="3367" extrusionOk="0">
                  <a:moveTo>
                    <a:pt x="8912" y="0"/>
                  </a:moveTo>
                  <a:lnTo>
                    <a:pt x="8714" y="198"/>
                  </a:lnTo>
                  <a:lnTo>
                    <a:pt x="7922" y="594"/>
                  </a:lnTo>
                  <a:lnTo>
                    <a:pt x="6337" y="1584"/>
                  </a:lnTo>
                  <a:lnTo>
                    <a:pt x="5347" y="1980"/>
                  </a:lnTo>
                  <a:lnTo>
                    <a:pt x="4159" y="2376"/>
                  </a:lnTo>
                  <a:lnTo>
                    <a:pt x="2773" y="2575"/>
                  </a:lnTo>
                  <a:lnTo>
                    <a:pt x="1189" y="2773"/>
                  </a:lnTo>
                  <a:lnTo>
                    <a:pt x="1" y="2773"/>
                  </a:lnTo>
                  <a:lnTo>
                    <a:pt x="1" y="2971"/>
                  </a:lnTo>
                  <a:lnTo>
                    <a:pt x="1" y="3169"/>
                  </a:lnTo>
                  <a:lnTo>
                    <a:pt x="199" y="3367"/>
                  </a:lnTo>
                  <a:lnTo>
                    <a:pt x="1189" y="3367"/>
                  </a:lnTo>
                  <a:lnTo>
                    <a:pt x="2971" y="3169"/>
                  </a:lnTo>
                  <a:lnTo>
                    <a:pt x="4357" y="2971"/>
                  </a:lnTo>
                  <a:lnTo>
                    <a:pt x="5743" y="2575"/>
                  </a:lnTo>
                  <a:lnTo>
                    <a:pt x="6931" y="1980"/>
                  </a:lnTo>
                  <a:lnTo>
                    <a:pt x="8516" y="990"/>
                  </a:lnTo>
                  <a:lnTo>
                    <a:pt x="9110" y="594"/>
                  </a:lnTo>
                  <a:lnTo>
                    <a:pt x="9110" y="396"/>
                  </a:lnTo>
                  <a:lnTo>
                    <a:pt x="9110" y="198"/>
                  </a:lnTo>
                  <a:lnTo>
                    <a:pt x="8912"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726;p57">
              <a:extLst>
                <a:ext uri="{FF2B5EF4-FFF2-40B4-BE49-F238E27FC236}">
                  <a16:creationId xmlns:a16="http://schemas.microsoft.com/office/drawing/2014/main" id="{E4215E5C-31E0-2B95-65ED-612389E38C22}"/>
                </a:ext>
              </a:extLst>
            </p:cNvPr>
            <p:cNvSpPr/>
            <p:nvPr/>
          </p:nvSpPr>
          <p:spPr>
            <a:xfrm>
              <a:off x="-4230142" y="1417840"/>
              <a:ext cx="92202" cy="92202"/>
            </a:xfrm>
            <a:custGeom>
              <a:avLst/>
              <a:gdLst/>
              <a:ahLst/>
              <a:cxnLst/>
              <a:rect l="l" t="t" r="r" b="b"/>
              <a:pathLst>
                <a:path w="5546" h="5546" extrusionOk="0">
                  <a:moveTo>
                    <a:pt x="2773" y="1"/>
                  </a:moveTo>
                  <a:lnTo>
                    <a:pt x="1783" y="199"/>
                  </a:lnTo>
                  <a:lnTo>
                    <a:pt x="793" y="793"/>
                  </a:lnTo>
                  <a:lnTo>
                    <a:pt x="199" y="1783"/>
                  </a:lnTo>
                  <a:lnTo>
                    <a:pt x="1" y="2773"/>
                  </a:lnTo>
                  <a:lnTo>
                    <a:pt x="199" y="3763"/>
                  </a:lnTo>
                  <a:lnTo>
                    <a:pt x="793" y="4753"/>
                  </a:lnTo>
                  <a:lnTo>
                    <a:pt x="1783" y="5347"/>
                  </a:lnTo>
                  <a:lnTo>
                    <a:pt x="2773" y="5545"/>
                  </a:lnTo>
                  <a:lnTo>
                    <a:pt x="3763" y="5347"/>
                  </a:lnTo>
                  <a:lnTo>
                    <a:pt x="4753" y="4753"/>
                  </a:lnTo>
                  <a:lnTo>
                    <a:pt x="5347" y="3763"/>
                  </a:lnTo>
                  <a:lnTo>
                    <a:pt x="5545" y="2773"/>
                  </a:lnTo>
                  <a:lnTo>
                    <a:pt x="5347" y="1783"/>
                  </a:lnTo>
                  <a:lnTo>
                    <a:pt x="4753" y="793"/>
                  </a:lnTo>
                  <a:lnTo>
                    <a:pt x="3763" y="199"/>
                  </a:lnTo>
                  <a:lnTo>
                    <a:pt x="2773" y="1"/>
                  </a:lnTo>
                  <a:close/>
                </a:path>
              </a:pathLst>
            </a:custGeom>
            <a:solidFill>
              <a:srgbClr val="EF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27;p57">
              <a:extLst>
                <a:ext uri="{FF2B5EF4-FFF2-40B4-BE49-F238E27FC236}">
                  <a16:creationId xmlns:a16="http://schemas.microsoft.com/office/drawing/2014/main" id="{97686270-5883-3003-C289-39DCBB91F30E}"/>
                </a:ext>
              </a:extLst>
            </p:cNvPr>
            <p:cNvSpPr/>
            <p:nvPr/>
          </p:nvSpPr>
          <p:spPr>
            <a:xfrm>
              <a:off x="-3947018" y="1375047"/>
              <a:ext cx="59285" cy="88910"/>
            </a:xfrm>
            <a:custGeom>
              <a:avLst/>
              <a:gdLst/>
              <a:ahLst/>
              <a:cxnLst/>
              <a:rect l="l" t="t" r="r" b="b"/>
              <a:pathLst>
                <a:path w="3566" h="5348" extrusionOk="0">
                  <a:moveTo>
                    <a:pt x="2773" y="0"/>
                  </a:moveTo>
                  <a:lnTo>
                    <a:pt x="1585" y="198"/>
                  </a:lnTo>
                  <a:lnTo>
                    <a:pt x="793" y="793"/>
                  </a:lnTo>
                  <a:lnTo>
                    <a:pt x="199" y="1585"/>
                  </a:lnTo>
                  <a:lnTo>
                    <a:pt x="1" y="2575"/>
                  </a:lnTo>
                  <a:lnTo>
                    <a:pt x="199" y="3763"/>
                  </a:lnTo>
                  <a:lnTo>
                    <a:pt x="793" y="4555"/>
                  </a:lnTo>
                  <a:lnTo>
                    <a:pt x="1585" y="5149"/>
                  </a:lnTo>
                  <a:lnTo>
                    <a:pt x="2773" y="5347"/>
                  </a:lnTo>
                  <a:lnTo>
                    <a:pt x="3367" y="3961"/>
                  </a:lnTo>
                  <a:lnTo>
                    <a:pt x="3565" y="1981"/>
                  </a:lnTo>
                  <a:lnTo>
                    <a:pt x="3565" y="0"/>
                  </a:lnTo>
                  <a:close/>
                </a:path>
              </a:pathLst>
            </a:custGeom>
            <a:solidFill>
              <a:srgbClr val="EF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28;p57">
              <a:extLst>
                <a:ext uri="{FF2B5EF4-FFF2-40B4-BE49-F238E27FC236}">
                  <a16:creationId xmlns:a16="http://schemas.microsoft.com/office/drawing/2014/main" id="{797F234F-7E69-D0C3-3D0E-BA5515447E86}"/>
                </a:ext>
              </a:extLst>
            </p:cNvPr>
            <p:cNvSpPr/>
            <p:nvPr/>
          </p:nvSpPr>
          <p:spPr>
            <a:xfrm>
              <a:off x="-4151123" y="1526485"/>
              <a:ext cx="79019" cy="69160"/>
            </a:xfrm>
            <a:custGeom>
              <a:avLst/>
              <a:gdLst/>
              <a:ahLst/>
              <a:cxnLst/>
              <a:rect l="l" t="t" r="r" b="b"/>
              <a:pathLst>
                <a:path w="4753" h="4160" extrusionOk="0">
                  <a:moveTo>
                    <a:pt x="0" y="1"/>
                  </a:moveTo>
                  <a:lnTo>
                    <a:pt x="594" y="1387"/>
                  </a:lnTo>
                  <a:lnTo>
                    <a:pt x="1387" y="2377"/>
                  </a:lnTo>
                  <a:lnTo>
                    <a:pt x="2179" y="2971"/>
                  </a:lnTo>
                  <a:lnTo>
                    <a:pt x="2971" y="3565"/>
                  </a:lnTo>
                  <a:lnTo>
                    <a:pt x="4357" y="3961"/>
                  </a:lnTo>
                  <a:lnTo>
                    <a:pt x="4753" y="4159"/>
                  </a:lnTo>
                  <a:lnTo>
                    <a:pt x="4753" y="793"/>
                  </a:lnTo>
                  <a:lnTo>
                    <a:pt x="2971" y="595"/>
                  </a:lnTo>
                  <a:lnTo>
                    <a:pt x="1387" y="397"/>
                  </a:lnTo>
                  <a:lnTo>
                    <a:pt x="0" y="1"/>
                  </a:lnTo>
                  <a:close/>
                </a:path>
              </a:pathLst>
            </a:custGeom>
            <a:solidFill>
              <a:srgbClr val="EF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9;p57">
              <a:extLst>
                <a:ext uri="{FF2B5EF4-FFF2-40B4-BE49-F238E27FC236}">
                  <a16:creationId xmlns:a16="http://schemas.microsoft.com/office/drawing/2014/main" id="{C3DE9FD0-27AA-3884-5806-20E9C9E7ED14}"/>
                </a:ext>
              </a:extLst>
            </p:cNvPr>
            <p:cNvSpPr/>
            <p:nvPr/>
          </p:nvSpPr>
          <p:spPr>
            <a:xfrm>
              <a:off x="-4414496" y="1322379"/>
              <a:ext cx="46101" cy="52685"/>
            </a:xfrm>
            <a:custGeom>
              <a:avLst/>
              <a:gdLst/>
              <a:ahLst/>
              <a:cxnLst/>
              <a:rect l="l" t="t" r="r" b="b"/>
              <a:pathLst>
                <a:path w="2773" h="3169" extrusionOk="0">
                  <a:moveTo>
                    <a:pt x="2179" y="0"/>
                  </a:moveTo>
                  <a:lnTo>
                    <a:pt x="0" y="2772"/>
                  </a:lnTo>
                  <a:lnTo>
                    <a:pt x="0" y="2970"/>
                  </a:lnTo>
                  <a:lnTo>
                    <a:pt x="0" y="3168"/>
                  </a:lnTo>
                  <a:lnTo>
                    <a:pt x="396" y="3168"/>
                  </a:lnTo>
                  <a:lnTo>
                    <a:pt x="2773" y="396"/>
                  </a:lnTo>
                  <a:lnTo>
                    <a:pt x="2773" y="198"/>
                  </a:lnTo>
                  <a:lnTo>
                    <a:pt x="2773"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30;p57">
              <a:extLst>
                <a:ext uri="{FF2B5EF4-FFF2-40B4-BE49-F238E27FC236}">
                  <a16:creationId xmlns:a16="http://schemas.microsoft.com/office/drawing/2014/main" id="{C01053EA-26A8-66D7-23DD-82B10738C257}"/>
                </a:ext>
              </a:extLst>
            </p:cNvPr>
            <p:cNvSpPr/>
            <p:nvPr/>
          </p:nvSpPr>
          <p:spPr>
            <a:xfrm>
              <a:off x="-4414496" y="1322379"/>
              <a:ext cx="46101" cy="52685"/>
            </a:xfrm>
            <a:custGeom>
              <a:avLst/>
              <a:gdLst/>
              <a:ahLst/>
              <a:cxnLst/>
              <a:rect l="l" t="t" r="r" b="b"/>
              <a:pathLst>
                <a:path w="2773" h="3169" fill="none" extrusionOk="0">
                  <a:moveTo>
                    <a:pt x="2179" y="0"/>
                  </a:moveTo>
                  <a:lnTo>
                    <a:pt x="0" y="2772"/>
                  </a:lnTo>
                  <a:lnTo>
                    <a:pt x="0" y="2772"/>
                  </a:lnTo>
                  <a:lnTo>
                    <a:pt x="0" y="2970"/>
                  </a:lnTo>
                  <a:lnTo>
                    <a:pt x="0" y="3168"/>
                  </a:lnTo>
                  <a:lnTo>
                    <a:pt x="0" y="3168"/>
                  </a:lnTo>
                  <a:lnTo>
                    <a:pt x="198" y="3168"/>
                  </a:lnTo>
                  <a:lnTo>
                    <a:pt x="396" y="3168"/>
                  </a:lnTo>
                  <a:lnTo>
                    <a:pt x="2773" y="396"/>
                  </a:lnTo>
                  <a:lnTo>
                    <a:pt x="2773" y="396"/>
                  </a:lnTo>
                  <a:lnTo>
                    <a:pt x="2773" y="198"/>
                  </a:lnTo>
                  <a:lnTo>
                    <a:pt x="2773" y="0"/>
                  </a:lnTo>
                  <a:lnTo>
                    <a:pt x="2773" y="0"/>
                  </a:lnTo>
                  <a:lnTo>
                    <a:pt x="2377" y="0"/>
                  </a:lnTo>
                  <a:lnTo>
                    <a:pt x="21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31;p57">
              <a:extLst>
                <a:ext uri="{FF2B5EF4-FFF2-40B4-BE49-F238E27FC236}">
                  <a16:creationId xmlns:a16="http://schemas.microsoft.com/office/drawing/2014/main" id="{D5E477DA-DD51-507B-D52A-B6875795C1B1}"/>
                </a:ext>
              </a:extLst>
            </p:cNvPr>
            <p:cNvSpPr/>
            <p:nvPr/>
          </p:nvSpPr>
          <p:spPr>
            <a:xfrm>
              <a:off x="-4398037" y="1342130"/>
              <a:ext cx="42809" cy="42809"/>
            </a:xfrm>
            <a:custGeom>
              <a:avLst/>
              <a:gdLst/>
              <a:ahLst/>
              <a:cxnLst/>
              <a:rect l="l" t="t" r="r" b="b"/>
              <a:pathLst>
                <a:path w="2575" h="2575" extrusionOk="0">
                  <a:moveTo>
                    <a:pt x="397" y="0"/>
                  </a:moveTo>
                  <a:lnTo>
                    <a:pt x="198" y="198"/>
                  </a:lnTo>
                  <a:lnTo>
                    <a:pt x="0" y="396"/>
                  </a:lnTo>
                  <a:lnTo>
                    <a:pt x="198" y="594"/>
                  </a:lnTo>
                  <a:lnTo>
                    <a:pt x="2179" y="2575"/>
                  </a:lnTo>
                  <a:lnTo>
                    <a:pt x="2575" y="2575"/>
                  </a:lnTo>
                  <a:lnTo>
                    <a:pt x="2575" y="2376"/>
                  </a:lnTo>
                  <a:lnTo>
                    <a:pt x="2575" y="2178"/>
                  </a:lnTo>
                  <a:lnTo>
                    <a:pt x="595" y="198"/>
                  </a:lnTo>
                  <a:lnTo>
                    <a:pt x="397"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732;p57">
              <a:extLst>
                <a:ext uri="{FF2B5EF4-FFF2-40B4-BE49-F238E27FC236}">
                  <a16:creationId xmlns:a16="http://schemas.microsoft.com/office/drawing/2014/main" id="{294B6822-EFCD-4B09-D038-AD352B8CC115}"/>
                </a:ext>
              </a:extLst>
            </p:cNvPr>
            <p:cNvSpPr/>
            <p:nvPr/>
          </p:nvSpPr>
          <p:spPr>
            <a:xfrm>
              <a:off x="-4398037" y="1342130"/>
              <a:ext cx="42809" cy="42809"/>
            </a:xfrm>
            <a:custGeom>
              <a:avLst/>
              <a:gdLst/>
              <a:ahLst/>
              <a:cxnLst/>
              <a:rect l="l" t="t" r="r" b="b"/>
              <a:pathLst>
                <a:path w="2575" h="2575" fill="none" extrusionOk="0">
                  <a:moveTo>
                    <a:pt x="2575" y="2178"/>
                  </a:moveTo>
                  <a:lnTo>
                    <a:pt x="595" y="198"/>
                  </a:lnTo>
                  <a:lnTo>
                    <a:pt x="595" y="198"/>
                  </a:lnTo>
                  <a:lnTo>
                    <a:pt x="397" y="0"/>
                  </a:lnTo>
                  <a:lnTo>
                    <a:pt x="198" y="198"/>
                  </a:lnTo>
                  <a:lnTo>
                    <a:pt x="198" y="198"/>
                  </a:lnTo>
                  <a:lnTo>
                    <a:pt x="0" y="396"/>
                  </a:lnTo>
                  <a:lnTo>
                    <a:pt x="198" y="594"/>
                  </a:lnTo>
                  <a:lnTo>
                    <a:pt x="2179" y="2575"/>
                  </a:lnTo>
                  <a:lnTo>
                    <a:pt x="2179" y="2575"/>
                  </a:lnTo>
                  <a:lnTo>
                    <a:pt x="2377" y="2575"/>
                  </a:lnTo>
                  <a:lnTo>
                    <a:pt x="2575" y="2575"/>
                  </a:lnTo>
                  <a:lnTo>
                    <a:pt x="2575" y="2575"/>
                  </a:lnTo>
                  <a:lnTo>
                    <a:pt x="2575" y="2376"/>
                  </a:lnTo>
                  <a:lnTo>
                    <a:pt x="2575" y="21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733;p57">
              <a:extLst>
                <a:ext uri="{FF2B5EF4-FFF2-40B4-BE49-F238E27FC236}">
                  <a16:creationId xmlns:a16="http://schemas.microsoft.com/office/drawing/2014/main" id="{448EBF60-271C-CB3F-EF58-B3CCCE5AB617}"/>
                </a:ext>
              </a:extLst>
            </p:cNvPr>
            <p:cNvSpPr/>
            <p:nvPr/>
          </p:nvSpPr>
          <p:spPr>
            <a:xfrm>
              <a:off x="-4039187" y="1256528"/>
              <a:ext cx="42809" cy="55976"/>
            </a:xfrm>
            <a:custGeom>
              <a:avLst/>
              <a:gdLst/>
              <a:ahLst/>
              <a:cxnLst/>
              <a:rect l="l" t="t" r="r" b="b"/>
              <a:pathLst>
                <a:path w="2575" h="3367" extrusionOk="0">
                  <a:moveTo>
                    <a:pt x="0" y="1"/>
                  </a:moveTo>
                  <a:lnTo>
                    <a:pt x="0" y="397"/>
                  </a:lnTo>
                  <a:lnTo>
                    <a:pt x="396" y="991"/>
                  </a:lnTo>
                  <a:lnTo>
                    <a:pt x="792" y="1585"/>
                  </a:lnTo>
                  <a:lnTo>
                    <a:pt x="1188" y="1783"/>
                  </a:lnTo>
                  <a:lnTo>
                    <a:pt x="1584" y="1981"/>
                  </a:lnTo>
                  <a:lnTo>
                    <a:pt x="1980" y="2179"/>
                  </a:lnTo>
                  <a:lnTo>
                    <a:pt x="1980" y="2377"/>
                  </a:lnTo>
                  <a:lnTo>
                    <a:pt x="1980" y="2575"/>
                  </a:lnTo>
                  <a:lnTo>
                    <a:pt x="1386" y="2773"/>
                  </a:lnTo>
                  <a:lnTo>
                    <a:pt x="1188" y="2971"/>
                  </a:lnTo>
                  <a:lnTo>
                    <a:pt x="1188" y="3169"/>
                  </a:lnTo>
                  <a:lnTo>
                    <a:pt x="1386" y="3367"/>
                  </a:lnTo>
                  <a:lnTo>
                    <a:pt x="1584" y="3367"/>
                  </a:lnTo>
                  <a:lnTo>
                    <a:pt x="2376" y="2971"/>
                  </a:lnTo>
                  <a:lnTo>
                    <a:pt x="2574" y="2773"/>
                  </a:lnTo>
                  <a:lnTo>
                    <a:pt x="2574" y="2377"/>
                  </a:lnTo>
                  <a:lnTo>
                    <a:pt x="2574" y="1981"/>
                  </a:lnTo>
                  <a:lnTo>
                    <a:pt x="2376" y="1783"/>
                  </a:lnTo>
                  <a:lnTo>
                    <a:pt x="1980" y="1585"/>
                  </a:lnTo>
                  <a:lnTo>
                    <a:pt x="1584" y="1387"/>
                  </a:lnTo>
                  <a:lnTo>
                    <a:pt x="1188" y="1189"/>
                  </a:lnTo>
                  <a:lnTo>
                    <a:pt x="792" y="595"/>
                  </a:lnTo>
                  <a:lnTo>
                    <a:pt x="594" y="199"/>
                  </a:lnTo>
                  <a:lnTo>
                    <a:pt x="594"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34;p57">
              <a:extLst>
                <a:ext uri="{FF2B5EF4-FFF2-40B4-BE49-F238E27FC236}">
                  <a16:creationId xmlns:a16="http://schemas.microsoft.com/office/drawing/2014/main" id="{929F4D81-A383-1F31-F0A3-1B24E68F9725}"/>
                </a:ext>
              </a:extLst>
            </p:cNvPr>
            <p:cNvSpPr/>
            <p:nvPr/>
          </p:nvSpPr>
          <p:spPr>
            <a:xfrm>
              <a:off x="-4384870" y="2339647"/>
              <a:ext cx="678200" cy="184388"/>
            </a:xfrm>
            <a:custGeom>
              <a:avLst/>
              <a:gdLst/>
              <a:ahLst/>
              <a:cxnLst/>
              <a:rect l="l" t="t" r="r" b="b"/>
              <a:pathLst>
                <a:path w="40794" h="11091" extrusionOk="0">
                  <a:moveTo>
                    <a:pt x="34457" y="1"/>
                  </a:moveTo>
                  <a:lnTo>
                    <a:pt x="28318" y="199"/>
                  </a:lnTo>
                  <a:lnTo>
                    <a:pt x="20991" y="793"/>
                  </a:lnTo>
                  <a:lnTo>
                    <a:pt x="17229" y="1189"/>
                  </a:lnTo>
                  <a:lnTo>
                    <a:pt x="13664" y="1783"/>
                  </a:lnTo>
                  <a:lnTo>
                    <a:pt x="10100" y="2773"/>
                  </a:lnTo>
                  <a:lnTo>
                    <a:pt x="7129" y="3763"/>
                  </a:lnTo>
                  <a:lnTo>
                    <a:pt x="4357" y="4951"/>
                  </a:lnTo>
                  <a:lnTo>
                    <a:pt x="3169" y="5743"/>
                  </a:lnTo>
                  <a:lnTo>
                    <a:pt x="2179" y="6536"/>
                  </a:lnTo>
                  <a:lnTo>
                    <a:pt x="1387" y="7328"/>
                  </a:lnTo>
                  <a:lnTo>
                    <a:pt x="793" y="8318"/>
                  </a:lnTo>
                  <a:lnTo>
                    <a:pt x="397" y="9308"/>
                  </a:lnTo>
                  <a:lnTo>
                    <a:pt x="1" y="10298"/>
                  </a:lnTo>
                  <a:lnTo>
                    <a:pt x="199" y="10496"/>
                  </a:lnTo>
                  <a:lnTo>
                    <a:pt x="199" y="10694"/>
                  </a:lnTo>
                  <a:lnTo>
                    <a:pt x="793" y="10892"/>
                  </a:lnTo>
                  <a:lnTo>
                    <a:pt x="1783" y="11090"/>
                  </a:lnTo>
                  <a:lnTo>
                    <a:pt x="2971" y="10892"/>
                  </a:lnTo>
                  <a:lnTo>
                    <a:pt x="6139" y="10496"/>
                  </a:lnTo>
                  <a:lnTo>
                    <a:pt x="9506" y="9704"/>
                  </a:lnTo>
                  <a:lnTo>
                    <a:pt x="14456" y="8318"/>
                  </a:lnTo>
                  <a:lnTo>
                    <a:pt x="20991" y="6140"/>
                  </a:lnTo>
                  <a:lnTo>
                    <a:pt x="24358" y="5149"/>
                  </a:lnTo>
                  <a:lnTo>
                    <a:pt x="27526" y="4357"/>
                  </a:lnTo>
                  <a:lnTo>
                    <a:pt x="30100" y="3961"/>
                  </a:lnTo>
                  <a:lnTo>
                    <a:pt x="31289" y="3961"/>
                  </a:lnTo>
                  <a:lnTo>
                    <a:pt x="32081" y="4159"/>
                  </a:lnTo>
                  <a:lnTo>
                    <a:pt x="33665" y="4357"/>
                  </a:lnTo>
                  <a:lnTo>
                    <a:pt x="35249" y="4357"/>
                  </a:lnTo>
                  <a:lnTo>
                    <a:pt x="36833" y="4159"/>
                  </a:lnTo>
                  <a:lnTo>
                    <a:pt x="38219" y="3565"/>
                  </a:lnTo>
                  <a:lnTo>
                    <a:pt x="39408" y="2971"/>
                  </a:lnTo>
                  <a:lnTo>
                    <a:pt x="40200" y="2179"/>
                  </a:lnTo>
                  <a:lnTo>
                    <a:pt x="40596" y="1783"/>
                  </a:lnTo>
                  <a:lnTo>
                    <a:pt x="40794" y="1189"/>
                  </a:lnTo>
                  <a:lnTo>
                    <a:pt x="40794" y="595"/>
                  </a:lnTo>
                  <a:lnTo>
                    <a:pt x="40596" y="1"/>
                  </a:lnTo>
                  <a:close/>
                </a:path>
              </a:pathLst>
            </a:custGeom>
            <a:solidFill>
              <a:srgbClr val="C92F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35;p57">
              <a:extLst>
                <a:ext uri="{FF2B5EF4-FFF2-40B4-BE49-F238E27FC236}">
                  <a16:creationId xmlns:a16="http://schemas.microsoft.com/office/drawing/2014/main" id="{DF5C5488-815E-4F54-DFD3-DF27F64C3C3D}"/>
                </a:ext>
              </a:extLst>
            </p:cNvPr>
            <p:cNvSpPr/>
            <p:nvPr/>
          </p:nvSpPr>
          <p:spPr>
            <a:xfrm>
              <a:off x="-3956893" y="2685330"/>
              <a:ext cx="395076" cy="530055"/>
            </a:xfrm>
            <a:custGeom>
              <a:avLst/>
              <a:gdLst/>
              <a:ahLst/>
              <a:cxnLst/>
              <a:rect l="l" t="t" r="r" b="b"/>
              <a:pathLst>
                <a:path w="23764" h="31883" extrusionOk="0">
                  <a:moveTo>
                    <a:pt x="23170" y="0"/>
                  </a:moveTo>
                  <a:lnTo>
                    <a:pt x="9506" y="594"/>
                  </a:lnTo>
                  <a:lnTo>
                    <a:pt x="1387" y="7921"/>
                  </a:lnTo>
                  <a:lnTo>
                    <a:pt x="1387" y="10298"/>
                  </a:lnTo>
                  <a:lnTo>
                    <a:pt x="1189" y="12872"/>
                  </a:lnTo>
                  <a:lnTo>
                    <a:pt x="793" y="15644"/>
                  </a:lnTo>
                  <a:lnTo>
                    <a:pt x="1" y="18417"/>
                  </a:lnTo>
                  <a:lnTo>
                    <a:pt x="6140" y="31882"/>
                  </a:lnTo>
                  <a:lnTo>
                    <a:pt x="16041" y="30100"/>
                  </a:lnTo>
                  <a:lnTo>
                    <a:pt x="17625" y="27328"/>
                  </a:lnTo>
                  <a:lnTo>
                    <a:pt x="19011" y="24555"/>
                  </a:lnTo>
                  <a:lnTo>
                    <a:pt x="20199" y="21783"/>
                  </a:lnTo>
                  <a:lnTo>
                    <a:pt x="21387" y="18615"/>
                  </a:lnTo>
                  <a:lnTo>
                    <a:pt x="22378" y="15644"/>
                  </a:lnTo>
                  <a:lnTo>
                    <a:pt x="22972" y="12278"/>
                  </a:lnTo>
                  <a:lnTo>
                    <a:pt x="23566" y="9110"/>
                  </a:lnTo>
                  <a:lnTo>
                    <a:pt x="23764" y="5743"/>
                  </a:lnTo>
                  <a:lnTo>
                    <a:pt x="23566" y="2773"/>
                  </a:lnTo>
                  <a:lnTo>
                    <a:pt x="23170" y="0"/>
                  </a:lnTo>
                  <a:close/>
                </a:path>
              </a:pathLst>
            </a:custGeom>
            <a:solidFill>
              <a:srgbClr val="FBA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36;p57">
              <a:extLst>
                <a:ext uri="{FF2B5EF4-FFF2-40B4-BE49-F238E27FC236}">
                  <a16:creationId xmlns:a16="http://schemas.microsoft.com/office/drawing/2014/main" id="{06DC52EB-CCE0-3688-EC96-AC9C6B56772D}"/>
                </a:ext>
              </a:extLst>
            </p:cNvPr>
            <p:cNvSpPr/>
            <p:nvPr/>
          </p:nvSpPr>
          <p:spPr>
            <a:xfrm>
              <a:off x="-3956893" y="2708372"/>
              <a:ext cx="144870" cy="414827"/>
            </a:xfrm>
            <a:custGeom>
              <a:avLst/>
              <a:gdLst/>
              <a:ahLst/>
              <a:cxnLst/>
              <a:rect l="l" t="t" r="r" b="b"/>
              <a:pathLst>
                <a:path w="8714" h="24952" extrusionOk="0">
                  <a:moveTo>
                    <a:pt x="8714" y="1"/>
                  </a:moveTo>
                  <a:lnTo>
                    <a:pt x="1387" y="6535"/>
                  </a:lnTo>
                  <a:lnTo>
                    <a:pt x="1387" y="8912"/>
                  </a:lnTo>
                  <a:lnTo>
                    <a:pt x="1189" y="11486"/>
                  </a:lnTo>
                  <a:lnTo>
                    <a:pt x="793" y="14258"/>
                  </a:lnTo>
                  <a:lnTo>
                    <a:pt x="1" y="17031"/>
                  </a:lnTo>
                  <a:lnTo>
                    <a:pt x="3565" y="24952"/>
                  </a:lnTo>
                  <a:lnTo>
                    <a:pt x="5149" y="19803"/>
                  </a:lnTo>
                  <a:lnTo>
                    <a:pt x="6536" y="13862"/>
                  </a:lnTo>
                  <a:lnTo>
                    <a:pt x="7724" y="7327"/>
                  </a:lnTo>
                  <a:lnTo>
                    <a:pt x="8714" y="1"/>
                  </a:lnTo>
                  <a:close/>
                </a:path>
              </a:pathLst>
            </a:custGeom>
            <a:solidFill>
              <a:srgbClr val="ED96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37;p57">
              <a:extLst>
                <a:ext uri="{FF2B5EF4-FFF2-40B4-BE49-F238E27FC236}">
                  <a16:creationId xmlns:a16="http://schemas.microsoft.com/office/drawing/2014/main" id="{BA4500CB-CF33-2CDC-3688-B68DFD997DD4}"/>
                </a:ext>
              </a:extLst>
            </p:cNvPr>
            <p:cNvSpPr/>
            <p:nvPr/>
          </p:nvSpPr>
          <p:spPr>
            <a:xfrm>
              <a:off x="-4193916" y="2240877"/>
              <a:ext cx="622224" cy="576156"/>
            </a:xfrm>
            <a:custGeom>
              <a:avLst/>
              <a:gdLst/>
              <a:ahLst/>
              <a:cxnLst/>
              <a:rect l="l" t="t" r="r" b="b"/>
              <a:pathLst>
                <a:path w="37427" h="34656" extrusionOk="0">
                  <a:moveTo>
                    <a:pt x="12080" y="1"/>
                  </a:moveTo>
                  <a:lnTo>
                    <a:pt x="0" y="13863"/>
                  </a:lnTo>
                  <a:lnTo>
                    <a:pt x="2376" y="15051"/>
                  </a:lnTo>
                  <a:lnTo>
                    <a:pt x="4753" y="16635"/>
                  </a:lnTo>
                  <a:lnTo>
                    <a:pt x="7525" y="19011"/>
                  </a:lnTo>
                  <a:lnTo>
                    <a:pt x="8911" y="20200"/>
                  </a:lnTo>
                  <a:lnTo>
                    <a:pt x="10297" y="21784"/>
                  </a:lnTo>
                  <a:lnTo>
                    <a:pt x="11485" y="23566"/>
                  </a:lnTo>
                  <a:lnTo>
                    <a:pt x="12674" y="25348"/>
                  </a:lnTo>
                  <a:lnTo>
                    <a:pt x="13862" y="27526"/>
                  </a:lnTo>
                  <a:lnTo>
                    <a:pt x="14654" y="29705"/>
                  </a:lnTo>
                  <a:lnTo>
                    <a:pt x="15248" y="32081"/>
                  </a:lnTo>
                  <a:lnTo>
                    <a:pt x="15644" y="34655"/>
                  </a:lnTo>
                  <a:lnTo>
                    <a:pt x="37427" y="26734"/>
                  </a:lnTo>
                  <a:lnTo>
                    <a:pt x="36635" y="23566"/>
                  </a:lnTo>
                  <a:lnTo>
                    <a:pt x="35248" y="20596"/>
                  </a:lnTo>
                  <a:lnTo>
                    <a:pt x="33664" y="17823"/>
                  </a:lnTo>
                  <a:lnTo>
                    <a:pt x="31882" y="15249"/>
                  </a:lnTo>
                  <a:lnTo>
                    <a:pt x="29902" y="12675"/>
                  </a:lnTo>
                  <a:lnTo>
                    <a:pt x="27723" y="10496"/>
                  </a:lnTo>
                  <a:lnTo>
                    <a:pt x="25545" y="8516"/>
                  </a:lnTo>
                  <a:lnTo>
                    <a:pt x="23367" y="6734"/>
                  </a:lnTo>
                  <a:lnTo>
                    <a:pt x="21189" y="5150"/>
                  </a:lnTo>
                  <a:lnTo>
                    <a:pt x="19208" y="3961"/>
                  </a:lnTo>
                  <a:lnTo>
                    <a:pt x="15446" y="1783"/>
                  </a:lnTo>
                  <a:lnTo>
                    <a:pt x="13070" y="397"/>
                  </a:lnTo>
                  <a:lnTo>
                    <a:pt x="12080" y="1"/>
                  </a:lnTo>
                  <a:close/>
                </a:path>
              </a:pathLst>
            </a:custGeom>
            <a:solidFill>
              <a:srgbClr val="42B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38;p57">
              <a:extLst>
                <a:ext uri="{FF2B5EF4-FFF2-40B4-BE49-F238E27FC236}">
                  <a16:creationId xmlns:a16="http://schemas.microsoft.com/office/drawing/2014/main" id="{E6F4E8E2-A078-F449-7908-9EA4696DD148}"/>
                </a:ext>
              </a:extLst>
            </p:cNvPr>
            <p:cNvSpPr/>
            <p:nvPr/>
          </p:nvSpPr>
          <p:spPr>
            <a:xfrm>
              <a:off x="-4193916" y="2240877"/>
              <a:ext cx="487246" cy="576156"/>
            </a:xfrm>
            <a:custGeom>
              <a:avLst/>
              <a:gdLst/>
              <a:ahLst/>
              <a:cxnLst/>
              <a:rect l="l" t="t" r="r" b="b"/>
              <a:pathLst>
                <a:path w="29308" h="34656" extrusionOk="0">
                  <a:moveTo>
                    <a:pt x="12080" y="1"/>
                  </a:moveTo>
                  <a:lnTo>
                    <a:pt x="0" y="13863"/>
                  </a:lnTo>
                  <a:lnTo>
                    <a:pt x="2376" y="15051"/>
                  </a:lnTo>
                  <a:lnTo>
                    <a:pt x="4753" y="16635"/>
                  </a:lnTo>
                  <a:lnTo>
                    <a:pt x="7525" y="19011"/>
                  </a:lnTo>
                  <a:lnTo>
                    <a:pt x="8911" y="20200"/>
                  </a:lnTo>
                  <a:lnTo>
                    <a:pt x="10297" y="21784"/>
                  </a:lnTo>
                  <a:lnTo>
                    <a:pt x="11485" y="23566"/>
                  </a:lnTo>
                  <a:lnTo>
                    <a:pt x="12674" y="25348"/>
                  </a:lnTo>
                  <a:lnTo>
                    <a:pt x="13862" y="27526"/>
                  </a:lnTo>
                  <a:lnTo>
                    <a:pt x="14654" y="29705"/>
                  </a:lnTo>
                  <a:lnTo>
                    <a:pt x="15248" y="32081"/>
                  </a:lnTo>
                  <a:lnTo>
                    <a:pt x="15644" y="34655"/>
                  </a:lnTo>
                  <a:lnTo>
                    <a:pt x="22377" y="32279"/>
                  </a:lnTo>
                  <a:lnTo>
                    <a:pt x="22971" y="27923"/>
                  </a:lnTo>
                  <a:lnTo>
                    <a:pt x="23367" y="23368"/>
                  </a:lnTo>
                  <a:lnTo>
                    <a:pt x="23565" y="18615"/>
                  </a:lnTo>
                  <a:lnTo>
                    <a:pt x="23763" y="13467"/>
                  </a:lnTo>
                  <a:lnTo>
                    <a:pt x="26337" y="12873"/>
                  </a:lnTo>
                  <a:lnTo>
                    <a:pt x="29308" y="12081"/>
                  </a:lnTo>
                  <a:lnTo>
                    <a:pt x="26337" y="9308"/>
                  </a:lnTo>
                  <a:lnTo>
                    <a:pt x="23367" y="6734"/>
                  </a:lnTo>
                  <a:lnTo>
                    <a:pt x="20595" y="4754"/>
                  </a:lnTo>
                  <a:lnTo>
                    <a:pt x="17822" y="3169"/>
                  </a:lnTo>
                  <a:lnTo>
                    <a:pt x="13664" y="793"/>
                  </a:lnTo>
                  <a:lnTo>
                    <a:pt x="12080" y="1"/>
                  </a:lnTo>
                  <a:close/>
                </a:path>
              </a:pathLst>
            </a:custGeom>
            <a:solidFill>
              <a:srgbClr val="29A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39;p57">
              <a:extLst>
                <a:ext uri="{FF2B5EF4-FFF2-40B4-BE49-F238E27FC236}">
                  <a16:creationId xmlns:a16="http://schemas.microsoft.com/office/drawing/2014/main" id="{FE5D5556-E850-0834-EB71-8E4D17A5B0DF}"/>
                </a:ext>
              </a:extLst>
            </p:cNvPr>
            <p:cNvSpPr/>
            <p:nvPr/>
          </p:nvSpPr>
          <p:spPr>
            <a:xfrm>
              <a:off x="-4121497" y="2991496"/>
              <a:ext cx="431286" cy="447761"/>
            </a:xfrm>
            <a:custGeom>
              <a:avLst/>
              <a:gdLst/>
              <a:ahLst/>
              <a:cxnLst/>
              <a:rect l="l" t="t" r="r" b="b"/>
              <a:pathLst>
                <a:path w="25942" h="26933" extrusionOk="0">
                  <a:moveTo>
                    <a:pt x="9902" y="1"/>
                  </a:moveTo>
                  <a:lnTo>
                    <a:pt x="8318" y="3763"/>
                  </a:lnTo>
                  <a:lnTo>
                    <a:pt x="6139" y="7724"/>
                  </a:lnTo>
                  <a:lnTo>
                    <a:pt x="3565" y="12080"/>
                  </a:lnTo>
                  <a:lnTo>
                    <a:pt x="1" y="16437"/>
                  </a:lnTo>
                  <a:lnTo>
                    <a:pt x="6337" y="23962"/>
                  </a:lnTo>
                  <a:lnTo>
                    <a:pt x="14456" y="26932"/>
                  </a:lnTo>
                  <a:lnTo>
                    <a:pt x="15447" y="25744"/>
                  </a:lnTo>
                  <a:lnTo>
                    <a:pt x="18219" y="22774"/>
                  </a:lnTo>
                  <a:lnTo>
                    <a:pt x="20001" y="20397"/>
                  </a:lnTo>
                  <a:lnTo>
                    <a:pt x="21981" y="17823"/>
                  </a:lnTo>
                  <a:lnTo>
                    <a:pt x="23962" y="14853"/>
                  </a:lnTo>
                  <a:lnTo>
                    <a:pt x="25942" y="11684"/>
                  </a:lnTo>
                  <a:lnTo>
                    <a:pt x="99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40;p57">
              <a:extLst>
                <a:ext uri="{FF2B5EF4-FFF2-40B4-BE49-F238E27FC236}">
                  <a16:creationId xmlns:a16="http://schemas.microsoft.com/office/drawing/2014/main" id="{1C7BA72F-5FD6-3E3A-1626-3748945E2DE6}"/>
                </a:ext>
              </a:extLst>
            </p:cNvPr>
            <p:cNvSpPr/>
            <p:nvPr/>
          </p:nvSpPr>
          <p:spPr>
            <a:xfrm>
              <a:off x="-4121497" y="2991496"/>
              <a:ext cx="246931" cy="398368"/>
            </a:xfrm>
            <a:custGeom>
              <a:avLst/>
              <a:gdLst/>
              <a:ahLst/>
              <a:cxnLst/>
              <a:rect l="l" t="t" r="r" b="b"/>
              <a:pathLst>
                <a:path w="14853" h="23962" extrusionOk="0">
                  <a:moveTo>
                    <a:pt x="9902" y="1"/>
                  </a:moveTo>
                  <a:lnTo>
                    <a:pt x="8318" y="3763"/>
                  </a:lnTo>
                  <a:lnTo>
                    <a:pt x="6139" y="7724"/>
                  </a:lnTo>
                  <a:lnTo>
                    <a:pt x="3565" y="12080"/>
                  </a:lnTo>
                  <a:lnTo>
                    <a:pt x="1" y="16437"/>
                  </a:lnTo>
                  <a:lnTo>
                    <a:pt x="6337" y="23962"/>
                  </a:lnTo>
                  <a:lnTo>
                    <a:pt x="8120" y="20793"/>
                  </a:lnTo>
                  <a:lnTo>
                    <a:pt x="10298" y="16437"/>
                  </a:lnTo>
                  <a:lnTo>
                    <a:pt x="11486" y="13664"/>
                  </a:lnTo>
                  <a:lnTo>
                    <a:pt x="12674" y="10694"/>
                  </a:lnTo>
                  <a:lnTo>
                    <a:pt x="13664" y="7328"/>
                  </a:lnTo>
                  <a:lnTo>
                    <a:pt x="14852" y="3565"/>
                  </a:lnTo>
                  <a:lnTo>
                    <a:pt x="9902" y="1"/>
                  </a:lnTo>
                  <a:close/>
                </a:path>
              </a:pathLst>
            </a:custGeom>
            <a:solidFill>
              <a:srgbClr val="DFD6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41;p57">
              <a:extLst>
                <a:ext uri="{FF2B5EF4-FFF2-40B4-BE49-F238E27FC236}">
                  <a16:creationId xmlns:a16="http://schemas.microsoft.com/office/drawing/2014/main" id="{08BE4AE0-D55F-5CC5-0B85-65CA530D06B1}"/>
                </a:ext>
              </a:extLst>
            </p:cNvPr>
            <p:cNvSpPr/>
            <p:nvPr/>
          </p:nvSpPr>
          <p:spPr>
            <a:xfrm>
              <a:off x="-4131372" y="3264745"/>
              <a:ext cx="276557" cy="266682"/>
            </a:xfrm>
            <a:custGeom>
              <a:avLst/>
              <a:gdLst/>
              <a:ahLst/>
              <a:cxnLst/>
              <a:rect l="l" t="t" r="r" b="b"/>
              <a:pathLst>
                <a:path w="16635" h="16041" extrusionOk="0">
                  <a:moveTo>
                    <a:pt x="595" y="1"/>
                  </a:moveTo>
                  <a:lnTo>
                    <a:pt x="0" y="4555"/>
                  </a:lnTo>
                  <a:lnTo>
                    <a:pt x="16635" y="16041"/>
                  </a:lnTo>
                  <a:lnTo>
                    <a:pt x="15050" y="10496"/>
                  </a:lnTo>
                  <a:lnTo>
                    <a:pt x="595"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742;p57">
              <a:extLst>
                <a:ext uri="{FF2B5EF4-FFF2-40B4-BE49-F238E27FC236}">
                  <a16:creationId xmlns:a16="http://schemas.microsoft.com/office/drawing/2014/main" id="{09EC4C13-54D3-66B5-6A5C-350DBE48F656}"/>
                </a:ext>
              </a:extLst>
            </p:cNvPr>
            <p:cNvSpPr/>
            <p:nvPr/>
          </p:nvSpPr>
          <p:spPr>
            <a:xfrm>
              <a:off x="-4131372" y="3264745"/>
              <a:ext cx="134995" cy="144870"/>
            </a:xfrm>
            <a:custGeom>
              <a:avLst/>
              <a:gdLst/>
              <a:ahLst/>
              <a:cxnLst/>
              <a:rect l="l" t="t" r="r" b="b"/>
              <a:pathLst>
                <a:path w="8120" h="8714" extrusionOk="0">
                  <a:moveTo>
                    <a:pt x="595" y="1"/>
                  </a:moveTo>
                  <a:lnTo>
                    <a:pt x="0" y="4555"/>
                  </a:lnTo>
                  <a:lnTo>
                    <a:pt x="6139" y="8714"/>
                  </a:lnTo>
                  <a:lnTo>
                    <a:pt x="8119" y="5545"/>
                  </a:lnTo>
                  <a:lnTo>
                    <a:pt x="595" y="1"/>
                  </a:lnTo>
                  <a:close/>
                </a:path>
              </a:pathLst>
            </a:custGeom>
            <a:solidFill>
              <a:srgbClr val="2B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43;p57">
              <a:extLst>
                <a:ext uri="{FF2B5EF4-FFF2-40B4-BE49-F238E27FC236}">
                  <a16:creationId xmlns:a16="http://schemas.microsoft.com/office/drawing/2014/main" id="{CD50D772-BF33-7207-9942-C42A2EDFAE68}"/>
                </a:ext>
              </a:extLst>
            </p:cNvPr>
            <p:cNvSpPr/>
            <p:nvPr/>
          </p:nvSpPr>
          <p:spPr>
            <a:xfrm>
              <a:off x="-4878699" y="1961045"/>
              <a:ext cx="464220" cy="589323"/>
            </a:xfrm>
            <a:custGeom>
              <a:avLst/>
              <a:gdLst/>
              <a:ahLst/>
              <a:cxnLst/>
              <a:rect l="l" t="t" r="r" b="b"/>
              <a:pathLst>
                <a:path w="27923" h="35448" extrusionOk="0">
                  <a:moveTo>
                    <a:pt x="19011" y="1"/>
                  </a:moveTo>
                  <a:lnTo>
                    <a:pt x="16239" y="3367"/>
                  </a:lnTo>
                  <a:lnTo>
                    <a:pt x="13665" y="6734"/>
                  </a:lnTo>
                  <a:lnTo>
                    <a:pt x="11486" y="9902"/>
                  </a:lnTo>
                  <a:lnTo>
                    <a:pt x="9704" y="12674"/>
                  </a:lnTo>
                  <a:lnTo>
                    <a:pt x="7130" y="16833"/>
                  </a:lnTo>
                  <a:lnTo>
                    <a:pt x="6140" y="18417"/>
                  </a:lnTo>
                  <a:lnTo>
                    <a:pt x="5347" y="19209"/>
                  </a:lnTo>
                  <a:lnTo>
                    <a:pt x="2971" y="22774"/>
                  </a:lnTo>
                  <a:lnTo>
                    <a:pt x="1387" y="25150"/>
                  </a:lnTo>
                  <a:lnTo>
                    <a:pt x="199" y="26932"/>
                  </a:lnTo>
                  <a:lnTo>
                    <a:pt x="1" y="27526"/>
                  </a:lnTo>
                  <a:lnTo>
                    <a:pt x="1" y="27922"/>
                  </a:lnTo>
                  <a:lnTo>
                    <a:pt x="397" y="27922"/>
                  </a:lnTo>
                  <a:lnTo>
                    <a:pt x="991" y="27526"/>
                  </a:lnTo>
                  <a:lnTo>
                    <a:pt x="2575" y="26536"/>
                  </a:lnTo>
                  <a:lnTo>
                    <a:pt x="4753" y="24754"/>
                  </a:lnTo>
                  <a:lnTo>
                    <a:pt x="2971" y="27922"/>
                  </a:lnTo>
                  <a:lnTo>
                    <a:pt x="1981" y="30101"/>
                  </a:lnTo>
                  <a:lnTo>
                    <a:pt x="1783" y="31091"/>
                  </a:lnTo>
                  <a:lnTo>
                    <a:pt x="1783" y="31487"/>
                  </a:lnTo>
                  <a:lnTo>
                    <a:pt x="1981" y="31685"/>
                  </a:lnTo>
                  <a:lnTo>
                    <a:pt x="2179" y="31487"/>
                  </a:lnTo>
                  <a:lnTo>
                    <a:pt x="2971" y="31091"/>
                  </a:lnTo>
                  <a:lnTo>
                    <a:pt x="4555" y="29309"/>
                  </a:lnTo>
                  <a:lnTo>
                    <a:pt x="6932" y="26536"/>
                  </a:lnTo>
                  <a:lnTo>
                    <a:pt x="6932" y="26536"/>
                  </a:lnTo>
                  <a:lnTo>
                    <a:pt x="6536" y="27724"/>
                  </a:lnTo>
                  <a:lnTo>
                    <a:pt x="5546" y="30101"/>
                  </a:lnTo>
                  <a:lnTo>
                    <a:pt x="5149" y="32675"/>
                  </a:lnTo>
                  <a:lnTo>
                    <a:pt x="4951" y="33665"/>
                  </a:lnTo>
                  <a:lnTo>
                    <a:pt x="5149" y="34061"/>
                  </a:lnTo>
                  <a:lnTo>
                    <a:pt x="5347" y="34259"/>
                  </a:lnTo>
                  <a:lnTo>
                    <a:pt x="5546" y="34259"/>
                  </a:lnTo>
                  <a:lnTo>
                    <a:pt x="5744" y="34061"/>
                  </a:lnTo>
                  <a:lnTo>
                    <a:pt x="6338" y="33467"/>
                  </a:lnTo>
                  <a:lnTo>
                    <a:pt x="6932" y="32477"/>
                  </a:lnTo>
                  <a:lnTo>
                    <a:pt x="7724" y="31289"/>
                  </a:lnTo>
                  <a:lnTo>
                    <a:pt x="8714" y="28913"/>
                  </a:lnTo>
                  <a:lnTo>
                    <a:pt x="9110" y="27922"/>
                  </a:lnTo>
                  <a:lnTo>
                    <a:pt x="8714" y="31487"/>
                  </a:lnTo>
                  <a:lnTo>
                    <a:pt x="8516" y="34061"/>
                  </a:lnTo>
                  <a:lnTo>
                    <a:pt x="8714" y="35051"/>
                  </a:lnTo>
                  <a:lnTo>
                    <a:pt x="8912" y="35447"/>
                  </a:lnTo>
                  <a:lnTo>
                    <a:pt x="9308" y="35447"/>
                  </a:lnTo>
                  <a:lnTo>
                    <a:pt x="9506" y="35249"/>
                  </a:lnTo>
                  <a:lnTo>
                    <a:pt x="10100" y="34457"/>
                  </a:lnTo>
                  <a:lnTo>
                    <a:pt x="11090" y="31289"/>
                  </a:lnTo>
                  <a:lnTo>
                    <a:pt x="12278" y="26932"/>
                  </a:lnTo>
                  <a:lnTo>
                    <a:pt x="13268" y="28714"/>
                  </a:lnTo>
                  <a:lnTo>
                    <a:pt x="14061" y="29705"/>
                  </a:lnTo>
                  <a:lnTo>
                    <a:pt x="14655" y="30101"/>
                  </a:lnTo>
                  <a:lnTo>
                    <a:pt x="15051" y="30101"/>
                  </a:lnTo>
                  <a:lnTo>
                    <a:pt x="15447" y="29903"/>
                  </a:lnTo>
                  <a:lnTo>
                    <a:pt x="15447" y="29507"/>
                  </a:lnTo>
                  <a:lnTo>
                    <a:pt x="15447" y="28120"/>
                  </a:lnTo>
                  <a:lnTo>
                    <a:pt x="14259" y="24358"/>
                  </a:lnTo>
                  <a:lnTo>
                    <a:pt x="15249" y="23170"/>
                  </a:lnTo>
                  <a:lnTo>
                    <a:pt x="18021" y="20199"/>
                  </a:lnTo>
                  <a:lnTo>
                    <a:pt x="22378" y="15843"/>
                  </a:lnTo>
                  <a:lnTo>
                    <a:pt x="24952" y="13467"/>
                  </a:lnTo>
                  <a:lnTo>
                    <a:pt x="27922" y="10892"/>
                  </a:lnTo>
                  <a:lnTo>
                    <a:pt x="26932" y="2773"/>
                  </a:lnTo>
                  <a:lnTo>
                    <a:pt x="19011" y="1"/>
                  </a:lnTo>
                  <a:close/>
                </a:path>
              </a:pathLst>
            </a:custGeom>
            <a:solidFill>
              <a:srgbClr val="FBA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44;p57">
              <a:extLst>
                <a:ext uri="{FF2B5EF4-FFF2-40B4-BE49-F238E27FC236}">
                  <a16:creationId xmlns:a16="http://schemas.microsoft.com/office/drawing/2014/main" id="{AE2199E7-88CB-9019-9671-88E567AA5C7E}"/>
                </a:ext>
              </a:extLst>
            </p:cNvPr>
            <p:cNvSpPr/>
            <p:nvPr/>
          </p:nvSpPr>
          <p:spPr>
            <a:xfrm>
              <a:off x="-4885283" y="2263936"/>
              <a:ext cx="269973" cy="293016"/>
            </a:xfrm>
            <a:custGeom>
              <a:avLst/>
              <a:gdLst/>
              <a:ahLst/>
              <a:cxnLst/>
              <a:rect l="l" t="t" r="r" b="b"/>
              <a:pathLst>
                <a:path w="16239" h="17625" extrusionOk="0">
                  <a:moveTo>
                    <a:pt x="6338" y="0"/>
                  </a:moveTo>
                  <a:lnTo>
                    <a:pt x="5545" y="990"/>
                  </a:lnTo>
                  <a:lnTo>
                    <a:pt x="3169" y="4357"/>
                  </a:lnTo>
                  <a:lnTo>
                    <a:pt x="1585" y="6535"/>
                  </a:lnTo>
                  <a:lnTo>
                    <a:pt x="595" y="8119"/>
                  </a:lnTo>
                  <a:lnTo>
                    <a:pt x="199" y="8911"/>
                  </a:lnTo>
                  <a:lnTo>
                    <a:pt x="1" y="9505"/>
                  </a:lnTo>
                  <a:lnTo>
                    <a:pt x="199" y="9703"/>
                  </a:lnTo>
                  <a:lnTo>
                    <a:pt x="199" y="9901"/>
                  </a:lnTo>
                  <a:lnTo>
                    <a:pt x="595" y="10099"/>
                  </a:lnTo>
                  <a:lnTo>
                    <a:pt x="1189" y="9901"/>
                  </a:lnTo>
                  <a:lnTo>
                    <a:pt x="2377" y="9109"/>
                  </a:lnTo>
                  <a:lnTo>
                    <a:pt x="3763" y="8119"/>
                  </a:lnTo>
                  <a:lnTo>
                    <a:pt x="4103" y="7822"/>
                  </a:lnTo>
                  <a:lnTo>
                    <a:pt x="3367" y="9109"/>
                  </a:lnTo>
                  <a:lnTo>
                    <a:pt x="2377" y="11288"/>
                  </a:lnTo>
                  <a:lnTo>
                    <a:pt x="1981" y="12278"/>
                  </a:lnTo>
                  <a:lnTo>
                    <a:pt x="1783" y="13070"/>
                  </a:lnTo>
                  <a:lnTo>
                    <a:pt x="1783" y="13268"/>
                  </a:lnTo>
                  <a:lnTo>
                    <a:pt x="1981" y="13466"/>
                  </a:lnTo>
                  <a:lnTo>
                    <a:pt x="2377" y="13664"/>
                  </a:lnTo>
                  <a:lnTo>
                    <a:pt x="2773" y="13664"/>
                  </a:lnTo>
                  <a:lnTo>
                    <a:pt x="2971" y="13466"/>
                  </a:lnTo>
                  <a:lnTo>
                    <a:pt x="4357" y="12278"/>
                  </a:lnTo>
                  <a:lnTo>
                    <a:pt x="5743" y="10495"/>
                  </a:lnTo>
                  <a:lnTo>
                    <a:pt x="6490" y="9667"/>
                  </a:lnTo>
                  <a:lnTo>
                    <a:pt x="6490" y="9667"/>
                  </a:lnTo>
                  <a:lnTo>
                    <a:pt x="6140" y="10892"/>
                  </a:lnTo>
                  <a:lnTo>
                    <a:pt x="5347" y="13070"/>
                  </a:lnTo>
                  <a:lnTo>
                    <a:pt x="5149" y="15050"/>
                  </a:lnTo>
                  <a:lnTo>
                    <a:pt x="5149" y="15842"/>
                  </a:lnTo>
                  <a:lnTo>
                    <a:pt x="5347" y="16040"/>
                  </a:lnTo>
                  <a:lnTo>
                    <a:pt x="5545" y="16238"/>
                  </a:lnTo>
                  <a:lnTo>
                    <a:pt x="6338" y="16238"/>
                  </a:lnTo>
                  <a:lnTo>
                    <a:pt x="6536" y="16040"/>
                  </a:lnTo>
                  <a:lnTo>
                    <a:pt x="7130" y="15248"/>
                  </a:lnTo>
                  <a:lnTo>
                    <a:pt x="7724" y="14456"/>
                  </a:lnTo>
                  <a:lnTo>
                    <a:pt x="8858" y="12026"/>
                  </a:lnTo>
                  <a:lnTo>
                    <a:pt x="8858" y="12026"/>
                  </a:lnTo>
                  <a:lnTo>
                    <a:pt x="8714" y="13466"/>
                  </a:lnTo>
                  <a:lnTo>
                    <a:pt x="8714" y="15248"/>
                  </a:lnTo>
                  <a:lnTo>
                    <a:pt x="8714" y="16634"/>
                  </a:lnTo>
                  <a:lnTo>
                    <a:pt x="8912" y="17228"/>
                  </a:lnTo>
                  <a:lnTo>
                    <a:pt x="9308" y="17624"/>
                  </a:lnTo>
                  <a:lnTo>
                    <a:pt x="9506" y="17624"/>
                  </a:lnTo>
                  <a:lnTo>
                    <a:pt x="9902" y="17426"/>
                  </a:lnTo>
                  <a:lnTo>
                    <a:pt x="10496" y="16634"/>
                  </a:lnTo>
                  <a:lnTo>
                    <a:pt x="11288" y="14654"/>
                  </a:lnTo>
                  <a:lnTo>
                    <a:pt x="12278" y="11882"/>
                  </a:lnTo>
                  <a:lnTo>
                    <a:pt x="12857" y="9569"/>
                  </a:lnTo>
                  <a:lnTo>
                    <a:pt x="13268" y="10495"/>
                  </a:lnTo>
                  <a:lnTo>
                    <a:pt x="14259" y="11684"/>
                  </a:lnTo>
                  <a:lnTo>
                    <a:pt x="14655" y="12080"/>
                  </a:lnTo>
                  <a:lnTo>
                    <a:pt x="15249" y="12278"/>
                  </a:lnTo>
                  <a:lnTo>
                    <a:pt x="15447" y="12278"/>
                  </a:lnTo>
                  <a:lnTo>
                    <a:pt x="15843" y="12080"/>
                  </a:lnTo>
                  <a:lnTo>
                    <a:pt x="16041" y="11684"/>
                  </a:lnTo>
                  <a:lnTo>
                    <a:pt x="16239" y="11090"/>
                  </a:lnTo>
                  <a:lnTo>
                    <a:pt x="16041" y="9901"/>
                  </a:lnTo>
                  <a:lnTo>
                    <a:pt x="15843" y="8713"/>
                  </a:lnTo>
                  <a:lnTo>
                    <a:pt x="15051" y="6139"/>
                  </a:lnTo>
                  <a:lnTo>
                    <a:pt x="14853" y="5941"/>
                  </a:lnTo>
                  <a:lnTo>
                    <a:pt x="14457" y="5941"/>
                  </a:lnTo>
                  <a:lnTo>
                    <a:pt x="14457" y="6337"/>
                  </a:lnTo>
                  <a:lnTo>
                    <a:pt x="15249" y="8911"/>
                  </a:lnTo>
                  <a:lnTo>
                    <a:pt x="15447" y="10099"/>
                  </a:lnTo>
                  <a:lnTo>
                    <a:pt x="15645" y="11090"/>
                  </a:lnTo>
                  <a:lnTo>
                    <a:pt x="15645" y="11486"/>
                  </a:lnTo>
                  <a:lnTo>
                    <a:pt x="15447" y="11684"/>
                  </a:lnTo>
                  <a:lnTo>
                    <a:pt x="15249" y="11684"/>
                  </a:lnTo>
                  <a:lnTo>
                    <a:pt x="15051" y="11486"/>
                  </a:lnTo>
                  <a:lnTo>
                    <a:pt x="14655" y="11288"/>
                  </a:lnTo>
                  <a:lnTo>
                    <a:pt x="14061" y="10495"/>
                  </a:lnTo>
                  <a:lnTo>
                    <a:pt x="13466" y="9505"/>
                  </a:lnTo>
                  <a:lnTo>
                    <a:pt x="13070" y="8911"/>
                  </a:lnTo>
                  <a:lnTo>
                    <a:pt x="13070" y="8515"/>
                  </a:lnTo>
                  <a:lnTo>
                    <a:pt x="12674" y="8317"/>
                  </a:lnTo>
                  <a:lnTo>
                    <a:pt x="12476" y="8515"/>
                  </a:lnTo>
                  <a:lnTo>
                    <a:pt x="12080" y="9901"/>
                  </a:lnTo>
                  <a:lnTo>
                    <a:pt x="10694" y="14456"/>
                  </a:lnTo>
                  <a:lnTo>
                    <a:pt x="9902" y="16436"/>
                  </a:lnTo>
                  <a:lnTo>
                    <a:pt x="9704" y="16832"/>
                  </a:lnTo>
                  <a:lnTo>
                    <a:pt x="9506" y="17030"/>
                  </a:lnTo>
                  <a:lnTo>
                    <a:pt x="9506" y="16832"/>
                  </a:lnTo>
                  <a:lnTo>
                    <a:pt x="9308" y="16238"/>
                  </a:lnTo>
                  <a:lnTo>
                    <a:pt x="9308" y="15248"/>
                  </a:lnTo>
                  <a:lnTo>
                    <a:pt x="9308" y="13466"/>
                  </a:lnTo>
                  <a:lnTo>
                    <a:pt x="9506" y="11684"/>
                  </a:lnTo>
                  <a:lnTo>
                    <a:pt x="9704" y="10297"/>
                  </a:lnTo>
                  <a:lnTo>
                    <a:pt x="9704" y="9703"/>
                  </a:lnTo>
                  <a:lnTo>
                    <a:pt x="9704" y="9505"/>
                  </a:lnTo>
                  <a:lnTo>
                    <a:pt x="9506" y="9307"/>
                  </a:lnTo>
                  <a:lnTo>
                    <a:pt x="9308" y="9505"/>
                  </a:lnTo>
                  <a:lnTo>
                    <a:pt x="9229" y="9703"/>
                  </a:lnTo>
                  <a:lnTo>
                    <a:pt x="9110" y="9703"/>
                  </a:lnTo>
                  <a:lnTo>
                    <a:pt x="9064" y="10115"/>
                  </a:lnTo>
                  <a:lnTo>
                    <a:pt x="9064" y="10115"/>
                  </a:lnTo>
                  <a:lnTo>
                    <a:pt x="8912" y="10495"/>
                  </a:lnTo>
                  <a:lnTo>
                    <a:pt x="7328" y="13862"/>
                  </a:lnTo>
                  <a:lnTo>
                    <a:pt x="6338" y="15248"/>
                  </a:lnTo>
                  <a:lnTo>
                    <a:pt x="6140" y="15644"/>
                  </a:lnTo>
                  <a:lnTo>
                    <a:pt x="5743" y="15644"/>
                  </a:lnTo>
                  <a:lnTo>
                    <a:pt x="5743" y="15050"/>
                  </a:lnTo>
                  <a:lnTo>
                    <a:pt x="5942" y="13268"/>
                  </a:lnTo>
                  <a:lnTo>
                    <a:pt x="6536" y="11090"/>
                  </a:lnTo>
                  <a:lnTo>
                    <a:pt x="7328" y="9109"/>
                  </a:lnTo>
                  <a:lnTo>
                    <a:pt x="7526" y="8515"/>
                  </a:lnTo>
                  <a:lnTo>
                    <a:pt x="7526" y="8515"/>
                  </a:lnTo>
                  <a:lnTo>
                    <a:pt x="7526" y="8515"/>
                  </a:lnTo>
                  <a:lnTo>
                    <a:pt x="7526" y="8119"/>
                  </a:lnTo>
                  <a:lnTo>
                    <a:pt x="7328" y="8119"/>
                  </a:lnTo>
                  <a:lnTo>
                    <a:pt x="7130" y="7921"/>
                  </a:lnTo>
                  <a:lnTo>
                    <a:pt x="6932" y="8119"/>
                  </a:lnTo>
                  <a:lnTo>
                    <a:pt x="6338" y="8911"/>
                  </a:lnTo>
                  <a:lnTo>
                    <a:pt x="4159" y="11684"/>
                  </a:lnTo>
                  <a:lnTo>
                    <a:pt x="2971" y="12674"/>
                  </a:lnTo>
                  <a:lnTo>
                    <a:pt x="2575" y="13070"/>
                  </a:lnTo>
                  <a:lnTo>
                    <a:pt x="2377" y="13070"/>
                  </a:lnTo>
                  <a:lnTo>
                    <a:pt x="2575" y="12476"/>
                  </a:lnTo>
                  <a:lnTo>
                    <a:pt x="2773" y="11486"/>
                  </a:lnTo>
                  <a:lnTo>
                    <a:pt x="4357" y="8317"/>
                  </a:lnTo>
                  <a:lnTo>
                    <a:pt x="5149" y="7129"/>
                  </a:lnTo>
                  <a:lnTo>
                    <a:pt x="5347" y="6733"/>
                  </a:lnTo>
                  <a:lnTo>
                    <a:pt x="5347" y="6535"/>
                  </a:lnTo>
                  <a:lnTo>
                    <a:pt x="5347" y="6337"/>
                  </a:lnTo>
                  <a:lnTo>
                    <a:pt x="4951" y="6337"/>
                  </a:lnTo>
                  <a:lnTo>
                    <a:pt x="4357" y="6733"/>
                  </a:lnTo>
                  <a:lnTo>
                    <a:pt x="2377" y="8515"/>
                  </a:lnTo>
                  <a:lnTo>
                    <a:pt x="1189" y="9109"/>
                  </a:lnTo>
                  <a:lnTo>
                    <a:pt x="595" y="9505"/>
                  </a:lnTo>
                  <a:lnTo>
                    <a:pt x="793" y="9109"/>
                  </a:lnTo>
                  <a:lnTo>
                    <a:pt x="1387" y="7921"/>
                  </a:lnTo>
                  <a:lnTo>
                    <a:pt x="2377" y="6337"/>
                  </a:lnTo>
                  <a:lnTo>
                    <a:pt x="3367" y="5149"/>
                  </a:lnTo>
                  <a:lnTo>
                    <a:pt x="3565" y="4753"/>
                  </a:lnTo>
                  <a:lnTo>
                    <a:pt x="3763" y="4753"/>
                  </a:lnTo>
                  <a:lnTo>
                    <a:pt x="6140" y="1188"/>
                  </a:lnTo>
                  <a:lnTo>
                    <a:pt x="6536" y="594"/>
                  </a:lnTo>
                  <a:lnTo>
                    <a:pt x="6734" y="396"/>
                  </a:lnTo>
                  <a:lnTo>
                    <a:pt x="6932" y="198"/>
                  </a:lnTo>
                  <a:lnTo>
                    <a:pt x="6734"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45;p57">
              <a:extLst>
                <a:ext uri="{FF2B5EF4-FFF2-40B4-BE49-F238E27FC236}">
                  <a16:creationId xmlns:a16="http://schemas.microsoft.com/office/drawing/2014/main" id="{ADE6FDDA-D9FD-1637-3CE3-1956CFBE1A61}"/>
                </a:ext>
              </a:extLst>
            </p:cNvPr>
            <p:cNvSpPr/>
            <p:nvPr/>
          </p:nvSpPr>
          <p:spPr>
            <a:xfrm>
              <a:off x="-4819431" y="2352814"/>
              <a:ext cx="118536" cy="88910"/>
            </a:xfrm>
            <a:custGeom>
              <a:avLst/>
              <a:gdLst/>
              <a:ahLst/>
              <a:cxnLst/>
              <a:rect l="l" t="t" r="r" b="b"/>
              <a:pathLst>
                <a:path w="7130" h="5348" extrusionOk="0">
                  <a:moveTo>
                    <a:pt x="0" y="1"/>
                  </a:moveTo>
                  <a:lnTo>
                    <a:pt x="0" y="199"/>
                  </a:lnTo>
                  <a:lnTo>
                    <a:pt x="0" y="397"/>
                  </a:lnTo>
                  <a:lnTo>
                    <a:pt x="396" y="991"/>
                  </a:lnTo>
                  <a:lnTo>
                    <a:pt x="1782" y="2179"/>
                  </a:lnTo>
                  <a:lnTo>
                    <a:pt x="3763" y="3763"/>
                  </a:lnTo>
                  <a:lnTo>
                    <a:pt x="5149" y="4555"/>
                  </a:lnTo>
                  <a:lnTo>
                    <a:pt x="6733" y="5348"/>
                  </a:lnTo>
                  <a:lnTo>
                    <a:pt x="6931" y="5348"/>
                  </a:lnTo>
                  <a:lnTo>
                    <a:pt x="7129" y="5149"/>
                  </a:lnTo>
                  <a:lnTo>
                    <a:pt x="7129" y="4951"/>
                  </a:lnTo>
                  <a:lnTo>
                    <a:pt x="7129" y="4753"/>
                  </a:lnTo>
                  <a:lnTo>
                    <a:pt x="5545" y="3961"/>
                  </a:lnTo>
                  <a:lnTo>
                    <a:pt x="4159" y="3169"/>
                  </a:lnTo>
                  <a:lnTo>
                    <a:pt x="2179" y="1585"/>
                  </a:lnTo>
                  <a:lnTo>
                    <a:pt x="990" y="595"/>
                  </a:lnTo>
                  <a:lnTo>
                    <a:pt x="594" y="199"/>
                  </a:lnTo>
                  <a:lnTo>
                    <a:pt x="594"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746;p57">
              <a:extLst>
                <a:ext uri="{FF2B5EF4-FFF2-40B4-BE49-F238E27FC236}">
                  <a16:creationId xmlns:a16="http://schemas.microsoft.com/office/drawing/2014/main" id="{21568C20-8668-B5FB-486A-E96C3EE61745}"/>
                </a:ext>
              </a:extLst>
            </p:cNvPr>
            <p:cNvSpPr/>
            <p:nvPr/>
          </p:nvSpPr>
          <p:spPr>
            <a:xfrm>
              <a:off x="-4720662" y="2329771"/>
              <a:ext cx="52685" cy="82327"/>
            </a:xfrm>
            <a:custGeom>
              <a:avLst/>
              <a:gdLst/>
              <a:ahLst/>
              <a:cxnLst/>
              <a:rect l="l" t="t" r="r" b="b"/>
              <a:pathLst>
                <a:path w="3169" h="4952" extrusionOk="0">
                  <a:moveTo>
                    <a:pt x="594" y="1"/>
                  </a:moveTo>
                  <a:lnTo>
                    <a:pt x="198" y="199"/>
                  </a:lnTo>
                  <a:lnTo>
                    <a:pt x="198" y="397"/>
                  </a:lnTo>
                  <a:lnTo>
                    <a:pt x="0" y="1189"/>
                  </a:lnTo>
                  <a:lnTo>
                    <a:pt x="198" y="2377"/>
                  </a:lnTo>
                  <a:lnTo>
                    <a:pt x="594" y="3169"/>
                  </a:lnTo>
                  <a:lnTo>
                    <a:pt x="990" y="3763"/>
                  </a:lnTo>
                  <a:lnTo>
                    <a:pt x="1386" y="4357"/>
                  </a:lnTo>
                  <a:lnTo>
                    <a:pt x="2376" y="4753"/>
                  </a:lnTo>
                  <a:lnTo>
                    <a:pt x="2772" y="4951"/>
                  </a:lnTo>
                  <a:lnTo>
                    <a:pt x="2970" y="4951"/>
                  </a:lnTo>
                  <a:lnTo>
                    <a:pt x="3168" y="4753"/>
                  </a:lnTo>
                  <a:lnTo>
                    <a:pt x="3168" y="4555"/>
                  </a:lnTo>
                  <a:lnTo>
                    <a:pt x="2970" y="4357"/>
                  </a:lnTo>
                  <a:lnTo>
                    <a:pt x="2376" y="4159"/>
                  </a:lnTo>
                  <a:lnTo>
                    <a:pt x="1782" y="3763"/>
                  </a:lnTo>
                  <a:lnTo>
                    <a:pt x="1386" y="3367"/>
                  </a:lnTo>
                  <a:lnTo>
                    <a:pt x="990" y="2773"/>
                  </a:lnTo>
                  <a:lnTo>
                    <a:pt x="792" y="2179"/>
                  </a:lnTo>
                  <a:lnTo>
                    <a:pt x="594" y="1189"/>
                  </a:lnTo>
                  <a:lnTo>
                    <a:pt x="792" y="397"/>
                  </a:lnTo>
                  <a:lnTo>
                    <a:pt x="792" y="199"/>
                  </a:lnTo>
                  <a:lnTo>
                    <a:pt x="594"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47;p57">
              <a:extLst>
                <a:ext uri="{FF2B5EF4-FFF2-40B4-BE49-F238E27FC236}">
                  <a16:creationId xmlns:a16="http://schemas.microsoft.com/office/drawing/2014/main" id="{8081E659-17A5-F543-707A-3805A0DF1412}"/>
                </a:ext>
              </a:extLst>
            </p:cNvPr>
            <p:cNvSpPr/>
            <p:nvPr/>
          </p:nvSpPr>
          <p:spPr>
            <a:xfrm>
              <a:off x="-4562642" y="1809608"/>
              <a:ext cx="312766" cy="332533"/>
            </a:xfrm>
            <a:custGeom>
              <a:avLst/>
              <a:gdLst/>
              <a:ahLst/>
              <a:cxnLst/>
              <a:rect l="l" t="t" r="r" b="b"/>
              <a:pathLst>
                <a:path w="18813" h="20002" extrusionOk="0">
                  <a:moveTo>
                    <a:pt x="18813" y="1"/>
                  </a:moveTo>
                  <a:lnTo>
                    <a:pt x="8713" y="595"/>
                  </a:lnTo>
                  <a:lnTo>
                    <a:pt x="6337" y="2575"/>
                  </a:lnTo>
                  <a:lnTo>
                    <a:pt x="4159" y="4753"/>
                  </a:lnTo>
                  <a:lnTo>
                    <a:pt x="0" y="9110"/>
                  </a:lnTo>
                  <a:lnTo>
                    <a:pt x="8911" y="20001"/>
                  </a:lnTo>
                  <a:lnTo>
                    <a:pt x="12674" y="17031"/>
                  </a:lnTo>
                  <a:lnTo>
                    <a:pt x="16832" y="14259"/>
                  </a:lnTo>
                  <a:lnTo>
                    <a:pt x="18813" y="1"/>
                  </a:lnTo>
                  <a:close/>
                </a:path>
              </a:pathLst>
            </a:custGeom>
            <a:solidFill>
              <a:srgbClr val="C92F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48;p57">
              <a:extLst>
                <a:ext uri="{FF2B5EF4-FFF2-40B4-BE49-F238E27FC236}">
                  <a16:creationId xmlns:a16="http://schemas.microsoft.com/office/drawing/2014/main" id="{0811F653-0650-3278-20CC-2924ED82D70B}"/>
                </a:ext>
              </a:extLst>
            </p:cNvPr>
            <p:cNvSpPr/>
            <p:nvPr/>
          </p:nvSpPr>
          <p:spPr>
            <a:xfrm>
              <a:off x="-4338786" y="2928953"/>
              <a:ext cx="401660" cy="503721"/>
            </a:xfrm>
            <a:custGeom>
              <a:avLst/>
              <a:gdLst/>
              <a:ahLst/>
              <a:cxnLst/>
              <a:rect l="l" t="t" r="r" b="b"/>
              <a:pathLst>
                <a:path w="24160" h="30299" extrusionOk="0">
                  <a:moveTo>
                    <a:pt x="13467" y="0"/>
                  </a:moveTo>
                  <a:lnTo>
                    <a:pt x="4357" y="1980"/>
                  </a:lnTo>
                  <a:lnTo>
                    <a:pt x="3565" y="6733"/>
                  </a:lnTo>
                  <a:lnTo>
                    <a:pt x="2575" y="11882"/>
                  </a:lnTo>
                  <a:lnTo>
                    <a:pt x="1387" y="16832"/>
                  </a:lnTo>
                  <a:lnTo>
                    <a:pt x="1" y="22179"/>
                  </a:lnTo>
                  <a:lnTo>
                    <a:pt x="6536" y="28912"/>
                  </a:lnTo>
                  <a:lnTo>
                    <a:pt x="15843" y="30298"/>
                  </a:lnTo>
                  <a:lnTo>
                    <a:pt x="18021" y="24753"/>
                  </a:lnTo>
                  <a:lnTo>
                    <a:pt x="20199" y="18615"/>
                  </a:lnTo>
                  <a:lnTo>
                    <a:pt x="22378" y="12080"/>
                  </a:lnTo>
                  <a:lnTo>
                    <a:pt x="24160" y="4951"/>
                  </a:lnTo>
                  <a:lnTo>
                    <a:pt x="13467" y="0"/>
                  </a:lnTo>
                  <a:close/>
                </a:path>
              </a:pathLst>
            </a:custGeom>
            <a:solidFill>
              <a:srgbClr val="FBA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49;p57">
              <a:extLst>
                <a:ext uri="{FF2B5EF4-FFF2-40B4-BE49-F238E27FC236}">
                  <a16:creationId xmlns:a16="http://schemas.microsoft.com/office/drawing/2014/main" id="{172E675E-2521-3706-E0BD-A002D0DBC0B8}"/>
                </a:ext>
              </a:extLst>
            </p:cNvPr>
            <p:cNvSpPr/>
            <p:nvPr/>
          </p:nvSpPr>
          <p:spPr>
            <a:xfrm>
              <a:off x="-4424371" y="3297679"/>
              <a:ext cx="348975" cy="467495"/>
            </a:xfrm>
            <a:custGeom>
              <a:avLst/>
              <a:gdLst/>
              <a:ahLst/>
              <a:cxnLst/>
              <a:rect l="l" t="t" r="r" b="b"/>
              <a:pathLst>
                <a:path w="20991" h="28120" extrusionOk="0">
                  <a:moveTo>
                    <a:pt x="5149" y="0"/>
                  </a:moveTo>
                  <a:lnTo>
                    <a:pt x="2773" y="7129"/>
                  </a:lnTo>
                  <a:lnTo>
                    <a:pt x="1386" y="10693"/>
                  </a:lnTo>
                  <a:lnTo>
                    <a:pt x="0" y="14258"/>
                  </a:lnTo>
                  <a:lnTo>
                    <a:pt x="2971" y="21585"/>
                  </a:lnTo>
                  <a:lnTo>
                    <a:pt x="10892" y="28120"/>
                  </a:lnTo>
                  <a:lnTo>
                    <a:pt x="11882" y="26733"/>
                  </a:lnTo>
                  <a:lnTo>
                    <a:pt x="14060" y="22773"/>
                  </a:lnTo>
                  <a:lnTo>
                    <a:pt x="17228" y="16436"/>
                  </a:lnTo>
                  <a:lnTo>
                    <a:pt x="19011" y="12476"/>
                  </a:lnTo>
                  <a:lnTo>
                    <a:pt x="20991" y="8119"/>
                  </a:lnTo>
                  <a:lnTo>
                    <a:pt x="51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50;p57">
              <a:extLst>
                <a:ext uri="{FF2B5EF4-FFF2-40B4-BE49-F238E27FC236}">
                  <a16:creationId xmlns:a16="http://schemas.microsoft.com/office/drawing/2014/main" id="{1493C5A8-5C14-5685-7DF6-A32BB85A27E6}"/>
                </a:ext>
              </a:extLst>
            </p:cNvPr>
            <p:cNvSpPr/>
            <p:nvPr/>
          </p:nvSpPr>
          <p:spPr>
            <a:xfrm>
              <a:off x="-4266351" y="2336355"/>
              <a:ext cx="414827" cy="674908"/>
            </a:xfrm>
            <a:custGeom>
              <a:avLst/>
              <a:gdLst/>
              <a:ahLst/>
              <a:cxnLst/>
              <a:rect l="l" t="t" r="r" b="b"/>
              <a:pathLst>
                <a:path w="24952" h="40596" extrusionOk="0">
                  <a:moveTo>
                    <a:pt x="24952" y="1"/>
                  </a:moveTo>
                  <a:lnTo>
                    <a:pt x="595" y="2179"/>
                  </a:lnTo>
                  <a:lnTo>
                    <a:pt x="991" y="4753"/>
                  </a:lnTo>
                  <a:lnTo>
                    <a:pt x="1189" y="7922"/>
                  </a:lnTo>
                  <a:lnTo>
                    <a:pt x="1387" y="12080"/>
                  </a:lnTo>
                  <a:lnTo>
                    <a:pt x="1387" y="17427"/>
                  </a:lnTo>
                  <a:lnTo>
                    <a:pt x="1387" y="23368"/>
                  </a:lnTo>
                  <a:lnTo>
                    <a:pt x="793" y="30299"/>
                  </a:lnTo>
                  <a:lnTo>
                    <a:pt x="0" y="37625"/>
                  </a:lnTo>
                  <a:lnTo>
                    <a:pt x="19803" y="40596"/>
                  </a:lnTo>
                  <a:lnTo>
                    <a:pt x="20991" y="36041"/>
                  </a:lnTo>
                  <a:lnTo>
                    <a:pt x="21981" y="31289"/>
                  </a:lnTo>
                  <a:lnTo>
                    <a:pt x="22773" y="26338"/>
                  </a:lnTo>
                  <a:lnTo>
                    <a:pt x="23565" y="21387"/>
                  </a:lnTo>
                  <a:lnTo>
                    <a:pt x="24160" y="16239"/>
                  </a:lnTo>
                  <a:lnTo>
                    <a:pt x="24556" y="10892"/>
                  </a:lnTo>
                  <a:lnTo>
                    <a:pt x="24952" y="5545"/>
                  </a:lnTo>
                  <a:lnTo>
                    <a:pt x="24952" y="1"/>
                  </a:lnTo>
                  <a:close/>
                </a:path>
              </a:pathLst>
            </a:custGeom>
            <a:solidFill>
              <a:srgbClr val="42B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51;p57">
              <a:extLst>
                <a:ext uri="{FF2B5EF4-FFF2-40B4-BE49-F238E27FC236}">
                  <a16:creationId xmlns:a16="http://schemas.microsoft.com/office/drawing/2014/main" id="{E3F6CE7F-3E10-F8B1-DF75-16DD3E6C1FF5}"/>
                </a:ext>
              </a:extLst>
            </p:cNvPr>
            <p:cNvSpPr/>
            <p:nvPr/>
          </p:nvSpPr>
          <p:spPr>
            <a:xfrm>
              <a:off x="-4457289" y="3534701"/>
              <a:ext cx="213997" cy="329242"/>
            </a:xfrm>
            <a:custGeom>
              <a:avLst/>
              <a:gdLst/>
              <a:ahLst/>
              <a:cxnLst/>
              <a:rect l="l" t="t" r="r" b="b"/>
              <a:pathLst>
                <a:path w="12872" h="19804" extrusionOk="0">
                  <a:moveTo>
                    <a:pt x="1980" y="1"/>
                  </a:moveTo>
                  <a:lnTo>
                    <a:pt x="0" y="4159"/>
                  </a:lnTo>
                  <a:lnTo>
                    <a:pt x="12872" y="19803"/>
                  </a:lnTo>
                  <a:lnTo>
                    <a:pt x="12872" y="13863"/>
                  </a:lnTo>
                  <a:lnTo>
                    <a:pt x="1980"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752;p57">
              <a:extLst>
                <a:ext uri="{FF2B5EF4-FFF2-40B4-BE49-F238E27FC236}">
                  <a16:creationId xmlns:a16="http://schemas.microsoft.com/office/drawing/2014/main" id="{563537B3-1EA5-71C9-5812-4C5949D1D884}"/>
                </a:ext>
              </a:extLst>
            </p:cNvPr>
            <p:cNvSpPr/>
            <p:nvPr/>
          </p:nvSpPr>
          <p:spPr>
            <a:xfrm>
              <a:off x="-4256476" y="2336355"/>
              <a:ext cx="404952" cy="187680"/>
            </a:xfrm>
            <a:custGeom>
              <a:avLst/>
              <a:gdLst/>
              <a:ahLst/>
              <a:cxnLst/>
              <a:rect l="l" t="t" r="r" b="b"/>
              <a:pathLst>
                <a:path w="24358" h="11289" extrusionOk="0">
                  <a:moveTo>
                    <a:pt x="24358" y="1"/>
                  </a:moveTo>
                  <a:lnTo>
                    <a:pt x="1" y="2179"/>
                  </a:lnTo>
                  <a:lnTo>
                    <a:pt x="397" y="4555"/>
                  </a:lnTo>
                  <a:lnTo>
                    <a:pt x="595" y="7526"/>
                  </a:lnTo>
                  <a:lnTo>
                    <a:pt x="793" y="11288"/>
                  </a:lnTo>
                  <a:lnTo>
                    <a:pt x="4555" y="10100"/>
                  </a:lnTo>
                  <a:lnTo>
                    <a:pt x="9902" y="8516"/>
                  </a:lnTo>
                  <a:lnTo>
                    <a:pt x="16635" y="7130"/>
                  </a:lnTo>
                  <a:lnTo>
                    <a:pt x="20397" y="6536"/>
                  </a:lnTo>
                  <a:lnTo>
                    <a:pt x="24358" y="5941"/>
                  </a:lnTo>
                  <a:lnTo>
                    <a:pt x="24358" y="1"/>
                  </a:lnTo>
                  <a:close/>
                </a:path>
              </a:pathLst>
            </a:custGeom>
            <a:solidFill>
              <a:srgbClr val="29A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53;p57">
              <a:extLst>
                <a:ext uri="{FF2B5EF4-FFF2-40B4-BE49-F238E27FC236}">
                  <a16:creationId xmlns:a16="http://schemas.microsoft.com/office/drawing/2014/main" id="{97131CC5-8C17-6FD8-86AB-3EEC2E2DD1B5}"/>
                </a:ext>
              </a:extLst>
            </p:cNvPr>
            <p:cNvSpPr/>
            <p:nvPr/>
          </p:nvSpPr>
          <p:spPr>
            <a:xfrm>
              <a:off x="-5142073" y="1724023"/>
              <a:ext cx="767094" cy="625516"/>
            </a:xfrm>
            <a:custGeom>
              <a:avLst/>
              <a:gdLst/>
              <a:ahLst/>
              <a:cxnLst/>
              <a:rect l="l" t="t" r="r" b="b"/>
              <a:pathLst>
                <a:path w="46141" h="37625" extrusionOk="0">
                  <a:moveTo>
                    <a:pt x="36239" y="0"/>
                  </a:moveTo>
                  <a:lnTo>
                    <a:pt x="33467" y="1386"/>
                  </a:lnTo>
                  <a:lnTo>
                    <a:pt x="30695" y="2772"/>
                  </a:lnTo>
                  <a:lnTo>
                    <a:pt x="27922" y="4357"/>
                  </a:lnTo>
                  <a:lnTo>
                    <a:pt x="25546" y="6139"/>
                  </a:lnTo>
                  <a:lnTo>
                    <a:pt x="20793" y="9505"/>
                  </a:lnTo>
                  <a:lnTo>
                    <a:pt x="16635" y="12674"/>
                  </a:lnTo>
                  <a:lnTo>
                    <a:pt x="13268" y="15842"/>
                  </a:lnTo>
                  <a:lnTo>
                    <a:pt x="10694" y="18218"/>
                  </a:lnTo>
                  <a:lnTo>
                    <a:pt x="8516" y="20397"/>
                  </a:lnTo>
                  <a:lnTo>
                    <a:pt x="7526" y="20991"/>
                  </a:lnTo>
                  <a:lnTo>
                    <a:pt x="4357" y="23763"/>
                  </a:lnTo>
                  <a:lnTo>
                    <a:pt x="1981" y="25545"/>
                  </a:lnTo>
                  <a:lnTo>
                    <a:pt x="595" y="27130"/>
                  </a:lnTo>
                  <a:lnTo>
                    <a:pt x="199" y="27526"/>
                  </a:lnTo>
                  <a:lnTo>
                    <a:pt x="1" y="27922"/>
                  </a:lnTo>
                  <a:lnTo>
                    <a:pt x="397" y="28120"/>
                  </a:lnTo>
                  <a:lnTo>
                    <a:pt x="1189" y="27922"/>
                  </a:lnTo>
                  <a:lnTo>
                    <a:pt x="2971" y="27328"/>
                  </a:lnTo>
                  <a:lnTo>
                    <a:pt x="5347" y="26337"/>
                  </a:lnTo>
                  <a:lnTo>
                    <a:pt x="2971" y="28714"/>
                  </a:lnTo>
                  <a:lnTo>
                    <a:pt x="1387" y="30694"/>
                  </a:lnTo>
                  <a:lnTo>
                    <a:pt x="793" y="31486"/>
                  </a:lnTo>
                  <a:lnTo>
                    <a:pt x="793" y="31882"/>
                  </a:lnTo>
                  <a:lnTo>
                    <a:pt x="991" y="32080"/>
                  </a:lnTo>
                  <a:lnTo>
                    <a:pt x="1189" y="32080"/>
                  </a:lnTo>
                  <a:lnTo>
                    <a:pt x="1981" y="31684"/>
                  </a:lnTo>
                  <a:lnTo>
                    <a:pt x="4159" y="30496"/>
                  </a:lnTo>
                  <a:lnTo>
                    <a:pt x="6932" y="28318"/>
                  </a:lnTo>
                  <a:lnTo>
                    <a:pt x="6932" y="28318"/>
                  </a:lnTo>
                  <a:lnTo>
                    <a:pt x="6338" y="29308"/>
                  </a:lnTo>
                  <a:lnTo>
                    <a:pt x="4951" y="31486"/>
                  </a:lnTo>
                  <a:lnTo>
                    <a:pt x="3565" y="33862"/>
                  </a:lnTo>
                  <a:lnTo>
                    <a:pt x="3367" y="34852"/>
                  </a:lnTo>
                  <a:lnTo>
                    <a:pt x="3367" y="35249"/>
                  </a:lnTo>
                  <a:lnTo>
                    <a:pt x="3565" y="35447"/>
                  </a:lnTo>
                  <a:lnTo>
                    <a:pt x="3961" y="35447"/>
                  </a:lnTo>
                  <a:lnTo>
                    <a:pt x="4753" y="34852"/>
                  </a:lnTo>
                  <a:lnTo>
                    <a:pt x="5546" y="34060"/>
                  </a:lnTo>
                  <a:lnTo>
                    <a:pt x="6536" y="33070"/>
                  </a:lnTo>
                  <a:lnTo>
                    <a:pt x="8120" y="31090"/>
                  </a:lnTo>
                  <a:lnTo>
                    <a:pt x="8714" y="30100"/>
                  </a:lnTo>
                  <a:lnTo>
                    <a:pt x="7526" y="33466"/>
                  </a:lnTo>
                  <a:lnTo>
                    <a:pt x="6734" y="36041"/>
                  </a:lnTo>
                  <a:lnTo>
                    <a:pt x="6536" y="37031"/>
                  </a:lnTo>
                  <a:lnTo>
                    <a:pt x="6734" y="37427"/>
                  </a:lnTo>
                  <a:lnTo>
                    <a:pt x="6734" y="37625"/>
                  </a:lnTo>
                  <a:lnTo>
                    <a:pt x="7328" y="37625"/>
                  </a:lnTo>
                  <a:lnTo>
                    <a:pt x="8120" y="36833"/>
                  </a:lnTo>
                  <a:lnTo>
                    <a:pt x="9902" y="34258"/>
                  </a:lnTo>
                  <a:lnTo>
                    <a:pt x="12278" y="30100"/>
                  </a:lnTo>
                  <a:lnTo>
                    <a:pt x="12674" y="32080"/>
                  </a:lnTo>
                  <a:lnTo>
                    <a:pt x="13268" y="33466"/>
                  </a:lnTo>
                  <a:lnTo>
                    <a:pt x="13467" y="33862"/>
                  </a:lnTo>
                  <a:lnTo>
                    <a:pt x="14061" y="34060"/>
                  </a:lnTo>
                  <a:lnTo>
                    <a:pt x="14457" y="33862"/>
                  </a:lnTo>
                  <a:lnTo>
                    <a:pt x="14655" y="33466"/>
                  </a:lnTo>
                  <a:lnTo>
                    <a:pt x="14853" y="32080"/>
                  </a:lnTo>
                  <a:lnTo>
                    <a:pt x="14853" y="28318"/>
                  </a:lnTo>
                  <a:lnTo>
                    <a:pt x="16833" y="26733"/>
                  </a:lnTo>
                  <a:lnTo>
                    <a:pt x="22576" y="23367"/>
                  </a:lnTo>
                  <a:lnTo>
                    <a:pt x="26338" y="21189"/>
                  </a:lnTo>
                  <a:lnTo>
                    <a:pt x="30695" y="19010"/>
                  </a:lnTo>
                  <a:lnTo>
                    <a:pt x="35447" y="17030"/>
                  </a:lnTo>
                  <a:lnTo>
                    <a:pt x="40596" y="15050"/>
                  </a:lnTo>
                  <a:lnTo>
                    <a:pt x="46141" y="1980"/>
                  </a:lnTo>
                  <a:lnTo>
                    <a:pt x="36239" y="0"/>
                  </a:lnTo>
                  <a:close/>
                </a:path>
              </a:pathLst>
            </a:custGeom>
            <a:solidFill>
              <a:srgbClr val="FBA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754;p57">
              <a:extLst>
                <a:ext uri="{FF2B5EF4-FFF2-40B4-BE49-F238E27FC236}">
                  <a16:creationId xmlns:a16="http://schemas.microsoft.com/office/drawing/2014/main" id="{51F7CA0A-CF5E-F424-19E4-36AA6090374E}"/>
                </a:ext>
              </a:extLst>
            </p:cNvPr>
            <p:cNvSpPr/>
            <p:nvPr/>
          </p:nvSpPr>
          <p:spPr>
            <a:xfrm>
              <a:off x="-5145364" y="2059815"/>
              <a:ext cx="256806" cy="296307"/>
            </a:xfrm>
            <a:custGeom>
              <a:avLst/>
              <a:gdLst/>
              <a:ahLst/>
              <a:cxnLst/>
              <a:rect l="l" t="t" r="r" b="b"/>
              <a:pathLst>
                <a:path w="15447" h="17823" extrusionOk="0">
                  <a:moveTo>
                    <a:pt x="8516" y="1"/>
                  </a:moveTo>
                  <a:lnTo>
                    <a:pt x="7526" y="595"/>
                  </a:lnTo>
                  <a:lnTo>
                    <a:pt x="4357" y="3367"/>
                  </a:lnTo>
                  <a:lnTo>
                    <a:pt x="2179" y="5149"/>
                  </a:lnTo>
                  <a:lnTo>
                    <a:pt x="595" y="6535"/>
                  </a:lnTo>
                  <a:lnTo>
                    <a:pt x="199" y="7130"/>
                  </a:lnTo>
                  <a:lnTo>
                    <a:pt x="1" y="7724"/>
                  </a:lnTo>
                  <a:lnTo>
                    <a:pt x="1" y="7922"/>
                  </a:lnTo>
                  <a:lnTo>
                    <a:pt x="397" y="8120"/>
                  </a:lnTo>
                  <a:lnTo>
                    <a:pt x="595" y="8120"/>
                  </a:lnTo>
                  <a:lnTo>
                    <a:pt x="1981" y="7922"/>
                  </a:lnTo>
                  <a:lnTo>
                    <a:pt x="4192" y="7000"/>
                  </a:lnTo>
                  <a:lnTo>
                    <a:pt x="4192" y="7000"/>
                  </a:lnTo>
                  <a:lnTo>
                    <a:pt x="2971" y="8120"/>
                  </a:lnTo>
                  <a:lnTo>
                    <a:pt x="1387" y="10100"/>
                  </a:lnTo>
                  <a:lnTo>
                    <a:pt x="991" y="10892"/>
                  </a:lnTo>
                  <a:lnTo>
                    <a:pt x="793" y="11684"/>
                  </a:lnTo>
                  <a:lnTo>
                    <a:pt x="793" y="11882"/>
                  </a:lnTo>
                  <a:lnTo>
                    <a:pt x="991" y="12080"/>
                  </a:lnTo>
                  <a:lnTo>
                    <a:pt x="1981" y="12080"/>
                  </a:lnTo>
                  <a:lnTo>
                    <a:pt x="3565" y="11090"/>
                  </a:lnTo>
                  <a:lnTo>
                    <a:pt x="5347" y="9902"/>
                  </a:lnTo>
                  <a:lnTo>
                    <a:pt x="5988" y="9389"/>
                  </a:lnTo>
                  <a:lnTo>
                    <a:pt x="5149" y="10694"/>
                  </a:lnTo>
                  <a:lnTo>
                    <a:pt x="3961" y="12872"/>
                  </a:lnTo>
                  <a:lnTo>
                    <a:pt x="3367" y="13862"/>
                  </a:lnTo>
                  <a:lnTo>
                    <a:pt x="3367" y="14852"/>
                  </a:lnTo>
                  <a:lnTo>
                    <a:pt x="3367" y="15051"/>
                  </a:lnTo>
                  <a:lnTo>
                    <a:pt x="3565" y="15447"/>
                  </a:lnTo>
                  <a:lnTo>
                    <a:pt x="3961" y="15645"/>
                  </a:lnTo>
                  <a:lnTo>
                    <a:pt x="4357" y="15447"/>
                  </a:lnTo>
                  <a:lnTo>
                    <a:pt x="4753" y="15249"/>
                  </a:lnTo>
                  <a:lnTo>
                    <a:pt x="5347" y="14654"/>
                  </a:lnTo>
                  <a:lnTo>
                    <a:pt x="6140" y="14060"/>
                  </a:lnTo>
                  <a:lnTo>
                    <a:pt x="7526" y="12278"/>
                  </a:lnTo>
                  <a:lnTo>
                    <a:pt x="7704" y="12060"/>
                  </a:lnTo>
                  <a:lnTo>
                    <a:pt x="7704" y="12060"/>
                  </a:lnTo>
                  <a:lnTo>
                    <a:pt x="7526" y="12476"/>
                  </a:lnTo>
                  <a:lnTo>
                    <a:pt x="6932" y="14852"/>
                  </a:lnTo>
                  <a:lnTo>
                    <a:pt x="6536" y="15843"/>
                  </a:lnTo>
                  <a:lnTo>
                    <a:pt x="6536" y="16833"/>
                  </a:lnTo>
                  <a:lnTo>
                    <a:pt x="6536" y="17229"/>
                  </a:lnTo>
                  <a:lnTo>
                    <a:pt x="6734" y="17625"/>
                  </a:lnTo>
                  <a:lnTo>
                    <a:pt x="7130" y="17823"/>
                  </a:lnTo>
                  <a:lnTo>
                    <a:pt x="7526" y="17625"/>
                  </a:lnTo>
                  <a:lnTo>
                    <a:pt x="7922" y="17427"/>
                  </a:lnTo>
                  <a:lnTo>
                    <a:pt x="8516" y="16635"/>
                  </a:lnTo>
                  <a:lnTo>
                    <a:pt x="9308" y="15645"/>
                  </a:lnTo>
                  <a:lnTo>
                    <a:pt x="11684" y="12080"/>
                  </a:lnTo>
                  <a:lnTo>
                    <a:pt x="12278" y="10892"/>
                  </a:lnTo>
                  <a:lnTo>
                    <a:pt x="12476" y="11882"/>
                  </a:lnTo>
                  <a:lnTo>
                    <a:pt x="13070" y="13268"/>
                  </a:lnTo>
                  <a:lnTo>
                    <a:pt x="13665" y="13862"/>
                  </a:lnTo>
                  <a:lnTo>
                    <a:pt x="14259" y="14060"/>
                  </a:lnTo>
                  <a:lnTo>
                    <a:pt x="14655" y="14060"/>
                  </a:lnTo>
                  <a:lnTo>
                    <a:pt x="14853" y="13862"/>
                  </a:lnTo>
                  <a:lnTo>
                    <a:pt x="15051" y="13268"/>
                  </a:lnTo>
                  <a:lnTo>
                    <a:pt x="15249" y="12674"/>
                  </a:lnTo>
                  <a:lnTo>
                    <a:pt x="15447" y="11288"/>
                  </a:lnTo>
                  <a:lnTo>
                    <a:pt x="15249" y="8120"/>
                  </a:lnTo>
                  <a:lnTo>
                    <a:pt x="15249" y="7724"/>
                  </a:lnTo>
                  <a:lnTo>
                    <a:pt x="15051" y="7724"/>
                  </a:lnTo>
                  <a:lnTo>
                    <a:pt x="14655" y="7922"/>
                  </a:lnTo>
                  <a:lnTo>
                    <a:pt x="14655" y="8120"/>
                  </a:lnTo>
                  <a:lnTo>
                    <a:pt x="14853" y="11288"/>
                  </a:lnTo>
                  <a:lnTo>
                    <a:pt x="14655" y="13070"/>
                  </a:lnTo>
                  <a:lnTo>
                    <a:pt x="14457" y="13466"/>
                  </a:lnTo>
                  <a:lnTo>
                    <a:pt x="13863" y="13466"/>
                  </a:lnTo>
                  <a:lnTo>
                    <a:pt x="13466" y="12674"/>
                  </a:lnTo>
                  <a:lnTo>
                    <a:pt x="12872" y="10892"/>
                  </a:lnTo>
                  <a:lnTo>
                    <a:pt x="12674" y="10100"/>
                  </a:lnTo>
                  <a:lnTo>
                    <a:pt x="12674" y="9902"/>
                  </a:lnTo>
                  <a:lnTo>
                    <a:pt x="12476" y="9704"/>
                  </a:lnTo>
                  <a:lnTo>
                    <a:pt x="12080" y="9704"/>
                  </a:lnTo>
                  <a:lnTo>
                    <a:pt x="11486" y="10892"/>
                  </a:lnTo>
                  <a:lnTo>
                    <a:pt x="9110" y="14852"/>
                  </a:lnTo>
                  <a:lnTo>
                    <a:pt x="7922" y="16635"/>
                  </a:lnTo>
                  <a:lnTo>
                    <a:pt x="7328" y="17031"/>
                  </a:lnTo>
                  <a:lnTo>
                    <a:pt x="7130" y="17229"/>
                  </a:lnTo>
                  <a:lnTo>
                    <a:pt x="7130" y="17031"/>
                  </a:lnTo>
                  <a:lnTo>
                    <a:pt x="7130" y="16833"/>
                  </a:lnTo>
                  <a:lnTo>
                    <a:pt x="7328" y="15051"/>
                  </a:lnTo>
                  <a:lnTo>
                    <a:pt x="8516" y="11684"/>
                  </a:lnTo>
                  <a:lnTo>
                    <a:pt x="9110" y="10496"/>
                  </a:lnTo>
                  <a:lnTo>
                    <a:pt x="9197" y="10236"/>
                  </a:lnTo>
                  <a:lnTo>
                    <a:pt x="9197" y="10236"/>
                  </a:lnTo>
                  <a:lnTo>
                    <a:pt x="9308" y="10100"/>
                  </a:lnTo>
                  <a:lnTo>
                    <a:pt x="9251" y="10072"/>
                  </a:lnTo>
                  <a:lnTo>
                    <a:pt x="9251" y="10072"/>
                  </a:lnTo>
                  <a:lnTo>
                    <a:pt x="9308" y="9902"/>
                  </a:lnTo>
                  <a:lnTo>
                    <a:pt x="9308" y="9704"/>
                  </a:lnTo>
                  <a:lnTo>
                    <a:pt x="9110" y="9506"/>
                  </a:lnTo>
                  <a:lnTo>
                    <a:pt x="8912" y="9506"/>
                  </a:lnTo>
                  <a:lnTo>
                    <a:pt x="8714" y="9704"/>
                  </a:lnTo>
                  <a:lnTo>
                    <a:pt x="8714" y="9704"/>
                  </a:lnTo>
                  <a:lnTo>
                    <a:pt x="8714" y="9704"/>
                  </a:lnTo>
                  <a:lnTo>
                    <a:pt x="8120" y="10496"/>
                  </a:lnTo>
                  <a:lnTo>
                    <a:pt x="5942" y="13268"/>
                  </a:lnTo>
                  <a:lnTo>
                    <a:pt x="4753" y="14456"/>
                  </a:lnTo>
                  <a:lnTo>
                    <a:pt x="4159" y="14852"/>
                  </a:lnTo>
                  <a:lnTo>
                    <a:pt x="3961" y="15051"/>
                  </a:lnTo>
                  <a:lnTo>
                    <a:pt x="3961" y="14852"/>
                  </a:lnTo>
                  <a:lnTo>
                    <a:pt x="3961" y="14060"/>
                  </a:lnTo>
                  <a:lnTo>
                    <a:pt x="4357" y="13268"/>
                  </a:lnTo>
                  <a:lnTo>
                    <a:pt x="5347" y="11486"/>
                  </a:lnTo>
                  <a:lnTo>
                    <a:pt x="6338" y="9902"/>
                  </a:lnTo>
                  <a:lnTo>
                    <a:pt x="7130" y="8714"/>
                  </a:lnTo>
                  <a:lnTo>
                    <a:pt x="7328" y="8318"/>
                  </a:lnTo>
                  <a:lnTo>
                    <a:pt x="7328" y="8318"/>
                  </a:lnTo>
                  <a:lnTo>
                    <a:pt x="7328" y="8318"/>
                  </a:lnTo>
                  <a:lnTo>
                    <a:pt x="7526" y="8120"/>
                  </a:lnTo>
                  <a:lnTo>
                    <a:pt x="7328" y="7922"/>
                  </a:lnTo>
                  <a:lnTo>
                    <a:pt x="6932" y="7922"/>
                  </a:lnTo>
                  <a:lnTo>
                    <a:pt x="6140" y="8516"/>
                  </a:lnTo>
                  <a:lnTo>
                    <a:pt x="3565" y="10496"/>
                  </a:lnTo>
                  <a:lnTo>
                    <a:pt x="2179" y="11288"/>
                  </a:lnTo>
                  <a:lnTo>
                    <a:pt x="1387" y="11446"/>
                  </a:lnTo>
                  <a:lnTo>
                    <a:pt x="1387" y="11446"/>
                  </a:lnTo>
                  <a:lnTo>
                    <a:pt x="1387" y="11090"/>
                  </a:lnTo>
                  <a:lnTo>
                    <a:pt x="2377" y="9704"/>
                  </a:lnTo>
                  <a:lnTo>
                    <a:pt x="3961" y="8120"/>
                  </a:lnTo>
                  <a:lnTo>
                    <a:pt x="5149" y="6733"/>
                  </a:lnTo>
                  <a:lnTo>
                    <a:pt x="5744" y="6337"/>
                  </a:lnTo>
                  <a:lnTo>
                    <a:pt x="5744" y="6139"/>
                  </a:lnTo>
                  <a:lnTo>
                    <a:pt x="5744" y="5941"/>
                  </a:lnTo>
                  <a:lnTo>
                    <a:pt x="5545" y="5743"/>
                  </a:lnTo>
                  <a:lnTo>
                    <a:pt x="5347" y="5743"/>
                  </a:lnTo>
                  <a:lnTo>
                    <a:pt x="4753" y="6139"/>
                  </a:lnTo>
                  <a:lnTo>
                    <a:pt x="2575" y="6932"/>
                  </a:lnTo>
                  <a:lnTo>
                    <a:pt x="1387" y="7328"/>
                  </a:lnTo>
                  <a:lnTo>
                    <a:pt x="708" y="7497"/>
                  </a:lnTo>
                  <a:lnTo>
                    <a:pt x="708" y="7497"/>
                  </a:lnTo>
                  <a:lnTo>
                    <a:pt x="793" y="7328"/>
                  </a:lnTo>
                  <a:lnTo>
                    <a:pt x="1783" y="6337"/>
                  </a:lnTo>
                  <a:lnTo>
                    <a:pt x="2971" y="5149"/>
                  </a:lnTo>
                  <a:lnTo>
                    <a:pt x="4159" y="4159"/>
                  </a:lnTo>
                  <a:lnTo>
                    <a:pt x="4753" y="3763"/>
                  </a:lnTo>
                  <a:lnTo>
                    <a:pt x="7922" y="991"/>
                  </a:lnTo>
                  <a:lnTo>
                    <a:pt x="8516" y="595"/>
                  </a:lnTo>
                  <a:lnTo>
                    <a:pt x="8714" y="397"/>
                  </a:lnTo>
                  <a:lnTo>
                    <a:pt x="8912" y="199"/>
                  </a:lnTo>
                  <a:lnTo>
                    <a:pt x="8912"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755;p57">
              <a:extLst>
                <a:ext uri="{FF2B5EF4-FFF2-40B4-BE49-F238E27FC236}">
                  <a16:creationId xmlns:a16="http://schemas.microsoft.com/office/drawing/2014/main" id="{7C3238B2-7D92-5A83-6340-51D7DB27B99B}"/>
                </a:ext>
              </a:extLst>
            </p:cNvPr>
            <p:cNvSpPr/>
            <p:nvPr/>
          </p:nvSpPr>
          <p:spPr>
            <a:xfrm>
              <a:off x="-4539599" y="1631837"/>
              <a:ext cx="829637" cy="879030"/>
            </a:xfrm>
            <a:custGeom>
              <a:avLst/>
              <a:gdLst/>
              <a:ahLst/>
              <a:cxnLst/>
              <a:rect l="l" t="t" r="r" b="b"/>
              <a:pathLst>
                <a:path w="49903" h="52874" extrusionOk="0">
                  <a:moveTo>
                    <a:pt x="20991" y="0"/>
                  </a:moveTo>
                  <a:lnTo>
                    <a:pt x="18615" y="198"/>
                  </a:lnTo>
                  <a:lnTo>
                    <a:pt x="15842" y="594"/>
                  </a:lnTo>
                  <a:lnTo>
                    <a:pt x="13070" y="1189"/>
                  </a:lnTo>
                  <a:lnTo>
                    <a:pt x="9902" y="1981"/>
                  </a:lnTo>
                  <a:lnTo>
                    <a:pt x="6337" y="3169"/>
                  </a:lnTo>
                  <a:lnTo>
                    <a:pt x="3169" y="4159"/>
                  </a:lnTo>
                  <a:lnTo>
                    <a:pt x="0" y="5545"/>
                  </a:lnTo>
                  <a:lnTo>
                    <a:pt x="991" y="7921"/>
                  </a:lnTo>
                  <a:lnTo>
                    <a:pt x="2377" y="11288"/>
                  </a:lnTo>
                  <a:lnTo>
                    <a:pt x="3367" y="15644"/>
                  </a:lnTo>
                  <a:lnTo>
                    <a:pt x="3961" y="18021"/>
                  </a:lnTo>
                  <a:lnTo>
                    <a:pt x="4357" y="20595"/>
                  </a:lnTo>
                  <a:lnTo>
                    <a:pt x="9506" y="19209"/>
                  </a:lnTo>
                  <a:lnTo>
                    <a:pt x="9506" y="19209"/>
                  </a:lnTo>
                  <a:lnTo>
                    <a:pt x="9308" y="52873"/>
                  </a:lnTo>
                  <a:lnTo>
                    <a:pt x="9308" y="52873"/>
                  </a:lnTo>
                  <a:lnTo>
                    <a:pt x="11882" y="51487"/>
                  </a:lnTo>
                  <a:lnTo>
                    <a:pt x="14456" y="50299"/>
                  </a:lnTo>
                  <a:lnTo>
                    <a:pt x="17031" y="49309"/>
                  </a:lnTo>
                  <a:lnTo>
                    <a:pt x="19407" y="48516"/>
                  </a:lnTo>
                  <a:lnTo>
                    <a:pt x="21981" y="47922"/>
                  </a:lnTo>
                  <a:lnTo>
                    <a:pt x="24555" y="47328"/>
                  </a:lnTo>
                  <a:lnTo>
                    <a:pt x="29704" y="46536"/>
                  </a:lnTo>
                  <a:lnTo>
                    <a:pt x="39803" y="44952"/>
                  </a:lnTo>
                  <a:lnTo>
                    <a:pt x="44952" y="43962"/>
                  </a:lnTo>
                  <a:lnTo>
                    <a:pt x="47526" y="43368"/>
                  </a:lnTo>
                  <a:lnTo>
                    <a:pt x="49903" y="42576"/>
                  </a:lnTo>
                  <a:lnTo>
                    <a:pt x="48913" y="39011"/>
                  </a:lnTo>
                  <a:lnTo>
                    <a:pt x="47922" y="35051"/>
                  </a:lnTo>
                  <a:lnTo>
                    <a:pt x="46338" y="30298"/>
                  </a:lnTo>
                  <a:lnTo>
                    <a:pt x="44556" y="24952"/>
                  </a:lnTo>
                  <a:lnTo>
                    <a:pt x="42378" y="19605"/>
                  </a:lnTo>
                  <a:lnTo>
                    <a:pt x="40001" y="14654"/>
                  </a:lnTo>
                  <a:lnTo>
                    <a:pt x="38813" y="12476"/>
                  </a:lnTo>
                  <a:lnTo>
                    <a:pt x="37427" y="10496"/>
                  </a:lnTo>
                  <a:lnTo>
                    <a:pt x="34853" y="6931"/>
                  </a:lnTo>
                  <a:lnTo>
                    <a:pt x="33665" y="5545"/>
                  </a:lnTo>
                  <a:lnTo>
                    <a:pt x="32278" y="4159"/>
                  </a:lnTo>
                  <a:lnTo>
                    <a:pt x="31090" y="2971"/>
                  </a:lnTo>
                  <a:lnTo>
                    <a:pt x="29704" y="1981"/>
                  </a:lnTo>
                  <a:lnTo>
                    <a:pt x="28318" y="1189"/>
                  </a:lnTo>
                  <a:lnTo>
                    <a:pt x="26734" y="594"/>
                  </a:lnTo>
                  <a:lnTo>
                    <a:pt x="24952" y="198"/>
                  </a:lnTo>
                  <a:lnTo>
                    <a:pt x="22971" y="0"/>
                  </a:lnTo>
                  <a:close/>
                </a:path>
              </a:pathLst>
            </a:custGeom>
            <a:solidFill>
              <a:srgbClr val="E247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756;p57">
              <a:extLst>
                <a:ext uri="{FF2B5EF4-FFF2-40B4-BE49-F238E27FC236}">
                  <a16:creationId xmlns:a16="http://schemas.microsoft.com/office/drawing/2014/main" id="{84836895-92E0-98C7-D927-428B54EFD230}"/>
                </a:ext>
              </a:extLst>
            </p:cNvPr>
            <p:cNvSpPr/>
            <p:nvPr/>
          </p:nvSpPr>
          <p:spPr>
            <a:xfrm>
              <a:off x="-4661411" y="1921544"/>
              <a:ext cx="427994" cy="134995"/>
            </a:xfrm>
            <a:custGeom>
              <a:avLst/>
              <a:gdLst/>
              <a:ahLst/>
              <a:cxnLst/>
              <a:rect l="l" t="t" r="r" b="b"/>
              <a:pathLst>
                <a:path w="25744" h="8120" extrusionOk="0">
                  <a:moveTo>
                    <a:pt x="25348" y="1"/>
                  </a:moveTo>
                  <a:lnTo>
                    <a:pt x="21189" y="595"/>
                  </a:lnTo>
                  <a:lnTo>
                    <a:pt x="16833" y="1387"/>
                  </a:lnTo>
                  <a:lnTo>
                    <a:pt x="11486" y="2971"/>
                  </a:lnTo>
                  <a:lnTo>
                    <a:pt x="8516" y="3961"/>
                  </a:lnTo>
                  <a:lnTo>
                    <a:pt x="5545" y="5149"/>
                  </a:lnTo>
                  <a:lnTo>
                    <a:pt x="198" y="7724"/>
                  </a:lnTo>
                  <a:lnTo>
                    <a:pt x="0" y="7724"/>
                  </a:lnTo>
                  <a:lnTo>
                    <a:pt x="0" y="8120"/>
                  </a:lnTo>
                  <a:lnTo>
                    <a:pt x="397" y="8120"/>
                  </a:lnTo>
                  <a:lnTo>
                    <a:pt x="5941" y="5743"/>
                  </a:lnTo>
                  <a:lnTo>
                    <a:pt x="8714" y="4555"/>
                  </a:lnTo>
                  <a:lnTo>
                    <a:pt x="11684" y="3565"/>
                  </a:lnTo>
                  <a:lnTo>
                    <a:pt x="17031" y="1981"/>
                  </a:lnTo>
                  <a:lnTo>
                    <a:pt x="21189" y="1189"/>
                  </a:lnTo>
                  <a:lnTo>
                    <a:pt x="25546" y="595"/>
                  </a:lnTo>
                  <a:lnTo>
                    <a:pt x="25744" y="397"/>
                  </a:lnTo>
                  <a:lnTo>
                    <a:pt x="25744" y="199"/>
                  </a:lnTo>
                  <a:lnTo>
                    <a:pt x="25546"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2953;p57">
            <a:extLst>
              <a:ext uri="{FF2B5EF4-FFF2-40B4-BE49-F238E27FC236}">
                <a16:creationId xmlns:a16="http://schemas.microsoft.com/office/drawing/2014/main" id="{B72612EE-A319-7489-A05F-98B155B4E7DB}"/>
              </a:ext>
            </a:extLst>
          </p:cNvPr>
          <p:cNvGrpSpPr/>
          <p:nvPr/>
        </p:nvGrpSpPr>
        <p:grpSpPr>
          <a:xfrm>
            <a:off x="7270267" y="-2764"/>
            <a:ext cx="1144221" cy="1996004"/>
            <a:chOff x="-3476231" y="1197276"/>
            <a:chExt cx="2120170" cy="3025501"/>
          </a:xfrm>
        </p:grpSpPr>
        <p:sp>
          <p:nvSpPr>
            <p:cNvPr id="42" name="Google Shape;2954;p57">
              <a:extLst>
                <a:ext uri="{FF2B5EF4-FFF2-40B4-BE49-F238E27FC236}">
                  <a16:creationId xmlns:a16="http://schemas.microsoft.com/office/drawing/2014/main" id="{F1E9C196-B093-0170-482B-16DE65F99912}"/>
                </a:ext>
              </a:extLst>
            </p:cNvPr>
            <p:cNvSpPr/>
            <p:nvPr/>
          </p:nvSpPr>
          <p:spPr>
            <a:xfrm>
              <a:off x="-2508340" y="1289445"/>
              <a:ext cx="513596" cy="684784"/>
            </a:xfrm>
            <a:custGeom>
              <a:avLst/>
              <a:gdLst/>
              <a:ahLst/>
              <a:cxnLst/>
              <a:rect l="l" t="t" r="r" b="b"/>
              <a:pathLst>
                <a:path w="30893" h="41190" extrusionOk="0">
                  <a:moveTo>
                    <a:pt x="24952" y="1"/>
                  </a:moveTo>
                  <a:lnTo>
                    <a:pt x="22774" y="199"/>
                  </a:lnTo>
                  <a:lnTo>
                    <a:pt x="20991" y="595"/>
                  </a:lnTo>
                  <a:lnTo>
                    <a:pt x="19209" y="991"/>
                  </a:lnTo>
                  <a:lnTo>
                    <a:pt x="1" y="25744"/>
                  </a:lnTo>
                  <a:lnTo>
                    <a:pt x="7724" y="41190"/>
                  </a:lnTo>
                  <a:lnTo>
                    <a:pt x="11486" y="38616"/>
                  </a:lnTo>
                  <a:lnTo>
                    <a:pt x="11486" y="37824"/>
                  </a:lnTo>
                  <a:lnTo>
                    <a:pt x="11288" y="36833"/>
                  </a:lnTo>
                  <a:lnTo>
                    <a:pt x="11486" y="35843"/>
                  </a:lnTo>
                  <a:lnTo>
                    <a:pt x="11684" y="34655"/>
                  </a:lnTo>
                  <a:lnTo>
                    <a:pt x="12080" y="33467"/>
                  </a:lnTo>
                  <a:lnTo>
                    <a:pt x="12872" y="32279"/>
                  </a:lnTo>
                  <a:lnTo>
                    <a:pt x="13863" y="31487"/>
                  </a:lnTo>
                  <a:lnTo>
                    <a:pt x="17031" y="29705"/>
                  </a:lnTo>
                  <a:lnTo>
                    <a:pt x="19011" y="28318"/>
                  </a:lnTo>
                  <a:lnTo>
                    <a:pt x="19803" y="27526"/>
                  </a:lnTo>
                  <a:lnTo>
                    <a:pt x="20793" y="26536"/>
                  </a:lnTo>
                  <a:lnTo>
                    <a:pt x="21585" y="25546"/>
                  </a:lnTo>
                  <a:lnTo>
                    <a:pt x="22378" y="24160"/>
                  </a:lnTo>
                  <a:lnTo>
                    <a:pt x="22972" y="22774"/>
                  </a:lnTo>
                  <a:lnTo>
                    <a:pt x="23368" y="21189"/>
                  </a:lnTo>
                  <a:lnTo>
                    <a:pt x="23764" y="19209"/>
                  </a:lnTo>
                  <a:lnTo>
                    <a:pt x="23962" y="17031"/>
                  </a:lnTo>
                  <a:lnTo>
                    <a:pt x="23764" y="14655"/>
                  </a:lnTo>
                  <a:lnTo>
                    <a:pt x="23566" y="12080"/>
                  </a:lnTo>
                  <a:lnTo>
                    <a:pt x="23962" y="12080"/>
                  </a:lnTo>
                  <a:lnTo>
                    <a:pt x="25744" y="11882"/>
                  </a:lnTo>
                  <a:lnTo>
                    <a:pt x="26932" y="11486"/>
                  </a:lnTo>
                  <a:lnTo>
                    <a:pt x="28318" y="10892"/>
                  </a:lnTo>
                  <a:lnTo>
                    <a:pt x="29308" y="10100"/>
                  </a:lnTo>
                  <a:lnTo>
                    <a:pt x="29903" y="9506"/>
                  </a:lnTo>
                  <a:lnTo>
                    <a:pt x="30299" y="8714"/>
                  </a:lnTo>
                  <a:lnTo>
                    <a:pt x="30497" y="7922"/>
                  </a:lnTo>
                  <a:lnTo>
                    <a:pt x="30695" y="7130"/>
                  </a:lnTo>
                  <a:lnTo>
                    <a:pt x="30893" y="5942"/>
                  </a:lnTo>
                  <a:lnTo>
                    <a:pt x="30695" y="4753"/>
                  </a:lnTo>
                  <a:lnTo>
                    <a:pt x="30497" y="3367"/>
                  </a:lnTo>
                  <a:lnTo>
                    <a:pt x="30101" y="2377"/>
                  </a:lnTo>
                  <a:lnTo>
                    <a:pt x="29506" y="1585"/>
                  </a:lnTo>
                  <a:lnTo>
                    <a:pt x="28714" y="991"/>
                  </a:lnTo>
                  <a:lnTo>
                    <a:pt x="27922" y="397"/>
                  </a:lnTo>
                  <a:lnTo>
                    <a:pt x="26932" y="199"/>
                  </a:lnTo>
                  <a:lnTo>
                    <a:pt x="25942" y="1"/>
                  </a:lnTo>
                  <a:close/>
                </a:path>
              </a:pathLst>
            </a:custGeom>
            <a:solidFill>
              <a:srgbClr val="000000">
                <a:alpha val="3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55;p57">
              <a:extLst>
                <a:ext uri="{FF2B5EF4-FFF2-40B4-BE49-F238E27FC236}">
                  <a16:creationId xmlns:a16="http://schemas.microsoft.com/office/drawing/2014/main" id="{198A240C-61EC-F13C-ED4A-BAF47C6D5232}"/>
                </a:ext>
              </a:extLst>
            </p:cNvPr>
            <p:cNvSpPr/>
            <p:nvPr/>
          </p:nvSpPr>
          <p:spPr>
            <a:xfrm>
              <a:off x="-3393921" y="1671338"/>
              <a:ext cx="1978608" cy="2551439"/>
            </a:xfrm>
            <a:custGeom>
              <a:avLst/>
              <a:gdLst/>
              <a:ahLst/>
              <a:cxnLst/>
              <a:rect l="l" t="t" r="r" b="b"/>
              <a:pathLst>
                <a:path w="119014" h="153470" extrusionOk="0">
                  <a:moveTo>
                    <a:pt x="9703" y="1"/>
                  </a:moveTo>
                  <a:lnTo>
                    <a:pt x="5149" y="4555"/>
                  </a:lnTo>
                  <a:lnTo>
                    <a:pt x="0" y="9110"/>
                  </a:lnTo>
                  <a:lnTo>
                    <a:pt x="2970" y="11882"/>
                  </a:lnTo>
                  <a:lnTo>
                    <a:pt x="6931" y="15447"/>
                  </a:lnTo>
                  <a:lnTo>
                    <a:pt x="11684" y="19407"/>
                  </a:lnTo>
                  <a:lnTo>
                    <a:pt x="17030" y="23566"/>
                  </a:lnTo>
                  <a:lnTo>
                    <a:pt x="20001" y="25744"/>
                  </a:lnTo>
                  <a:lnTo>
                    <a:pt x="22971" y="27724"/>
                  </a:lnTo>
                  <a:lnTo>
                    <a:pt x="26337" y="29704"/>
                  </a:lnTo>
                  <a:lnTo>
                    <a:pt x="29506" y="31487"/>
                  </a:lnTo>
                  <a:lnTo>
                    <a:pt x="32872" y="33269"/>
                  </a:lnTo>
                  <a:lnTo>
                    <a:pt x="36437" y="34853"/>
                  </a:lnTo>
                  <a:lnTo>
                    <a:pt x="39803" y="36041"/>
                  </a:lnTo>
                  <a:lnTo>
                    <a:pt x="43368" y="37229"/>
                  </a:lnTo>
                  <a:lnTo>
                    <a:pt x="47724" y="52873"/>
                  </a:lnTo>
                  <a:lnTo>
                    <a:pt x="52279" y="69111"/>
                  </a:lnTo>
                  <a:lnTo>
                    <a:pt x="57625" y="88320"/>
                  </a:lnTo>
                  <a:lnTo>
                    <a:pt x="63566" y="107924"/>
                  </a:lnTo>
                  <a:lnTo>
                    <a:pt x="66536" y="117231"/>
                  </a:lnTo>
                  <a:lnTo>
                    <a:pt x="69507" y="125747"/>
                  </a:lnTo>
                  <a:lnTo>
                    <a:pt x="72279" y="133469"/>
                  </a:lnTo>
                  <a:lnTo>
                    <a:pt x="74853" y="140004"/>
                  </a:lnTo>
                  <a:lnTo>
                    <a:pt x="77032" y="144955"/>
                  </a:lnTo>
                  <a:lnTo>
                    <a:pt x="78022" y="146935"/>
                  </a:lnTo>
                  <a:lnTo>
                    <a:pt x="79012" y="148321"/>
                  </a:lnTo>
                  <a:lnTo>
                    <a:pt x="78022" y="153470"/>
                  </a:lnTo>
                  <a:lnTo>
                    <a:pt x="92676" y="137034"/>
                  </a:lnTo>
                  <a:lnTo>
                    <a:pt x="87725" y="125945"/>
                  </a:lnTo>
                  <a:lnTo>
                    <a:pt x="83369" y="115449"/>
                  </a:lnTo>
                  <a:lnTo>
                    <a:pt x="81190" y="110103"/>
                  </a:lnTo>
                  <a:lnTo>
                    <a:pt x="79210" y="104954"/>
                  </a:lnTo>
                  <a:lnTo>
                    <a:pt x="79210" y="104954"/>
                  </a:lnTo>
                  <a:lnTo>
                    <a:pt x="80002" y="105152"/>
                  </a:lnTo>
                  <a:lnTo>
                    <a:pt x="81982" y="105746"/>
                  </a:lnTo>
                  <a:lnTo>
                    <a:pt x="84953" y="106142"/>
                  </a:lnTo>
                  <a:lnTo>
                    <a:pt x="88913" y="106340"/>
                  </a:lnTo>
                  <a:lnTo>
                    <a:pt x="91686" y="106142"/>
                  </a:lnTo>
                  <a:lnTo>
                    <a:pt x="94656" y="105746"/>
                  </a:lnTo>
                  <a:lnTo>
                    <a:pt x="97824" y="105152"/>
                  </a:lnTo>
                  <a:lnTo>
                    <a:pt x="101191" y="103964"/>
                  </a:lnTo>
                  <a:lnTo>
                    <a:pt x="104359" y="102380"/>
                  </a:lnTo>
                  <a:lnTo>
                    <a:pt x="106141" y="101389"/>
                  </a:lnTo>
                  <a:lnTo>
                    <a:pt x="107726" y="100201"/>
                  </a:lnTo>
                  <a:lnTo>
                    <a:pt x="109310" y="99013"/>
                  </a:lnTo>
                  <a:lnTo>
                    <a:pt x="110894" y="97429"/>
                  </a:lnTo>
                  <a:lnTo>
                    <a:pt x="112478" y="95845"/>
                  </a:lnTo>
                  <a:lnTo>
                    <a:pt x="114062" y="94063"/>
                  </a:lnTo>
                  <a:lnTo>
                    <a:pt x="119013" y="95845"/>
                  </a:lnTo>
                  <a:lnTo>
                    <a:pt x="111290" y="80597"/>
                  </a:lnTo>
                  <a:lnTo>
                    <a:pt x="80794" y="89508"/>
                  </a:lnTo>
                  <a:lnTo>
                    <a:pt x="51487" y="27130"/>
                  </a:lnTo>
                  <a:lnTo>
                    <a:pt x="9703" y="1"/>
                  </a:lnTo>
                  <a:close/>
                </a:path>
              </a:pathLst>
            </a:custGeom>
            <a:solidFill>
              <a:srgbClr val="000000">
                <a:alpha val="3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56;p57">
              <a:extLst>
                <a:ext uri="{FF2B5EF4-FFF2-40B4-BE49-F238E27FC236}">
                  <a16:creationId xmlns:a16="http://schemas.microsoft.com/office/drawing/2014/main" id="{6E6E3AC5-69E8-B574-E952-E15FD365A1C2}"/>
                </a:ext>
              </a:extLst>
            </p:cNvPr>
            <p:cNvSpPr/>
            <p:nvPr/>
          </p:nvSpPr>
          <p:spPr>
            <a:xfrm>
              <a:off x="-2742071" y="2695205"/>
              <a:ext cx="806595" cy="171204"/>
            </a:xfrm>
            <a:custGeom>
              <a:avLst/>
              <a:gdLst/>
              <a:ahLst/>
              <a:cxnLst/>
              <a:rect l="l" t="t" r="r" b="b"/>
              <a:pathLst>
                <a:path w="48517" h="10298" extrusionOk="0">
                  <a:moveTo>
                    <a:pt x="48516" y="0"/>
                  </a:moveTo>
                  <a:lnTo>
                    <a:pt x="7327" y="2773"/>
                  </a:lnTo>
                  <a:lnTo>
                    <a:pt x="0" y="8912"/>
                  </a:lnTo>
                  <a:lnTo>
                    <a:pt x="2178" y="9506"/>
                  </a:lnTo>
                  <a:lnTo>
                    <a:pt x="4159" y="9902"/>
                  </a:lnTo>
                  <a:lnTo>
                    <a:pt x="5941" y="10100"/>
                  </a:lnTo>
                  <a:lnTo>
                    <a:pt x="7723" y="10298"/>
                  </a:lnTo>
                  <a:lnTo>
                    <a:pt x="9505" y="10100"/>
                  </a:lnTo>
                  <a:lnTo>
                    <a:pt x="11089" y="10100"/>
                  </a:lnTo>
                  <a:lnTo>
                    <a:pt x="14258" y="9506"/>
                  </a:lnTo>
                  <a:lnTo>
                    <a:pt x="20199" y="7921"/>
                  </a:lnTo>
                  <a:lnTo>
                    <a:pt x="23565" y="7525"/>
                  </a:lnTo>
                  <a:lnTo>
                    <a:pt x="25149" y="7327"/>
                  </a:lnTo>
                  <a:lnTo>
                    <a:pt x="30694" y="7327"/>
                  </a:lnTo>
                  <a:lnTo>
                    <a:pt x="34060" y="7129"/>
                  </a:lnTo>
                  <a:lnTo>
                    <a:pt x="37427" y="6733"/>
                  </a:lnTo>
                  <a:lnTo>
                    <a:pt x="40199" y="5941"/>
                  </a:lnTo>
                  <a:lnTo>
                    <a:pt x="42971" y="4753"/>
                  </a:lnTo>
                  <a:lnTo>
                    <a:pt x="45150" y="3565"/>
                  </a:lnTo>
                  <a:lnTo>
                    <a:pt x="46140" y="2773"/>
                  </a:lnTo>
                  <a:lnTo>
                    <a:pt x="47130" y="1981"/>
                  </a:lnTo>
                  <a:lnTo>
                    <a:pt x="47724" y="991"/>
                  </a:lnTo>
                  <a:lnTo>
                    <a:pt x="48516" y="0"/>
                  </a:lnTo>
                  <a:close/>
                </a:path>
              </a:pathLst>
            </a:custGeom>
            <a:solidFill>
              <a:srgbClr val="DFD6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57;p57">
              <a:extLst>
                <a:ext uri="{FF2B5EF4-FFF2-40B4-BE49-F238E27FC236}">
                  <a16:creationId xmlns:a16="http://schemas.microsoft.com/office/drawing/2014/main" id="{F0300957-338F-146E-4D62-DE8189F70335}"/>
                </a:ext>
              </a:extLst>
            </p:cNvPr>
            <p:cNvSpPr/>
            <p:nvPr/>
          </p:nvSpPr>
          <p:spPr>
            <a:xfrm>
              <a:off x="-3472939" y="1437591"/>
              <a:ext cx="760511" cy="734177"/>
            </a:xfrm>
            <a:custGeom>
              <a:avLst/>
              <a:gdLst/>
              <a:ahLst/>
              <a:cxnLst/>
              <a:rect l="l" t="t" r="r" b="b"/>
              <a:pathLst>
                <a:path w="45745" h="44161" extrusionOk="0">
                  <a:moveTo>
                    <a:pt x="6733" y="1"/>
                  </a:moveTo>
                  <a:lnTo>
                    <a:pt x="6535" y="199"/>
                  </a:lnTo>
                  <a:lnTo>
                    <a:pt x="6535" y="397"/>
                  </a:lnTo>
                  <a:lnTo>
                    <a:pt x="6535" y="1189"/>
                  </a:lnTo>
                  <a:lnTo>
                    <a:pt x="7327" y="3367"/>
                  </a:lnTo>
                  <a:lnTo>
                    <a:pt x="8516" y="6338"/>
                  </a:lnTo>
                  <a:lnTo>
                    <a:pt x="7921" y="5348"/>
                  </a:lnTo>
                  <a:lnTo>
                    <a:pt x="6337" y="3565"/>
                  </a:lnTo>
                  <a:lnTo>
                    <a:pt x="5545" y="2575"/>
                  </a:lnTo>
                  <a:lnTo>
                    <a:pt x="4753" y="1783"/>
                  </a:lnTo>
                  <a:lnTo>
                    <a:pt x="4159" y="1387"/>
                  </a:lnTo>
                  <a:lnTo>
                    <a:pt x="3763" y="1387"/>
                  </a:lnTo>
                  <a:lnTo>
                    <a:pt x="3565" y="1585"/>
                  </a:lnTo>
                  <a:lnTo>
                    <a:pt x="3565" y="2179"/>
                  </a:lnTo>
                  <a:lnTo>
                    <a:pt x="3763" y="2971"/>
                  </a:lnTo>
                  <a:lnTo>
                    <a:pt x="4753" y="5150"/>
                  </a:lnTo>
                  <a:lnTo>
                    <a:pt x="5743" y="7130"/>
                  </a:lnTo>
                  <a:lnTo>
                    <a:pt x="4159" y="5744"/>
                  </a:lnTo>
                  <a:lnTo>
                    <a:pt x="2575" y="4357"/>
                  </a:lnTo>
                  <a:lnTo>
                    <a:pt x="1783" y="4159"/>
                  </a:lnTo>
                  <a:lnTo>
                    <a:pt x="1387" y="4159"/>
                  </a:lnTo>
                  <a:lnTo>
                    <a:pt x="1387" y="4754"/>
                  </a:lnTo>
                  <a:lnTo>
                    <a:pt x="1585" y="5546"/>
                  </a:lnTo>
                  <a:lnTo>
                    <a:pt x="2773" y="7328"/>
                  </a:lnTo>
                  <a:lnTo>
                    <a:pt x="4555" y="9704"/>
                  </a:lnTo>
                  <a:lnTo>
                    <a:pt x="2575" y="8318"/>
                  </a:lnTo>
                  <a:lnTo>
                    <a:pt x="991" y="7724"/>
                  </a:lnTo>
                  <a:lnTo>
                    <a:pt x="397" y="7526"/>
                  </a:lnTo>
                  <a:lnTo>
                    <a:pt x="0" y="7724"/>
                  </a:lnTo>
                  <a:lnTo>
                    <a:pt x="0" y="8120"/>
                  </a:lnTo>
                  <a:lnTo>
                    <a:pt x="397" y="8714"/>
                  </a:lnTo>
                  <a:lnTo>
                    <a:pt x="1585" y="10100"/>
                  </a:lnTo>
                  <a:lnTo>
                    <a:pt x="3367" y="11684"/>
                  </a:lnTo>
                  <a:lnTo>
                    <a:pt x="6535" y="15645"/>
                  </a:lnTo>
                  <a:lnTo>
                    <a:pt x="9902" y="19209"/>
                  </a:lnTo>
                  <a:lnTo>
                    <a:pt x="13070" y="22576"/>
                  </a:lnTo>
                  <a:lnTo>
                    <a:pt x="16437" y="25546"/>
                  </a:lnTo>
                  <a:lnTo>
                    <a:pt x="19803" y="28517"/>
                  </a:lnTo>
                  <a:lnTo>
                    <a:pt x="22971" y="31091"/>
                  </a:lnTo>
                  <a:lnTo>
                    <a:pt x="29110" y="35843"/>
                  </a:lnTo>
                  <a:lnTo>
                    <a:pt x="34457" y="39408"/>
                  </a:lnTo>
                  <a:lnTo>
                    <a:pt x="38813" y="41982"/>
                  </a:lnTo>
                  <a:lnTo>
                    <a:pt x="42576" y="44160"/>
                  </a:lnTo>
                  <a:lnTo>
                    <a:pt x="45744" y="38814"/>
                  </a:lnTo>
                  <a:lnTo>
                    <a:pt x="45150" y="27922"/>
                  </a:lnTo>
                  <a:lnTo>
                    <a:pt x="41784" y="26734"/>
                  </a:lnTo>
                  <a:lnTo>
                    <a:pt x="38417" y="25348"/>
                  </a:lnTo>
                  <a:lnTo>
                    <a:pt x="35249" y="23764"/>
                  </a:lnTo>
                  <a:lnTo>
                    <a:pt x="31882" y="21784"/>
                  </a:lnTo>
                  <a:lnTo>
                    <a:pt x="28318" y="19803"/>
                  </a:lnTo>
                  <a:lnTo>
                    <a:pt x="25348" y="17823"/>
                  </a:lnTo>
                  <a:lnTo>
                    <a:pt x="22971" y="15843"/>
                  </a:lnTo>
                  <a:lnTo>
                    <a:pt x="20793" y="14061"/>
                  </a:lnTo>
                  <a:lnTo>
                    <a:pt x="19209" y="12476"/>
                  </a:lnTo>
                  <a:lnTo>
                    <a:pt x="17823" y="10892"/>
                  </a:lnTo>
                  <a:lnTo>
                    <a:pt x="16040" y="8516"/>
                  </a:lnTo>
                  <a:lnTo>
                    <a:pt x="15644" y="7724"/>
                  </a:lnTo>
                  <a:lnTo>
                    <a:pt x="15446" y="6734"/>
                  </a:lnTo>
                  <a:lnTo>
                    <a:pt x="15446" y="4952"/>
                  </a:lnTo>
                  <a:lnTo>
                    <a:pt x="15446" y="3565"/>
                  </a:lnTo>
                  <a:lnTo>
                    <a:pt x="15248" y="3169"/>
                  </a:lnTo>
                  <a:lnTo>
                    <a:pt x="14852" y="2971"/>
                  </a:lnTo>
                  <a:lnTo>
                    <a:pt x="14258" y="2773"/>
                  </a:lnTo>
                  <a:lnTo>
                    <a:pt x="13862" y="3169"/>
                  </a:lnTo>
                  <a:lnTo>
                    <a:pt x="13466" y="3763"/>
                  </a:lnTo>
                  <a:lnTo>
                    <a:pt x="13070" y="4357"/>
                  </a:lnTo>
                  <a:lnTo>
                    <a:pt x="12872" y="5744"/>
                  </a:lnTo>
                  <a:lnTo>
                    <a:pt x="12674" y="6338"/>
                  </a:lnTo>
                  <a:lnTo>
                    <a:pt x="11486" y="5348"/>
                  </a:lnTo>
                  <a:lnTo>
                    <a:pt x="10496" y="4159"/>
                  </a:lnTo>
                  <a:lnTo>
                    <a:pt x="8912" y="1981"/>
                  </a:lnTo>
                  <a:lnTo>
                    <a:pt x="7723" y="397"/>
                  </a:lnTo>
                  <a:lnTo>
                    <a:pt x="7129" y="1"/>
                  </a:lnTo>
                  <a:close/>
                </a:path>
              </a:pathLst>
            </a:custGeom>
            <a:solidFill>
              <a:srgbClr val="E161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58;p57">
              <a:extLst>
                <a:ext uri="{FF2B5EF4-FFF2-40B4-BE49-F238E27FC236}">
                  <a16:creationId xmlns:a16="http://schemas.microsoft.com/office/drawing/2014/main" id="{8765C395-6BAF-4D2A-A569-6282FAD598BA}"/>
                </a:ext>
              </a:extLst>
            </p:cNvPr>
            <p:cNvSpPr/>
            <p:nvPr/>
          </p:nvSpPr>
          <p:spPr>
            <a:xfrm>
              <a:off x="-3410396" y="1529776"/>
              <a:ext cx="102078" cy="85619"/>
            </a:xfrm>
            <a:custGeom>
              <a:avLst/>
              <a:gdLst/>
              <a:ahLst/>
              <a:cxnLst/>
              <a:rect l="l" t="t" r="r" b="b"/>
              <a:pathLst>
                <a:path w="6140" h="5150" extrusionOk="0">
                  <a:moveTo>
                    <a:pt x="5744" y="1"/>
                  </a:moveTo>
                  <a:lnTo>
                    <a:pt x="5150" y="199"/>
                  </a:lnTo>
                  <a:lnTo>
                    <a:pt x="3961" y="991"/>
                  </a:lnTo>
                  <a:lnTo>
                    <a:pt x="2179" y="2377"/>
                  </a:lnTo>
                  <a:lnTo>
                    <a:pt x="1189" y="3367"/>
                  </a:lnTo>
                  <a:lnTo>
                    <a:pt x="1" y="4753"/>
                  </a:lnTo>
                  <a:lnTo>
                    <a:pt x="1" y="4951"/>
                  </a:lnTo>
                  <a:lnTo>
                    <a:pt x="1" y="5149"/>
                  </a:lnTo>
                  <a:lnTo>
                    <a:pt x="397" y="5149"/>
                  </a:lnTo>
                  <a:lnTo>
                    <a:pt x="1585" y="3763"/>
                  </a:lnTo>
                  <a:lnTo>
                    <a:pt x="2575" y="2773"/>
                  </a:lnTo>
                  <a:lnTo>
                    <a:pt x="4357" y="1387"/>
                  </a:lnTo>
                  <a:lnTo>
                    <a:pt x="5546" y="793"/>
                  </a:lnTo>
                  <a:lnTo>
                    <a:pt x="5744" y="595"/>
                  </a:lnTo>
                  <a:lnTo>
                    <a:pt x="5942" y="595"/>
                  </a:lnTo>
                  <a:lnTo>
                    <a:pt x="6140" y="397"/>
                  </a:lnTo>
                  <a:lnTo>
                    <a:pt x="6140" y="199"/>
                  </a:lnTo>
                  <a:lnTo>
                    <a:pt x="5942"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59;p57">
              <a:extLst>
                <a:ext uri="{FF2B5EF4-FFF2-40B4-BE49-F238E27FC236}">
                  <a16:creationId xmlns:a16="http://schemas.microsoft.com/office/drawing/2014/main" id="{4C675A26-CEE8-981E-1D25-B791210BBFBD}"/>
                </a:ext>
              </a:extLst>
            </p:cNvPr>
            <p:cNvSpPr/>
            <p:nvPr/>
          </p:nvSpPr>
          <p:spPr>
            <a:xfrm>
              <a:off x="-3298460" y="1539652"/>
              <a:ext cx="42826" cy="85619"/>
            </a:xfrm>
            <a:custGeom>
              <a:avLst/>
              <a:gdLst/>
              <a:ahLst/>
              <a:cxnLst/>
              <a:rect l="l" t="t" r="r" b="b"/>
              <a:pathLst>
                <a:path w="2576" h="5150" extrusionOk="0">
                  <a:moveTo>
                    <a:pt x="2179" y="1"/>
                  </a:moveTo>
                  <a:lnTo>
                    <a:pt x="1783" y="199"/>
                  </a:lnTo>
                  <a:lnTo>
                    <a:pt x="991" y="793"/>
                  </a:lnTo>
                  <a:lnTo>
                    <a:pt x="397" y="1981"/>
                  </a:lnTo>
                  <a:lnTo>
                    <a:pt x="1" y="2575"/>
                  </a:lnTo>
                  <a:lnTo>
                    <a:pt x="1" y="3367"/>
                  </a:lnTo>
                  <a:lnTo>
                    <a:pt x="199" y="4159"/>
                  </a:lnTo>
                  <a:lnTo>
                    <a:pt x="595" y="4951"/>
                  </a:lnTo>
                  <a:lnTo>
                    <a:pt x="595" y="5149"/>
                  </a:lnTo>
                  <a:lnTo>
                    <a:pt x="991" y="5149"/>
                  </a:lnTo>
                  <a:lnTo>
                    <a:pt x="991" y="4951"/>
                  </a:lnTo>
                  <a:lnTo>
                    <a:pt x="991" y="4753"/>
                  </a:lnTo>
                  <a:lnTo>
                    <a:pt x="595" y="3961"/>
                  </a:lnTo>
                  <a:lnTo>
                    <a:pt x="595" y="3367"/>
                  </a:lnTo>
                  <a:lnTo>
                    <a:pt x="595" y="2773"/>
                  </a:lnTo>
                  <a:lnTo>
                    <a:pt x="793" y="2179"/>
                  </a:lnTo>
                  <a:lnTo>
                    <a:pt x="1387" y="1189"/>
                  </a:lnTo>
                  <a:lnTo>
                    <a:pt x="2179" y="595"/>
                  </a:lnTo>
                  <a:lnTo>
                    <a:pt x="2377" y="595"/>
                  </a:lnTo>
                  <a:lnTo>
                    <a:pt x="2377" y="397"/>
                  </a:lnTo>
                  <a:lnTo>
                    <a:pt x="2575" y="397"/>
                  </a:lnTo>
                  <a:lnTo>
                    <a:pt x="2575"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60;p57">
              <a:extLst>
                <a:ext uri="{FF2B5EF4-FFF2-40B4-BE49-F238E27FC236}">
                  <a16:creationId xmlns:a16="http://schemas.microsoft.com/office/drawing/2014/main" id="{82DB590F-A644-9CC6-8E01-00D777A2197C}"/>
                </a:ext>
              </a:extLst>
            </p:cNvPr>
            <p:cNvSpPr/>
            <p:nvPr/>
          </p:nvSpPr>
          <p:spPr>
            <a:xfrm>
              <a:off x="-3476231" y="1431007"/>
              <a:ext cx="536638" cy="375326"/>
            </a:xfrm>
            <a:custGeom>
              <a:avLst/>
              <a:gdLst/>
              <a:ahLst/>
              <a:cxnLst/>
              <a:rect l="l" t="t" r="r" b="b"/>
              <a:pathLst>
                <a:path w="32279" h="22576" extrusionOk="0">
                  <a:moveTo>
                    <a:pt x="6931" y="1"/>
                  </a:moveTo>
                  <a:lnTo>
                    <a:pt x="6535" y="397"/>
                  </a:lnTo>
                  <a:lnTo>
                    <a:pt x="6337" y="991"/>
                  </a:lnTo>
                  <a:lnTo>
                    <a:pt x="6535" y="1783"/>
                  </a:lnTo>
                  <a:lnTo>
                    <a:pt x="6733" y="2575"/>
                  </a:lnTo>
                  <a:lnTo>
                    <a:pt x="7367" y="4476"/>
                  </a:lnTo>
                  <a:lnTo>
                    <a:pt x="7129" y="4159"/>
                  </a:lnTo>
                  <a:lnTo>
                    <a:pt x="5545" y="2377"/>
                  </a:lnTo>
                  <a:lnTo>
                    <a:pt x="4753" y="1783"/>
                  </a:lnTo>
                  <a:lnTo>
                    <a:pt x="4555" y="1585"/>
                  </a:lnTo>
                  <a:lnTo>
                    <a:pt x="3763" y="1585"/>
                  </a:lnTo>
                  <a:lnTo>
                    <a:pt x="3565" y="1783"/>
                  </a:lnTo>
                  <a:lnTo>
                    <a:pt x="3367" y="2179"/>
                  </a:lnTo>
                  <a:lnTo>
                    <a:pt x="3367" y="2377"/>
                  </a:lnTo>
                  <a:lnTo>
                    <a:pt x="3565" y="3367"/>
                  </a:lnTo>
                  <a:lnTo>
                    <a:pt x="3763" y="4159"/>
                  </a:lnTo>
                  <a:lnTo>
                    <a:pt x="4555" y="5744"/>
                  </a:lnTo>
                  <a:lnTo>
                    <a:pt x="4612" y="5843"/>
                  </a:lnTo>
                  <a:lnTo>
                    <a:pt x="4612" y="5843"/>
                  </a:lnTo>
                  <a:lnTo>
                    <a:pt x="3367" y="4753"/>
                  </a:lnTo>
                  <a:lnTo>
                    <a:pt x="2575" y="4357"/>
                  </a:lnTo>
                  <a:lnTo>
                    <a:pt x="1981" y="4159"/>
                  </a:lnTo>
                  <a:lnTo>
                    <a:pt x="1585" y="4159"/>
                  </a:lnTo>
                  <a:lnTo>
                    <a:pt x="1387" y="4357"/>
                  </a:lnTo>
                  <a:lnTo>
                    <a:pt x="1189" y="4951"/>
                  </a:lnTo>
                  <a:lnTo>
                    <a:pt x="1387" y="5744"/>
                  </a:lnTo>
                  <a:lnTo>
                    <a:pt x="1783" y="6536"/>
                  </a:lnTo>
                  <a:lnTo>
                    <a:pt x="2575" y="7922"/>
                  </a:lnTo>
                  <a:lnTo>
                    <a:pt x="3115" y="8570"/>
                  </a:lnTo>
                  <a:lnTo>
                    <a:pt x="3115" y="8570"/>
                  </a:lnTo>
                  <a:lnTo>
                    <a:pt x="1981" y="7922"/>
                  </a:lnTo>
                  <a:lnTo>
                    <a:pt x="1189" y="7724"/>
                  </a:lnTo>
                  <a:lnTo>
                    <a:pt x="198" y="7724"/>
                  </a:lnTo>
                  <a:lnTo>
                    <a:pt x="0" y="7922"/>
                  </a:lnTo>
                  <a:lnTo>
                    <a:pt x="0" y="8318"/>
                  </a:lnTo>
                  <a:lnTo>
                    <a:pt x="0" y="8912"/>
                  </a:lnTo>
                  <a:lnTo>
                    <a:pt x="595" y="9704"/>
                  </a:lnTo>
                  <a:lnTo>
                    <a:pt x="1387" y="10496"/>
                  </a:lnTo>
                  <a:lnTo>
                    <a:pt x="2377" y="11486"/>
                  </a:lnTo>
                  <a:lnTo>
                    <a:pt x="3367" y="12476"/>
                  </a:lnTo>
                  <a:lnTo>
                    <a:pt x="3565" y="12476"/>
                  </a:lnTo>
                  <a:lnTo>
                    <a:pt x="3763" y="12278"/>
                  </a:lnTo>
                  <a:lnTo>
                    <a:pt x="3763" y="12080"/>
                  </a:lnTo>
                  <a:lnTo>
                    <a:pt x="3763" y="11882"/>
                  </a:lnTo>
                  <a:lnTo>
                    <a:pt x="3169" y="11486"/>
                  </a:lnTo>
                  <a:lnTo>
                    <a:pt x="1387" y="9902"/>
                  </a:lnTo>
                  <a:lnTo>
                    <a:pt x="793" y="8912"/>
                  </a:lnTo>
                  <a:lnTo>
                    <a:pt x="595" y="8318"/>
                  </a:lnTo>
                  <a:lnTo>
                    <a:pt x="595" y="8318"/>
                  </a:lnTo>
                  <a:lnTo>
                    <a:pt x="1783" y="8516"/>
                  </a:lnTo>
                  <a:lnTo>
                    <a:pt x="3565" y="9704"/>
                  </a:lnTo>
                  <a:lnTo>
                    <a:pt x="4357" y="10100"/>
                  </a:lnTo>
                  <a:lnTo>
                    <a:pt x="4555" y="10298"/>
                  </a:lnTo>
                  <a:lnTo>
                    <a:pt x="4753" y="10496"/>
                  </a:lnTo>
                  <a:lnTo>
                    <a:pt x="4951" y="10298"/>
                  </a:lnTo>
                  <a:lnTo>
                    <a:pt x="5149" y="10100"/>
                  </a:lnTo>
                  <a:lnTo>
                    <a:pt x="4951" y="9902"/>
                  </a:lnTo>
                  <a:lnTo>
                    <a:pt x="4555" y="9308"/>
                  </a:lnTo>
                  <a:lnTo>
                    <a:pt x="2773" y="7130"/>
                  </a:lnTo>
                  <a:lnTo>
                    <a:pt x="2179" y="5942"/>
                  </a:lnTo>
                  <a:lnTo>
                    <a:pt x="1783" y="4951"/>
                  </a:lnTo>
                  <a:lnTo>
                    <a:pt x="1981" y="4753"/>
                  </a:lnTo>
                  <a:lnTo>
                    <a:pt x="2377" y="4951"/>
                  </a:lnTo>
                  <a:lnTo>
                    <a:pt x="3565" y="5744"/>
                  </a:lnTo>
                  <a:lnTo>
                    <a:pt x="4951" y="6932"/>
                  </a:lnTo>
                  <a:lnTo>
                    <a:pt x="5941" y="8120"/>
                  </a:lnTo>
                  <a:lnTo>
                    <a:pt x="6337" y="8516"/>
                  </a:lnTo>
                  <a:lnTo>
                    <a:pt x="6535" y="8714"/>
                  </a:lnTo>
                  <a:lnTo>
                    <a:pt x="6733" y="8516"/>
                  </a:lnTo>
                  <a:lnTo>
                    <a:pt x="6931" y="8318"/>
                  </a:lnTo>
                  <a:lnTo>
                    <a:pt x="6931" y="8120"/>
                  </a:lnTo>
                  <a:lnTo>
                    <a:pt x="6337" y="7526"/>
                  </a:lnTo>
                  <a:lnTo>
                    <a:pt x="4951" y="4951"/>
                  </a:lnTo>
                  <a:lnTo>
                    <a:pt x="4159" y="3565"/>
                  </a:lnTo>
                  <a:lnTo>
                    <a:pt x="3961" y="2377"/>
                  </a:lnTo>
                  <a:lnTo>
                    <a:pt x="3961" y="2179"/>
                  </a:lnTo>
                  <a:lnTo>
                    <a:pt x="4159" y="2179"/>
                  </a:lnTo>
                  <a:lnTo>
                    <a:pt x="4555" y="2377"/>
                  </a:lnTo>
                  <a:lnTo>
                    <a:pt x="5743" y="3367"/>
                  </a:lnTo>
                  <a:lnTo>
                    <a:pt x="6931" y="4951"/>
                  </a:lnTo>
                  <a:lnTo>
                    <a:pt x="8119" y="6338"/>
                  </a:lnTo>
                  <a:lnTo>
                    <a:pt x="8516" y="6932"/>
                  </a:lnTo>
                  <a:lnTo>
                    <a:pt x="8912" y="6932"/>
                  </a:lnTo>
                  <a:lnTo>
                    <a:pt x="9110" y="6734"/>
                  </a:lnTo>
                  <a:lnTo>
                    <a:pt x="8912" y="6536"/>
                  </a:lnTo>
                  <a:lnTo>
                    <a:pt x="8714" y="5942"/>
                  </a:lnTo>
                  <a:lnTo>
                    <a:pt x="7723" y="3367"/>
                  </a:lnTo>
                  <a:lnTo>
                    <a:pt x="7129" y="1981"/>
                  </a:lnTo>
                  <a:lnTo>
                    <a:pt x="6931" y="991"/>
                  </a:lnTo>
                  <a:lnTo>
                    <a:pt x="7129" y="793"/>
                  </a:lnTo>
                  <a:lnTo>
                    <a:pt x="7129" y="595"/>
                  </a:lnTo>
                  <a:lnTo>
                    <a:pt x="7327" y="793"/>
                  </a:lnTo>
                  <a:lnTo>
                    <a:pt x="8317" y="1585"/>
                  </a:lnTo>
                  <a:lnTo>
                    <a:pt x="10100" y="4159"/>
                  </a:lnTo>
                  <a:lnTo>
                    <a:pt x="11288" y="5546"/>
                  </a:lnTo>
                  <a:lnTo>
                    <a:pt x="12674" y="6932"/>
                  </a:lnTo>
                  <a:lnTo>
                    <a:pt x="13070" y="7130"/>
                  </a:lnTo>
                  <a:lnTo>
                    <a:pt x="13268" y="6734"/>
                  </a:lnTo>
                  <a:lnTo>
                    <a:pt x="13466" y="5942"/>
                  </a:lnTo>
                  <a:lnTo>
                    <a:pt x="13664" y="4753"/>
                  </a:lnTo>
                  <a:lnTo>
                    <a:pt x="14060" y="3763"/>
                  </a:lnTo>
                  <a:lnTo>
                    <a:pt x="14456" y="3565"/>
                  </a:lnTo>
                  <a:lnTo>
                    <a:pt x="14852" y="3565"/>
                  </a:lnTo>
                  <a:lnTo>
                    <a:pt x="15248" y="3763"/>
                  </a:lnTo>
                  <a:lnTo>
                    <a:pt x="15446" y="4555"/>
                  </a:lnTo>
                  <a:lnTo>
                    <a:pt x="15248" y="6338"/>
                  </a:lnTo>
                  <a:lnTo>
                    <a:pt x="15446" y="7724"/>
                  </a:lnTo>
                  <a:lnTo>
                    <a:pt x="15644" y="8516"/>
                  </a:lnTo>
                  <a:lnTo>
                    <a:pt x="16040" y="9110"/>
                  </a:lnTo>
                  <a:lnTo>
                    <a:pt x="17823" y="11486"/>
                  </a:lnTo>
                  <a:lnTo>
                    <a:pt x="19209" y="13071"/>
                  </a:lnTo>
                  <a:lnTo>
                    <a:pt x="20793" y="14655"/>
                  </a:lnTo>
                  <a:lnTo>
                    <a:pt x="22971" y="16437"/>
                  </a:lnTo>
                  <a:lnTo>
                    <a:pt x="25348" y="18417"/>
                  </a:lnTo>
                  <a:lnTo>
                    <a:pt x="28318" y="20397"/>
                  </a:lnTo>
                  <a:lnTo>
                    <a:pt x="31882" y="22576"/>
                  </a:lnTo>
                  <a:lnTo>
                    <a:pt x="32080" y="22576"/>
                  </a:lnTo>
                  <a:lnTo>
                    <a:pt x="32279" y="22378"/>
                  </a:lnTo>
                  <a:lnTo>
                    <a:pt x="32279" y="22180"/>
                  </a:lnTo>
                  <a:lnTo>
                    <a:pt x="32080" y="21982"/>
                  </a:lnTo>
                  <a:lnTo>
                    <a:pt x="28714" y="20001"/>
                  </a:lnTo>
                  <a:lnTo>
                    <a:pt x="25744" y="18021"/>
                  </a:lnTo>
                  <a:lnTo>
                    <a:pt x="23367" y="16041"/>
                  </a:lnTo>
                  <a:lnTo>
                    <a:pt x="21189" y="14259"/>
                  </a:lnTo>
                  <a:lnTo>
                    <a:pt x="19605" y="12674"/>
                  </a:lnTo>
                  <a:lnTo>
                    <a:pt x="18219" y="11090"/>
                  </a:lnTo>
                  <a:lnTo>
                    <a:pt x="16437" y="8912"/>
                  </a:lnTo>
                  <a:lnTo>
                    <a:pt x="16238" y="8318"/>
                  </a:lnTo>
                  <a:lnTo>
                    <a:pt x="16040" y="7526"/>
                  </a:lnTo>
                  <a:lnTo>
                    <a:pt x="15842" y="6338"/>
                  </a:lnTo>
                  <a:lnTo>
                    <a:pt x="16040" y="4555"/>
                  </a:lnTo>
                  <a:lnTo>
                    <a:pt x="15842" y="3565"/>
                  </a:lnTo>
                  <a:lnTo>
                    <a:pt x="15446" y="3169"/>
                  </a:lnTo>
                  <a:lnTo>
                    <a:pt x="15050" y="2971"/>
                  </a:lnTo>
                  <a:lnTo>
                    <a:pt x="14654" y="2971"/>
                  </a:lnTo>
                  <a:lnTo>
                    <a:pt x="14060" y="3169"/>
                  </a:lnTo>
                  <a:lnTo>
                    <a:pt x="13664" y="3565"/>
                  </a:lnTo>
                  <a:lnTo>
                    <a:pt x="13268" y="3961"/>
                  </a:lnTo>
                  <a:lnTo>
                    <a:pt x="13070" y="4951"/>
                  </a:lnTo>
                  <a:lnTo>
                    <a:pt x="12872" y="5744"/>
                  </a:lnTo>
                  <a:lnTo>
                    <a:pt x="12773" y="6239"/>
                  </a:lnTo>
                  <a:lnTo>
                    <a:pt x="12080" y="5546"/>
                  </a:lnTo>
                  <a:lnTo>
                    <a:pt x="11090" y="4555"/>
                  </a:lnTo>
                  <a:lnTo>
                    <a:pt x="9506" y="2377"/>
                  </a:lnTo>
                  <a:lnTo>
                    <a:pt x="8317" y="793"/>
                  </a:lnTo>
                  <a:lnTo>
                    <a:pt x="7723" y="199"/>
                  </a:lnTo>
                  <a:lnTo>
                    <a:pt x="7525"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61;p57">
              <a:extLst>
                <a:ext uri="{FF2B5EF4-FFF2-40B4-BE49-F238E27FC236}">
                  <a16:creationId xmlns:a16="http://schemas.microsoft.com/office/drawing/2014/main" id="{061609E5-E35E-E5B3-09CF-D5322DDD7F60}"/>
                </a:ext>
              </a:extLst>
            </p:cNvPr>
            <p:cNvSpPr/>
            <p:nvPr/>
          </p:nvSpPr>
          <p:spPr>
            <a:xfrm>
              <a:off x="-2208741" y="1506734"/>
              <a:ext cx="846096" cy="661741"/>
            </a:xfrm>
            <a:custGeom>
              <a:avLst/>
              <a:gdLst/>
              <a:ahLst/>
              <a:cxnLst/>
              <a:rect l="l" t="t" r="r" b="b"/>
              <a:pathLst>
                <a:path w="50893" h="39804" extrusionOk="0">
                  <a:moveTo>
                    <a:pt x="44754" y="0"/>
                  </a:moveTo>
                  <a:lnTo>
                    <a:pt x="44160" y="198"/>
                  </a:lnTo>
                  <a:lnTo>
                    <a:pt x="42971" y="1783"/>
                  </a:lnTo>
                  <a:lnTo>
                    <a:pt x="40991" y="3763"/>
                  </a:lnTo>
                  <a:lnTo>
                    <a:pt x="39803" y="4753"/>
                  </a:lnTo>
                  <a:lnTo>
                    <a:pt x="38615" y="5743"/>
                  </a:lnTo>
                  <a:lnTo>
                    <a:pt x="38417" y="4951"/>
                  </a:lnTo>
                  <a:lnTo>
                    <a:pt x="38417" y="3565"/>
                  </a:lnTo>
                  <a:lnTo>
                    <a:pt x="38219" y="2971"/>
                  </a:lnTo>
                  <a:lnTo>
                    <a:pt x="37823" y="2377"/>
                  </a:lnTo>
                  <a:lnTo>
                    <a:pt x="37427" y="1981"/>
                  </a:lnTo>
                  <a:lnTo>
                    <a:pt x="36833" y="1981"/>
                  </a:lnTo>
                  <a:lnTo>
                    <a:pt x="36437" y="2179"/>
                  </a:lnTo>
                  <a:lnTo>
                    <a:pt x="36239" y="2575"/>
                  </a:lnTo>
                  <a:lnTo>
                    <a:pt x="36041" y="3961"/>
                  </a:lnTo>
                  <a:lnTo>
                    <a:pt x="35843" y="5743"/>
                  </a:lnTo>
                  <a:lnTo>
                    <a:pt x="35645" y="6535"/>
                  </a:lnTo>
                  <a:lnTo>
                    <a:pt x="35050" y="7525"/>
                  </a:lnTo>
                  <a:lnTo>
                    <a:pt x="33466" y="9110"/>
                  </a:lnTo>
                  <a:lnTo>
                    <a:pt x="30892" y="11090"/>
                  </a:lnTo>
                  <a:lnTo>
                    <a:pt x="27526" y="13466"/>
                  </a:lnTo>
                  <a:lnTo>
                    <a:pt x="23367" y="15842"/>
                  </a:lnTo>
                  <a:lnTo>
                    <a:pt x="18614" y="18417"/>
                  </a:lnTo>
                  <a:lnTo>
                    <a:pt x="13070" y="20793"/>
                  </a:lnTo>
                  <a:lnTo>
                    <a:pt x="10099" y="21981"/>
                  </a:lnTo>
                  <a:lnTo>
                    <a:pt x="6931" y="22971"/>
                  </a:lnTo>
                  <a:lnTo>
                    <a:pt x="3763" y="23763"/>
                  </a:lnTo>
                  <a:lnTo>
                    <a:pt x="594" y="24556"/>
                  </a:lnTo>
                  <a:lnTo>
                    <a:pt x="0" y="34655"/>
                  </a:lnTo>
                  <a:lnTo>
                    <a:pt x="4555" y="39803"/>
                  </a:lnTo>
                  <a:lnTo>
                    <a:pt x="8713" y="38021"/>
                  </a:lnTo>
                  <a:lnTo>
                    <a:pt x="13070" y="36041"/>
                  </a:lnTo>
                  <a:lnTo>
                    <a:pt x="18812" y="33071"/>
                  </a:lnTo>
                  <a:lnTo>
                    <a:pt x="25347" y="29110"/>
                  </a:lnTo>
                  <a:lnTo>
                    <a:pt x="28912" y="26932"/>
                  </a:lnTo>
                  <a:lnTo>
                    <a:pt x="32674" y="24358"/>
                  </a:lnTo>
                  <a:lnTo>
                    <a:pt x="36239" y="21585"/>
                  </a:lnTo>
                  <a:lnTo>
                    <a:pt x="40001" y="18615"/>
                  </a:lnTo>
                  <a:lnTo>
                    <a:pt x="43566" y="15446"/>
                  </a:lnTo>
                  <a:lnTo>
                    <a:pt x="47328" y="12080"/>
                  </a:lnTo>
                  <a:lnTo>
                    <a:pt x="49308" y="10694"/>
                  </a:lnTo>
                  <a:lnTo>
                    <a:pt x="50496" y="9506"/>
                  </a:lnTo>
                  <a:lnTo>
                    <a:pt x="50892" y="8912"/>
                  </a:lnTo>
                  <a:lnTo>
                    <a:pt x="50892" y="8516"/>
                  </a:lnTo>
                  <a:lnTo>
                    <a:pt x="50694" y="8317"/>
                  </a:lnTo>
                  <a:lnTo>
                    <a:pt x="50100" y="8317"/>
                  </a:lnTo>
                  <a:lnTo>
                    <a:pt x="48516" y="8912"/>
                  </a:lnTo>
                  <a:lnTo>
                    <a:pt x="46140" y="9902"/>
                  </a:lnTo>
                  <a:lnTo>
                    <a:pt x="48318" y="7723"/>
                  </a:lnTo>
                  <a:lnTo>
                    <a:pt x="49704" y="6139"/>
                  </a:lnTo>
                  <a:lnTo>
                    <a:pt x="49902" y="5347"/>
                  </a:lnTo>
                  <a:lnTo>
                    <a:pt x="49902" y="4753"/>
                  </a:lnTo>
                  <a:lnTo>
                    <a:pt x="49506" y="4555"/>
                  </a:lnTo>
                  <a:lnTo>
                    <a:pt x="48912" y="4753"/>
                  </a:lnTo>
                  <a:lnTo>
                    <a:pt x="47130" y="5941"/>
                  </a:lnTo>
                  <a:lnTo>
                    <a:pt x="45348" y="7327"/>
                  </a:lnTo>
                  <a:lnTo>
                    <a:pt x="44556" y="7921"/>
                  </a:lnTo>
                  <a:lnTo>
                    <a:pt x="45348" y="7129"/>
                  </a:lnTo>
                  <a:lnTo>
                    <a:pt x="46734" y="5347"/>
                  </a:lnTo>
                  <a:lnTo>
                    <a:pt x="47922" y="3367"/>
                  </a:lnTo>
                  <a:lnTo>
                    <a:pt x="48120" y="2575"/>
                  </a:lnTo>
                  <a:lnTo>
                    <a:pt x="48120" y="1981"/>
                  </a:lnTo>
                  <a:lnTo>
                    <a:pt x="47922" y="1783"/>
                  </a:lnTo>
                  <a:lnTo>
                    <a:pt x="47724" y="1783"/>
                  </a:lnTo>
                  <a:lnTo>
                    <a:pt x="46932" y="2179"/>
                  </a:lnTo>
                  <a:lnTo>
                    <a:pt x="46140" y="2773"/>
                  </a:lnTo>
                  <a:lnTo>
                    <a:pt x="45150" y="3565"/>
                  </a:lnTo>
                  <a:lnTo>
                    <a:pt x="43368" y="5347"/>
                  </a:lnTo>
                  <a:lnTo>
                    <a:pt x="42773" y="6139"/>
                  </a:lnTo>
                  <a:lnTo>
                    <a:pt x="44358" y="3367"/>
                  </a:lnTo>
                  <a:lnTo>
                    <a:pt x="45150" y="1189"/>
                  </a:lnTo>
                  <a:lnTo>
                    <a:pt x="45348" y="396"/>
                  </a:lnTo>
                  <a:lnTo>
                    <a:pt x="45348" y="198"/>
                  </a:lnTo>
                  <a:lnTo>
                    <a:pt x="45150" y="0"/>
                  </a:lnTo>
                  <a:close/>
                </a:path>
              </a:pathLst>
            </a:custGeom>
            <a:solidFill>
              <a:srgbClr val="E161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62;p57">
              <a:extLst>
                <a:ext uri="{FF2B5EF4-FFF2-40B4-BE49-F238E27FC236}">
                  <a16:creationId xmlns:a16="http://schemas.microsoft.com/office/drawing/2014/main" id="{1797814E-EC5F-7A80-B8E0-A5B2F452D370}"/>
                </a:ext>
              </a:extLst>
            </p:cNvPr>
            <p:cNvSpPr/>
            <p:nvPr/>
          </p:nvSpPr>
          <p:spPr>
            <a:xfrm>
              <a:off x="-1517390" y="1592336"/>
              <a:ext cx="92186" cy="98769"/>
            </a:xfrm>
            <a:custGeom>
              <a:avLst/>
              <a:gdLst/>
              <a:ahLst/>
              <a:cxnLst/>
              <a:rect l="l" t="t" r="r" b="b"/>
              <a:pathLst>
                <a:path w="5545" h="5941" extrusionOk="0">
                  <a:moveTo>
                    <a:pt x="0" y="0"/>
                  </a:moveTo>
                  <a:lnTo>
                    <a:pt x="0" y="198"/>
                  </a:lnTo>
                  <a:lnTo>
                    <a:pt x="0" y="396"/>
                  </a:lnTo>
                  <a:lnTo>
                    <a:pt x="0" y="594"/>
                  </a:lnTo>
                  <a:lnTo>
                    <a:pt x="594" y="990"/>
                  </a:lnTo>
                  <a:lnTo>
                    <a:pt x="1584" y="1782"/>
                  </a:lnTo>
                  <a:lnTo>
                    <a:pt x="3169" y="3367"/>
                  </a:lnTo>
                  <a:lnTo>
                    <a:pt x="4951" y="5743"/>
                  </a:lnTo>
                  <a:lnTo>
                    <a:pt x="5149" y="5941"/>
                  </a:lnTo>
                  <a:lnTo>
                    <a:pt x="5347" y="5941"/>
                  </a:lnTo>
                  <a:lnTo>
                    <a:pt x="5545" y="5743"/>
                  </a:lnTo>
                  <a:lnTo>
                    <a:pt x="5347" y="5347"/>
                  </a:lnTo>
                  <a:lnTo>
                    <a:pt x="4357" y="3961"/>
                  </a:lnTo>
                  <a:lnTo>
                    <a:pt x="3565" y="2772"/>
                  </a:lnTo>
                  <a:lnTo>
                    <a:pt x="1783" y="1188"/>
                  </a:lnTo>
                  <a:lnTo>
                    <a:pt x="792" y="396"/>
                  </a:lnTo>
                  <a:lnTo>
                    <a:pt x="396"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63;p57">
              <a:extLst>
                <a:ext uri="{FF2B5EF4-FFF2-40B4-BE49-F238E27FC236}">
                  <a16:creationId xmlns:a16="http://schemas.microsoft.com/office/drawing/2014/main" id="{044616B6-776A-8601-BDA2-264030AD1AA2}"/>
                </a:ext>
              </a:extLst>
            </p:cNvPr>
            <p:cNvSpPr/>
            <p:nvPr/>
          </p:nvSpPr>
          <p:spPr>
            <a:xfrm>
              <a:off x="-1573367" y="1595628"/>
              <a:ext cx="36242" cy="88894"/>
            </a:xfrm>
            <a:custGeom>
              <a:avLst/>
              <a:gdLst/>
              <a:ahLst/>
              <a:cxnLst/>
              <a:rect l="l" t="t" r="r" b="b"/>
              <a:pathLst>
                <a:path w="2180" h="5347" extrusionOk="0">
                  <a:moveTo>
                    <a:pt x="199" y="0"/>
                  </a:moveTo>
                  <a:lnTo>
                    <a:pt x="1" y="198"/>
                  </a:lnTo>
                  <a:lnTo>
                    <a:pt x="1" y="396"/>
                  </a:lnTo>
                  <a:lnTo>
                    <a:pt x="199" y="594"/>
                  </a:lnTo>
                  <a:lnTo>
                    <a:pt x="991" y="1386"/>
                  </a:lnTo>
                  <a:lnTo>
                    <a:pt x="1387" y="2178"/>
                  </a:lnTo>
                  <a:lnTo>
                    <a:pt x="1585" y="3367"/>
                  </a:lnTo>
                  <a:lnTo>
                    <a:pt x="1585" y="3961"/>
                  </a:lnTo>
                  <a:lnTo>
                    <a:pt x="991" y="4951"/>
                  </a:lnTo>
                  <a:lnTo>
                    <a:pt x="991" y="5149"/>
                  </a:lnTo>
                  <a:lnTo>
                    <a:pt x="991" y="5347"/>
                  </a:lnTo>
                  <a:lnTo>
                    <a:pt x="1387" y="5347"/>
                  </a:lnTo>
                  <a:lnTo>
                    <a:pt x="1585" y="5149"/>
                  </a:lnTo>
                  <a:lnTo>
                    <a:pt x="1981" y="4159"/>
                  </a:lnTo>
                  <a:lnTo>
                    <a:pt x="2179" y="3367"/>
                  </a:lnTo>
                  <a:lnTo>
                    <a:pt x="2179" y="2574"/>
                  </a:lnTo>
                  <a:lnTo>
                    <a:pt x="1981" y="1980"/>
                  </a:lnTo>
                  <a:lnTo>
                    <a:pt x="1387" y="990"/>
                  </a:lnTo>
                  <a:lnTo>
                    <a:pt x="397"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64;p57">
              <a:extLst>
                <a:ext uri="{FF2B5EF4-FFF2-40B4-BE49-F238E27FC236}">
                  <a16:creationId xmlns:a16="http://schemas.microsoft.com/office/drawing/2014/main" id="{4F7416C0-9EBE-9EE7-E928-551FB3968666}"/>
                </a:ext>
              </a:extLst>
            </p:cNvPr>
            <p:cNvSpPr/>
            <p:nvPr/>
          </p:nvSpPr>
          <p:spPr>
            <a:xfrm>
              <a:off x="-1764305" y="1500151"/>
              <a:ext cx="408244" cy="480679"/>
            </a:xfrm>
            <a:custGeom>
              <a:avLst/>
              <a:gdLst/>
              <a:ahLst/>
              <a:cxnLst/>
              <a:rect l="l" t="t" r="r" b="b"/>
              <a:pathLst>
                <a:path w="24556" h="28913" extrusionOk="0">
                  <a:moveTo>
                    <a:pt x="18219" y="0"/>
                  </a:moveTo>
                  <a:lnTo>
                    <a:pt x="17625" y="198"/>
                  </a:lnTo>
                  <a:lnTo>
                    <a:pt x="17031" y="594"/>
                  </a:lnTo>
                  <a:lnTo>
                    <a:pt x="14852" y="3169"/>
                  </a:lnTo>
                  <a:lnTo>
                    <a:pt x="13466" y="4555"/>
                  </a:lnTo>
                  <a:lnTo>
                    <a:pt x="12080" y="5479"/>
                  </a:lnTo>
                  <a:lnTo>
                    <a:pt x="12080" y="5149"/>
                  </a:lnTo>
                  <a:lnTo>
                    <a:pt x="11882" y="3961"/>
                  </a:lnTo>
                  <a:lnTo>
                    <a:pt x="11684" y="3169"/>
                  </a:lnTo>
                  <a:lnTo>
                    <a:pt x="11486" y="2575"/>
                  </a:lnTo>
                  <a:lnTo>
                    <a:pt x="11090" y="2179"/>
                  </a:lnTo>
                  <a:lnTo>
                    <a:pt x="10298" y="1981"/>
                  </a:lnTo>
                  <a:lnTo>
                    <a:pt x="10100" y="1981"/>
                  </a:lnTo>
                  <a:lnTo>
                    <a:pt x="9506" y="2377"/>
                  </a:lnTo>
                  <a:lnTo>
                    <a:pt x="9110" y="2971"/>
                  </a:lnTo>
                  <a:lnTo>
                    <a:pt x="9110" y="3565"/>
                  </a:lnTo>
                  <a:lnTo>
                    <a:pt x="8912" y="5545"/>
                  </a:lnTo>
                  <a:lnTo>
                    <a:pt x="8714" y="6535"/>
                  </a:lnTo>
                  <a:lnTo>
                    <a:pt x="8119" y="7723"/>
                  </a:lnTo>
                  <a:lnTo>
                    <a:pt x="7921" y="7921"/>
                  </a:lnTo>
                  <a:lnTo>
                    <a:pt x="8119" y="8119"/>
                  </a:lnTo>
                  <a:lnTo>
                    <a:pt x="8515" y="8119"/>
                  </a:lnTo>
                  <a:lnTo>
                    <a:pt x="9110" y="7129"/>
                  </a:lnTo>
                  <a:lnTo>
                    <a:pt x="9506" y="6139"/>
                  </a:lnTo>
                  <a:lnTo>
                    <a:pt x="9506" y="5347"/>
                  </a:lnTo>
                  <a:lnTo>
                    <a:pt x="9704" y="4357"/>
                  </a:lnTo>
                  <a:lnTo>
                    <a:pt x="9704" y="3169"/>
                  </a:lnTo>
                  <a:lnTo>
                    <a:pt x="9902" y="2773"/>
                  </a:lnTo>
                  <a:lnTo>
                    <a:pt x="10298" y="2575"/>
                  </a:lnTo>
                  <a:lnTo>
                    <a:pt x="10694" y="2773"/>
                  </a:lnTo>
                  <a:lnTo>
                    <a:pt x="10892" y="2971"/>
                  </a:lnTo>
                  <a:lnTo>
                    <a:pt x="11288" y="3763"/>
                  </a:lnTo>
                  <a:lnTo>
                    <a:pt x="11486" y="4753"/>
                  </a:lnTo>
                  <a:lnTo>
                    <a:pt x="11486" y="5941"/>
                  </a:lnTo>
                  <a:lnTo>
                    <a:pt x="11486" y="6139"/>
                  </a:lnTo>
                  <a:lnTo>
                    <a:pt x="11684" y="6337"/>
                  </a:lnTo>
                  <a:lnTo>
                    <a:pt x="11882" y="6337"/>
                  </a:lnTo>
                  <a:lnTo>
                    <a:pt x="13268" y="5347"/>
                  </a:lnTo>
                  <a:lnTo>
                    <a:pt x="14258" y="4555"/>
                  </a:lnTo>
                  <a:lnTo>
                    <a:pt x="16040" y="2575"/>
                  </a:lnTo>
                  <a:lnTo>
                    <a:pt x="17427" y="1189"/>
                  </a:lnTo>
                  <a:lnTo>
                    <a:pt x="18021" y="792"/>
                  </a:lnTo>
                  <a:lnTo>
                    <a:pt x="18219" y="594"/>
                  </a:lnTo>
                  <a:lnTo>
                    <a:pt x="18417" y="594"/>
                  </a:lnTo>
                  <a:lnTo>
                    <a:pt x="18417" y="792"/>
                  </a:lnTo>
                  <a:lnTo>
                    <a:pt x="18219" y="1387"/>
                  </a:lnTo>
                  <a:lnTo>
                    <a:pt x="18021" y="2179"/>
                  </a:lnTo>
                  <a:lnTo>
                    <a:pt x="16635" y="4951"/>
                  </a:lnTo>
                  <a:lnTo>
                    <a:pt x="16040" y="5941"/>
                  </a:lnTo>
                  <a:lnTo>
                    <a:pt x="15644" y="6337"/>
                  </a:lnTo>
                  <a:lnTo>
                    <a:pt x="15644" y="6535"/>
                  </a:lnTo>
                  <a:lnTo>
                    <a:pt x="15842" y="6733"/>
                  </a:lnTo>
                  <a:lnTo>
                    <a:pt x="16238" y="6733"/>
                  </a:lnTo>
                  <a:lnTo>
                    <a:pt x="16833" y="5941"/>
                  </a:lnTo>
                  <a:lnTo>
                    <a:pt x="19011" y="3763"/>
                  </a:lnTo>
                  <a:lnTo>
                    <a:pt x="20199" y="2773"/>
                  </a:lnTo>
                  <a:lnTo>
                    <a:pt x="20991" y="2575"/>
                  </a:lnTo>
                  <a:lnTo>
                    <a:pt x="21189" y="2575"/>
                  </a:lnTo>
                  <a:lnTo>
                    <a:pt x="21189" y="2773"/>
                  </a:lnTo>
                  <a:lnTo>
                    <a:pt x="20991" y="3367"/>
                  </a:lnTo>
                  <a:lnTo>
                    <a:pt x="20595" y="4159"/>
                  </a:lnTo>
                  <a:lnTo>
                    <a:pt x="19803" y="5545"/>
                  </a:lnTo>
                  <a:lnTo>
                    <a:pt x="18813" y="6733"/>
                  </a:lnTo>
                  <a:lnTo>
                    <a:pt x="18021" y="7723"/>
                  </a:lnTo>
                  <a:lnTo>
                    <a:pt x="17625" y="8119"/>
                  </a:lnTo>
                  <a:lnTo>
                    <a:pt x="17625" y="8317"/>
                  </a:lnTo>
                  <a:lnTo>
                    <a:pt x="17625" y="8515"/>
                  </a:lnTo>
                  <a:lnTo>
                    <a:pt x="17823" y="8713"/>
                  </a:lnTo>
                  <a:lnTo>
                    <a:pt x="18021" y="8515"/>
                  </a:lnTo>
                  <a:lnTo>
                    <a:pt x="18106" y="8459"/>
                  </a:lnTo>
                  <a:lnTo>
                    <a:pt x="18219" y="8515"/>
                  </a:lnTo>
                  <a:lnTo>
                    <a:pt x="18456" y="8225"/>
                  </a:lnTo>
                  <a:lnTo>
                    <a:pt x="18615" y="8119"/>
                  </a:lnTo>
                  <a:lnTo>
                    <a:pt x="20991" y="6337"/>
                  </a:lnTo>
                  <a:lnTo>
                    <a:pt x="22179" y="5545"/>
                  </a:lnTo>
                  <a:lnTo>
                    <a:pt x="22971" y="5347"/>
                  </a:lnTo>
                  <a:lnTo>
                    <a:pt x="22971" y="5545"/>
                  </a:lnTo>
                  <a:lnTo>
                    <a:pt x="22773" y="5941"/>
                  </a:lnTo>
                  <a:lnTo>
                    <a:pt x="22377" y="6733"/>
                  </a:lnTo>
                  <a:lnTo>
                    <a:pt x="21585" y="7921"/>
                  </a:lnTo>
                  <a:lnTo>
                    <a:pt x="20397" y="8912"/>
                  </a:lnTo>
                  <a:lnTo>
                    <a:pt x="19605" y="9704"/>
                  </a:lnTo>
                  <a:lnTo>
                    <a:pt x="19209" y="10100"/>
                  </a:lnTo>
                  <a:lnTo>
                    <a:pt x="19209" y="10298"/>
                  </a:lnTo>
                  <a:lnTo>
                    <a:pt x="19209" y="10496"/>
                  </a:lnTo>
                  <a:lnTo>
                    <a:pt x="19407" y="10694"/>
                  </a:lnTo>
                  <a:lnTo>
                    <a:pt x="19605" y="10694"/>
                  </a:lnTo>
                  <a:lnTo>
                    <a:pt x="20199" y="10298"/>
                  </a:lnTo>
                  <a:lnTo>
                    <a:pt x="21981" y="9506"/>
                  </a:lnTo>
                  <a:lnTo>
                    <a:pt x="22971" y="9110"/>
                  </a:lnTo>
                  <a:lnTo>
                    <a:pt x="23763" y="8912"/>
                  </a:lnTo>
                  <a:lnTo>
                    <a:pt x="23961" y="8912"/>
                  </a:lnTo>
                  <a:lnTo>
                    <a:pt x="23961" y="9110"/>
                  </a:lnTo>
                  <a:lnTo>
                    <a:pt x="23763" y="9308"/>
                  </a:lnTo>
                  <a:lnTo>
                    <a:pt x="22971" y="10298"/>
                  </a:lnTo>
                  <a:lnTo>
                    <a:pt x="21783" y="11288"/>
                  </a:lnTo>
                  <a:lnTo>
                    <a:pt x="20793" y="11882"/>
                  </a:lnTo>
                  <a:lnTo>
                    <a:pt x="20397" y="12278"/>
                  </a:lnTo>
                  <a:lnTo>
                    <a:pt x="15248" y="17031"/>
                  </a:lnTo>
                  <a:lnTo>
                    <a:pt x="10100" y="21189"/>
                  </a:lnTo>
                  <a:lnTo>
                    <a:pt x="5149" y="24952"/>
                  </a:lnTo>
                  <a:lnTo>
                    <a:pt x="0" y="28318"/>
                  </a:lnTo>
                  <a:lnTo>
                    <a:pt x="0" y="28516"/>
                  </a:lnTo>
                  <a:lnTo>
                    <a:pt x="0" y="28714"/>
                  </a:lnTo>
                  <a:lnTo>
                    <a:pt x="198" y="28912"/>
                  </a:lnTo>
                  <a:lnTo>
                    <a:pt x="396" y="28714"/>
                  </a:lnTo>
                  <a:lnTo>
                    <a:pt x="5347" y="25348"/>
                  </a:lnTo>
                  <a:lnTo>
                    <a:pt x="10496" y="21585"/>
                  </a:lnTo>
                  <a:lnTo>
                    <a:pt x="15644" y="17427"/>
                  </a:lnTo>
                  <a:lnTo>
                    <a:pt x="20793" y="12674"/>
                  </a:lnTo>
                  <a:lnTo>
                    <a:pt x="20719" y="12600"/>
                  </a:lnTo>
                  <a:lnTo>
                    <a:pt x="22575" y="11486"/>
                  </a:lnTo>
                  <a:lnTo>
                    <a:pt x="23961" y="10298"/>
                  </a:lnTo>
                  <a:lnTo>
                    <a:pt x="24357" y="9704"/>
                  </a:lnTo>
                  <a:lnTo>
                    <a:pt x="24556" y="9110"/>
                  </a:lnTo>
                  <a:lnTo>
                    <a:pt x="24556" y="8713"/>
                  </a:lnTo>
                  <a:lnTo>
                    <a:pt x="24159" y="8515"/>
                  </a:lnTo>
                  <a:lnTo>
                    <a:pt x="23763" y="8317"/>
                  </a:lnTo>
                  <a:lnTo>
                    <a:pt x="23169" y="8317"/>
                  </a:lnTo>
                  <a:lnTo>
                    <a:pt x="22377" y="8713"/>
                  </a:lnTo>
                  <a:lnTo>
                    <a:pt x="20951" y="9284"/>
                  </a:lnTo>
                  <a:lnTo>
                    <a:pt x="21585" y="8713"/>
                  </a:lnTo>
                  <a:lnTo>
                    <a:pt x="22971" y="6931"/>
                  </a:lnTo>
                  <a:lnTo>
                    <a:pt x="23367" y="6139"/>
                  </a:lnTo>
                  <a:lnTo>
                    <a:pt x="23565" y="5545"/>
                  </a:lnTo>
                  <a:lnTo>
                    <a:pt x="23565" y="5149"/>
                  </a:lnTo>
                  <a:lnTo>
                    <a:pt x="23169" y="4753"/>
                  </a:lnTo>
                  <a:lnTo>
                    <a:pt x="22971" y="4753"/>
                  </a:lnTo>
                  <a:lnTo>
                    <a:pt x="22179" y="4951"/>
                  </a:lnTo>
                  <a:lnTo>
                    <a:pt x="21387" y="5347"/>
                  </a:lnTo>
                  <a:lnTo>
                    <a:pt x="20199" y="6139"/>
                  </a:lnTo>
                  <a:lnTo>
                    <a:pt x="20041" y="6271"/>
                  </a:lnTo>
                  <a:lnTo>
                    <a:pt x="21189" y="4357"/>
                  </a:lnTo>
                  <a:lnTo>
                    <a:pt x="21585" y="3565"/>
                  </a:lnTo>
                  <a:lnTo>
                    <a:pt x="21783" y="2773"/>
                  </a:lnTo>
                  <a:lnTo>
                    <a:pt x="21585" y="2179"/>
                  </a:lnTo>
                  <a:lnTo>
                    <a:pt x="21387" y="1981"/>
                  </a:lnTo>
                  <a:lnTo>
                    <a:pt x="20991" y="1981"/>
                  </a:lnTo>
                  <a:lnTo>
                    <a:pt x="20397" y="2179"/>
                  </a:lnTo>
                  <a:lnTo>
                    <a:pt x="19011" y="3169"/>
                  </a:lnTo>
                  <a:lnTo>
                    <a:pt x="17595" y="4407"/>
                  </a:lnTo>
                  <a:lnTo>
                    <a:pt x="17625" y="4357"/>
                  </a:lnTo>
                  <a:lnTo>
                    <a:pt x="18417" y="2575"/>
                  </a:lnTo>
                  <a:lnTo>
                    <a:pt x="18813" y="1585"/>
                  </a:lnTo>
                  <a:lnTo>
                    <a:pt x="19011" y="792"/>
                  </a:lnTo>
                  <a:lnTo>
                    <a:pt x="18813" y="396"/>
                  </a:lnTo>
                  <a:lnTo>
                    <a:pt x="18615" y="198"/>
                  </a:lnTo>
                  <a:lnTo>
                    <a:pt x="18219"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65;p57">
              <a:extLst>
                <a:ext uri="{FF2B5EF4-FFF2-40B4-BE49-F238E27FC236}">
                  <a16:creationId xmlns:a16="http://schemas.microsoft.com/office/drawing/2014/main" id="{53F73B92-CA39-107D-B8AE-A8B8BD041ECD}"/>
                </a:ext>
              </a:extLst>
            </p:cNvPr>
            <p:cNvSpPr/>
            <p:nvPr/>
          </p:nvSpPr>
          <p:spPr>
            <a:xfrm>
              <a:off x="-2347011" y="3653221"/>
              <a:ext cx="299599" cy="302891"/>
            </a:xfrm>
            <a:custGeom>
              <a:avLst/>
              <a:gdLst/>
              <a:ahLst/>
              <a:cxnLst/>
              <a:rect l="l" t="t" r="r" b="b"/>
              <a:pathLst>
                <a:path w="18021" h="18219" extrusionOk="0">
                  <a:moveTo>
                    <a:pt x="15446" y="1"/>
                  </a:moveTo>
                  <a:lnTo>
                    <a:pt x="4753" y="1189"/>
                  </a:lnTo>
                  <a:lnTo>
                    <a:pt x="0" y="9902"/>
                  </a:lnTo>
                  <a:lnTo>
                    <a:pt x="2178" y="14457"/>
                  </a:lnTo>
                  <a:lnTo>
                    <a:pt x="3961" y="18219"/>
                  </a:lnTo>
                  <a:lnTo>
                    <a:pt x="12080" y="15447"/>
                  </a:lnTo>
                  <a:lnTo>
                    <a:pt x="18020" y="7328"/>
                  </a:lnTo>
                  <a:lnTo>
                    <a:pt x="15446" y="1"/>
                  </a:lnTo>
                  <a:close/>
                </a:path>
              </a:pathLst>
            </a:custGeom>
            <a:solidFill>
              <a:srgbClr val="E161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66;p57">
              <a:extLst>
                <a:ext uri="{FF2B5EF4-FFF2-40B4-BE49-F238E27FC236}">
                  <a16:creationId xmlns:a16="http://schemas.microsoft.com/office/drawing/2014/main" id="{1D0B5DEA-563C-1C26-6CFC-02CE23D8608B}"/>
                </a:ext>
              </a:extLst>
            </p:cNvPr>
            <p:cNvSpPr/>
            <p:nvPr/>
          </p:nvSpPr>
          <p:spPr>
            <a:xfrm>
              <a:off x="-2281176" y="3775032"/>
              <a:ext cx="312766" cy="441161"/>
            </a:xfrm>
            <a:custGeom>
              <a:avLst/>
              <a:gdLst/>
              <a:ahLst/>
              <a:cxnLst/>
              <a:rect l="l" t="t" r="r" b="b"/>
              <a:pathLst>
                <a:path w="18813" h="26536" extrusionOk="0">
                  <a:moveTo>
                    <a:pt x="14060" y="1"/>
                  </a:moveTo>
                  <a:lnTo>
                    <a:pt x="1" y="10892"/>
                  </a:lnTo>
                  <a:lnTo>
                    <a:pt x="2377" y="15051"/>
                  </a:lnTo>
                  <a:lnTo>
                    <a:pt x="3961" y="18219"/>
                  </a:lnTo>
                  <a:lnTo>
                    <a:pt x="5545" y="20595"/>
                  </a:lnTo>
                  <a:lnTo>
                    <a:pt x="5347" y="26536"/>
                  </a:lnTo>
                  <a:lnTo>
                    <a:pt x="5347" y="26536"/>
                  </a:lnTo>
                  <a:lnTo>
                    <a:pt x="18813" y="11288"/>
                  </a:lnTo>
                  <a:lnTo>
                    <a:pt x="16437" y="5545"/>
                  </a:lnTo>
                  <a:lnTo>
                    <a:pt x="14060"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67;p57">
              <a:extLst>
                <a:ext uri="{FF2B5EF4-FFF2-40B4-BE49-F238E27FC236}">
                  <a16:creationId xmlns:a16="http://schemas.microsoft.com/office/drawing/2014/main" id="{F56F7293-6524-8AE8-FA29-132AF89A9FD0}"/>
                </a:ext>
              </a:extLst>
            </p:cNvPr>
            <p:cNvSpPr/>
            <p:nvPr/>
          </p:nvSpPr>
          <p:spPr>
            <a:xfrm>
              <a:off x="-2666361" y="2685330"/>
              <a:ext cx="576139" cy="1132512"/>
            </a:xfrm>
            <a:custGeom>
              <a:avLst/>
              <a:gdLst/>
              <a:ahLst/>
              <a:cxnLst/>
              <a:rect l="l" t="t" r="r" b="b"/>
              <a:pathLst>
                <a:path w="34655" h="68121" extrusionOk="0">
                  <a:moveTo>
                    <a:pt x="18417" y="0"/>
                  </a:moveTo>
                  <a:lnTo>
                    <a:pt x="16239" y="198"/>
                  </a:lnTo>
                  <a:lnTo>
                    <a:pt x="9704" y="1387"/>
                  </a:lnTo>
                  <a:lnTo>
                    <a:pt x="1" y="3367"/>
                  </a:lnTo>
                  <a:lnTo>
                    <a:pt x="1981" y="13862"/>
                  </a:lnTo>
                  <a:lnTo>
                    <a:pt x="4159" y="23763"/>
                  </a:lnTo>
                  <a:lnTo>
                    <a:pt x="6535" y="32873"/>
                  </a:lnTo>
                  <a:lnTo>
                    <a:pt x="9110" y="41388"/>
                  </a:lnTo>
                  <a:lnTo>
                    <a:pt x="11684" y="49111"/>
                  </a:lnTo>
                  <a:lnTo>
                    <a:pt x="14258" y="56239"/>
                  </a:lnTo>
                  <a:lnTo>
                    <a:pt x="16833" y="62576"/>
                  </a:lnTo>
                  <a:lnTo>
                    <a:pt x="19209" y="68121"/>
                  </a:lnTo>
                  <a:lnTo>
                    <a:pt x="34655" y="58220"/>
                  </a:lnTo>
                  <a:lnTo>
                    <a:pt x="31090" y="47328"/>
                  </a:lnTo>
                  <a:lnTo>
                    <a:pt x="27922" y="36833"/>
                  </a:lnTo>
                  <a:lnTo>
                    <a:pt x="25150" y="27130"/>
                  </a:lnTo>
                  <a:lnTo>
                    <a:pt x="22971" y="18417"/>
                  </a:lnTo>
                  <a:lnTo>
                    <a:pt x="21189" y="10892"/>
                  </a:lnTo>
                  <a:lnTo>
                    <a:pt x="20001" y="5149"/>
                  </a:lnTo>
                  <a:lnTo>
                    <a:pt x="19407" y="1387"/>
                  </a:lnTo>
                  <a:lnTo>
                    <a:pt x="19209" y="0"/>
                  </a:lnTo>
                  <a:close/>
                </a:path>
              </a:pathLst>
            </a:custGeom>
            <a:solidFill>
              <a:srgbClr val="42B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68;p57">
              <a:extLst>
                <a:ext uri="{FF2B5EF4-FFF2-40B4-BE49-F238E27FC236}">
                  <a16:creationId xmlns:a16="http://schemas.microsoft.com/office/drawing/2014/main" id="{CE6CE9E3-3B77-7F5D-57B7-67A39A26CAB9}"/>
                </a:ext>
              </a:extLst>
            </p:cNvPr>
            <p:cNvSpPr/>
            <p:nvPr/>
          </p:nvSpPr>
          <p:spPr>
            <a:xfrm>
              <a:off x="-2666361" y="2685330"/>
              <a:ext cx="483970" cy="681492"/>
            </a:xfrm>
            <a:custGeom>
              <a:avLst/>
              <a:gdLst/>
              <a:ahLst/>
              <a:cxnLst/>
              <a:rect l="l" t="t" r="r" b="b"/>
              <a:pathLst>
                <a:path w="29111" h="40992" extrusionOk="0">
                  <a:moveTo>
                    <a:pt x="18417" y="0"/>
                  </a:moveTo>
                  <a:lnTo>
                    <a:pt x="16239" y="198"/>
                  </a:lnTo>
                  <a:lnTo>
                    <a:pt x="9704" y="1387"/>
                  </a:lnTo>
                  <a:lnTo>
                    <a:pt x="1" y="3367"/>
                  </a:lnTo>
                  <a:lnTo>
                    <a:pt x="1189" y="9902"/>
                  </a:lnTo>
                  <a:lnTo>
                    <a:pt x="5545" y="8911"/>
                  </a:lnTo>
                  <a:lnTo>
                    <a:pt x="8714" y="8317"/>
                  </a:lnTo>
                  <a:lnTo>
                    <a:pt x="12080" y="7921"/>
                  </a:lnTo>
                  <a:lnTo>
                    <a:pt x="13268" y="11486"/>
                  </a:lnTo>
                  <a:lnTo>
                    <a:pt x="14654" y="15248"/>
                  </a:lnTo>
                  <a:lnTo>
                    <a:pt x="16635" y="20199"/>
                  </a:lnTo>
                  <a:lnTo>
                    <a:pt x="19011" y="25546"/>
                  </a:lnTo>
                  <a:lnTo>
                    <a:pt x="21981" y="31090"/>
                  </a:lnTo>
                  <a:lnTo>
                    <a:pt x="23566" y="33665"/>
                  </a:lnTo>
                  <a:lnTo>
                    <a:pt x="25348" y="36437"/>
                  </a:lnTo>
                  <a:lnTo>
                    <a:pt x="27130" y="38813"/>
                  </a:lnTo>
                  <a:lnTo>
                    <a:pt x="29110" y="40992"/>
                  </a:lnTo>
                  <a:lnTo>
                    <a:pt x="29110" y="40992"/>
                  </a:lnTo>
                  <a:lnTo>
                    <a:pt x="26734" y="32873"/>
                  </a:lnTo>
                  <a:lnTo>
                    <a:pt x="24754" y="25348"/>
                  </a:lnTo>
                  <a:lnTo>
                    <a:pt x="21585" y="12278"/>
                  </a:lnTo>
                  <a:lnTo>
                    <a:pt x="19803" y="3367"/>
                  </a:lnTo>
                  <a:lnTo>
                    <a:pt x="19209" y="0"/>
                  </a:lnTo>
                  <a:close/>
                </a:path>
              </a:pathLst>
            </a:custGeom>
            <a:solidFill>
              <a:srgbClr val="29A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69;p57">
              <a:extLst>
                <a:ext uri="{FF2B5EF4-FFF2-40B4-BE49-F238E27FC236}">
                  <a16:creationId xmlns:a16="http://schemas.microsoft.com/office/drawing/2014/main" id="{362F8593-8AB5-741C-5F8B-517C6C42A220}"/>
                </a:ext>
              </a:extLst>
            </p:cNvPr>
            <p:cNvSpPr/>
            <p:nvPr/>
          </p:nvSpPr>
          <p:spPr>
            <a:xfrm>
              <a:off x="-1843324" y="3014538"/>
              <a:ext cx="204138" cy="345700"/>
            </a:xfrm>
            <a:custGeom>
              <a:avLst/>
              <a:gdLst/>
              <a:ahLst/>
              <a:cxnLst/>
              <a:rect l="l" t="t" r="r" b="b"/>
              <a:pathLst>
                <a:path w="12279" h="20794" extrusionOk="0">
                  <a:moveTo>
                    <a:pt x="6932" y="1"/>
                  </a:moveTo>
                  <a:lnTo>
                    <a:pt x="1189" y="2575"/>
                  </a:lnTo>
                  <a:lnTo>
                    <a:pt x="1" y="9110"/>
                  </a:lnTo>
                  <a:lnTo>
                    <a:pt x="5347" y="20793"/>
                  </a:lnTo>
                  <a:lnTo>
                    <a:pt x="9110" y="18813"/>
                  </a:lnTo>
                  <a:lnTo>
                    <a:pt x="12278" y="17031"/>
                  </a:lnTo>
                  <a:lnTo>
                    <a:pt x="12278" y="6338"/>
                  </a:lnTo>
                  <a:lnTo>
                    <a:pt x="6932" y="1"/>
                  </a:lnTo>
                  <a:close/>
                </a:path>
              </a:pathLst>
            </a:custGeom>
            <a:solidFill>
              <a:srgbClr val="E161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70;p57">
              <a:extLst>
                <a:ext uri="{FF2B5EF4-FFF2-40B4-BE49-F238E27FC236}">
                  <a16:creationId xmlns:a16="http://schemas.microsoft.com/office/drawing/2014/main" id="{235F2013-FD78-53E5-748C-4E76ABAB8897}"/>
                </a:ext>
              </a:extLst>
            </p:cNvPr>
            <p:cNvSpPr/>
            <p:nvPr/>
          </p:nvSpPr>
          <p:spPr>
            <a:xfrm>
              <a:off x="-1728096" y="2942120"/>
              <a:ext cx="309491" cy="355559"/>
            </a:xfrm>
            <a:custGeom>
              <a:avLst/>
              <a:gdLst/>
              <a:ahLst/>
              <a:cxnLst/>
              <a:rect l="l" t="t" r="r" b="b"/>
              <a:pathLst>
                <a:path w="18616" h="21387" extrusionOk="0">
                  <a:moveTo>
                    <a:pt x="9506" y="0"/>
                  </a:moveTo>
                  <a:lnTo>
                    <a:pt x="1" y="4357"/>
                  </a:lnTo>
                  <a:lnTo>
                    <a:pt x="5347" y="21387"/>
                  </a:lnTo>
                  <a:lnTo>
                    <a:pt x="8516" y="19209"/>
                  </a:lnTo>
                  <a:lnTo>
                    <a:pt x="11090" y="17427"/>
                  </a:lnTo>
                  <a:lnTo>
                    <a:pt x="13268" y="15842"/>
                  </a:lnTo>
                  <a:lnTo>
                    <a:pt x="18615" y="18219"/>
                  </a:lnTo>
                  <a:lnTo>
                    <a:pt x="9506"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71;p57">
              <a:extLst>
                <a:ext uri="{FF2B5EF4-FFF2-40B4-BE49-F238E27FC236}">
                  <a16:creationId xmlns:a16="http://schemas.microsoft.com/office/drawing/2014/main" id="{7523F4F5-1599-5936-820B-203A8724C882}"/>
                </a:ext>
              </a:extLst>
            </p:cNvPr>
            <p:cNvSpPr/>
            <p:nvPr/>
          </p:nvSpPr>
          <p:spPr>
            <a:xfrm>
              <a:off x="-2435905" y="2616187"/>
              <a:ext cx="681492" cy="793428"/>
            </a:xfrm>
            <a:custGeom>
              <a:avLst/>
              <a:gdLst/>
              <a:ahLst/>
              <a:cxnLst/>
              <a:rect l="l" t="t" r="r" b="b"/>
              <a:pathLst>
                <a:path w="40992" h="47725" extrusionOk="0">
                  <a:moveTo>
                    <a:pt x="19803" y="1"/>
                  </a:moveTo>
                  <a:lnTo>
                    <a:pt x="0" y="6140"/>
                  </a:lnTo>
                  <a:lnTo>
                    <a:pt x="1585" y="11090"/>
                  </a:lnTo>
                  <a:lnTo>
                    <a:pt x="3367" y="16437"/>
                  </a:lnTo>
                  <a:lnTo>
                    <a:pt x="5743" y="22576"/>
                  </a:lnTo>
                  <a:lnTo>
                    <a:pt x="7327" y="25942"/>
                  </a:lnTo>
                  <a:lnTo>
                    <a:pt x="8911" y="29309"/>
                  </a:lnTo>
                  <a:lnTo>
                    <a:pt x="10496" y="32675"/>
                  </a:lnTo>
                  <a:lnTo>
                    <a:pt x="12476" y="35843"/>
                  </a:lnTo>
                  <a:lnTo>
                    <a:pt x="14456" y="38616"/>
                  </a:lnTo>
                  <a:lnTo>
                    <a:pt x="16634" y="41388"/>
                  </a:lnTo>
                  <a:lnTo>
                    <a:pt x="18813" y="43566"/>
                  </a:lnTo>
                  <a:lnTo>
                    <a:pt x="21189" y="45547"/>
                  </a:lnTo>
                  <a:lnTo>
                    <a:pt x="22377" y="46141"/>
                  </a:lnTo>
                  <a:lnTo>
                    <a:pt x="23367" y="46537"/>
                  </a:lnTo>
                  <a:lnTo>
                    <a:pt x="25744" y="47329"/>
                  </a:lnTo>
                  <a:lnTo>
                    <a:pt x="28318" y="47725"/>
                  </a:lnTo>
                  <a:lnTo>
                    <a:pt x="30892" y="47527"/>
                  </a:lnTo>
                  <a:lnTo>
                    <a:pt x="33467" y="47131"/>
                  </a:lnTo>
                  <a:lnTo>
                    <a:pt x="36041" y="46537"/>
                  </a:lnTo>
                  <a:lnTo>
                    <a:pt x="38615" y="45745"/>
                  </a:lnTo>
                  <a:lnTo>
                    <a:pt x="40991" y="44754"/>
                  </a:lnTo>
                  <a:lnTo>
                    <a:pt x="36833" y="26536"/>
                  </a:lnTo>
                  <a:lnTo>
                    <a:pt x="31882" y="28714"/>
                  </a:lnTo>
                  <a:lnTo>
                    <a:pt x="19803" y="1"/>
                  </a:lnTo>
                  <a:close/>
                </a:path>
              </a:pathLst>
            </a:custGeom>
            <a:solidFill>
              <a:srgbClr val="42B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72;p57">
              <a:extLst>
                <a:ext uri="{FF2B5EF4-FFF2-40B4-BE49-F238E27FC236}">
                  <a16:creationId xmlns:a16="http://schemas.microsoft.com/office/drawing/2014/main" id="{60D8FBDD-7B50-C454-162F-1FC998CD6302}"/>
                </a:ext>
              </a:extLst>
            </p:cNvPr>
            <p:cNvSpPr/>
            <p:nvPr/>
          </p:nvSpPr>
          <p:spPr>
            <a:xfrm>
              <a:off x="-2435905" y="2616187"/>
              <a:ext cx="401660" cy="197555"/>
            </a:xfrm>
            <a:custGeom>
              <a:avLst/>
              <a:gdLst/>
              <a:ahLst/>
              <a:cxnLst/>
              <a:rect l="l" t="t" r="r" b="b"/>
              <a:pathLst>
                <a:path w="24160" h="11883" extrusionOk="0">
                  <a:moveTo>
                    <a:pt x="19803" y="1"/>
                  </a:moveTo>
                  <a:lnTo>
                    <a:pt x="0" y="6140"/>
                  </a:lnTo>
                  <a:lnTo>
                    <a:pt x="1585" y="11288"/>
                  </a:lnTo>
                  <a:lnTo>
                    <a:pt x="3169" y="11090"/>
                  </a:lnTo>
                  <a:lnTo>
                    <a:pt x="5347" y="10892"/>
                  </a:lnTo>
                  <a:lnTo>
                    <a:pt x="8317" y="11090"/>
                  </a:lnTo>
                  <a:lnTo>
                    <a:pt x="11882" y="11486"/>
                  </a:lnTo>
                  <a:lnTo>
                    <a:pt x="13862" y="11684"/>
                  </a:lnTo>
                  <a:lnTo>
                    <a:pt x="15842" y="11882"/>
                  </a:lnTo>
                  <a:lnTo>
                    <a:pt x="17625" y="11684"/>
                  </a:lnTo>
                  <a:lnTo>
                    <a:pt x="19209" y="11486"/>
                  </a:lnTo>
                  <a:lnTo>
                    <a:pt x="22179" y="11090"/>
                  </a:lnTo>
                  <a:lnTo>
                    <a:pt x="24159" y="10496"/>
                  </a:lnTo>
                  <a:lnTo>
                    <a:pt x="19803" y="1"/>
                  </a:lnTo>
                  <a:close/>
                </a:path>
              </a:pathLst>
            </a:custGeom>
            <a:solidFill>
              <a:srgbClr val="29A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73;p57">
              <a:extLst>
                <a:ext uri="{FF2B5EF4-FFF2-40B4-BE49-F238E27FC236}">
                  <a16:creationId xmlns:a16="http://schemas.microsoft.com/office/drawing/2014/main" id="{6D7DFAD8-6859-8C52-9CE3-0CAED93D3BF1}"/>
                </a:ext>
              </a:extLst>
            </p:cNvPr>
            <p:cNvSpPr/>
            <p:nvPr/>
          </p:nvSpPr>
          <p:spPr>
            <a:xfrm>
              <a:off x="-2004636" y="3050764"/>
              <a:ext cx="187680" cy="88894"/>
            </a:xfrm>
            <a:custGeom>
              <a:avLst/>
              <a:gdLst/>
              <a:ahLst/>
              <a:cxnLst/>
              <a:rect l="l" t="t" r="r" b="b"/>
              <a:pathLst>
                <a:path w="11289" h="5347" extrusionOk="0">
                  <a:moveTo>
                    <a:pt x="10892" y="0"/>
                  </a:moveTo>
                  <a:lnTo>
                    <a:pt x="5743" y="2376"/>
                  </a:lnTo>
                  <a:lnTo>
                    <a:pt x="1" y="4951"/>
                  </a:lnTo>
                  <a:lnTo>
                    <a:pt x="1" y="5347"/>
                  </a:lnTo>
                  <a:lnTo>
                    <a:pt x="397" y="5347"/>
                  </a:lnTo>
                  <a:lnTo>
                    <a:pt x="6139" y="2772"/>
                  </a:lnTo>
                  <a:lnTo>
                    <a:pt x="11090" y="594"/>
                  </a:lnTo>
                  <a:lnTo>
                    <a:pt x="11288" y="396"/>
                  </a:lnTo>
                  <a:lnTo>
                    <a:pt x="11288" y="198"/>
                  </a:lnTo>
                  <a:lnTo>
                    <a:pt x="11090"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74;p57">
              <a:extLst>
                <a:ext uri="{FF2B5EF4-FFF2-40B4-BE49-F238E27FC236}">
                  <a16:creationId xmlns:a16="http://schemas.microsoft.com/office/drawing/2014/main" id="{736ADD00-4D5A-A20D-AD3E-3887E5A55690}"/>
                </a:ext>
              </a:extLst>
            </p:cNvPr>
            <p:cNvSpPr/>
            <p:nvPr/>
          </p:nvSpPr>
          <p:spPr>
            <a:xfrm>
              <a:off x="-2363487" y="2938828"/>
              <a:ext cx="431302" cy="474078"/>
            </a:xfrm>
            <a:custGeom>
              <a:avLst/>
              <a:gdLst/>
              <a:ahLst/>
              <a:cxnLst/>
              <a:rect l="l" t="t" r="r" b="b"/>
              <a:pathLst>
                <a:path w="25943" h="28516" extrusionOk="0">
                  <a:moveTo>
                    <a:pt x="1" y="0"/>
                  </a:moveTo>
                  <a:lnTo>
                    <a:pt x="1" y="396"/>
                  </a:lnTo>
                  <a:lnTo>
                    <a:pt x="1387" y="3961"/>
                  </a:lnTo>
                  <a:lnTo>
                    <a:pt x="3169" y="7723"/>
                  </a:lnTo>
                  <a:lnTo>
                    <a:pt x="4952" y="11486"/>
                  </a:lnTo>
                  <a:lnTo>
                    <a:pt x="6932" y="15050"/>
                  </a:lnTo>
                  <a:lnTo>
                    <a:pt x="9110" y="18417"/>
                  </a:lnTo>
                  <a:lnTo>
                    <a:pt x="11486" y="21585"/>
                  </a:lnTo>
                  <a:lnTo>
                    <a:pt x="14061" y="24159"/>
                  </a:lnTo>
                  <a:lnTo>
                    <a:pt x="15249" y="25347"/>
                  </a:lnTo>
                  <a:lnTo>
                    <a:pt x="16635" y="26338"/>
                  </a:lnTo>
                  <a:lnTo>
                    <a:pt x="18615" y="27328"/>
                  </a:lnTo>
                  <a:lnTo>
                    <a:pt x="20595" y="28120"/>
                  </a:lnTo>
                  <a:lnTo>
                    <a:pt x="22576" y="28516"/>
                  </a:lnTo>
                  <a:lnTo>
                    <a:pt x="25942" y="28516"/>
                  </a:lnTo>
                  <a:lnTo>
                    <a:pt x="25942" y="28120"/>
                  </a:lnTo>
                  <a:lnTo>
                    <a:pt x="25942" y="27922"/>
                  </a:lnTo>
                  <a:lnTo>
                    <a:pt x="22576" y="27922"/>
                  </a:lnTo>
                  <a:lnTo>
                    <a:pt x="20595" y="27526"/>
                  </a:lnTo>
                  <a:lnTo>
                    <a:pt x="18813" y="26734"/>
                  </a:lnTo>
                  <a:lnTo>
                    <a:pt x="17031" y="25744"/>
                  </a:lnTo>
                  <a:lnTo>
                    <a:pt x="15645" y="24951"/>
                  </a:lnTo>
                  <a:lnTo>
                    <a:pt x="14457" y="23763"/>
                  </a:lnTo>
                  <a:lnTo>
                    <a:pt x="11882" y="21189"/>
                  </a:lnTo>
                  <a:lnTo>
                    <a:pt x="9704" y="18219"/>
                  </a:lnTo>
                  <a:lnTo>
                    <a:pt x="7526" y="14852"/>
                  </a:lnTo>
                  <a:lnTo>
                    <a:pt x="5546" y="11090"/>
                  </a:lnTo>
                  <a:lnTo>
                    <a:pt x="3565" y="7525"/>
                  </a:lnTo>
                  <a:lnTo>
                    <a:pt x="1981" y="3763"/>
                  </a:lnTo>
                  <a:lnTo>
                    <a:pt x="397" y="198"/>
                  </a:lnTo>
                  <a:lnTo>
                    <a:pt x="397"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975;p57">
              <a:extLst>
                <a:ext uri="{FF2B5EF4-FFF2-40B4-BE49-F238E27FC236}">
                  <a16:creationId xmlns:a16="http://schemas.microsoft.com/office/drawing/2014/main" id="{8E2F320B-B9B4-A7F6-1A09-ACE817F185D6}"/>
                </a:ext>
              </a:extLst>
            </p:cNvPr>
            <p:cNvSpPr/>
            <p:nvPr/>
          </p:nvSpPr>
          <p:spPr>
            <a:xfrm>
              <a:off x="-2686111" y="1914961"/>
              <a:ext cx="451036" cy="269973"/>
            </a:xfrm>
            <a:custGeom>
              <a:avLst/>
              <a:gdLst/>
              <a:ahLst/>
              <a:cxnLst/>
              <a:rect l="l" t="t" r="r" b="b"/>
              <a:pathLst>
                <a:path w="27130" h="16239" extrusionOk="0">
                  <a:moveTo>
                    <a:pt x="991" y="1"/>
                  </a:moveTo>
                  <a:lnTo>
                    <a:pt x="0" y="4555"/>
                  </a:lnTo>
                  <a:lnTo>
                    <a:pt x="5545" y="16239"/>
                  </a:lnTo>
                  <a:lnTo>
                    <a:pt x="22575" y="16239"/>
                  </a:lnTo>
                  <a:lnTo>
                    <a:pt x="27130" y="8120"/>
                  </a:lnTo>
                  <a:lnTo>
                    <a:pt x="26140" y="595"/>
                  </a:lnTo>
                  <a:lnTo>
                    <a:pt x="21189" y="1189"/>
                  </a:lnTo>
                  <a:lnTo>
                    <a:pt x="16238" y="1387"/>
                  </a:lnTo>
                  <a:lnTo>
                    <a:pt x="11882" y="1387"/>
                  </a:lnTo>
                  <a:lnTo>
                    <a:pt x="7921" y="991"/>
                  </a:lnTo>
                  <a:lnTo>
                    <a:pt x="4357" y="595"/>
                  </a:lnTo>
                  <a:lnTo>
                    <a:pt x="991" y="1"/>
                  </a:lnTo>
                  <a:close/>
                </a:path>
              </a:pathLst>
            </a:custGeom>
            <a:solidFill>
              <a:srgbClr val="E161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6;p57">
              <a:extLst>
                <a:ext uri="{FF2B5EF4-FFF2-40B4-BE49-F238E27FC236}">
                  <a16:creationId xmlns:a16="http://schemas.microsoft.com/office/drawing/2014/main" id="{49288369-2950-1D22-178D-C95A56F266B3}"/>
                </a:ext>
              </a:extLst>
            </p:cNvPr>
            <p:cNvSpPr/>
            <p:nvPr/>
          </p:nvSpPr>
          <p:spPr>
            <a:xfrm>
              <a:off x="-2771713" y="1901794"/>
              <a:ext cx="836238" cy="941574"/>
            </a:xfrm>
            <a:custGeom>
              <a:avLst/>
              <a:gdLst/>
              <a:ahLst/>
              <a:cxnLst/>
              <a:rect l="l" t="t" r="r" b="b"/>
              <a:pathLst>
                <a:path w="50300" h="56636" extrusionOk="0">
                  <a:moveTo>
                    <a:pt x="2971" y="0"/>
                  </a:moveTo>
                  <a:lnTo>
                    <a:pt x="2179" y="2971"/>
                  </a:lnTo>
                  <a:lnTo>
                    <a:pt x="1585" y="5941"/>
                  </a:lnTo>
                  <a:lnTo>
                    <a:pt x="793" y="11090"/>
                  </a:lnTo>
                  <a:lnTo>
                    <a:pt x="397" y="14852"/>
                  </a:lnTo>
                  <a:lnTo>
                    <a:pt x="397" y="16238"/>
                  </a:lnTo>
                  <a:lnTo>
                    <a:pt x="199" y="19803"/>
                  </a:lnTo>
                  <a:lnTo>
                    <a:pt x="1" y="29308"/>
                  </a:lnTo>
                  <a:lnTo>
                    <a:pt x="1" y="35447"/>
                  </a:lnTo>
                  <a:lnTo>
                    <a:pt x="397" y="42378"/>
                  </a:lnTo>
                  <a:lnTo>
                    <a:pt x="991" y="49309"/>
                  </a:lnTo>
                  <a:lnTo>
                    <a:pt x="1783" y="56636"/>
                  </a:lnTo>
                  <a:lnTo>
                    <a:pt x="3169" y="55843"/>
                  </a:lnTo>
                  <a:lnTo>
                    <a:pt x="4951" y="54853"/>
                  </a:lnTo>
                  <a:lnTo>
                    <a:pt x="7130" y="54061"/>
                  </a:lnTo>
                  <a:lnTo>
                    <a:pt x="9902" y="53071"/>
                  </a:lnTo>
                  <a:lnTo>
                    <a:pt x="13070" y="52081"/>
                  </a:lnTo>
                  <a:lnTo>
                    <a:pt x="16437" y="51487"/>
                  </a:lnTo>
                  <a:lnTo>
                    <a:pt x="20199" y="51091"/>
                  </a:lnTo>
                  <a:lnTo>
                    <a:pt x="23962" y="51091"/>
                  </a:lnTo>
                  <a:lnTo>
                    <a:pt x="27922" y="51487"/>
                  </a:lnTo>
                  <a:lnTo>
                    <a:pt x="31685" y="51883"/>
                  </a:lnTo>
                  <a:lnTo>
                    <a:pt x="35447" y="52279"/>
                  </a:lnTo>
                  <a:lnTo>
                    <a:pt x="39012" y="52279"/>
                  </a:lnTo>
                  <a:lnTo>
                    <a:pt x="40992" y="52081"/>
                  </a:lnTo>
                  <a:lnTo>
                    <a:pt x="42774" y="51685"/>
                  </a:lnTo>
                  <a:lnTo>
                    <a:pt x="44754" y="51091"/>
                  </a:lnTo>
                  <a:lnTo>
                    <a:pt x="46537" y="50299"/>
                  </a:lnTo>
                  <a:lnTo>
                    <a:pt x="48319" y="49111"/>
                  </a:lnTo>
                  <a:lnTo>
                    <a:pt x="50299" y="47724"/>
                  </a:lnTo>
                  <a:lnTo>
                    <a:pt x="45745" y="36635"/>
                  </a:lnTo>
                  <a:lnTo>
                    <a:pt x="41982" y="26338"/>
                  </a:lnTo>
                  <a:lnTo>
                    <a:pt x="38418" y="16040"/>
                  </a:lnTo>
                  <a:lnTo>
                    <a:pt x="37031" y="11684"/>
                  </a:lnTo>
                  <a:lnTo>
                    <a:pt x="36041" y="7525"/>
                  </a:lnTo>
                  <a:lnTo>
                    <a:pt x="34457" y="793"/>
                  </a:lnTo>
                  <a:lnTo>
                    <a:pt x="31289" y="1387"/>
                  </a:lnTo>
                  <a:lnTo>
                    <a:pt x="31091" y="3367"/>
                  </a:lnTo>
                  <a:lnTo>
                    <a:pt x="30497" y="5743"/>
                  </a:lnTo>
                  <a:lnTo>
                    <a:pt x="29705" y="8119"/>
                  </a:lnTo>
                  <a:lnTo>
                    <a:pt x="28516" y="10496"/>
                  </a:lnTo>
                  <a:lnTo>
                    <a:pt x="27724" y="11486"/>
                  </a:lnTo>
                  <a:lnTo>
                    <a:pt x="26932" y="12476"/>
                  </a:lnTo>
                  <a:lnTo>
                    <a:pt x="25942" y="13268"/>
                  </a:lnTo>
                  <a:lnTo>
                    <a:pt x="24754" y="14060"/>
                  </a:lnTo>
                  <a:lnTo>
                    <a:pt x="23566" y="14456"/>
                  </a:lnTo>
                  <a:lnTo>
                    <a:pt x="22180" y="14852"/>
                  </a:lnTo>
                  <a:lnTo>
                    <a:pt x="20793" y="15050"/>
                  </a:lnTo>
                  <a:lnTo>
                    <a:pt x="19209" y="15050"/>
                  </a:lnTo>
                  <a:lnTo>
                    <a:pt x="17625" y="14852"/>
                  </a:lnTo>
                  <a:lnTo>
                    <a:pt x="16239" y="14456"/>
                  </a:lnTo>
                  <a:lnTo>
                    <a:pt x="14853" y="13862"/>
                  </a:lnTo>
                  <a:lnTo>
                    <a:pt x="13665" y="13070"/>
                  </a:lnTo>
                  <a:lnTo>
                    <a:pt x="12476" y="12278"/>
                  </a:lnTo>
                  <a:lnTo>
                    <a:pt x="11486" y="11486"/>
                  </a:lnTo>
                  <a:lnTo>
                    <a:pt x="9902" y="9506"/>
                  </a:lnTo>
                  <a:lnTo>
                    <a:pt x="8516" y="7129"/>
                  </a:lnTo>
                  <a:lnTo>
                    <a:pt x="7526" y="4951"/>
                  </a:lnTo>
                  <a:lnTo>
                    <a:pt x="6734" y="2773"/>
                  </a:lnTo>
                  <a:lnTo>
                    <a:pt x="6140" y="793"/>
                  </a:lnTo>
                  <a:lnTo>
                    <a:pt x="29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7;p57">
              <a:extLst>
                <a:ext uri="{FF2B5EF4-FFF2-40B4-BE49-F238E27FC236}">
                  <a16:creationId xmlns:a16="http://schemas.microsoft.com/office/drawing/2014/main" id="{FF6B4D07-0C65-130B-D8CB-79847E8E473A}"/>
                </a:ext>
              </a:extLst>
            </p:cNvPr>
            <p:cNvSpPr/>
            <p:nvPr/>
          </p:nvSpPr>
          <p:spPr>
            <a:xfrm>
              <a:off x="-2672944" y="1309196"/>
              <a:ext cx="513596" cy="618949"/>
            </a:xfrm>
            <a:custGeom>
              <a:avLst/>
              <a:gdLst/>
              <a:ahLst/>
              <a:cxnLst/>
              <a:rect l="l" t="t" r="r" b="b"/>
              <a:pathLst>
                <a:path w="30893" h="37230" extrusionOk="0">
                  <a:moveTo>
                    <a:pt x="14654" y="1"/>
                  </a:moveTo>
                  <a:lnTo>
                    <a:pt x="13070" y="199"/>
                  </a:lnTo>
                  <a:lnTo>
                    <a:pt x="11684" y="595"/>
                  </a:lnTo>
                  <a:lnTo>
                    <a:pt x="10100" y="991"/>
                  </a:lnTo>
                  <a:lnTo>
                    <a:pt x="8912" y="1585"/>
                  </a:lnTo>
                  <a:lnTo>
                    <a:pt x="7525" y="2377"/>
                  </a:lnTo>
                  <a:lnTo>
                    <a:pt x="6337" y="3169"/>
                  </a:lnTo>
                  <a:lnTo>
                    <a:pt x="5149" y="4159"/>
                  </a:lnTo>
                  <a:lnTo>
                    <a:pt x="3169" y="6140"/>
                  </a:lnTo>
                  <a:lnTo>
                    <a:pt x="1387" y="8516"/>
                  </a:lnTo>
                  <a:lnTo>
                    <a:pt x="1" y="11090"/>
                  </a:lnTo>
                  <a:lnTo>
                    <a:pt x="17427" y="37230"/>
                  </a:lnTo>
                  <a:lnTo>
                    <a:pt x="17625" y="35843"/>
                  </a:lnTo>
                  <a:lnTo>
                    <a:pt x="18021" y="34457"/>
                  </a:lnTo>
                  <a:lnTo>
                    <a:pt x="18615" y="33269"/>
                  </a:lnTo>
                  <a:lnTo>
                    <a:pt x="19209" y="32279"/>
                  </a:lnTo>
                  <a:lnTo>
                    <a:pt x="20793" y="30299"/>
                  </a:lnTo>
                  <a:lnTo>
                    <a:pt x="22377" y="28913"/>
                  </a:lnTo>
                  <a:lnTo>
                    <a:pt x="26140" y="26140"/>
                  </a:lnTo>
                  <a:lnTo>
                    <a:pt x="27724" y="24754"/>
                  </a:lnTo>
                  <a:lnTo>
                    <a:pt x="29110" y="23170"/>
                  </a:lnTo>
                  <a:lnTo>
                    <a:pt x="29704" y="22180"/>
                  </a:lnTo>
                  <a:lnTo>
                    <a:pt x="30298" y="20992"/>
                  </a:lnTo>
                  <a:lnTo>
                    <a:pt x="30694" y="19605"/>
                  </a:lnTo>
                  <a:lnTo>
                    <a:pt x="30892" y="18021"/>
                  </a:lnTo>
                  <a:lnTo>
                    <a:pt x="30892" y="16437"/>
                  </a:lnTo>
                  <a:lnTo>
                    <a:pt x="30892" y="14655"/>
                  </a:lnTo>
                  <a:lnTo>
                    <a:pt x="30694" y="12873"/>
                  </a:lnTo>
                  <a:lnTo>
                    <a:pt x="30298" y="11090"/>
                  </a:lnTo>
                  <a:lnTo>
                    <a:pt x="29704" y="9308"/>
                  </a:lnTo>
                  <a:lnTo>
                    <a:pt x="28912" y="7526"/>
                  </a:lnTo>
                  <a:lnTo>
                    <a:pt x="27922" y="5942"/>
                  </a:lnTo>
                  <a:lnTo>
                    <a:pt x="26734" y="4556"/>
                  </a:lnTo>
                  <a:lnTo>
                    <a:pt x="25348" y="3169"/>
                  </a:lnTo>
                  <a:lnTo>
                    <a:pt x="23764" y="1981"/>
                  </a:lnTo>
                  <a:lnTo>
                    <a:pt x="21981" y="1189"/>
                  </a:lnTo>
                  <a:lnTo>
                    <a:pt x="19803" y="397"/>
                  </a:lnTo>
                  <a:lnTo>
                    <a:pt x="18021" y="199"/>
                  </a:lnTo>
                  <a:lnTo>
                    <a:pt x="16239"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8;p57">
              <a:extLst>
                <a:ext uri="{FF2B5EF4-FFF2-40B4-BE49-F238E27FC236}">
                  <a16:creationId xmlns:a16="http://schemas.microsoft.com/office/drawing/2014/main" id="{DD2E8287-0353-E40A-EFE0-7794155A6AFB}"/>
                </a:ext>
              </a:extLst>
            </p:cNvPr>
            <p:cNvSpPr/>
            <p:nvPr/>
          </p:nvSpPr>
          <p:spPr>
            <a:xfrm>
              <a:off x="-2705862" y="1424424"/>
              <a:ext cx="477370" cy="579448"/>
            </a:xfrm>
            <a:custGeom>
              <a:avLst/>
              <a:gdLst/>
              <a:ahLst/>
              <a:cxnLst/>
              <a:rect l="l" t="t" r="r" b="b"/>
              <a:pathLst>
                <a:path w="28714" h="34854" extrusionOk="0">
                  <a:moveTo>
                    <a:pt x="8119" y="1"/>
                  </a:moveTo>
                  <a:lnTo>
                    <a:pt x="6931" y="1189"/>
                  </a:lnTo>
                  <a:lnTo>
                    <a:pt x="5743" y="1981"/>
                  </a:lnTo>
                  <a:lnTo>
                    <a:pt x="3961" y="3367"/>
                  </a:lnTo>
                  <a:lnTo>
                    <a:pt x="2575" y="3961"/>
                  </a:lnTo>
                  <a:lnTo>
                    <a:pt x="1981" y="4159"/>
                  </a:lnTo>
                  <a:lnTo>
                    <a:pt x="792" y="7130"/>
                  </a:lnTo>
                  <a:lnTo>
                    <a:pt x="198" y="10100"/>
                  </a:lnTo>
                  <a:lnTo>
                    <a:pt x="0" y="12872"/>
                  </a:lnTo>
                  <a:lnTo>
                    <a:pt x="0" y="14259"/>
                  </a:lnTo>
                  <a:lnTo>
                    <a:pt x="198" y="15645"/>
                  </a:lnTo>
                  <a:lnTo>
                    <a:pt x="594" y="17229"/>
                  </a:lnTo>
                  <a:lnTo>
                    <a:pt x="1188" y="18813"/>
                  </a:lnTo>
                  <a:lnTo>
                    <a:pt x="1981" y="20001"/>
                  </a:lnTo>
                  <a:lnTo>
                    <a:pt x="2773" y="21189"/>
                  </a:lnTo>
                  <a:lnTo>
                    <a:pt x="3565" y="21982"/>
                  </a:lnTo>
                  <a:lnTo>
                    <a:pt x="4555" y="22774"/>
                  </a:lnTo>
                  <a:lnTo>
                    <a:pt x="6337" y="23962"/>
                  </a:lnTo>
                  <a:lnTo>
                    <a:pt x="8119" y="24556"/>
                  </a:lnTo>
                  <a:lnTo>
                    <a:pt x="9704" y="24952"/>
                  </a:lnTo>
                  <a:lnTo>
                    <a:pt x="11090" y="25150"/>
                  </a:lnTo>
                  <a:lnTo>
                    <a:pt x="10496" y="34853"/>
                  </a:lnTo>
                  <a:lnTo>
                    <a:pt x="19803" y="34853"/>
                  </a:lnTo>
                  <a:lnTo>
                    <a:pt x="20793" y="18219"/>
                  </a:lnTo>
                  <a:lnTo>
                    <a:pt x="21387" y="18417"/>
                  </a:lnTo>
                  <a:lnTo>
                    <a:pt x="23169" y="18417"/>
                  </a:lnTo>
                  <a:lnTo>
                    <a:pt x="24159" y="18219"/>
                  </a:lnTo>
                  <a:lnTo>
                    <a:pt x="25149" y="17823"/>
                  </a:lnTo>
                  <a:lnTo>
                    <a:pt x="26338" y="17031"/>
                  </a:lnTo>
                  <a:lnTo>
                    <a:pt x="27328" y="16041"/>
                  </a:lnTo>
                  <a:lnTo>
                    <a:pt x="27922" y="15249"/>
                  </a:lnTo>
                  <a:lnTo>
                    <a:pt x="28318" y="14457"/>
                  </a:lnTo>
                  <a:lnTo>
                    <a:pt x="28516" y="13665"/>
                  </a:lnTo>
                  <a:lnTo>
                    <a:pt x="28714" y="13070"/>
                  </a:lnTo>
                  <a:lnTo>
                    <a:pt x="28516" y="11486"/>
                  </a:lnTo>
                  <a:lnTo>
                    <a:pt x="28120" y="10100"/>
                  </a:lnTo>
                  <a:lnTo>
                    <a:pt x="27328" y="9110"/>
                  </a:lnTo>
                  <a:lnTo>
                    <a:pt x="26140" y="8318"/>
                  </a:lnTo>
                  <a:lnTo>
                    <a:pt x="25546" y="8120"/>
                  </a:lnTo>
                  <a:lnTo>
                    <a:pt x="24951" y="7922"/>
                  </a:lnTo>
                  <a:lnTo>
                    <a:pt x="24159" y="7922"/>
                  </a:lnTo>
                  <a:lnTo>
                    <a:pt x="23367" y="8120"/>
                  </a:lnTo>
                  <a:lnTo>
                    <a:pt x="22179" y="8714"/>
                  </a:lnTo>
                  <a:lnTo>
                    <a:pt x="21189" y="9506"/>
                  </a:lnTo>
                  <a:lnTo>
                    <a:pt x="20595" y="10298"/>
                  </a:lnTo>
                  <a:lnTo>
                    <a:pt x="20199" y="11288"/>
                  </a:lnTo>
                  <a:lnTo>
                    <a:pt x="19605" y="12872"/>
                  </a:lnTo>
                  <a:lnTo>
                    <a:pt x="19407" y="13467"/>
                  </a:lnTo>
                  <a:lnTo>
                    <a:pt x="19011" y="13665"/>
                  </a:lnTo>
                  <a:lnTo>
                    <a:pt x="18615" y="13467"/>
                  </a:lnTo>
                  <a:lnTo>
                    <a:pt x="18417" y="13268"/>
                  </a:lnTo>
                  <a:lnTo>
                    <a:pt x="18021" y="12278"/>
                  </a:lnTo>
                  <a:lnTo>
                    <a:pt x="17823" y="11090"/>
                  </a:lnTo>
                  <a:lnTo>
                    <a:pt x="15446" y="9308"/>
                  </a:lnTo>
                  <a:lnTo>
                    <a:pt x="13466" y="7526"/>
                  </a:lnTo>
                  <a:lnTo>
                    <a:pt x="11684" y="5744"/>
                  </a:lnTo>
                  <a:lnTo>
                    <a:pt x="10298" y="3961"/>
                  </a:lnTo>
                  <a:lnTo>
                    <a:pt x="9307" y="2377"/>
                  </a:lnTo>
                  <a:lnTo>
                    <a:pt x="8515" y="1189"/>
                  </a:lnTo>
                  <a:lnTo>
                    <a:pt x="8119" y="1"/>
                  </a:lnTo>
                  <a:close/>
                </a:path>
              </a:pathLst>
            </a:custGeom>
            <a:solidFill>
              <a:srgbClr val="E161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979;p57">
              <a:extLst>
                <a:ext uri="{FF2B5EF4-FFF2-40B4-BE49-F238E27FC236}">
                  <a16:creationId xmlns:a16="http://schemas.microsoft.com/office/drawing/2014/main" id="{B326C6C7-70FE-B593-DD7A-2CC223B95092}"/>
                </a:ext>
              </a:extLst>
            </p:cNvPr>
            <p:cNvSpPr/>
            <p:nvPr/>
          </p:nvSpPr>
          <p:spPr>
            <a:xfrm>
              <a:off x="-2314094" y="1602211"/>
              <a:ext cx="49393" cy="49393"/>
            </a:xfrm>
            <a:custGeom>
              <a:avLst/>
              <a:gdLst/>
              <a:ahLst/>
              <a:cxnLst/>
              <a:rect l="l" t="t" r="r" b="b"/>
              <a:pathLst>
                <a:path w="2971" h="2971" extrusionOk="0">
                  <a:moveTo>
                    <a:pt x="0" y="0"/>
                  </a:moveTo>
                  <a:lnTo>
                    <a:pt x="0" y="198"/>
                  </a:lnTo>
                  <a:lnTo>
                    <a:pt x="0" y="396"/>
                  </a:lnTo>
                  <a:lnTo>
                    <a:pt x="2377" y="2773"/>
                  </a:lnTo>
                  <a:lnTo>
                    <a:pt x="2575" y="2971"/>
                  </a:lnTo>
                  <a:lnTo>
                    <a:pt x="2773" y="2773"/>
                  </a:lnTo>
                  <a:lnTo>
                    <a:pt x="2971" y="2574"/>
                  </a:lnTo>
                  <a:lnTo>
                    <a:pt x="2773" y="2376"/>
                  </a:lnTo>
                  <a:lnTo>
                    <a:pt x="396"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980;p57">
              <a:extLst>
                <a:ext uri="{FF2B5EF4-FFF2-40B4-BE49-F238E27FC236}">
                  <a16:creationId xmlns:a16="http://schemas.microsoft.com/office/drawing/2014/main" id="{513F3702-55FD-8BC6-9BE9-F96DA7612885}"/>
                </a:ext>
              </a:extLst>
            </p:cNvPr>
            <p:cNvSpPr/>
            <p:nvPr/>
          </p:nvSpPr>
          <p:spPr>
            <a:xfrm>
              <a:off x="-2314094" y="1602211"/>
              <a:ext cx="49393" cy="49393"/>
            </a:xfrm>
            <a:custGeom>
              <a:avLst/>
              <a:gdLst/>
              <a:ahLst/>
              <a:cxnLst/>
              <a:rect l="l" t="t" r="r" b="b"/>
              <a:pathLst>
                <a:path w="2971" h="2971" fill="none" extrusionOk="0">
                  <a:moveTo>
                    <a:pt x="0" y="396"/>
                  </a:moveTo>
                  <a:lnTo>
                    <a:pt x="2377" y="2773"/>
                  </a:lnTo>
                  <a:lnTo>
                    <a:pt x="2377" y="2773"/>
                  </a:lnTo>
                  <a:lnTo>
                    <a:pt x="2575" y="2971"/>
                  </a:lnTo>
                  <a:lnTo>
                    <a:pt x="2773" y="2773"/>
                  </a:lnTo>
                  <a:lnTo>
                    <a:pt x="2773" y="2773"/>
                  </a:lnTo>
                  <a:lnTo>
                    <a:pt x="2971" y="2574"/>
                  </a:lnTo>
                  <a:lnTo>
                    <a:pt x="2773" y="2376"/>
                  </a:lnTo>
                  <a:lnTo>
                    <a:pt x="396" y="0"/>
                  </a:lnTo>
                  <a:lnTo>
                    <a:pt x="396" y="0"/>
                  </a:lnTo>
                  <a:lnTo>
                    <a:pt x="198" y="0"/>
                  </a:lnTo>
                  <a:lnTo>
                    <a:pt x="0" y="0"/>
                  </a:lnTo>
                  <a:lnTo>
                    <a:pt x="0" y="0"/>
                  </a:lnTo>
                  <a:lnTo>
                    <a:pt x="0" y="198"/>
                  </a:lnTo>
                  <a:lnTo>
                    <a:pt x="0" y="3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981;p57">
              <a:extLst>
                <a:ext uri="{FF2B5EF4-FFF2-40B4-BE49-F238E27FC236}">
                  <a16:creationId xmlns:a16="http://schemas.microsoft.com/office/drawing/2014/main" id="{06F51F6C-0CB0-5C08-E05A-97D8BBD6255B}"/>
                </a:ext>
              </a:extLst>
            </p:cNvPr>
            <p:cNvSpPr/>
            <p:nvPr/>
          </p:nvSpPr>
          <p:spPr>
            <a:xfrm>
              <a:off x="-2327261" y="1621962"/>
              <a:ext cx="42809" cy="42809"/>
            </a:xfrm>
            <a:custGeom>
              <a:avLst/>
              <a:gdLst/>
              <a:ahLst/>
              <a:cxnLst/>
              <a:rect l="l" t="t" r="r" b="b"/>
              <a:pathLst>
                <a:path w="2575" h="2575" extrusionOk="0">
                  <a:moveTo>
                    <a:pt x="1980" y="0"/>
                  </a:moveTo>
                  <a:lnTo>
                    <a:pt x="0" y="2179"/>
                  </a:lnTo>
                  <a:lnTo>
                    <a:pt x="0" y="2377"/>
                  </a:lnTo>
                  <a:lnTo>
                    <a:pt x="0" y="2575"/>
                  </a:lnTo>
                  <a:lnTo>
                    <a:pt x="396" y="2575"/>
                  </a:lnTo>
                  <a:lnTo>
                    <a:pt x="2376" y="396"/>
                  </a:lnTo>
                  <a:lnTo>
                    <a:pt x="2574" y="198"/>
                  </a:lnTo>
                  <a:lnTo>
                    <a:pt x="2376"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982;p57">
              <a:extLst>
                <a:ext uri="{FF2B5EF4-FFF2-40B4-BE49-F238E27FC236}">
                  <a16:creationId xmlns:a16="http://schemas.microsoft.com/office/drawing/2014/main" id="{3C47D183-D74A-F5DF-A921-1FE8328E26AD}"/>
                </a:ext>
              </a:extLst>
            </p:cNvPr>
            <p:cNvSpPr/>
            <p:nvPr/>
          </p:nvSpPr>
          <p:spPr>
            <a:xfrm>
              <a:off x="-2327261" y="1621962"/>
              <a:ext cx="42809" cy="42809"/>
            </a:xfrm>
            <a:custGeom>
              <a:avLst/>
              <a:gdLst/>
              <a:ahLst/>
              <a:cxnLst/>
              <a:rect l="l" t="t" r="r" b="b"/>
              <a:pathLst>
                <a:path w="2575" h="2575" fill="none" extrusionOk="0">
                  <a:moveTo>
                    <a:pt x="396" y="2575"/>
                  </a:moveTo>
                  <a:lnTo>
                    <a:pt x="2376" y="396"/>
                  </a:lnTo>
                  <a:lnTo>
                    <a:pt x="2376" y="396"/>
                  </a:lnTo>
                  <a:lnTo>
                    <a:pt x="2574" y="198"/>
                  </a:lnTo>
                  <a:lnTo>
                    <a:pt x="2376" y="0"/>
                  </a:lnTo>
                  <a:lnTo>
                    <a:pt x="2376" y="0"/>
                  </a:lnTo>
                  <a:lnTo>
                    <a:pt x="2178" y="0"/>
                  </a:lnTo>
                  <a:lnTo>
                    <a:pt x="1980" y="0"/>
                  </a:lnTo>
                  <a:lnTo>
                    <a:pt x="0" y="2179"/>
                  </a:lnTo>
                  <a:lnTo>
                    <a:pt x="0" y="2179"/>
                  </a:lnTo>
                  <a:lnTo>
                    <a:pt x="0" y="2377"/>
                  </a:lnTo>
                  <a:lnTo>
                    <a:pt x="0" y="2575"/>
                  </a:lnTo>
                  <a:lnTo>
                    <a:pt x="0" y="2575"/>
                  </a:lnTo>
                  <a:lnTo>
                    <a:pt x="198" y="2575"/>
                  </a:lnTo>
                  <a:lnTo>
                    <a:pt x="396" y="257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983;p57">
              <a:extLst>
                <a:ext uri="{FF2B5EF4-FFF2-40B4-BE49-F238E27FC236}">
                  <a16:creationId xmlns:a16="http://schemas.microsoft.com/office/drawing/2014/main" id="{F57B1B52-7961-C82A-8F6D-BF7ADDC89448}"/>
                </a:ext>
              </a:extLst>
            </p:cNvPr>
            <p:cNvSpPr/>
            <p:nvPr/>
          </p:nvSpPr>
          <p:spPr>
            <a:xfrm>
              <a:off x="-2695987" y="1546235"/>
              <a:ext cx="69143" cy="26351"/>
            </a:xfrm>
            <a:custGeom>
              <a:avLst/>
              <a:gdLst/>
              <a:ahLst/>
              <a:cxnLst/>
              <a:rect l="l" t="t" r="r" b="b"/>
              <a:pathLst>
                <a:path w="4159" h="1585" extrusionOk="0">
                  <a:moveTo>
                    <a:pt x="1189" y="1"/>
                  </a:moveTo>
                  <a:lnTo>
                    <a:pt x="594" y="199"/>
                  </a:lnTo>
                  <a:lnTo>
                    <a:pt x="198" y="595"/>
                  </a:lnTo>
                  <a:lnTo>
                    <a:pt x="0" y="793"/>
                  </a:lnTo>
                  <a:lnTo>
                    <a:pt x="0" y="991"/>
                  </a:lnTo>
                  <a:lnTo>
                    <a:pt x="396" y="991"/>
                  </a:lnTo>
                  <a:lnTo>
                    <a:pt x="792" y="793"/>
                  </a:lnTo>
                  <a:lnTo>
                    <a:pt x="1783" y="595"/>
                  </a:lnTo>
                  <a:lnTo>
                    <a:pt x="2575" y="793"/>
                  </a:lnTo>
                  <a:lnTo>
                    <a:pt x="3169" y="991"/>
                  </a:lnTo>
                  <a:lnTo>
                    <a:pt x="3565" y="1585"/>
                  </a:lnTo>
                  <a:lnTo>
                    <a:pt x="4159" y="1585"/>
                  </a:lnTo>
                  <a:lnTo>
                    <a:pt x="4159" y="1387"/>
                  </a:lnTo>
                  <a:lnTo>
                    <a:pt x="4159" y="1189"/>
                  </a:lnTo>
                  <a:lnTo>
                    <a:pt x="3565" y="595"/>
                  </a:lnTo>
                  <a:lnTo>
                    <a:pt x="2971" y="199"/>
                  </a:lnTo>
                  <a:lnTo>
                    <a:pt x="2377"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984;p57">
              <a:extLst>
                <a:ext uri="{FF2B5EF4-FFF2-40B4-BE49-F238E27FC236}">
                  <a16:creationId xmlns:a16="http://schemas.microsoft.com/office/drawing/2014/main" id="{50748B38-1E3A-8424-6EB9-D4B6F58C65D8}"/>
                </a:ext>
              </a:extLst>
            </p:cNvPr>
            <p:cNvSpPr/>
            <p:nvPr/>
          </p:nvSpPr>
          <p:spPr>
            <a:xfrm>
              <a:off x="-2564300" y="1569277"/>
              <a:ext cx="102078" cy="39534"/>
            </a:xfrm>
            <a:custGeom>
              <a:avLst/>
              <a:gdLst/>
              <a:ahLst/>
              <a:cxnLst/>
              <a:rect l="l" t="t" r="r" b="b"/>
              <a:pathLst>
                <a:path w="6140" h="2378" extrusionOk="0">
                  <a:moveTo>
                    <a:pt x="2575" y="1"/>
                  </a:moveTo>
                  <a:lnTo>
                    <a:pt x="1585" y="199"/>
                  </a:lnTo>
                  <a:lnTo>
                    <a:pt x="792" y="397"/>
                  </a:lnTo>
                  <a:lnTo>
                    <a:pt x="198" y="991"/>
                  </a:lnTo>
                  <a:lnTo>
                    <a:pt x="0" y="1189"/>
                  </a:lnTo>
                  <a:lnTo>
                    <a:pt x="198" y="1387"/>
                  </a:lnTo>
                  <a:lnTo>
                    <a:pt x="594" y="1387"/>
                  </a:lnTo>
                  <a:lnTo>
                    <a:pt x="1189" y="991"/>
                  </a:lnTo>
                  <a:lnTo>
                    <a:pt x="1783" y="595"/>
                  </a:lnTo>
                  <a:lnTo>
                    <a:pt x="3169" y="595"/>
                  </a:lnTo>
                  <a:lnTo>
                    <a:pt x="3961" y="991"/>
                  </a:lnTo>
                  <a:lnTo>
                    <a:pt x="4753" y="1387"/>
                  </a:lnTo>
                  <a:lnTo>
                    <a:pt x="5743" y="2179"/>
                  </a:lnTo>
                  <a:lnTo>
                    <a:pt x="5941" y="2377"/>
                  </a:lnTo>
                  <a:lnTo>
                    <a:pt x="6139" y="2179"/>
                  </a:lnTo>
                  <a:lnTo>
                    <a:pt x="6139" y="1981"/>
                  </a:lnTo>
                  <a:lnTo>
                    <a:pt x="6139" y="1783"/>
                  </a:lnTo>
                  <a:lnTo>
                    <a:pt x="5149" y="991"/>
                  </a:lnTo>
                  <a:lnTo>
                    <a:pt x="4159" y="397"/>
                  </a:lnTo>
                  <a:lnTo>
                    <a:pt x="3367"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985;p57">
              <a:extLst>
                <a:ext uri="{FF2B5EF4-FFF2-40B4-BE49-F238E27FC236}">
                  <a16:creationId xmlns:a16="http://schemas.microsoft.com/office/drawing/2014/main" id="{7541FE73-9495-055C-F326-A50F8BE6AE07}"/>
                </a:ext>
              </a:extLst>
            </p:cNvPr>
            <p:cNvSpPr/>
            <p:nvPr/>
          </p:nvSpPr>
          <p:spPr>
            <a:xfrm>
              <a:off x="-2300927" y="1197276"/>
              <a:ext cx="260098" cy="260098"/>
            </a:xfrm>
            <a:custGeom>
              <a:avLst/>
              <a:gdLst/>
              <a:ahLst/>
              <a:cxnLst/>
              <a:rect l="l" t="t" r="r" b="b"/>
              <a:pathLst>
                <a:path w="15645" h="15645" extrusionOk="0">
                  <a:moveTo>
                    <a:pt x="7921" y="0"/>
                  </a:moveTo>
                  <a:lnTo>
                    <a:pt x="6337" y="198"/>
                  </a:lnTo>
                  <a:lnTo>
                    <a:pt x="4753" y="792"/>
                  </a:lnTo>
                  <a:lnTo>
                    <a:pt x="3565" y="1386"/>
                  </a:lnTo>
                  <a:lnTo>
                    <a:pt x="2377" y="2376"/>
                  </a:lnTo>
                  <a:lnTo>
                    <a:pt x="1387" y="3565"/>
                  </a:lnTo>
                  <a:lnTo>
                    <a:pt x="594" y="4753"/>
                  </a:lnTo>
                  <a:lnTo>
                    <a:pt x="198" y="6337"/>
                  </a:lnTo>
                  <a:lnTo>
                    <a:pt x="0" y="7921"/>
                  </a:lnTo>
                  <a:lnTo>
                    <a:pt x="198" y="9505"/>
                  </a:lnTo>
                  <a:lnTo>
                    <a:pt x="594" y="10891"/>
                  </a:lnTo>
                  <a:lnTo>
                    <a:pt x="1387" y="12278"/>
                  </a:lnTo>
                  <a:lnTo>
                    <a:pt x="2377" y="13466"/>
                  </a:lnTo>
                  <a:lnTo>
                    <a:pt x="3565" y="14258"/>
                  </a:lnTo>
                  <a:lnTo>
                    <a:pt x="4753" y="15050"/>
                  </a:lnTo>
                  <a:lnTo>
                    <a:pt x="6337" y="15446"/>
                  </a:lnTo>
                  <a:lnTo>
                    <a:pt x="7921" y="15644"/>
                  </a:lnTo>
                  <a:lnTo>
                    <a:pt x="9308" y="15446"/>
                  </a:lnTo>
                  <a:lnTo>
                    <a:pt x="10892" y="15050"/>
                  </a:lnTo>
                  <a:lnTo>
                    <a:pt x="12278" y="14258"/>
                  </a:lnTo>
                  <a:lnTo>
                    <a:pt x="13268" y="13466"/>
                  </a:lnTo>
                  <a:lnTo>
                    <a:pt x="14258" y="12278"/>
                  </a:lnTo>
                  <a:lnTo>
                    <a:pt x="15050" y="10891"/>
                  </a:lnTo>
                  <a:lnTo>
                    <a:pt x="15446" y="9505"/>
                  </a:lnTo>
                  <a:lnTo>
                    <a:pt x="15644" y="7921"/>
                  </a:lnTo>
                  <a:lnTo>
                    <a:pt x="15446" y="6337"/>
                  </a:lnTo>
                  <a:lnTo>
                    <a:pt x="15050" y="4753"/>
                  </a:lnTo>
                  <a:lnTo>
                    <a:pt x="14258" y="3565"/>
                  </a:lnTo>
                  <a:lnTo>
                    <a:pt x="13268" y="2376"/>
                  </a:lnTo>
                  <a:lnTo>
                    <a:pt x="12278" y="1386"/>
                  </a:lnTo>
                  <a:lnTo>
                    <a:pt x="10892" y="792"/>
                  </a:lnTo>
                  <a:lnTo>
                    <a:pt x="9308" y="198"/>
                  </a:lnTo>
                  <a:lnTo>
                    <a:pt x="7921"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986;p57">
              <a:extLst>
                <a:ext uri="{FF2B5EF4-FFF2-40B4-BE49-F238E27FC236}">
                  <a16:creationId xmlns:a16="http://schemas.microsoft.com/office/drawing/2014/main" id="{36E22F59-DF90-CA20-5A22-3365E909EABC}"/>
                </a:ext>
              </a:extLst>
            </p:cNvPr>
            <p:cNvSpPr/>
            <p:nvPr/>
          </p:nvSpPr>
          <p:spPr>
            <a:xfrm>
              <a:off x="-2623568" y="1654879"/>
              <a:ext cx="151470" cy="32934"/>
            </a:xfrm>
            <a:custGeom>
              <a:avLst/>
              <a:gdLst/>
              <a:ahLst/>
              <a:cxnLst/>
              <a:rect l="l" t="t" r="r" b="b"/>
              <a:pathLst>
                <a:path w="9111" h="1981" extrusionOk="0">
                  <a:moveTo>
                    <a:pt x="8912" y="1"/>
                  </a:moveTo>
                  <a:lnTo>
                    <a:pt x="6932" y="793"/>
                  </a:lnTo>
                  <a:lnTo>
                    <a:pt x="5150" y="1189"/>
                  </a:lnTo>
                  <a:lnTo>
                    <a:pt x="3565" y="1387"/>
                  </a:lnTo>
                  <a:lnTo>
                    <a:pt x="595" y="1387"/>
                  </a:lnTo>
                  <a:lnTo>
                    <a:pt x="397" y="1189"/>
                  </a:lnTo>
                  <a:lnTo>
                    <a:pt x="199" y="1387"/>
                  </a:lnTo>
                  <a:lnTo>
                    <a:pt x="1" y="1585"/>
                  </a:lnTo>
                  <a:lnTo>
                    <a:pt x="199" y="1783"/>
                  </a:lnTo>
                  <a:lnTo>
                    <a:pt x="397" y="1783"/>
                  </a:lnTo>
                  <a:lnTo>
                    <a:pt x="793" y="1981"/>
                  </a:lnTo>
                  <a:lnTo>
                    <a:pt x="3565" y="1981"/>
                  </a:lnTo>
                  <a:lnTo>
                    <a:pt x="5150" y="1783"/>
                  </a:lnTo>
                  <a:lnTo>
                    <a:pt x="6932" y="1387"/>
                  </a:lnTo>
                  <a:lnTo>
                    <a:pt x="9110" y="595"/>
                  </a:lnTo>
                  <a:lnTo>
                    <a:pt x="9110" y="397"/>
                  </a:lnTo>
                  <a:lnTo>
                    <a:pt x="9110" y="199"/>
                  </a:lnTo>
                  <a:lnTo>
                    <a:pt x="9110"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987;p57">
              <a:extLst>
                <a:ext uri="{FF2B5EF4-FFF2-40B4-BE49-F238E27FC236}">
                  <a16:creationId xmlns:a16="http://schemas.microsoft.com/office/drawing/2014/main" id="{5E7F1255-C443-2A47-7822-1E7D80B94047}"/>
                </a:ext>
              </a:extLst>
            </p:cNvPr>
            <p:cNvSpPr/>
            <p:nvPr/>
          </p:nvSpPr>
          <p:spPr>
            <a:xfrm>
              <a:off x="-2524799" y="1829359"/>
              <a:ext cx="102078" cy="75744"/>
            </a:xfrm>
            <a:custGeom>
              <a:avLst/>
              <a:gdLst/>
              <a:ahLst/>
              <a:cxnLst/>
              <a:rect l="l" t="t" r="r" b="b"/>
              <a:pathLst>
                <a:path w="6140" h="4556" extrusionOk="0">
                  <a:moveTo>
                    <a:pt x="6139" y="1"/>
                  </a:moveTo>
                  <a:lnTo>
                    <a:pt x="4753" y="397"/>
                  </a:lnTo>
                  <a:lnTo>
                    <a:pt x="2773" y="595"/>
                  </a:lnTo>
                  <a:lnTo>
                    <a:pt x="199" y="793"/>
                  </a:lnTo>
                  <a:lnTo>
                    <a:pt x="1" y="4555"/>
                  </a:lnTo>
                  <a:lnTo>
                    <a:pt x="1585" y="4159"/>
                  </a:lnTo>
                  <a:lnTo>
                    <a:pt x="2971" y="3565"/>
                  </a:lnTo>
                  <a:lnTo>
                    <a:pt x="4159" y="2773"/>
                  </a:lnTo>
                  <a:lnTo>
                    <a:pt x="4951" y="1981"/>
                  </a:lnTo>
                  <a:lnTo>
                    <a:pt x="5545" y="1189"/>
                  </a:lnTo>
                  <a:lnTo>
                    <a:pt x="5941" y="595"/>
                  </a:lnTo>
                  <a:lnTo>
                    <a:pt x="6139" y="1"/>
                  </a:lnTo>
                  <a:close/>
                </a:path>
              </a:pathLst>
            </a:custGeom>
            <a:solidFill>
              <a:srgbClr val="C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988;p57">
              <a:extLst>
                <a:ext uri="{FF2B5EF4-FFF2-40B4-BE49-F238E27FC236}">
                  <a16:creationId xmlns:a16="http://schemas.microsoft.com/office/drawing/2014/main" id="{C4BD6674-ECBE-38DE-1D31-B8AFAF6274FF}"/>
                </a:ext>
              </a:extLst>
            </p:cNvPr>
            <p:cNvSpPr/>
            <p:nvPr/>
          </p:nvSpPr>
          <p:spPr>
            <a:xfrm>
              <a:off x="-2702570" y="1691089"/>
              <a:ext cx="59268" cy="82327"/>
            </a:xfrm>
            <a:custGeom>
              <a:avLst/>
              <a:gdLst/>
              <a:ahLst/>
              <a:cxnLst/>
              <a:rect l="l" t="t" r="r" b="b"/>
              <a:pathLst>
                <a:path w="3565" h="4952" extrusionOk="0">
                  <a:moveTo>
                    <a:pt x="0" y="1"/>
                  </a:moveTo>
                  <a:lnTo>
                    <a:pt x="594" y="1585"/>
                  </a:lnTo>
                  <a:lnTo>
                    <a:pt x="990" y="2773"/>
                  </a:lnTo>
                  <a:lnTo>
                    <a:pt x="1783" y="3961"/>
                  </a:lnTo>
                  <a:lnTo>
                    <a:pt x="2377" y="4951"/>
                  </a:lnTo>
                  <a:lnTo>
                    <a:pt x="2971" y="4555"/>
                  </a:lnTo>
                  <a:lnTo>
                    <a:pt x="3169" y="3961"/>
                  </a:lnTo>
                  <a:lnTo>
                    <a:pt x="3367" y="3565"/>
                  </a:lnTo>
                  <a:lnTo>
                    <a:pt x="3565" y="2773"/>
                  </a:lnTo>
                  <a:lnTo>
                    <a:pt x="3367" y="1783"/>
                  </a:lnTo>
                  <a:lnTo>
                    <a:pt x="2773" y="793"/>
                  </a:lnTo>
                  <a:lnTo>
                    <a:pt x="1783" y="199"/>
                  </a:lnTo>
                  <a:lnTo>
                    <a:pt x="594" y="1"/>
                  </a:lnTo>
                  <a:close/>
                </a:path>
              </a:pathLst>
            </a:custGeom>
            <a:solidFill>
              <a:srgbClr val="C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989;p57">
              <a:extLst>
                <a:ext uri="{FF2B5EF4-FFF2-40B4-BE49-F238E27FC236}">
                  <a16:creationId xmlns:a16="http://schemas.microsoft.com/office/drawing/2014/main" id="{E14C17DC-A9F5-32A6-7A1D-420C51DA5114}"/>
                </a:ext>
              </a:extLst>
            </p:cNvPr>
            <p:cNvSpPr/>
            <p:nvPr/>
          </p:nvSpPr>
          <p:spPr>
            <a:xfrm>
              <a:off x="-2491881" y="1700964"/>
              <a:ext cx="95494" cy="95494"/>
            </a:xfrm>
            <a:custGeom>
              <a:avLst/>
              <a:gdLst/>
              <a:ahLst/>
              <a:cxnLst/>
              <a:rect l="l" t="t" r="r" b="b"/>
              <a:pathLst>
                <a:path w="5744" h="5744" extrusionOk="0">
                  <a:moveTo>
                    <a:pt x="2773" y="1"/>
                  </a:moveTo>
                  <a:lnTo>
                    <a:pt x="1783" y="199"/>
                  </a:lnTo>
                  <a:lnTo>
                    <a:pt x="793" y="991"/>
                  </a:lnTo>
                  <a:lnTo>
                    <a:pt x="199" y="1783"/>
                  </a:lnTo>
                  <a:lnTo>
                    <a:pt x="1" y="2971"/>
                  </a:lnTo>
                  <a:lnTo>
                    <a:pt x="199" y="3961"/>
                  </a:lnTo>
                  <a:lnTo>
                    <a:pt x="793" y="4952"/>
                  </a:lnTo>
                  <a:lnTo>
                    <a:pt x="1783" y="5546"/>
                  </a:lnTo>
                  <a:lnTo>
                    <a:pt x="2773" y="5744"/>
                  </a:lnTo>
                  <a:lnTo>
                    <a:pt x="3961" y="5546"/>
                  </a:lnTo>
                  <a:lnTo>
                    <a:pt x="4952" y="4952"/>
                  </a:lnTo>
                  <a:lnTo>
                    <a:pt x="5546" y="3961"/>
                  </a:lnTo>
                  <a:lnTo>
                    <a:pt x="5744" y="2971"/>
                  </a:lnTo>
                  <a:lnTo>
                    <a:pt x="5546" y="1783"/>
                  </a:lnTo>
                  <a:lnTo>
                    <a:pt x="4952" y="991"/>
                  </a:lnTo>
                  <a:lnTo>
                    <a:pt x="3961" y="199"/>
                  </a:lnTo>
                  <a:lnTo>
                    <a:pt x="2773" y="1"/>
                  </a:lnTo>
                  <a:close/>
                </a:path>
              </a:pathLst>
            </a:custGeom>
            <a:solidFill>
              <a:srgbClr val="C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990;p57">
              <a:extLst>
                <a:ext uri="{FF2B5EF4-FFF2-40B4-BE49-F238E27FC236}">
                  <a16:creationId xmlns:a16="http://schemas.microsoft.com/office/drawing/2014/main" id="{70F1AFD2-08E3-FA45-B2D2-9447377C41D0}"/>
                </a:ext>
              </a:extLst>
            </p:cNvPr>
            <p:cNvSpPr/>
            <p:nvPr/>
          </p:nvSpPr>
          <p:spPr>
            <a:xfrm>
              <a:off x="-2623568" y="1579153"/>
              <a:ext cx="39534" cy="49409"/>
            </a:xfrm>
            <a:custGeom>
              <a:avLst/>
              <a:gdLst/>
              <a:ahLst/>
              <a:cxnLst/>
              <a:rect l="l" t="t" r="r" b="b"/>
              <a:pathLst>
                <a:path w="2378" h="2972" extrusionOk="0">
                  <a:moveTo>
                    <a:pt x="1387" y="1"/>
                  </a:moveTo>
                  <a:lnTo>
                    <a:pt x="1189" y="199"/>
                  </a:lnTo>
                  <a:lnTo>
                    <a:pt x="991" y="595"/>
                  </a:lnTo>
                  <a:lnTo>
                    <a:pt x="595" y="991"/>
                  </a:lnTo>
                  <a:lnTo>
                    <a:pt x="199" y="1387"/>
                  </a:lnTo>
                  <a:lnTo>
                    <a:pt x="199" y="1783"/>
                  </a:lnTo>
                  <a:lnTo>
                    <a:pt x="1" y="1981"/>
                  </a:lnTo>
                  <a:lnTo>
                    <a:pt x="1" y="2179"/>
                  </a:lnTo>
                  <a:lnTo>
                    <a:pt x="199" y="2575"/>
                  </a:lnTo>
                  <a:lnTo>
                    <a:pt x="793" y="2773"/>
                  </a:lnTo>
                  <a:lnTo>
                    <a:pt x="1387" y="2971"/>
                  </a:lnTo>
                  <a:lnTo>
                    <a:pt x="2179" y="2773"/>
                  </a:lnTo>
                  <a:lnTo>
                    <a:pt x="2377" y="2773"/>
                  </a:lnTo>
                  <a:lnTo>
                    <a:pt x="2377" y="2575"/>
                  </a:lnTo>
                  <a:lnTo>
                    <a:pt x="2179" y="2377"/>
                  </a:lnTo>
                  <a:lnTo>
                    <a:pt x="1981" y="2179"/>
                  </a:lnTo>
                  <a:lnTo>
                    <a:pt x="1387" y="2377"/>
                  </a:lnTo>
                  <a:lnTo>
                    <a:pt x="793" y="2179"/>
                  </a:lnTo>
                  <a:lnTo>
                    <a:pt x="595" y="1981"/>
                  </a:lnTo>
                  <a:lnTo>
                    <a:pt x="793" y="1783"/>
                  </a:lnTo>
                  <a:lnTo>
                    <a:pt x="1387" y="1189"/>
                  </a:lnTo>
                  <a:lnTo>
                    <a:pt x="1585" y="793"/>
                  </a:lnTo>
                  <a:lnTo>
                    <a:pt x="1783" y="199"/>
                  </a:lnTo>
                  <a:lnTo>
                    <a:pt x="1783"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2763;p57">
            <a:extLst>
              <a:ext uri="{FF2B5EF4-FFF2-40B4-BE49-F238E27FC236}">
                <a16:creationId xmlns:a16="http://schemas.microsoft.com/office/drawing/2014/main" id="{66B6AB73-5578-077D-05E7-8D23CDA143D1}"/>
              </a:ext>
            </a:extLst>
          </p:cNvPr>
          <p:cNvGrpSpPr/>
          <p:nvPr/>
        </p:nvGrpSpPr>
        <p:grpSpPr>
          <a:xfrm>
            <a:off x="5299012" y="75586"/>
            <a:ext cx="1151150" cy="958850"/>
            <a:chOff x="2909675" y="589500"/>
            <a:chExt cx="1151150" cy="958850"/>
          </a:xfrm>
        </p:grpSpPr>
        <p:sp>
          <p:nvSpPr>
            <p:cNvPr id="80" name="Google Shape;2764;p57">
              <a:extLst>
                <a:ext uri="{FF2B5EF4-FFF2-40B4-BE49-F238E27FC236}">
                  <a16:creationId xmlns:a16="http://schemas.microsoft.com/office/drawing/2014/main" id="{19D37D63-5234-78EE-B335-57F33A83A8B8}"/>
                </a:ext>
              </a:extLst>
            </p:cNvPr>
            <p:cNvSpPr/>
            <p:nvPr/>
          </p:nvSpPr>
          <p:spPr>
            <a:xfrm>
              <a:off x="3365375" y="589500"/>
              <a:ext cx="47450" cy="13200"/>
            </a:xfrm>
            <a:custGeom>
              <a:avLst/>
              <a:gdLst/>
              <a:ahLst/>
              <a:cxnLst/>
              <a:rect l="l" t="t" r="r" b="b"/>
              <a:pathLst>
                <a:path w="1898" h="528" extrusionOk="0">
                  <a:moveTo>
                    <a:pt x="212" y="1"/>
                  </a:moveTo>
                  <a:lnTo>
                    <a:pt x="1" y="106"/>
                  </a:lnTo>
                  <a:lnTo>
                    <a:pt x="1" y="211"/>
                  </a:lnTo>
                  <a:lnTo>
                    <a:pt x="1" y="317"/>
                  </a:lnTo>
                  <a:lnTo>
                    <a:pt x="212" y="422"/>
                  </a:lnTo>
                  <a:lnTo>
                    <a:pt x="1687" y="527"/>
                  </a:lnTo>
                  <a:lnTo>
                    <a:pt x="1897" y="527"/>
                  </a:lnTo>
                  <a:lnTo>
                    <a:pt x="1897" y="422"/>
                  </a:lnTo>
                  <a:lnTo>
                    <a:pt x="1897" y="211"/>
                  </a:lnTo>
                  <a:lnTo>
                    <a:pt x="1792" y="106"/>
                  </a:lnTo>
                  <a:lnTo>
                    <a:pt x="212"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765;p57">
              <a:extLst>
                <a:ext uri="{FF2B5EF4-FFF2-40B4-BE49-F238E27FC236}">
                  <a16:creationId xmlns:a16="http://schemas.microsoft.com/office/drawing/2014/main" id="{52624C3B-ACCB-7A24-2012-FF3EDB581424}"/>
                </a:ext>
              </a:extLst>
            </p:cNvPr>
            <p:cNvSpPr/>
            <p:nvPr/>
          </p:nvSpPr>
          <p:spPr>
            <a:xfrm>
              <a:off x="2909675" y="718575"/>
              <a:ext cx="1066850" cy="829775"/>
            </a:xfrm>
            <a:custGeom>
              <a:avLst/>
              <a:gdLst/>
              <a:ahLst/>
              <a:cxnLst/>
              <a:rect l="l" t="t" r="r" b="b"/>
              <a:pathLst>
                <a:path w="42674" h="33191" extrusionOk="0">
                  <a:moveTo>
                    <a:pt x="6323" y="0"/>
                  </a:moveTo>
                  <a:lnTo>
                    <a:pt x="1" y="22232"/>
                  </a:lnTo>
                  <a:lnTo>
                    <a:pt x="16648" y="27184"/>
                  </a:lnTo>
                  <a:lnTo>
                    <a:pt x="16648" y="27395"/>
                  </a:lnTo>
                  <a:lnTo>
                    <a:pt x="16754" y="27922"/>
                  </a:lnTo>
                  <a:lnTo>
                    <a:pt x="16964" y="28238"/>
                  </a:lnTo>
                  <a:lnTo>
                    <a:pt x="17281" y="28554"/>
                  </a:lnTo>
                  <a:lnTo>
                    <a:pt x="17597" y="28870"/>
                  </a:lnTo>
                  <a:lnTo>
                    <a:pt x="18123" y="29081"/>
                  </a:lnTo>
                  <a:lnTo>
                    <a:pt x="18545" y="29186"/>
                  </a:lnTo>
                  <a:lnTo>
                    <a:pt x="18966" y="29292"/>
                  </a:lnTo>
                  <a:lnTo>
                    <a:pt x="19282" y="29186"/>
                  </a:lnTo>
                  <a:lnTo>
                    <a:pt x="19704" y="29081"/>
                  </a:lnTo>
                  <a:lnTo>
                    <a:pt x="20125" y="28765"/>
                  </a:lnTo>
                  <a:lnTo>
                    <a:pt x="20441" y="28449"/>
                  </a:lnTo>
                  <a:lnTo>
                    <a:pt x="20547" y="28343"/>
                  </a:lnTo>
                  <a:lnTo>
                    <a:pt x="35403" y="33190"/>
                  </a:lnTo>
                  <a:lnTo>
                    <a:pt x="42673" y="11274"/>
                  </a:lnTo>
                  <a:lnTo>
                    <a:pt x="6323" y="0"/>
                  </a:lnTo>
                  <a:close/>
                </a:path>
              </a:pathLst>
            </a:custGeom>
            <a:solidFill>
              <a:srgbClr val="C1C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766;p57">
              <a:extLst>
                <a:ext uri="{FF2B5EF4-FFF2-40B4-BE49-F238E27FC236}">
                  <a16:creationId xmlns:a16="http://schemas.microsoft.com/office/drawing/2014/main" id="{13268CF7-8E0D-66A7-53F1-8672634BC3F8}"/>
                </a:ext>
              </a:extLst>
            </p:cNvPr>
            <p:cNvSpPr/>
            <p:nvPr/>
          </p:nvSpPr>
          <p:spPr>
            <a:xfrm>
              <a:off x="2909675" y="718575"/>
              <a:ext cx="1066850" cy="829775"/>
            </a:xfrm>
            <a:custGeom>
              <a:avLst/>
              <a:gdLst/>
              <a:ahLst/>
              <a:cxnLst/>
              <a:rect l="l" t="t" r="r" b="b"/>
              <a:pathLst>
                <a:path w="42674" h="33191" fill="none" extrusionOk="0">
                  <a:moveTo>
                    <a:pt x="6323" y="0"/>
                  </a:moveTo>
                  <a:lnTo>
                    <a:pt x="1" y="22232"/>
                  </a:lnTo>
                  <a:lnTo>
                    <a:pt x="16648" y="27184"/>
                  </a:lnTo>
                  <a:lnTo>
                    <a:pt x="16648" y="27184"/>
                  </a:lnTo>
                  <a:lnTo>
                    <a:pt x="16648" y="27395"/>
                  </a:lnTo>
                  <a:lnTo>
                    <a:pt x="16754" y="27922"/>
                  </a:lnTo>
                  <a:lnTo>
                    <a:pt x="16964" y="28238"/>
                  </a:lnTo>
                  <a:lnTo>
                    <a:pt x="17281" y="28554"/>
                  </a:lnTo>
                  <a:lnTo>
                    <a:pt x="17597" y="28870"/>
                  </a:lnTo>
                  <a:lnTo>
                    <a:pt x="18123" y="29081"/>
                  </a:lnTo>
                  <a:lnTo>
                    <a:pt x="18123" y="29081"/>
                  </a:lnTo>
                  <a:lnTo>
                    <a:pt x="18545" y="29186"/>
                  </a:lnTo>
                  <a:lnTo>
                    <a:pt x="18966" y="29292"/>
                  </a:lnTo>
                  <a:lnTo>
                    <a:pt x="18966" y="29292"/>
                  </a:lnTo>
                  <a:lnTo>
                    <a:pt x="19282" y="29186"/>
                  </a:lnTo>
                  <a:lnTo>
                    <a:pt x="19704" y="29081"/>
                  </a:lnTo>
                  <a:lnTo>
                    <a:pt x="20125" y="28765"/>
                  </a:lnTo>
                  <a:lnTo>
                    <a:pt x="20441" y="28449"/>
                  </a:lnTo>
                  <a:lnTo>
                    <a:pt x="20547" y="28343"/>
                  </a:lnTo>
                  <a:lnTo>
                    <a:pt x="35403" y="33190"/>
                  </a:lnTo>
                  <a:lnTo>
                    <a:pt x="42673" y="11274"/>
                  </a:lnTo>
                  <a:lnTo>
                    <a:pt x="63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767;p57">
              <a:extLst>
                <a:ext uri="{FF2B5EF4-FFF2-40B4-BE49-F238E27FC236}">
                  <a16:creationId xmlns:a16="http://schemas.microsoft.com/office/drawing/2014/main" id="{5F5F6AA0-FB7D-9F17-1BF8-997DB51FAFC0}"/>
                </a:ext>
              </a:extLst>
            </p:cNvPr>
            <p:cNvSpPr/>
            <p:nvPr/>
          </p:nvSpPr>
          <p:spPr>
            <a:xfrm>
              <a:off x="2965000" y="658000"/>
              <a:ext cx="1077375" cy="850825"/>
            </a:xfrm>
            <a:custGeom>
              <a:avLst/>
              <a:gdLst/>
              <a:ahLst/>
              <a:cxnLst/>
              <a:rect l="l" t="t" r="r" b="b"/>
              <a:pathLst>
                <a:path w="43095" h="34033" extrusionOk="0">
                  <a:moveTo>
                    <a:pt x="7060" y="0"/>
                  </a:moveTo>
                  <a:lnTo>
                    <a:pt x="0" y="22021"/>
                  </a:lnTo>
                  <a:lnTo>
                    <a:pt x="16543" y="27500"/>
                  </a:lnTo>
                  <a:lnTo>
                    <a:pt x="16543" y="27711"/>
                  </a:lnTo>
                  <a:lnTo>
                    <a:pt x="16648" y="28238"/>
                  </a:lnTo>
                  <a:lnTo>
                    <a:pt x="16859" y="28554"/>
                  </a:lnTo>
                  <a:lnTo>
                    <a:pt x="17069" y="28870"/>
                  </a:lnTo>
                  <a:lnTo>
                    <a:pt x="17491" y="29186"/>
                  </a:lnTo>
                  <a:lnTo>
                    <a:pt x="18018" y="29397"/>
                  </a:lnTo>
                  <a:lnTo>
                    <a:pt x="18545" y="29607"/>
                  </a:lnTo>
                  <a:lnTo>
                    <a:pt x="19071" y="29607"/>
                  </a:lnTo>
                  <a:lnTo>
                    <a:pt x="19493" y="29502"/>
                  </a:lnTo>
                  <a:lnTo>
                    <a:pt x="19809" y="29291"/>
                  </a:lnTo>
                  <a:lnTo>
                    <a:pt x="20230" y="28870"/>
                  </a:lnTo>
                  <a:lnTo>
                    <a:pt x="20441" y="28765"/>
                  </a:lnTo>
                  <a:lnTo>
                    <a:pt x="35087" y="34033"/>
                  </a:lnTo>
                  <a:lnTo>
                    <a:pt x="43095" y="12328"/>
                  </a:lnTo>
                  <a:lnTo>
                    <a:pt x="7060" y="0"/>
                  </a:lnTo>
                  <a:close/>
                </a:path>
              </a:pathLst>
            </a:custGeom>
            <a:solidFill>
              <a:srgbClr val="FD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768;p57">
              <a:extLst>
                <a:ext uri="{FF2B5EF4-FFF2-40B4-BE49-F238E27FC236}">
                  <a16:creationId xmlns:a16="http://schemas.microsoft.com/office/drawing/2014/main" id="{2A5C1545-086A-8A2F-3103-58565635A070}"/>
                </a:ext>
              </a:extLst>
            </p:cNvPr>
            <p:cNvSpPr/>
            <p:nvPr/>
          </p:nvSpPr>
          <p:spPr>
            <a:xfrm>
              <a:off x="2959725" y="652725"/>
              <a:ext cx="1085275" cy="861375"/>
            </a:xfrm>
            <a:custGeom>
              <a:avLst/>
              <a:gdLst/>
              <a:ahLst/>
              <a:cxnLst/>
              <a:rect l="l" t="t" r="r" b="b"/>
              <a:pathLst>
                <a:path w="43411" h="34455" extrusionOk="0">
                  <a:moveTo>
                    <a:pt x="7376" y="422"/>
                  </a:moveTo>
                  <a:lnTo>
                    <a:pt x="42990" y="12644"/>
                  </a:lnTo>
                  <a:lnTo>
                    <a:pt x="35192" y="33928"/>
                  </a:lnTo>
                  <a:lnTo>
                    <a:pt x="20757" y="28765"/>
                  </a:lnTo>
                  <a:lnTo>
                    <a:pt x="20441" y="28765"/>
                  </a:lnTo>
                  <a:lnTo>
                    <a:pt x="20336" y="28976"/>
                  </a:lnTo>
                  <a:lnTo>
                    <a:pt x="20020" y="29292"/>
                  </a:lnTo>
                  <a:lnTo>
                    <a:pt x="19598" y="29502"/>
                  </a:lnTo>
                  <a:lnTo>
                    <a:pt x="18966" y="29608"/>
                  </a:lnTo>
                  <a:lnTo>
                    <a:pt x="18650" y="29608"/>
                  </a:lnTo>
                  <a:lnTo>
                    <a:pt x="18229" y="29502"/>
                  </a:lnTo>
                  <a:lnTo>
                    <a:pt x="17807" y="29186"/>
                  </a:lnTo>
                  <a:lnTo>
                    <a:pt x="17491" y="28976"/>
                  </a:lnTo>
                  <a:lnTo>
                    <a:pt x="17280" y="28765"/>
                  </a:lnTo>
                  <a:lnTo>
                    <a:pt x="17070" y="28449"/>
                  </a:lnTo>
                  <a:lnTo>
                    <a:pt x="16964" y="28027"/>
                  </a:lnTo>
                  <a:lnTo>
                    <a:pt x="16964" y="27711"/>
                  </a:lnTo>
                  <a:lnTo>
                    <a:pt x="16859" y="27606"/>
                  </a:lnTo>
                  <a:lnTo>
                    <a:pt x="16754" y="27500"/>
                  </a:lnTo>
                  <a:lnTo>
                    <a:pt x="527" y="22021"/>
                  </a:lnTo>
                  <a:lnTo>
                    <a:pt x="7376" y="422"/>
                  </a:lnTo>
                  <a:close/>
                  <a:moveTo>
                    <a:pt x="7165" y="0"/>
                  </a:moveTo>
                  <a:lnTo>
                    <a:pt x="7060" y="106"/>
                  </a:lnTo>
                  <a:lnTo>
                    <a:pt x="1" y="22127"/>
                  </a:lnTo>
                  <a:lnTo>
                    <a:pt x="1" y="22232"/>
                  </a:lnTo>
                  <a:lnTo>
                    <a:pt x="106" y="22338"/>
                  </a:lnTo>
                  <a:lnTo>
                    <a:pt x="16543" y="27886"/>
                  </a:lnTo>
                  <a:lnTo>
                    <a:pt x="16543" y="27886"/>
                  </a:lnTo>
                  <a:lnTo>
                    <a:pt x="16543" y="28133"/>
                  </a:lnTo>
                  <a:lnTo>
                    <a:pt x="16754" y="28659"/>
                  </a:lnTo>
                  <a:lnTo>
                    <a:pt x="16964" y="28976"/>
                  </a:lnTo>
                  <a:lnTo>
                    <a:pt x="17175" y="29292"/>
                  </a:lnTo>
                  <a:lnTo>
                    <a:pt x="17597" y="29608"/>
                  </a:lnTo>
                  <a:lnTo>
                    <a:pt x="18123" y="29818"/>
                  </a:lnTo>
                  <a:lnTo>
                    <a:pt x="18545" y="30029"/>
                  </a:lnTo>
                  <a:lnTo>
                    <a:pt x="19388" y="30029"/>
                  </a:lnTo>
                  <a:lnTo>
                    <a:pt x="19809" y="29818"/>
                  </a:lnTo>
                  <a:lnTo>
                    <a:pt x="20336" y="29502"/>
                  </a:lnTo>
                  <a:lnTo>
                    <a:pt x="20652" y="29186"/>
                  </a:lnTo>
                  <a:lnTo>
                    <a:pt x="20730" y="29148"/>
                  </a:lnTo>
                  <a:lnTo>
                    <a:pt x="20730" y="29148"/>
                  </a:lnTo>
                  <a:lnTo>
                    <a:pt x="35298" y="34455"/>
                  </a:lnTo>
                  <a:lnTo>
                    <a:pt x="35403" y="34455"/>
                  </a:lnTo>
                  <a:lnTo>
                    <a:pt x="35509" y="34349"/>
                  </a:lnTo>
                  <a:lnTo>
                    <a:pt x="43411" y="12644"/>
                  </a:lnTo>
                  <a:lnTo>
                    <a:pt x="43411" y="12433"/>
                  </a:lnTo>
                  <a:lnTo>
                    <a:pt x="43306" y="12328"/>
                  </a:lnTo>
                  <a:lnTo>
                    <a:pt x="7376"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769;p57">
              <a:extLst>
                <a:ext uri="{FF2B5EF4-FFF2-40B4-BE49-F238E27FC236}">
                  <a16:creationId xmlns:a16="http://schemas.microsoft.com/office/drawing/2014/main" id="{2231F775-6B7E-2FD3-14E6-0F35E0340117}"/>
                </a:ext>
              </a:extLst>
            </p:cNvPr>
            <p:cNvSpPr/>
            <p:nvPr/>
          </p:nvSpPr>
          <p:spPr>
            <a:xfrm>
              <a:off x="3041375" y="755450"/>
              <a:ext cx="553200" cy="571625"/>
            </a:xfrm>
            <a:custGeom>
              <a:avLst/>
              <a:gdLst/>
              <a:ahLst/>
              <a:cxnLst/>
              <a:rect l="l" t="t" r="r" b="b"/>
              <a:pathLst>
                <a:path w="22128" h="22865" extrusionOk="0">
                  <a:moveTo>
                    <a:pt x="6744" y="0"/>
                  </a:moveTo>
                  <a:lnTo>
                    <a:pt x="1" y="18018"/>
                  </a:lnTo>
                  <a:lnTo>
                    <a:pt x="9273" y="20863"/>
                  </a:lnTo>
                  <a:lnTo>
                    <a:pt x="15490" y="22865"/>
                  </a:lnTo>
                  <a:lnTo>
                    <a:pt x="22128" y="4004"/>
                  </a:lnTo>
                  <a:lnTo>
                    <a:pt x="6744" y="0"/>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770;p57">
              <a:extLst>
                <a:ext uri="{FF2B5EF4-FFF2-40B4-BE49-F238E27FC236}">
                  <a16:creationId xmlns:a16="http://schemas.microsoft.com/office/drawing/2014/main" id="{C6D1BF4B-662E-B5F4-4E1F-F832629ABF95}"/>
                </a:ext>
              </a:extLst>
            </p:cNvPr>
            <p:cNvSpPr/>
            <p:nvPr/>
          </p:nvSpPr>
          <p:spPr>
            <a:xfrm>
              <a:off x="3428600" y="855550"/>
              <a:ext cx="534750" cy="611125"/>
            </a:xfrm>
            <a:custGeom>
              <a:avLst/>
              <a:gdLst/>
              <a:ahLst/>
              <a:cxnLst/>
              <a:rect l="l" t="t" r="r" b="b"/>
              <a:pathLst>
                <a:path w="21390" h="24445" extrusionOk="0">
                  <a:moveTo>
                    <a:pt x="6639" y="0"/>
                  </a:moveTo>
                  <a:lnTo>
                    <a:pt x="1" y="18861"/>
                  </a:lnTo>
                  <a:lnTo>
                    <a:pt x="4847" y="20441"/>
                  </a:lnTo>
                  <a:lnTo>
                    <a:pt x="9799" y="22338"/>
                  </a:lnTo>
                  <a:lnTo>
                    <a:pt x="15278" y="24445"/>
                  </a:lnTo>
                  <a:lnTo>
                    <a:pt x="21390" y="5901"/>
                  </a:lnTo>
                  <a:lnTo>
                    <a:pt x="6639" y="0"/>
                  </a:lnTo>
                  <a:close/>
                </a:path>
              </a:pathLst>
            </a:custGeom>
            <a:solidFill>
              <a:srgbClr val="C5C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771;p57">
              <a:extLst>
                <a:ext uri="{FF2B5EF4-FFF2-40B4-BE49-F238E27FC236}">
                  <a16:creationId xmlns:a16="http://schemas.microsoft.com/office/drawing/2014/main" id="{591CCA00-A945-E226-B315-1E417385EF84}"/>
                </a:ext>
              </a:extLst>
            </p:cNvPr>
            <p:cNvSpPr/>
            <p:nvPr/>
          </p:nvSpPr>
          <p:spPr>
            <a:xfrm>
              <a:off x="3036125" y="721200"/>
              <a:ext cx="571625" cy="592700"/>
            </a:xfrm>
            <a:custGeom>
              <a:avLst/>
              <a:gdLst/>
              <a:ahLst/>
              <a:cxnLst/>
              <a:rect l="l" t="t" r="r" b="b"/>
              <a:pathLst>
                <a:path w="22865" h="23708" extrusionOk="0">
                  <a:moveTo>
                    <a:pt x="6744" y="1"/>
                  </a:moveTo>
                  <a:lnTo>
                    <a:pt x="0" y="18545"/>
                  </a:lnTo>
                  <a:lnTo>
                    <a:pt x="1265" y="18650"/>
                  </a:lnTo>
                  <a:lnTo>
                    <a:pt x="2634" y="18861"/>
                  </a:lnTo>
                  <a:lnTo>
                    <a:pt x="4004" y="19177"/>
                  </a:lnTo>
                  <a:lnTo>
                    <a:pt x="5374" y="19493"/>
                  </a:lnTo>
                  <a:lnTo>
                    <a:pt x="8008" y="20336"/>
                  </a:lnTo>
                  <a:lnTo>
                    <a:pt x="10537" y="21284"/>
                  </a:lnTo>
                  <a:lnTo>
                    <a:pt x="12644" y="22127"/>
                  </a:lnTo>
                  <a:lnTo>
                    <a:pt x="14435" y="22970"/>
                  </a:lnTo>
                  <a:lnTo>
                    <a:pt x="15910" y="23708"/>
                  </a:lnTo>
                  <a:lnTo>
                    <a:pt x="22864" y="3794"/>
                  </a:lnTo>
                  <a:lnTo>
                    <a:pt x="6744" y="1"/>
                  </a:lnTo>
                  <a:close/>
                </a:path>
              </a:pathLst>
            </a:custGeom>
            <a:solidFill>
              <a:srgbClr val="C5C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772;p57">
              <a:extLst>
                <a:ext uri="{FF2B5EF4-FFF2-40B4-BE49-F238E27FC236}">
                  <a16:creationId xmlns:a16="http://schemas.microsoft.com/office/drawing/2014/main" id="{350B89C0-1078-8D6E-F376-6CE37983E7E0}"/>
                </a:ext>
              </a:extLst>
            </p:cNvPr>
            <p:cNvSpPr/>
            <p:nvPr/>
          </p:nvSpPr>
          <p:spPr>
            <a:xfrm>
              <a:off x="3433875" y="816025"/>
              <a:ext cx="563725" cy="645400"/>
            </a:xfrm>
            <a:custGeom>
              <a:avLst/>
              <a:gdLst/>
              <a:ahLst/>
              <a:cxnLst/>
              <a:rect l="l" t="t" r="r" b="b"/>
              <a:pathLst>
                <a:path w="22549" h="25816" extrusionOk="0">
                  <a:moveTo>
                    <a:pt x="6954" y="1"/>
                  </a:moveTo>
                  <a:lnTo>
                    <a:pt x="0" y="19915"/>
                  </a:lnTo>
                  <a:lnTo>
                    <a:pt x="1475" y="20126"/>
                  </a:lnTo>
                  <a:lnTo>
                    <a:pt x="2950" y="20442"/>
                  </a:lnTo>
                  <a:lnTo>
                    <a:pt x="4320" y="20758"/>
                  </a:lnTo>
                  <a:lnTo>
                    <a:pt x="5795" y="21179"/>
                  </a:lnTo>
                  <a:lnTo>
                    <a:pt x="8429" y="22127"/>
                  </a:lnTo>
                  <a:lnTo>
                    <a:pt x="10853" y="23181"/>
                  </a:lnTo>
                  <a:lnTo>
                    <a:pt x="12960" y="24235"/>
                  </a:lnTo>
                  <a:lnTo>
                    <a:pt x="14541" y="25078"/>
                  </a:lnTo>
                  <a:lnTo>
                    <a:pt x="16016" y="25815"/>
                  </a:lnTo>
                  <a:lnTo>
                    <a:pt x="22548" y="6850"/>
                  </a:lnTo>
                  <a:lnTo>
                    <a:pt x="6954" y="1"/>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773;p57">
              <a:extLst>
                <a:ext uri="{FF2B5EF4-FFF2-40B4-BE49-F238E27FC236}">
                  <a16:creationId xmlns:a16="http://schemas.microsoft.com/office/drawing/2014/main" id="{F5AE9810-C917-ACCC-51C8-32E3A006C303}"/>
                </a:ext>
              </a:extLst>
            </p:cNvPr>
            <p:cNvSpPr/>
            <p:nvPr/>
          </p:nvSpPr>
          <p:spPr>
            <a:xfrm>
              <a:off x="3030850" y="673800"/>
              <a:ext cx="592700" cy="626925"/>
            </a:xfrm>
            <a:custGeom>
              <a:avLst/>
              <a:gdLst/>
              <a:ahLst/>
              <a:cxnLst/>
              <a:rect l="l" t="t" r="r" b="b"/>
              <a:pathLst>
                <a:path w="23708" h="25077" extrusionOk="0">
                  <a:moveTo>
                    <a:pt x="6638" y="0"/>
                  </a:moveTo>
                  <a:lnTo>
                    <a:pt x="0" y="19598"/>
                  </a:lnTo>
                  <a:lnTo>
                    <a:pt x="2213" y="19703"/>
                  </a:lnTo>
                  <a:lnTo>
                    <a:pt x="4215" y="19809"/>
                  </a:lnTo>
                  <a:lnTo>
                    <a:pt x="6112" y="20019"/>
                  </a:lnTo>
                  <a:lnTo>
                    <a:pt x="7797" y="20441"/>
                  </a:lnTo>
                  <a:lnTo>
                    <a:pt x="9273" y="20757"/>
                  </a:lnTo>
                  <a:lnTo>
                    <a:pt x="10642" y="21284"/>
                  </a:lnTo>
                  <a:lnTo>
                    <a:pt x="11801" y="21811"/>
                  </a:lnTo>
                  <a:lnTo>
                    <a:pt x="12750" y="22337"/>
                  </a:lnTo>
                  <a:lnTo>
                    <a:pt x="13698" y="22864"/>
                  </a:lnTo>
                  <a:lnTo>
                    <a:pt x="14435" y="23286"/>
                  </a:lnTo>
                  <a:lnTo>
                    <a:pt x="15489" y="24234"/>
                  </a:lnTo>
                  <a:lnTo>
                    <a:pt x="16121" y="24866"/>
                  </a:lnTo>
                  <a:lnTo>
                    <a:pt x="16332" y="25077"/>
                  </a:lnTo>
                  <a:lnTo>
                    <a:pt x="23708" y="4004"/>
                  </a:lnTo>
                  <a:lnTo>
                    <a:pt x="6638" y="0"/>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774;p57">
              <a:extLst>
                <a:ext uri="{FF2B5EF4-FFF2-40B4-BE49-F238E27FC236}">
                  <a16:creationId xmlns:a16="http://schemas.microsoft.com/office/drawing/2014/main" id="{B7F23CB6-2D9D-F8F6-8397-877ACF492C46}"/>
                </a:ext>
              </a:extLst>
            </p:cNvPr>
            <p:cNvSpPr/>
            <p:nvPr/>
          </p:nvSpPr>
          <p:spPr>
            <a:xfrm>
              <a:off x="3439150" y="773900"/>
              <a:ext cx="584800" cy="674350"/>
            </a:xfrm>
            <a:custGeom>
              <a:avLst/>
              <a:gdLst/>
              <a:ahLst/>
              <a:cxnLst/>
              <a:rect l="l" t="t" r="r" b="b"/>
              <a:pathLst>
                <a:path w="23392" h="26974" extrusionOk="0">
                  <a:moveTo>
                    <a:pt x="7376" y="0"/>
                  </a:moveTo>
                  <a:lnTo>
                    <a:pt x="0" y="21073"/>
                  </a:lnTo>
                  <a:lnTo>
                    <a:pt x="316" y="21073"/>
                  </a:lnTo>
                  <a:lnTo>
                    <a:pt x="1264" y="20862"/>
                  </a:lnTo>
                  <a:lnTo>
                    <a:pt x="2845" y="20757"/>
                  </a:lnTo>
                  <a:lnTo>
                    <a:pt x="3793" y="20862"/>
                  </a:lnTo>
                  <a:lnTo>
                    <a:pt x="4847" y="20968"/>
                  </a:lnTo>
                  <a:lnTo>
                    <a:pt x="6006" y="21178"/>
                  </a:lnTo>
                  <a:lnTo>
                    <a:pt x="7270" y="21494"/>
                  </a:lnTo>
                  <a:lnTo>
                    <a:pt x="8640" y="21916"/>
                  </a:lnTo>
                  <a:lnTo>
                    <a:pt x="10115" y="22548"/>
                  </a:lnTo>
                  <a:lnTo>
                    <a:pt x="11590" y="23391"/>
                  </a:lnTo>
                  <a:lnTo>
                    <a:pt x="13276" y="24339"/>
                  </a:lnTo>
                  <a:lnTo>
                    <a:pt x="14856" y="25604"/>
                  </a:lnTo>
                  <a:lnTo>
                    <a:pt x="16542" y="26973"/>
                  </a:lnTo>
                  <a:lnTo>
                    <a:pt x="23391" y="7692"/>
                  </a:lnTo>
                  <a:lnTo>
                    <a:pt x="7376" y="0"/>
                  </a:lnTo>
                  <a:close/>
                </a:path>
              </a:pathLst>
            </a:custGeom>
            <a:solidFill>
              <a:srgbClr val="C5C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775;p57">
              <a:extLst>
                <a:ext uri="{FF2B5EF4-FFF2-40B4-BE49-F238E27FC236}">
                  <a16:creationId xmlns:a16="http://schemas.microsoft.com/office/drawing/2014/main" id="{B75EEB48-11A4-62C5-B252-600D4402E6D7}"/>
                </a:ext>
              </a:extLst>
            </p:cNvPr>
            <p:cNvSpPr/>
            <p:nvPr/>
          </p:nvSpPr>
          <p:spPr>
            <a:xfrm>
              <a:off x="3025575" y="594775"/>
              <a:ext cx="613775" cy="698050"/>
            </a:xfrm>
            <a:custGeom>
              <a:avLst/>
              <a:gdLst/>
              <a:ahLst/>
              <a:cxnLst/>
              <a:rect l="l" t="t" r="r" b="b"/>
              <a:pathLst>
                <a:path w="24551" h="27922" extrusionOk="0">
                  <a:moveTo>
                    <a:pt x="12539" y="0"/>
                  </a:moveTo>
                  <a:lnTo>
                    <a:pt x="10748" y="211"/>
                  </a:lnTo>
                  <a:lnTo>
                    <a:pt x="8746" y="632"/>
                  </a:lnTo>
                  <a:lnTo>
                    <a:pt x="6639" y="1370"/>
                  </a:lnTo>
                  <a:lnTo>
                    <a:pt x="1" y="21916"/>
                  </a:lnTo>
                  <a:lnTo>
                    <a:pt x="528" y="21811"/>
                  </a:lnTo>
                  <a:lnTo>
                    <a:pt x="1897" y="21600"/>
                  </a:lnTo>
                  <a:lnTo>
                    <a:pt x="3794" y="21389"/>
                  </a:lnTo>
                  <a:lnTo>
                    <a:pt x="4953" y="21389"/>
                  </a:lnTo>
                  <a:lnTo>
                    <a:pt x="6217" y="21495"/>
                  </a:lnTo>
                  <a:lnTo>
                    <a:pt x="7587" y="21705"/>
                  </a:lnTo>
                  <a:lnTo>
                    <a:pt x="8957" y="22021"/>
                  </a:lnTo>
                  <a:lnTo>
                    <a:pt x="10326" y="22443"/>
                  </a:lnTo>
                  <a:lnTo>
                    <a:pt x="11696" y="23180"/>
                  </a:lnTo>
                  <a:lnTo>
                    <a:pt x="13066" y="24023"/>
                  </a:lnTo>
                  <a:lnTo>
                    <a:pt x="14330" y="25077"/>
                  </a:lnTo>
                  <a:lnTo>
                    <a:pt x="15595" y="26341"/>
                  </a:lnTo>
                  <a:lnTo>
                    <a:pt x="16122" y="27079"/>
                  </a:lnTo>
                  <a:lnTo>
                    <a:pt x="16648" y="27922"/>
                  </a:lnTo>
                  <a:lnTo>
                    <a:pt x="24551" y="5479"/>
                  </a:lnTo>
                  <a:lnTo>
                    <a:pt x="24235" y="5163"/>
                  </a:lnTo>
                  <a:lnTo>
                    <a:pt x="23392" y="4215"/>
                  </a:lnTo>
                  <a:lnTo>
                    <a:pt x="22654" y="3583"/>
                  </a:lnTo>
                  <a:lnTo>
                    <a:pt x="21917" y="2950"/>
                  </a:lnTo>
                  <a:lnTo>
                    <a:pt x="20968" y="2318"/>
                  </a:lnTo>
                  <a:lnTo>
                    <a:pt x="19915" y="1686"/>
                  </a:lnTo>
                  <a:lnTo>
                    <a:pt x="18756" y="1054"/>
                  </a:lnTo>
                  <a:lnTo>
                    <a:pt x="17386" y="632"/>
                  </a:lnTo>
                  <a:lnTo>
                    <a:pt x="15911" y="211"/>
                  </a:lnTo>
                  <a:lnTo>
                    <a:pt x="143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776;p57">
              <a:extLst>
                <a:ext uri="{FF2B5EF4-FFF2-40B4-BE49-F238E27FC236}">
                  <a16:creationId xmlns:a16="http://schemas.microsoft.com/office/drawing/2014/main" id="{DA6166B0-0303-2999-0EF8-97AB4BDC88DB}"/>
                </a:ext>
              </a:extLst>
            </p:cNvPr>
            <p:cNvSpPr/>
            <p:nvPr/>
          </p:nvSpPr>
          <p:spPr>
            <a:xfrm>
              <a:off x="3441775" y="721200"/>
              <a:ext cx="616400" cy="690175"/>
            </a:xfrm>
            <a:custGeom>
              <a:avLst/>
              <a:gdLst/>
              <a:ahLst/>
              <a:cxnLst/>
              <a:rect l="l" t="t" r="r" b="b"/>
              <a:pathLst>
                <a:path w="24656" h="27607" extrusionOk="0">
                  <a:moveTo>
                    <a:pt x="11801" y="1"/>
                  </a:moveTo>
                  <a:lnTo>
                    <a:pt x="10537" y="106"/>
                  </a:lnTo>
                  <a:lnTo>
                    <a:pt x="9483" y="211"/>
                  </a:lnTo>
                  <a:lnTo>
                    <a:pt x="8640" y="317"/>
                  </a:lnTo>
                  <a:lnTo>
                    <a:pt x="7903" y="422"/>
                  </a:lnTo>
                  <a:lnTo>
                    <a:pt x="0" y="22865"/>
                  </a:lnTo>
                  <a:lnTo>
                    <a:pt x="0" y="22865"/>
                  </a:lnTo>
                  <a:lnTo>
                    <a:pt x="843" y="22549"/>
                  </a:lnTo>
                  <a:lnTo>
                    <a:pt x="1792" y="22338"/>
                  </a:lnTo>
                  <a:lnTo>
                    <a:pt x="2951" y="22127"/>
                  </a:lnTo>
                  <a:lnTo>
                    <a:pt x="4320" y="22022"/>
                  </a:lnTo>
                  <a:lnTo>
                    <a:pt x="5901" y="22127"/>
                  </a:lnTo>
                  <a:lnTo>
                    <a:pt x="6744" y="22338"/>
                  </a:lnTo>
                  <a:lnTo>
                    <a:pt x="7587" y="22549"/>
                  </a:lnTo>
                  <a:lnTo>
                    <a:pt x="8430" y="22865"/>
                  </a:lnTo>
                  <a:lnTo>
                    <a:pt x="9272" y="23286"/>
                  </a:lnTo>
                  <a:lnTo>
                    <a:pt x="10853" y="24235"/>
                  </a:lnTo>
                  <a:lnTo>
                    <a:pt x="12117" y="25078"/>
                  </a:lnTo>
                  <a:lnTo>
                    <a:pt x="14014" y="26447"/>
                  </a:lnTo>
                  <a:lnTo>
                    <a:pt x="14857" y="26974"/>
                  </a:lnTo>
                  <a:lnTo>
                    <a:pt x="15805" y="27290"/>
                  </a:lnTo>
                  <a:lnTo>
                    <a:pt x="16964" y="27501"/>
                  </a:lnTo>
                  <a:lnTo>
                    <a:pt x="18334" y="27606"/>
                  </a:lnTo>
                  <a:lnTo>
                    <a:pt x="24656" y="9378"/>
                  </a:lnTo>
                  <a:lnTo>
                    <a:pt x="24024" y="9062"/>
                  </a:lnTo>
                  <a:lnTo>
                    <a:pt x="23391" y="8746"/>
                  </a:lnTo>
                  <a:lnTo>
                    <a:pt x="22865" y="8219"/>
                  </a:lnTo>
                  <a:lnTo>
                    <a:pt x="22443" y="7798"/>
                  </a:lnTo>
                  <a:lnTo>
                    <a:pt x="21495" y="6639"/>
                  </a:lnTo>
                  <a:lnTo>
                    <a:pt x="20652" y="5480"/>
                  </a:lnTo>
                  <a:lnTo>
                    <a:pt x="19704" y="4215"/>
                  </a:lnTo>
                  <a:lnTo>
                    <a:pt x="18650" y="3056"/>
                  </a:lnTo>
                  <a:lnTo>
                    <a:pt x="18123" y="2424"/>
                  </a:lnTo>
                  <a:lnTo>
                    <a:pt x="17386" y="1897"/>
                  </a:lnTo>
                  <a:lnTo>
                    <a:pt x="16648" y="1370"/>
                  </a:lnTo>
                  <a:lnTo>
                    <a:pt x="15910" y="949"/>
                  </a:lnTo>
                  <a:lnTo>
                    <a:pt x="15173" y="633"/>
                  </a:lnTo>
                  <a:lnTo>
                    <a:pt x="14541" y="422"/>
                  </a:lnTo>
                  <a:lnTo>
                    <a:pt x="13171" y="211"/>
                  </a:lnTo>
                  <a:lnTo>
                    <a:pt x="11801" y="1"/>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777;p57">
              <a:extLst>
                <a:ext uri="{FF2B5EF4-FFF2-40B4-BE49-F238E27FC236}">
                  <a16:creationId xmlns:a16="http://schemas.microsoft.com/office/drawing/2014/main" id="{4FDB7779-AAA8-4E15-B7B3-3969CC9BA301}"/>
                </a:ext>
              </a:extLst>
            </p:cNvPr>
            <p:cNvSpPr/>
            <p:nvPr/>
          </p:nvSpPr>
          <p:spPr>
            <a:xfrm>
              <a:off x="3022950" y="589500"/>
              <a:ext cx="619050" cy="708600"/>
            </a:xfrm>
            <a:custGeom>
              <a:avLst/>
              <a:gdLst/>
              <a:ahLst/>
              <a:cxnLst/>
              <a:rect l="l" t="t" r="r" b="b"/>
              <a:pathLst>
                <a:path w="24762" h="28344" extrusionOk="0">
                  <a:moveTo>
                    <a:pt x="12328" y="1"/>
                  </a:moveTo>
                  <a:lnTo>
                    <a:pt x="11064" y="211"/>
                  </a:lnTo>
                  <a:lnTo>
                    <a:pt x="9589" y="422"/>
                  </a:lnTo>
                  <a:lnTo>
                    <a:pt x="8113" y="843"/>
                  </a:lnTo>
                  <a:lnTo>
                    <a:pt x="6638" y="1370"/>
                  </a:lnTo>
                  <a:lnTo>
                    <a:pt x="6533" y="1581"/>
                  </a:lnTo>
                  <a:lnTo>
                    <a:pt x="0" y="22127"/>
                  </a:lnTo>
                  <a:lnTo>
                    <a:pt x="0" y="22338"/>
                  </a:lnTo>
                  <a:lnTo>
                    <a:pt x="316" y="22338"/>
                  </a:lnTo>
                  <a:lnTo>
                    <a:pt x="1686" y="22022"/>
                  </a:lnTo>
                  <a:lnTo>
                    <a:pt x="2951" y="21916"/>
                  </a:lnTo>
                  <a:lnTo>
                    <a:pt x="4531" y="21811"/>
                  </a:lnTo>
                  <a:lnTo>
                    <a:pt x="5901" y="21916"/>
                  </a:lnTo>
                  <a:lnTo>
                    <a:pt x="7481" y="22127"/>
                  </a:lnTo>
                  <a:lnTo>
                    <a:pt x="9062" y="22443"/>
                  </a:lnTo>
                  <a:lnTo>
                    <a:pt x="10642" y="23075"/>
                  </a:lnTo>
                  <a:lnTo>
                    <a:pt x="11485" y="23391"/>
                  </a:lnTo>
                  <a:lnTo>
                    <a:pt x="12328" y="23918"/>
                  </a:lnTo>
                  <a:lnTo>
                    <a:pt x="13066" y="24340"/>
                  </a:lnTo>
                  <a:lnTo>
                    <a:pt x="13803" y="24972"/>
                  </a:lnTo>
                  <a:lnTo>
                    <a:pt x="14541" y="25604"/>
                  </a:lnTo>
                  <a:lnTo>
                    <a:pt x="15278" y="26447"/>
                  </a:lnTo>
                  <a:lnTo>
                    <a:pt x="16016" y="27290"/>
                  </a:lnTo>
                  <a:lnTo>
                    <a:pt x="16648" y="28238"/>
                  </a:lnTo>
                  <a:lnTo>
                    <a:pt x="16753" y="28344"/>
                  </a:lnTo>
                  <a:lnTo>
                    <a:pt x="16859" y="28344"/>
                  </a:lnTo>
                  <a:lnTo>
                    <a:pt x="16964" y="28238"/>
                  </a:lnTo>
                  <a:lnTo>
                    <a:pt x="16964" y="28133"/>
                  </a:lnTo>
                  <a:lnTo>
                    <a:pt x="24761" y="5796"/>
                  </a:lnTo>
                  <a:lnTo>
                    <a:pt x="24761" y="5585"/>
                  </a:lnTo>
                  <a:lnTo>
                    <a:pt x="24234" y="4953"/>
                  </a:lnTo>
                  <a:lnTo>
                    <a:pt x="23602" y="4215"/>
                  </a:lnTo>
                  <a:lnTo>
                    <a:pt x="22654" y="3372"/>
                  </a:lnTo>
                  <a:lnTo>
                    <a:pt x="21495" y="2529"/>
                  </a:lnTo>
                  <a:lnTo>
                    <a:pt x="20125" y="1686"/>
                  </a:lnTo>
                  <a:lnTo>
                    <a:pt x="18439" y="949"/>
                  </a:lnTo>
                  <a:lnTo>
                    <a:pt x="17491" y="633"/>
                  </a:lnTo>
                  <a:lnTo>
                    <a:pt x="16543" y="317"/>
                  </a:lnTo>
                  <a:lnTo>
                    <a:pt x="16332" y="422"/>
                  </a:lnTo>
                  <a:lnTo>
                    <a:pt x="16227" y="527"/>
                  </a:lnTo>
                  <a:lnTo>
                    <a:pt x="16332" y="633"/>
                  </a:lnTo>
                  <a:lnTo>
                    <a:pt x="16437" y="738"/>
                  </a:lnTo>
                  <a:lnTo>
                    <a:pt x="17386" y="1054"/>
                  </a:lnTo>
                  <a:lnTo>
                    <a:pt x="18228" y="1370"/>
                  </a:lnTo>
                  <a:lnTo>
                    <a:pt x="19914" y="2002"/>
                  </a:lnTo>
                  <a:lnTo>
                    <a:pt x="21284" y="2845"/>
                  </a:lnTo>
                  <a:lnTo>
                    <a:pt x="22443" y="3794"/>
                  </a:lnTo>
                  <a:lnTo>
                    <a:pt x="23286" y="4531"/>
                  </a:lnTo>
                  <a:lnTo>
                    <a:pt x="23918" y="5269"/>
                  </a:lnTo>
                  <a:lnTo>
                    <a:pt x="24340" y="5690"/>
                  </a:lnTo>
                  <a:lnTo>
                    <a:pt x="24418" y="5768"/>
                  </a:lnTo>
                  <a:lnTo>
                    <a:pt x="24418" y="5768"/>
                  </a:lnTo>
                  <a:lnTo>
                    <a:pt x="16764" y="27694"/>
                  </a:lnTo>
                  <a:lnTo>
                    <a:pt x="16764" y="27694"/>
                  </a:lnTo>
                  <a:lnTo>
                    <a:pt x="16332" y="26974"/>
                  </a:lnTo>
                  <a:lnTo>
                    <a:pt x="15594" y="26131"/>
                  </a:lnTo>
                  <a:lnTo>
                    <a:pt x="14857" y="25393"/>
                  </a:lnTo>
                  <a:lnTo>
                    <a:pt x="14119" y="24656"/>
                  </a:lnTo>
                  <a:lnTo>
                    <a:pt x="13276" y="24024"/>
                  </a:lnTo>
                  <a:lnTo>
                    <a:pt x="12539" y="23497"/>
                  </a:lnTo>
                  <a:lnTo>
                    <a:pt x="11696" y="23075"/>
                  </a:lnTo>
                  <a:lnTo>
                    <a:pt x="10853" y="22654"/>
                  </a:lnTo>
                  <a:lnTo>
                    <a:pt x="9167" y="22022"/>
                  </a:lnTo>
                  <a:lnTo>
                    <a:pt x="7587" y="21706"/>
                  </a:lnTo>
                  <a:lnTo>
                    <a:pt x="6006" y="21495"/>
                  </a:lnTo>
                  <a:lnTo>
                    <a:pt x="4531" y="21390"/>
                  </a:lnTo>
                  <a:lnTo>
                    <a:pt x="2740" y="21495"/>
                  </a:lnTo>
                  <a:lnTo>
                    <a:pt x="1370" y="21706"/>
                  </a:lnTo>
                  <a:lnTo>
                    <a:pt x="436" y="21861"/>
                  </a:lnTo>
                  <a:lnTo>
                    <a:pt x="436" y="21861"/>
                  </a:lnTo>
                  <a:lnTo>
                    <a:pt x="6942" y="1726"/>
                  </a:lnTo>
                  <a:lnTo>
                    <a:pt x="6942" y="1726"/>
                  </a:lnTo>
                  <a:lnTo>
                    <a:pt x="8324" y="1265"/>
                  </a:lnTo>
                  <a:lnTo>
                    <a:pt x="9694" y="843"/>
                  </a:lnTo>
                  <a:lnTo>
                    <a:pt x="11064" y="633"/>
                  </a:lnTo>
                  <a:lnTo>
                    <a:pt x="12433" y="422"/>
                  </a:lnTo>
                  <a:lnTo>
                    <a:pt x="12539" y="422"/>
                  </a:lnTo>
                  <a:lnTo>
                    <a:pt x="12644" y="211"/>
                  </a:lnTo>
                  <a:lnTo>
                    <a:pt x="12539" y="106"/>
                  </a:lnTo>
                  <a:lnTo>
                    <a:pt x="12328"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778;p57">
              <a:extLst>
                <a:ext uri="{FF2B5EF4-FFF2-40B4-BE49-F238E27FC236}">
                  <a16:creationId xmlns:a16="http://schemas.microsoft.com/office/drawing/2014/main" id="{5BB20B84-1681-2E09-22C7-04E8DCA13512}"/>
                </a:ext>
              </a:extLst>
            </p:cNvPr>
            <p:cNvSpPr/>
            <p:nvPr/>
          </p:nvSpPr>
          <p:spPr>
            <a:xfrm>
              <a:off x="3439150" y="715950"/>
              <a:ext cx="621675" cy="700675"/>
            </a:xfrm>
            <a:custGeom>
              <a:avLst/>
              <a:gdLst/>
              <a:ahLst/>
              <a:cxnLst/>
              <a:rect l="l" t="t" r="r" b="b"/>
              <a:pathLst>
                <a:path w="24867" h="28027" extrusionOk="0">
                  <a:moveTo>
                    <a:pt x="11485" y="421"/>
                  </a:moveTo>
                  <a:lnTo>
                    <a:pt x="12538" y="527"/>
                  </a:lnTo>
                  <a:lnTo>
                    <a:pt x="13697" y="632"/>
                  </a:lnTo>
                  <a:lnTo>
                    <a:pt x="14751" y="948"/>
                  </a:lnTo>
                  <a:lnTo>
                    <a:pt x="15910" y="1370"/>
                  </a:lnTo>
                  <a:lnTo>
                    <a:pt x="16648" y="1791"/>
                  </a:lnTo>
                  <a:lnTo>
                    <a:pt x="17385" y="2318"/>
                  </a:lnTo>
                  <a:lnTo>
                    <a:pt x="18017" y="2845"/>
                  </a:lnTo>
                  <a:lnTo>
                    <a:pt x="18650" y="3372"/>
                  </a:lnTo>
                  <a:lnTo>
                    <a:pt x="19703" y="4531"/>
                  </a:lnTo>
                  <a:lnTo>
                    <a:pt x="20546" y="5795"/>
                  </a:lnTo>
                  <a:lnTo>
                    <a:pt x="21494" y="6954"/>
                  </a:lnTo>
                  <a:lnTo>
                    <a:pt x="22337" y="8113"/>
                  </a:lnTo>
                  <a:lnTo>
                    <a:pt x="22864" y="8640"/>
                  </a:lnTo>
                  <a:lnTo>
                    <a:pt x="23391" y="9061"/>
                  </a:lnTo>
                  <a:lnTo>
                    <a:pt x="24023" y="9483"/>
                  </a:lnTo>
                  <a:lnTo>
                    <a:pt x="24472" y="9707"/>
                  </a:lnTo>
                  <a:lnTo>
                    <a:pt x="18265" y="27606"/>
                  </a:lnTo>
                  <a:lnTo>
                    <a:pt x="18123" y="27606"/>
                  </a:lnTo>
                  <a:lnTo>
                    <a:pt x="16858" y="27500"/>
                  </a:lnTo>
                  <a:lnTo>
                    <a:pt x="15805" y="27289"/>
                  </a:lnTo>
                  <a:lnTo>
                    <a:pt x="14962" y="26868"/>
                  </a:lnTo>
                  <a:lnTo>
                    <a:pt x="14119" y="26447"/>
                  </a:lnTo>
                  <a:lnTo>
                    <a:pt x="12222" y="25077"/>
                  </a:lnTo>
                  <a:lnTo>
                    <a:pt x="11063" y="24234"/>
                  </a:lnTo>
                  <a:lnTo>
                    <a:pt x="9483" y="23286"/>
                  </a:lnTo>
                  <a:lnTo>
                    <a:pt x="8218" y="22653"/>
                  </a:lnTo>
                  <a:lnTo>
                    <a:pt x="6849" y="22337"/>
                  </a:lnTo>
                  <a:lnTo>
                    <a:pt x="5584" y="22127"/>
                  </a:lnTo>
                  <a:lnTo>
                    <a:pt x="4425" y="22021"/>
                  </a:lnTo>
                  <a:lnTo>
                    <a:pt x="3477" y="22021"/>
                  </a:lnTo>
                  <a:lnTo>
                    <a:pt x="2634" y="22127"/>
                  </a:lnTo>
                  <a:lnTo>
                    <a:pt x="1264" y="22443"/>
                  </a:lnTo>
                  <a:lnTo>
                    <a:pt x="427" y="22757"/>
                  </a:lnTo>
                  <a:lnTo>
                    <a:pt x="427" y="22757"/>
                  </a:lnTo>
                  <a:lnTo>
                    <a:pt x="8076" y="843"/>
                  </a:lnTo>
                  <a:lnTo>
                    <a:pt x="8113" y="843"/>
                  </a:lnTo>
                  <a:lnTo>
                    <a:pt x="9272" y="632"/>
                  </a:lnTo>
                  <a:lnTo>
                    <a:pt x="10220" y="527"/>
                  </a:lnTo>
                  <a:lnTo>
                    <a:pt x="11485" y="421"/>
                  </a:lnTo>
                  <a:close/>
                  <a:moveTo>
                    <a:pt x="11485" y="0"/>
                  </a:moveTo>
                  <a:lnTo>
                    <a:pt x="10010" y="105"/>
                  </a:lnTo>
                  <a:lnTo>
                    <a:pt x="8956" y="211"/>
                  </a:lnTo>
                  <a:lnTo>
                    <a:pt x="7902" y="421"/>
                  </a:lnTo>
                  <a:lnTo>
                    <a:pt x="7797" y="632"/>
                  </a:lnTo>
                  <a:lnTo>
                    <a:pt x="0" y="22970"/>
                  </a:lnTo>
                  <a:lnTo>
                    <a:pt x="0" y="23075"/>
                  </a:lnTo>
                  <a:lnTo>
                    <a:pt x="0" y="23180"/>
                  </a:lnTo>
                  <a:lnTo>
                    <a:pt x="105" y="23286"/>
                  </a:lnTo>
                  <a:lnTo>
                    <a:pt x="211" y="23286"/>
                  </a:lnTo>
                  <a:lnTo>
                    <a:pt x="211" y="23180"/>
                  </a:lnTo>
                  <a:lnTo>
                    <a:pt x="632" y="23075"/>
                  </a:lnTo>
                  <a:lnTo>
                    <a:pt x="1580" y="22759"/>
                  </a:lnTo>
                  <a:lnTo>
                    <a:pt x="2845" y="22548"/>
                  </a:lnTo>
                  <a:lnTo>
                    <a:pt x="4425" y="22443"/>
                  </a:lnTo>
                  <a:lnTo>
                    <a:pt x="5584" y="22443"/>
                  </a:lnTo>
                  <a:lnTo>
                    <a:pt x="6743" y="22653"/>
                  </a:lnTo>
                  <a:lnTo>
                    <a:pt x="8008" y="23075"/>
                  </a:lnTo>
                  <a:lnTo>
                    <a:pt x="9272" y="23707"/>
                  </a:lnTo>
                  <a:lnTo>
                    <a:pt x="10853" y="24550"/>
                  </a:lnTo>
                  <a:lnTo>
                    <a:pt x="12012" y="25393"/>
                  </a:lnTo>
                  <a:lnTo>
                    <a:pt x="13908" y="26763"/>
                  </a:lnTo>
                  <a:lnTo>
                    <a:pt x="14751" y="27289"/>
                  </a:lnTo>
                  <a:lnTo>
                    <a:pt x="15699" y="27711"/>
                  </a:lnTo>
                  <a:lnTo>
                    <a:pt x="16858" y="27922"/>
                  </a:lnTo>
                  <a:lnTo>
                    <a:pt x="18123" y="28027"/>
                  </a:lnTo>
                  <a:lnTo>
                    <a:pt x="18544" y="28027"/>
                  </a:lnTo>
                  <a:lnTo>
                    <a:pt x="18650" y="27922"/>
                  </a:lnTo>
                  <a:lnTo>
                    <a:pt x="24866" y="9694"/>
                  </a:lnTo>
                  <a:lnTo>
                    <a:pt x="24866" y="9483"/>
                  </a:lnTo>
                  <a:lnTo>
                    <a:pt x="24761" y="9377"/>
                  </a:lnTo>
                  <a:lnTo>
                    <a:pt x="24234" y="9061"/>
                  </a:lnTo>
                  <a:lnTo>
                    <a:pt x="23602" y="8745"/>
                  </a:lnTo>
                  <a:lnTo>
                    <a:pt x="23180" y="8324"/>
                  </a:lnTo>
                  <a:lnTo>
                    <a:pt x="22653" y="7797"/>
                  </a:lnTo>
                  <a:lnTo>
                    <a:pt x="22021" y="7059"/>
                  </a:lnTo>
                  <a:lnTo>
                    <a:pt x="21389" y="6111"/>
                  </a:lnTo>
                  <a:lnTo>
                    <a:pt x="20019" y="4320"/>
                  </a:lnTo>
                  <a:lnTo>
                    <a:pt x="19282" y="3372"/>
                  </a:lnTo>
                  <a:lnTo>
                    <a:pt x="18334" y="2529"/>
                  </a:lnTo>
                  <a:lnTo>
                    <a:pt x="17280" y="1686"/>
                  </a:lnTo>
                  <a:lnTo>
                    <a:pt x="16121" y="948"/>
                  </a:lnTo>
                  <a:lnTo>
                    <a:pt x="14962" y="527"/>
                  </a:lnTo>
                  <a:lnTo>
                    <a:pt x="13697" y="211"/>
                  </a:lnTo>
                  <a:lnTo>
                    <a:pt x="12538" y="105"/>
                  </a:lnTo>
                  <a:lnTo>
                    <a:pt x="11485"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2789;p57">
            <a:extLst>
              <a:ext uri="{FF2B5EF4-FFF2-40B4-BE49-F238E27FC236}">
                <a16:creationId xmlns:a16="http://schemas.microsoft.com/office/drawing/2014/main" id="{747534C7-6E78-14BD-3F98-7275D8F492F1}"/>
              </a:ext>
            </a:extLst>
          </p:cNvPr>
          <p:cNvGrpSpPr/>
          <p:nvPr/>
        </p:nvGrpSpPr>
        <p:grpSpPr>
          <a:xfrm>
            <a:off x="6933666" y="4041458"/>
            <a:ext cx="1074750" cy="1043125"/>
            <a:chOff x="5664925" y="2220025"/>
            <a:chExt cx="1074750" cy="1043125"/>
          </a:xfrm>
        </p:grpSpPr>
        <p:sp>
          <p:nvSpPr>
            <p:cNvPr id="96" name="Google Shape;2790;p57">
              <a:extLst>
                <a:ext uri="{FF2B5EF4-FFF2-40B4-BE49-F238E27FC236}">
                  <a16:creationId xmlns:a16="http://schemas.microsoft.com/office/drawing/2014/main" id="{0321CDEF-79E7-2D91-026E-905AC99AD25E}"/>
                </a:ext>
              </a:extLst>
            </p:cNvPr>
            <p:cNvSpPr/>
            <p:nvPr/>
          </p:nvSpPr>
          <p:spPr>
            <a:xfrm>
              <a:off x="5664925" y="2367525"/>
              <a:ext cx="993100" cy="895625"/>
            </a:xfrm>
            <a:custGeom>
              <a:avLst/>
              <a:gdLst/>
              <a:ahLst/>
              <a:cxnLst/>
              <a:rect l="l" t="t" r="r" b="b"/>
              <a:pathLst>
                <a:path w="39724" h="35825" extrusionOk="0">
                  <a:moveTo>
                    <a:pt x="4637" y="1"/>
                  </a:moveTo>
                  <a:lnTo>
                    <a:pt x="1" y="34771"/>
                  </a:lnTo>
                  <a:lnTo>
                    <a:pt x="39723" y="35825"/>
                  </a:lnTo>
                  <a:lnTo>
                    <a:pt x="4637" y="1"/>
                  </a:lnTo>
                  <a:close/>
                </a:path>
              </a:pathLst>
            </a:custGeom>
            <a:solidFill>
              <a:srgbClr val="C1C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791;p57">
              <a:extLst>
                <a:ext uri="{FF2B5EF4-FFF2-40B4-BE49-F238E27FC236}">
                  <a16:creationId xmlns:a16="http://schemas.microsoft.com/office/drawing/2014/main" id="{EBE5E7D2-5290-55FF-EDA1-170AE2D6CB5B}"/>
                </a:ext>
              </a:extLst>
            </p:cNvPr>
            <p:cNvSpPr/>
            <p:nvPr/>
          </p:nvSpPr>
          <p:spPr>
            <a:xfrm>
              <a:off x="5664925" y="2367525"/>
              <a:ext cx="993100" cy="895625"/>
            </a:xfrm>
            <a:custGeom>
              <a:avLst/>
              <a:gdLst/>
              <a:ahLst/>
              <a:cxnLst/>
              <a:rect l="l" t="t" r="r" b="b"/>
              <a:pathLst>
                <a:path w="39724" h="35825" fill="none" extrusionOk="0">
                  <a:moveTo>
                    <a:pt x="4637" y="1"/>
                  </a:moveTo>
                  <a:lnTo>
                    <a:pt x="1" y="34771"/>
                  </a:lnTo>
                  <a:lnTo>
                    <a:pt x="39723" y="35825"/>
                  </a:lnTo>
                  <a:lnTo>
                    <a:pt x="463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792;p57">
              <a:extLst>
                <a:ext uri="{FF2B5EF4-FFF2-40B4-BE49-F238E27FC236}">
                  <a16:creationId xmlns:a16="http://schemas.microsoft.com/office/drawing/2014/main" id="{5594E7BE-D3F3-438F-9027-B7425ED7CB9A}"/>
                </a:ext>
              </a:extLst>
            </p:cNvPr>
            <p:cNvSpPr/>
            <p:nvPr/>
          </p:nvSpPr>
          <p:spPr>
            <a:xfrm>
              <a:off x="5743950" y="2225300"/>
              <a:ext cx="990450" cy="969375"/>
            </a:xfrm>
            <a:custGeom>
              <a:avLst/>
              <a:gdLst/>
              <a:ahLst/>
              <a:cxnLst/>
              <a:rect l="l" t="t" r="r" b="b"/>
              <a:pathLst>
                <a:path w="39618" h="38775" extrusionOk="0">
                  <a:moveTo>
                    <a:pt x="11485" y="16332"/>
                  </a:moveTo>
                  <a:lnTo>
                    <a:pt x="24340" y="30872"/>
                  </a:lnTo>
                  <a:lnTo>
                    <a:pt x="9483" y="28870"/>
                  </a:lnTo>
                  <a:lnTo>
                    <a:pt x="11485" y="16332"/>
                  </a:lnTo>
                  <a:close/>
                  <a:moveTo>
                    <a:pt x="7692" y="0"/>
                  </a:moveTo>
                  <a:lnTo>
                    <a:pt x="1" y="34243"/>
                  </a:lnTo>
                  <a:lnTo>
                    <a:pt x="39618" y="38774"/>
                  </a:lnTo>
                  <a:lnTo>
                    <a:pt x="7692" y="0"/>
                  </a:lnTo>
                  <a:close/>
                </a:path>
              </a:pathLst>
            </a:custGeom>
            <a:solidFill>
              <a:srgbClr val="26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793;p57">
              <a:extLst>
                <a:ext uri="{FF2B5EF4-FFF2-40B4-BE49-F238E27FC236}">
                  <a16:creationId xmlns:a16="http://schemas.microsoft.com/office/drawing/2014/main" id="{71E3B2AC-2086-760A-6F03-DC0EE05C7227}"/>
                </a:ext>
              </a:extLst>
            </p:cNvPr>
            <p:cNvSpPr/>
            <p:nvPr/>
          </p:nvSpPr>
          <p:spPr>
            <a:xfrm>
              <a:off x="6015275" y="2362250"/>
              <a:ext cx="42175" cy="36925"/>
            </a:xfrm>
            <a:custGeom>
              <a:avLst/>
              <a:gdLst/>
              <a:ahLst/>
              <a:cxnLst/>
              <a:rect l="l" t="t" r="r" b="b"/>
              <a:pathLst>
                <a:path w="1687" h="1477" extrusionOk="0">
                  <a:moveTo>
                    <a:pt x="1581" y="1"/>
                  </a:moveTo>
                  <a:lnTo>
                    <a:pt x="1370" y="106"/>
                  </a:lnTo>
                  <a:lnTo>
                    <a:pt x="106" y="1160"/>
                  </a:lnTo>
                  <a:lnTo>
                    <a:pt x="0" y="1265"/>
                  </a:lnTo>
                  <a:lnTo>
                    <a:pt x="106" y="1476"/>
                  </a:lnTo>
                  <a:lnTo>
                    <a:pt x="316" y="1476"/>
                  </a:lnTo>
                  <a:lnTo>
                    <a:pt x="1686" y="422"/>
                  </a:lnTo>
                  <a:lnTo>
                    <a:pt x="1686" y="212"/>
                  </a:lnTo>
                  <a:lnTo>
                    <a:pt x="1686" y="106"/>
                  </a:lnTo>
                  <a:lnTo>
                    <a:pt x="1581"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794;p57">
              <a:extLst>
                <a:ext uri="{FF2B5EF4-FFF2-40B4-BE49-F238E27FC236}">
                  <a16:creationId xmlns:a16="http://schemas.microsoft.com/office/drawing/2014/main" id="{6E137926-C16B-7F64-03B1-A92950E36DC1}"/>
                </a:ext>
              </a:extLst>
            </p:cNvPr>
            <p:cNvSpPr/>
            <p:nvPr/>
          </p:nvSpPr>
          <p:spPr>
            <a:xfrm>
              <a:off x="6015275" y="2362250"/>
              <a:ext cx="42175" cy="36925"/>
            </a:xfrm>
            <a:custGeom>
              <a:avLst/>
              <a:gdLst/>
              <a:ahLst/>
              <a:cxnLst/>
              <a:rect l="l" t="t" r="r" b="b"/>
              <a:pathLst>
                <a:path w="1687" h="1477" fill="none" extrusionOk="0">
                  <a:moveTo>
                    <a:pt x="1370" y="106"/>
                  </a:moveTo>
                  <a:lnTo>
                    <a:pt x="106" y="1160"/>
                  </a:lnTo>
                  <a:lnTo>
                    <a:pt x="106" y="1160"/>
                  </a:lnTo>
                  <a:lnTo>
                    <a:pt x="0" y="1265"/>
                  </a:lnTo>
                  <a:lnTo>
                    <a:pt x="106" y="1476"/>
                  </a:lnTo>
                  <a:lnTo>
                    <a:pt x="106" y="1476"/>
                  </a:lnTo>
                  <a:lnTo>
                    <a:pt x="211" y="1476"/>
                  </a:lnTo>
                  <a:lnTo>
                    <a:pt x="316" y="1476"/>
                  </a:lnTo>
                  <a:lnTo>
                    <a:pt x="1686" y="422"/>
                  </a:lnTo>
                  <a:lnTo>
                    <a:pt x="1686" y="422"/>
                  </a:lnTo>
                  <a:lnTo>
                    <a:pt x="1686" y="212"/>
                  </a:lnTo>
                  <a:lnTo>
                    <a:pt x="1686" y="106"/>
                  </a:lnTo>
                  <a:lnTo>
                    <a:pt x="1686" y="106"/>
                  </a:lnTo>
                  <a:lnTo>
                    <a:pt x="1581" y="1"/>
                  </a:lnTo>
                  <a:lnTo>
                    <a:pt x="1370" y="1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795;p57">
              <a:extLst>
                <a:ext uri="{FF2B5EF4-FFF2-40B4-BE49-F238E27FC236}">
                  <a16:creationId xmlns:a16="http://schemas.microsoft.com/office/drawing/2014/main" id="{78EDB35A-75FF-6337-17C9-5BBDE3B1E320}"/>
                </a:ext>
              </a:extLst>
            </p:cNvPr>
            <p:cNvSpPr/>
            <p:nvPr/>
          </p:nvSpPr>
          <p:spPr>
            <a:xfrm>
              <a:off x="6057425" y="2412300"/>
              <a:ext cx="42150" cy="36900"/>
            </a:xfrm>
            <a:custGeom>
              <a:avLst/>
              <a:gdLst/>
              <a:ahLst/>
              <a:cxnLst/>
              <a:rect l="l" t="t" r="r" b="b"/>
              <a:pathLst>
                <a:path w="1686" h="1476" extrusionOk="0">
                  <a:moveTo>
                    <a:pt x="1475" y="1"/>
                  </a:moveTo>
                  <a:lnTo>
                    <a:pt x="1370" y="106"/>
                  </a:lnTo>
                  <a:lnTo>
                    <a:pt x="105" y="1160"/>
                  </a:lnTo>
                  <a:lnTo>
                    <a:pt x="0" y="1265"/>
                  </a:lnTo>
                  <a:lnTo>
                    <a:pt x="0" y="1476"/>
                  </a:lnTo>
                  <a:lnTo>
                    <a:pt x="316" y="1476"/>
                  </a:lnTo>
                  <a:lnTo>
                    <a:pt x="1581" y="422"/>
                  </a:lnTo>
                  <a:lnTo>
                    <a:pt x="1686" y="212"/>
                  </a:lnTo>
                  <a:lnTo>
                    <a:pt x="1686" y="106"/>
                  </a:lnTo>
                  <a:lnTo>
                    <a:pt x="1475"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796;p57">
              <a:extLst>
                <a:ext uri="{FF2B5EF4-FFF2-40B4-BE49-F238E27FC236}">
                  <a16:creationId xmlns:a16="http://schemas.microsoft.com/office/drawing/2014/main" id="{C827EC26-CEBA-ED97-05AB-6D0761C723CB}"/>
                </a:ext>
              </a:extLst>
            </p:cNvPr>
            <p:cNvSpPr/>
            <p:nvPr/>
          </p:nvSpPr>
          <p:spPr>
            <a:xfrm>
              <a:off x="6057425" y="2412300"/>
              <a:ext cx="42150" cy="36900"/>
            </a:xfrm>
            <a:custGeom>
              <a:avLst/>
              <a:gdLst/>
              <a:ahLst/>
              <a:cxnLst/>
              <a:rect l="l" t="t" r="r" b="b"/>
              <a:pathLst>
                <a:path w="1686" h="1476" fill="none" extrusionOk="0">
                  <a:moveTo>
                    <a:pt x="1370" y="106"/>
                  </a:moveTo>
                  <a:lnTo>
                    <a:pt x="105" y="1160"/>
                  </a:lnTo>
                  <a:lnTo>
                    <a:pt x="105" y="1160"/>
                  </a:lnTo>
                  <a:lnTo>
                    <a:pt x="0" y="1265"/>
                  </a:lnTo>
                  <a:lnTo>
                    <a:pt x="0" y="1476"/>
                  </a:lnTo>
                  <a:lnTo>
                    <a:pt x="0" y="1476"/>
                  </a:lnTo>
                  <a:lnTo>
                    <a:pt x="211" y="1476"/>
                  </a:lnTo>
                  <a:lnTo>
                    <a:pt x="316" y="1476"/>
                  </a:lnTo>
                  <a:lnTo>
                    <a:pt x="1581" y="422"/>
                  </a:lnTo>
                  <a:lnTo>
                    <a:pt x="1581" y="422"/>
                  </a:lnTo>
                  <a:lnTo>
                    <a:pt x="1686" y="212"/>
                  </a:lnTo>
                  <a:lnTo>
                    <a:pt x="1686" y="106"/>
                  </a:lnTo>
                  <a:lnTo>
                    <a:pt x="1686" y="106"/>
                  </a:lnTo>
                  <a:lnTo>
                    <a:pt x="1475" y="1"/>
                  </a:lnTo>
                  <a:lnTo>
                    <a:pt x="1370" y="1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797;p57">
              <a:extLst>
                <a:ext uri="{FF2B5EF4-FFF2-40B4-BE49-F238E27FC236}">
                  <a16:creationId xmlns:a16="http://schemas.microsoft.com/office/drawing/2014/main" id="{FA327D55-F262-B05D-7ABC-84A91D270127}"/>
                </a:ext>
              </a:extLst>
            </p:cNvPr>
            <p:cNvSpPr/>
            <p:nvPr/>
          </p:nvSpPr>
          <p:spPr>
            <a:xfrm>
              <a:off x="6099550" y="2462350"/>
              <a:ext cx="42175" cy="36900"/>
            </a:xfrm>
            <a:custGeom>
              <a:avLst/>
              <a:gdLst/>
              <a:ahLst/>
              <a:cxnLst/>
              <a:rect l="l" t="t" r="r" b="b"/>
              <a:pathLst>
                <a:path w="1687" h="1476" extrusionOk="0">
                  <a:moveTo>
                    <a:pt x="1476" y="1"/>
                  </a:moveTo>
                  <a:lnTo>
                    <a:pt x="1371" y="106"/>
                  </a:lnTo>
                  <a:lnTo>
                    <a:pt x="1" y="1160"/>
                  </a:lnTo>
                  <a:lnTo>
                    <a:pt x="1" y="1265"/>
                  </a:lnTo>
                  <a:lnTo>
                    <a:pt x="1" y="1476"/>
                  </a:lnTo>
                  <a:lnTo>
                    <a:pt x="317" y="1476"/>
                  </a:lnTo>
                  <a:lnTo>
                    <a:pt x="1581" y="422"/>
                  </a:lnTo>
                  <a:lnTo>
                    <a:pt x="1687" y="317"/>
                  </a:lnTo>
                  <a:lnTo>
                    <a:pt x="1581" y="106"/>
                  </a:lnTo>
                  <a:lnTo>
                    <a:pt x="1476"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798;p57">
              <a:extLst>
                <a:ext uri="{FF2B5EF4-FFF2-40B4-BE49-F238E27FC236}">
                  <a16:creationId xmlns:a16="http://schemas.microsoft.com/office/drawing/2014/main" id="{34B344A6-51D3-B8DB-C33B-3118561F6E39}"/>
                </a:ext>
              </a:extLst>
            </p:cNvPr>
            <p:cNvSpPr/>
            <p:nvPr/>
          </p:nvSpPr>
          <p:spPr>
            <a:xfrm>
              <a:off x="6099550" y="2462350"/>
              <a:ext cx="42175" cy="36900"/>
            </a:xfrm>
            <a:custGeom>
              <a:avLst/>
              <a:gdLst/>
              <a:ahLst/>
              <a:cxnLst/>
              <a:rect l="l" t="t" r="r" b="b"/>
              <a:pathLst>
                <a:path w="1687" h="1476" fill="none" extrusionOk="0">
                  <a:moveTo>
                    <a:pt x="1371" y="106"/>
                  </a:moveTo>
                  <a:lnTo>
                    <a:pt x="1" y="1160"/>
                  </a:lnTo>
                  <a:lnTo>
                    <a:pt x="1" y="1160"/>
                  </a:lnTo>
                  <a:lnTo>
                    <a:pt x="1" y="1265"/>
                  </a:lnTo>
                  <a:lnTo>
                    <a:pt x="1" y="1476"/>
                  </a:lnTo>
                  <a:lnTo>
                    <a:pt x="1" y="1476"/>
                  </a:lnTo>
                  <a:lnTo>
                    <a:pt x="106" y="1476"/>
                  </a:lnTo>
                  <a:lnTo>
                    <a:pt x="317" y="1476"/>
                  </a:lnTo>
                  <a:lnTo>
                    <a:pt x="1581" y="422"/>
                  </a:lnTo>
                  <a:lnTo>
                    <a:pt x="1581" y="422"/>
                  </a:lnTo>
                  <a:lnTo>
                    <a:pt x="1687" y="317"/>
                  </a:lnTo>
                  <a:lnTo>
                    <a:pt x="1581" y="106"/>
                  </a:lnTo>
                  <a:lnTo>
                    <a:pt x="1581" y="106"/>
                  </a:lnTo>
                  <a:lnTo>
                    <a:pt x="1476" y="1"/>
                  </a:lnTo>
                  <a:lnTo>
                    <a:pt x="1371" y="1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799;p57">
              <a:extLst>
                <a:ext uri="{FF2B5EF4-FFF2-40B4-BE49-F238E27FC236}">
                  <a16:creationId xmlns:a16="http://schemas.microsoft.com/office/drawing/2014/main" id="{9B1180DE-1722-DE4D-A22E-9C520FF1635A}"/>
                </a:ext>
              </a:extLst>
            </p:cNvPr>
            <p:cNvSpPr/>
            <p:nvPr/>
          </p:nvSpPr>
          <p:spPr>
            <a:xfrm>
              <a:off x="6139075" y="2512400"/>
              <a:ext cx="42175" cy="39550"/>
            </a:xfrm>
            <a:custGeom>
              <a:avLst/>
              <a:gdLst/>
              <a:ahLst/>
              <a:cxnLst/>
              <a:rect l="l" t="t" r="r" b="b"/>
              <a:pathLst>
                <a:path w="1687" h="1582" extrusionOk="0">
                  <a:moveTo>
                    <a:pt x="1581" y="1"/>
                  </a:moveTo>
                  <a:lnTo>
                    <a:pt x="1370" y="106"/>
                  </a:lnTo>
                  <a:lnTo>
                    <a:pt x="106" y="1160"/>
                  </a:lnTo>
                  <a:lnTo>
                    <a:pt x="0" y="1265"/>
                  </a:lnTo>
                  <a:lnTo>
                    <a:pt x="106" y="1476"/>
                  </a:lnTo>
                  <a:lnTo>
                    <a:pt x="211" y="1581"/>
                  </a:lnTo>
                  <a:lnTo>
                    <a:pt x="422" y="1476"/>
                  </a:lnTo>
                  <a:lnTo>
                    <a:pt x="1686" y="422"/>
                  </a:lnTo>
                  <a:lnTo>
                    <a:pt x="1686" y="317"/>
                  </a:lnTo>
                  <a:lnTo>
                    <a:pt x="1686" y="106"/>
                  </a:lnTo>
                  <a:lnTo>
                    <a:pt x="1581"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800;p57">
              <a:extLst>
                <a:ext uri="{FF2B5EF4-FFF2-40B4-BE49-F238E27FC236}">
                  <a16:creationId xmlns:a16="http://schemas.microsoft.com/office/drawing/2014/main" id="{36456393-0763-5FB5-A8E3-2BF4EDCCFACA}"/>
                </a:ext>
              </a:extLst>
            </p:cNvPr>
            <p:cNvSpPr/>
            <p:nvPr/>
          </p:nvSpPr>
          <p:spPr>
            <a:xfrm>
              <a:off x="6139075" y="2512400"/>
              <a:ext cx="42175" cy="39550"/>
            </a:xfrm>
            <a:custGeom>
              <a:avLst/>
              <a:gdLst/>
              <a:ahLst/>
              <a:cxnLst/>
              <a:rect l="l" t="t" r="r" b="b"/>
              <a:pathLst>
                <a:path w="1687" h="1582" fill="none" extrusionOk="0">
                  <a:moveTo>
                    <a:pt x="1370" y="106"/>
                  </a:moveTo>
                  <a:lnTo>
                    <a:pt x="106" y="1160"/>
                  </a:lnTo>
                  <a:lnTo>
                    <a:pt x="106" y="1160"/>
                  </a:lnTo>
                  <a:lnTo>
                    <a:pt x="0" y="1265"/>
                  </a:lnTo>
                  <a:lnTo>
                    <a:pt x="106" y="1476"/>
                  </a:lnTo>
                  <a:lnTo>
                    <a:pt x="106" y="1476"/>
                  </a:lnTo>
                  <a:lnTo>
                    <a:pt x="211" y="1581"/>
                  </a:lnTo>
                  <a:lnTo>
                    <a:pt x="422" y="1476"/>
                  </a:lnTo>
                  <a:lnTo>
                    <a:pt x="1686" y="422"/>
                  </a:lnTo>
                  <a:lnTo>
                    <a:pt x="1686" y="422"/>
                  </a:lnTo>
                  <a:lnTo>
                    <a:pt x="1686" y="317"/>
                  </a:lnTo>
                  <a:lnTo>
                    <a:pt x="1686" y="106"/>
                  </a:lnTo>
                  <a:lnTo>
                    <a:pt x="1686" y="106"/>
                  </a:lnTo>
                  <a:lnTo>
                    <a:pt x="1581" y="1"/>
                  </a:lnTo>
                  <a:lnTo>
                    <a:pt x="1370" y="1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801;p57">
              <a:extLst>
                <a:ext uri="{FF2B5EF4-FFF2-40B4-BE49-F238E27FC236}">
                  <a16:creationId xmlns:a16="http://schemas.microsoft.com/office/drawing/2014/main" id="{519EF54B-FBC7-AF25-D0C4-78A9464AEA8E}"/>
                </a:ext>
              </a:extLst>
            </p:cNvPr>
            <p:cNvSpPr/>
            <p:nvPr/>
          </p:nvSpPr>
          <p:spPr>
            <a:xfrm>
              <a:off x="6181225" y="2565100"/>
              <a:ext cx="42175" cy="36900"/>
            </a:xfrm>
            <a:custGeom>
              <a:avLst/>
              <a:gdLst/>
              <a:ahLst/>
              <a:cxnLst/>
              <a:rect l="l" t="t" r="r" b="b"/>
              <a:pathLst>
                <a:path w="1687" h="1476" extrusionOk="0">
                  <a:moveTo>
                    <a:pt x="1370" y="0"/>
                  </a:moveTo>
                  <a:lnTo>
                    <a:pt x="106" y="1054"/>
                  </a:lnTo>
                  <a:lnTo>
                    <a:pt x="0" y="1159"/>
                  </a:lnTo>
                  <a:lnTo>
                    <a:pt x="0" y="1370"/>
                  </a:lnTo>
                  <a:lnTo>
                    <a:pt x="211" y="1475"/>
                  </a:lnTo>
                  <a:lnTo>
                    <a:pt x="316" y="1370"/>
                  </a:lnTo>
                  <a:lnTo>
                    <a:pt x="1581" y="316"/>
                  </a:lnTo>
                  <a:lnTo>
                    <a:pt x="1686" y="211"/>
                  </a:lnTo>
                  <a:lnTo>
                    <a:pt x="1686"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802;p57">
              <a:extLst>
                <a:ext uri="{FF2B5EF4-FFF2-40B4-BE49-F238E27FC236}">
                  <a16:creationId xmlns:a16="http://schemas.microsoft.com/office/drawing/2014/main" id="{B07655DD-A934-9FF4-78E3-FB7AE668440B}"/>
                </a:ext>
              </a:extLst>
            </p:cNvPr>
            <p:cNvSpPr/>
            <p:nvPr/>
          </p:nvSpPr>
          <p:spPr>
            <a:xfrm>
              <a:off x="6181225" y="2565100"/>
              <a:ext cx="42175" cy="36900"/>
            </a:xfrm>
            <a:custGeom>
              <a:avLst/>
              <a:gdLst/>
              <a:ahLst/>
              <a:cxnLst/>
              <a:rect l="l" t="t" r="r" b="b"/>
              <a:pathLst>
                <a:path w="1687" h="1476" fill="none" extrusionOk="0">
                  <a:moveTo>
                    <a:pt x="1370" y="0"/>
                  </a:moveTo>
                  <a:lnTo>
                    <a:pt x="106" y="1054"/>
                  </a:lnTo>
                  <a:lnTo>
                    <a:pt x="106" y="1054"/>
                  </a:lnTo>
                  <a:lnTo>
                    <a:pt x="0" y="1159"/>
                  </a:lnTo>
                  <a:lnTo>
                    <a:pt x="0" y="1370"/>
                  </a:lnTo>
                  <a:lnTo>
                    <a:pt x="0" y="1370"/>
                  </a:lnTo>
                  <a:lnTo>
                    <a:pt x="211" y="1475"/>
                  </a:lnTo>
                  <a:lnTo>
                    <a:pt x="316" y="1370"/>
                  </a:lnTo>
                  <a:lnTo>
                    <a:pt x="1581" y="316"/>
                  </a:lnTo>
                  <a:lnTo>
                    <a:pt x="1581" y="316"/>
                  </a:lnTo>
                  <a:lnTo>
                    <a:pt x="1686" y="211"/>
                  </a:lnTo>
                  <a:lnTo>
                    <a:pt x="1686" y="0"/>
                  </a:lnTo>
                  <a:lnTo>
                    <a:pt x="1686" y="0"/>
                  </a:lnTo>
                  <a:lnTo>
                    <a:pt x="1475" y="0"/>
                  </a:lnTo>
                  <a:lnTo>
                    <a:pt x="13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803;p57">
              <a:extLst>
                <a:ext uri="{FF2B5EF4-FFF2-40B4-BE49-F238E27FC236}">
                  <a16:creationId xmlns:a16="http://schemas.microsoft.com/office/drawing/2014/main" id="{017207A6-D4A8-565A-A704-960217B828EA}"/>
                </a:ext>
              </a:extLst>
            </p:cNvPr>
            <p:cNvSpPr/>
            <p:nvPr/>
          </p:nvSpPr>
          <p:spPr>
            <a:xfrm>
              <a:off x="6223375" y="2615125"/>
              <a:ext cx="42150" cy="36925"/>
            </a:xfrm>
            <a:custGeom>
              <a:avLst/>
              <a:gdLst/>
              <a:ahLst/>
              <a:cxnLst/>
              <a:rect l="l" t="t" r="r" b="b"/>
              <a:pathLst>
                <a:path w="1686" h="1477" extrusionOk="0">
                  <a:moveTo>
                    <a:pt x="1370" y="1"/>
                  </a:moveTo>
                  <a:lnTo>
                    <a:pt x="0" y="1055"/>
                  </a:lnTo>
                  <a:lnTo>
                    <a:pt x="0" y="1265"/>
                  </a:lnTo>
                  <a:lnTo>
                    <a:pt x="0" y="1371"/>
                  </a:lnTo>
                  <a:lnTo>
                    <a:pt x="105" y="1476"/>
                  </a:lnTo>
                  <a:lnTo>
                    <a:pt x="316" y="1371"/>
                  </a:lnTo>
                  <a:lnTo>
                    <a:pt x="1581" y="317"/>
                  </a:lnTo>
                  <a:lnTo>
                    <a:pt x="1686" y="212"/>
                  </a:lnTo>
                  <a:lnTo>
                    <a:pt x="1581"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804;p57">
              <a:extLst>
                <a:ext uri="{FF2B5EF4-FFF2-40B4-BE49-F238E27FC236}">
                  <a16:creationId xmlns:a16="http://schemas.microsoft.com/office/drawing/2014/main" id="{CF67F322-1B27-4D5A-DA31-FA448E8EAAA2}"/>
                </a:ext>
              </a:extLst>
            </p:cNvPr>
            <p:cNvSpPr/>
            <p:nvPr/>
          </p:nvSpPr>
          <p:spPr>
            <a:xfrm>
              <a:off x="6223375" y="2615125"/>
              <a:ext cx="42150" cy="36925"/>
            </a:xfrm>
            <a:custGeom>
              <a:avLst/>
              <a:gdLst/>
              <a:ahLst/>
              <a:cxnLst/>
              <a:rect l="l" t="t" r="r" b="b"/>
              <a:pathLst>
                <a:path w="1686" h="1477" fill="none" extrusionOk="0">
                  <a:moveTo>
                    <a:pt x="1370" y="1"/>
                  </a:moveTo>
                  <a:lnTo>
                    <a:pt x="0" y="1055"/>
                  </a:lnTo>
                  <a:lnTo>
                    <a:pt x="0" y="1055"/>
                  </a:lnTo>
                  <a:lnTo>
                    <a:pt x="0" y="1265"/>
                  </a:lnTo>
                  <a:lnTo>
                    <a:pt x="0" y="1371"/>
                  </a:lnTo>
                  <a:lnTo>
                    <a:pt x="0" y="1371"/>
                  </a:lnTo>
                  <a:lnTo>
                    <a:pt x="105" y="1476"/>
                  </a:lnTo>
                  <a:lnTo>
                    <a:pt x="316" y="1371"/>
                  </a:lnTo>
                  <a:lnTo>
                    <a:pt x="1581" y="317"/>
                  </a:lnTo>
                  <a:lnTo>
                    <a:pt x="1581" y="317"/>
                  </a:lnTo>
                  <a:lnTo>
                    <a:pt x="1686" y="212"/>
                  </a:lnTo>
                  <a:lnTo>
                    <a:pt x="1581" y="1"/>
                  </a:lnTo>
                  <a:lnTo>
                    <a:pt x="1581" y="1"/>
                  </a:lnTo>
                  <a:lnTo>
                    <a:pt x="1475" y="1"/>
                  </a:lnTo>
                  <a:lnTo>
                    <a:pt x="137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805;p57">
              <a:extLst>
                <a:ext uri="{FF2B5EF4-FFF2-40B4-BE49-F238E27FC236}">
                  <a16:creationId xmlns:a16="http://schemas.microsoft.com/office/drawing/2014/main" id="{3D8779C1-6C29-D53B-0403-77660B1B42CD}"/>
                </a:ext>
              </a:extLst>
            </p:cNvPr>
            <p:cNvSpPr/>
            <p:nvPr/>
          </p:nvSpPr>
          <p:spPr>
            <a:xfrm>
              <a:off x="6262875" y="2665175"/>
              <a:ext cx="44800" cy="36900"/>
            </a:xfrm>
            <a:custGeom>
              <a:avLst/>
              <a:gdLst/>
              <a:ahLst/>
              <a:cxnLst/>
              <a:rect l="l" t="t" r="r" b="b"/>
              <a:pathLst>
                <a:path w="1792" h="1476" extrusionOk="0">
                  <a:moveTo>
                    <a:pt x="1370" y="1"/>
                  </a:moveTo>
                  <a:lnTo>
                    <a:pt x="106" y="1055"/>
                  </a:lnTo>
                  <a:lnTo>
                    <a:pt x="1" y="1265"/>
                  </a:lnTo>
                  <a:lnTo>
                    <a:pt x="106" y="1371"/>
                  </a:lnTo>
                  <a:lnTo>
                    <a:pt x="211" y="1476"/>
                  </a:lnTo>
                  <a:lnTo>
                    <a:pt x="422" y="1371"/>
                  </a:lnTo>
                  <a:lnTo>
                    <a:pt x="1686" y="317"/>
                  </a:lnTo>
                  <a:lnTo>
                    <a:pt x="1792" y="212"/>
                  </a:lnTo>
                  <a:lnTo>
                    <a:pt x="1686"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806;p57">
              <a:extLst>
                <a:ext uri="{FF2B5EF4-FFF2-40B4-BE49-F238E27FC236}">
                  <a16:creationId xmlns:a16="http://schemas.microsoft.com/office/drawing/2014/main" id="{33EDDF1F-E827-D64D-17AF-6C973E4599A0}"/>
                </a:ext>
              </a:extLst>
            </p:cNvPr>
            <p:cNvSpPr/>
            <p:nvPr/>
          </p:nvSpPr>
          <p:spPr>
            <a:xfrm>
              <a:off x="6262875" y="2665175"/>
              <a:ext cx="44800" cy="36900"/>
            </a:xfrm>
            <a:custGeom>
              <a:avLst/>
              <a:gdLst/>
              <a:ahLst/>
              <a:cxnLst/>
              <a:rect l="l" t="t" r="r" b="b"/>
              <a:pathLst>
                <a:path w="1792" h="1476" fill="none" extrusionOk="0">
                  <a:moveTo>
                    <a:pt x="1370" y="1"/>
                  </a:moveTo>
                  <a:lnTo>
                    <a:pt x="106" y="1055"/>
                  </a:lnTo>
                  <a:lnTo>
                    <a:pt x="106" y="1055"/>
                  </a:lnTo>
                  <a:lnTo>
                    <a:pt x="1" y="1265"/>
                  </a:lnTo>
                  <a:lnTo>
                    <a:pt x="106" y="1371"/>
                  </a:lnTo>
                  <a:lnTo>
                    <a:pt x="106" y="1371"/>
                  </a:lnTo>
                  <a:lnTo>
                    <a:pt x="211" y="1476"/>
                  </a:lnTo>
                  <a:lnTo>
                    <a:pt x="422" y="1371"/>
                  </a:lnTo>
                  <a:lnTo>
                    <a:pt x="1686" y="317"/>
                  </a:lnTo>
                  <a:lnTo>
                    <a:pt x="1686" y="317"/>
                  </a:lnTo>
                  <a:lnTo>
                    <a:pt x="1792" y="212"/>
                  </a:lnTo>
                  <a:lnTo>
                    <a:pt x="1686" y="1"/>
                  </a:lnTo>
                  <a:lnTo>
                    <a:pt x="1686" y="1"/>
                  </a:lnTo>
                  <a:lnTo>
                    <a:pt x="1581" y="1"/>
                  </a:lnTo>
                  <a:lnTo>
                    <a:pt x="137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807;p57">
              <a:extLst>
                <a:ext uri="{FF2B5EF4-FFF2-40B4-BE49-F238E27FC236}">
                  <a16:creationId xmlns:a16="http://schemas.microsoft.com/office/drawing/2014/main" id="{A69169AC-0BE0-BC83-178E-B6269E0CE1A2}"/>
                </a:ext>
              </a:extLst>
            </p:cNvPr>
            <p:cNvSpPr/>
            <p:nvPr/>
          </p:nvSpPr>
          <p:spPr>
            <a:xfrm>
              <a:off x="6305025" y="2715225"/>
              <a:ext cx="42175" cy="36900"/>
            </a:xfrm>
            <a:custGeom>
              <a:avLst/>
              <a:gdLst/>
              <a:ahLst/>
              <a:cxnLst/>
              <a:rect l="l" t="t" r="r" b="b"/>
              <a:pathLst>
                <a:path w="1687" h="1476" extrusionOk="0">
                  <a:moveTo>
                    <a:pt x="1370" y="1"/>
                  </a:moveTo>
                  <a:lnTo>
                    <a:pt x="106" y="1054"/>
                  </a:lnTo>
                  <a:lnTo>
                    <a:pt x="0" y="1265"/>
                  </a:lnTo>
                  <a:lnTo>
                    <a:pt x="106" y="1371"/>
                  </a:lnTo>
                  <a:lnTo>
                    <a:pt x="211" y="1476"/>
                  </a:lnTo>
                  <a:lnTo>
                    <a:pt x="316" y="1371"/>
                  </a:lnTo>
                  <a:lnTo>
                    <a:pt x="1686" y="317"/>
                  </a:lnTo>
                  <a:lnTo>
                    <a:pt x="1686" y="212"/>
                  </a:lnTo>
                  <a:lnTo>
                    <a:pt x="1686" y="106"/>
                  </a:lnTo>
                  <a:lnTo>
                    <a:pt x="1475"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808;p57">
              <a:extLst>
                <a:ext uri="{FF2B5EF4-FFF2-40B4-BE49-F238E27FC236}">
                  <a16:creationId xmlns:a16="http://schemas.microsoft.com/office/drawing/2014/main" id="{E1AE8B72-B1C0-7B53-7ACE-4570B42C4B35}"/>
                </a:ext>
              </a:extLst>
            </p:cNvPr>
            <p:cNvSpPr/>
            <p:nvPr/>
          </p:nvSpPr>
          <p:spPr>
            <a:xfrm>
              <a:off x="6305025" y="2715225"/>
              <a:ext cx="42175" cy="36900"/>
            </a:xfrm>
            <a:custGeom>
              <a:avLst/>
              <a:gdLst/>
              <a:ahLst/>
              <a:cxnLst/>
              <a:rect l="l" t="t" r="r" b="b"/>
              <a:pathLst>
                <a:path w="1687" h="1476" fill="none" extrusionOk="0">
                  <a:moveTo>
                    <a:pt x="1370" y="1"/>
                  </a:moveTo>
                  <a:lnTo>
                    <a:pt x="106" y="1054"/>
                  </a:lnTo>
                  <a:lnTo>
                    <a:pt x="106" y="1054"/>
                  </a:lnTo>
                  <a:lnTo>
                    <a:pt x="0" y="1265"/>
                  </a:lnTo>
                  <a:lnTo>
                    <a:pt x="106" y="1371"/>
                  </a:lnTo>
                  <a:lnTo>
                    <a:pt x="106" y="1371"/>
                  </a:lnTo>
                  <a:lnTo>
                    <a:pt x="211" y="1476"/>
                  </a:lnTo>
                  <a:lnTo>
                    <a:pt x="316" y="1371"/>
                  </a:lnTo>
                  <a:lnTo>
                    <a:pt x="1686" y="317"/>
                  </a:lnTo>
                  <a:lnTo>
                    <a:pt x="1686" y="317"/>
                  </a:lnTo>
                  <a:lnTo>
                    <a:pt x="1686" y="212"/>
                  </a:lnTo>
                  <a:lnTo>
                    <a:pt x="1686" y="106"/>
                  </a:lnTo>
                  <a:lnTo>
                    <a:pt x="1686" y="106"/>
                  </a:lnTo>
                  <a:lnTo>
                    <a:pt x="1475" y="1"/>
                  </a:lnTo>
                  <a:lnTo>
                    <a:pt x="137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809;p57">
              <a:extLst>
                <a:ext uri="{FF2B5EF4-FFF2-40B4-BE49-F238E27FC236}">
                  <a16:creationId xmlns:a16="http://schemas.microsoft.com/office/drawing/2014/main" id="{750B5CAB-8F8F-B8F0-1494-DBC4F4938807}"/>
                </a:ext>
              </a:extLst>
            </p:cNvPr>
            <p:cNvSpPr/>
            <p:nvPr/>
          </p:nvSpPr>
          <p:spPr>
            <a:xfrm>
              <a:off x="6347175" y="2765275"/>
              <a:ext cx="42175" cy="36900"/>
            </a:xfrm>
            <a:custGeom>
              <a:avLst/>
              <a:gdLst/>
              <a:ahLst/>
              <a:cxnLst/>
              <a:rect l="l" t="t" r="r" b="b"/>
              <a:pathLst>
                <a:path w="1687" h="1476" extrusionOk="0">
                  <a:moveTo>
                    <a:pt x="1370" y="1"/>
                  </a:moveTo>
                  <a:lnTo>
                    <a:pt x="0" y="1054"/>
                  </a:lnTo>
                  <a:lnTo>
                    <a:pt x="0" y="1265"/>
                  </a:lnTo>
                  <a:lnTo>
                    <a:pt x="0" y="1370"/>
                  </a:lnTo>
                  <a:lnTo>
                    <a:pt x="211" y="1476"/>
                  </a:lnTo>
                  <a:lnTo>
                    <a:pt x="316" y="1476"/>
                  </a:lnTo>
                  <a:lnTo>
                    <a:pt x="1581" y="317"/>
                  </a:lnTo>
                  <a:lnTo>
                    <a:pt x="1686" y="211"/>
                  </a:lnTo>
                  <a:lnTo>
                    <a:pt x="1686" y="106"/>
                  </a:lnTo>
                  <a:lnTo>
                    <a:pt x="1475"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810;p57">
              <a:extLst>
                <a:ext uri="{FF2B5EF4-FFF2-40B4-BE49-F238E27FC236}">
                  <a16:creationId xmlns:a16="http://schemas.microsoft.com/office/drawing/2014/main" id="{2F10DD51-4E47-D37C-A256-657C75E83B53}"/>
                </a:ext>
              </a:extLst>
            </p:cNvPr>
            <p:cNvSpPr/>
            <p:nvPr/>
          </p:nvSpPr>
          <p:spPr>
            <a:xfrm>
              <a:off x="6347175" y="2765275"/>
              <a:ext cx="42175" cy="36900"/>
            </a:xfrm>
            <a:custGeom>
              <a:avLst/>
              <a:gdLst/>
              <a:ahLst/>
              <a:cxnLst/>
              <a:rect l="l" t="t" r="r" b="b"/>
              <a:pathLst>
                <a:path w="1687" h="1476" fill="none" extrusionOk="0">
                  <a:moveTo>
                    <a:pt x="1370" y="1"/>
                  </a:moveTo>
                  <a:lnTo>
                    <a:pt x="0" y="1054"/>
                  </a:lnTo>
                  <a:lnTo>
                    <a:pt x="0" y="1054"/>
                  </a:lnTo>
                  <a:lnTo>
                    <a:pt x="0" y="1265"/>
                  </a:lnTo>
                  <a:lnTo>
                    <a:pt x="0" y="1370"/>
                  </a:lnTo>
                  <a:lnTo>
                    <a:pt x="0" y="1370"/>
                  </a:lnTo>
                  <a:lnTo>
                    <a:pt x="211" y="1476"/>
                  </a:lnTo>
                  <a:lnTo>
                    <a:pt x="316" y="1476"/>
                  </a:lnTo>
                  <a:lnTo>
                    <a:pt x="1581" y="317"/>
                  </a:lnTo>
                  <a:lnTo>
                    <a:pt x="1581" y="317"/>
                  </a:lnTo>
                  <a:lnTo>
                    <a:pt x="1686" y="211"/>
                  </a:lnTo>
                  <a:lnTo>
                    <a:pt x="1686" y="106"/>
                  </a:lnTo>
                  <a:lnTo>
                    <a:pt x="1686" y="106"/>
                  </a:lnTo>
                  <a:lnTo>
                    <a:pt x="1475" y="1"/>
                  </a:lnTo>
                  <a:lnTo>
                    <a:pt x="137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811;p57">
              <a:extLst>
                <a:ext uri="{FF2B5EF4-FFF2-40B4-BE49-F238E27FC236}">
                  <a16:creationId xmlns:a16="http://schemas.microsoft.com/office/drawing/2014/main" id="{CFE141CA-6C26-955A-4052-4A8872365CE1}"/>
                </a:ext>
              </a:extLst>
            </p:cNvPr>
            <p:cNvSpPr/>
            <p:nvPr/>
          </p:nvSpPr>
          <p:spPr>
            <a:xfrm>
              <a:off x="6386675" y="2815325"/>
              <a:ext cx="44800" cy="36900"/>
            </a:xfrm>
            <a:custGeom>
              <a:avLst/>
              <a:gdLst/>
              <a:ahLst/>
              <a:cxnLst/>
              <a:rect l="l" t="t" r="r" b="b"/>
              <a:pathLst>
                <a:path w="1792" h="1476" extrusionOk="0">
                  <a:moveTo>
                    <a:pt x="1370" y="1"/>
                  </a:moveTo>
                  <a:lnTo>
                    <a:pt x="106" y="1160"/>
                  </a:lnTo>
                  <a:lnTo>
                    <a:pt x="1" y="1265"/>
                  </a:lnTo>
                  <a:lnTo>
                    <a:pt x="106" y="1370"/>
                  </a:lnTo>
                  <a:lnTo>
                    <a:pt x="211" y="1476"/>
                  </a:lnTo>
                  <a:lnTo>
                    <a:pt x="422" y="1476"/>
                  </a:lnTo>
                  <a:lnTo>
                    <a:pt x="1687" y="422"/>
                  </a:lnTo>
                  <a:lnTo>
                    <a:pt x="1792" y="211"/>
                  </a:lnTo>
                  <a:lnTo>
                    <a:pt x="1687" y="106"/>
                  </a:lnTo>
                  <a:lnTo>
                    <a:pt x="1581"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812;p57">
              <a:extLst>
                <a:ext uri="{FF2B5EF4-FFF2-40B4-BE49-F238E27FC236}">
                  <a16:creationId xmlns:a16="http://schemas.microsoft.com/office/drawing/2014/main" id="{0C2B77A5-572C-4080-23F0-3C3EE0F9BCA1}"/>
                </a:ext>
              </a:extLst>
            </p:cNvPr>
            <p:cNvSpPr/>
            <p:nvPr/>
          </p:nvSpPr>
          <p:spPr>
            <a:xfrm>
              <a:off x="6386675" y="2815325"/>
              <a:ext cx="44800" cy="36900"/>
            </a:xfrm>
            <a:custGeom>
              <a:avLst/>
              <a:gdLst/>
              <a:ahLst/>
              <a:cxnLst/>
              <a:rect l="l" t="t" r="r" b="b"/>
              <a:pathLst>
                <a:path w="1792" h="1476" fill="none" extrusionOk="0">
                  <a:moveTo>
                    <a:pt x="1370" y="1"/>
                  </a:moveTo>
                  <a:lnTo>
                    <a:pt x="106" y="1160"/>
                  </a:lnTo>
                  <a:lnTo>
                    <a:pt x="106" y="1160"/>
                  </a:lnTo>
                  <a:lnTo>
                    <a:pt x="1" y="1265"/>
                  </a:lnTo>
                  <a:lnTo>
                    <a:pt x="106" y="1370"/>
                  </a:lnTo>
                  <a:lnTo>
                    <a:pt x="106" y="1370"/>
                  </a:lnTo>
                  <a:lnTo>
                    <a:pt x="211" y="1476"/>
                  </a:lnTo>
                  <a:lnTo>
                    <a:pt x="422" y="1476"/>
                  </a:lnTo>
                  <a:lnTo>
                    <a:pt x="1687" y="422"/>
                  </a:lnTo>
                  <a:lnTo>
                    <a:pt x="1687" y="422"/>
                  </a:lnTo>
                  <a:lnTo>
                    <a:pt x="1792" y="211"/>
                  </a:lnTo>
                  <a:lnTo>
                    <a:pt x="1687" y="106"/>
                  </a:lnTo>
                  <a:lnTo>
                    <a:pt x="1687" y="106"/>
                  </a:lnTo>
                  <a:lnTo>
                    <a:pt x="1581" y="1"/>
                  </a:lnTo>
                  <a:lnTo>
                    <a:pt x="137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813;p57">
              <a:extLst>
                <a:ext uri="{FF2B5EF4-FFF2-40B4-BE49-F238E27FC236}">
                  <a16:creationId xmlns:a16="http://schemas.microsoft.com/office/drawing/2014/main" id="{2DE02053-B7C6-7951-6CAB-C5E0F615CAE5}"/>
                </a:ext>
              </a:extLst>
            </p:cNvPr>
            <p:cNvSpPr/>
            <p:nvPr/>
          </p:nvSpPr>
          <p:spPr>
            <a:xfrm>
              <a:off x="6428825" y="2865375"/>
              <a:ext cx="42175" cy="36900"/>
            </a:xfrm>
            <a:custGeom>
              <a:avLst/>
              <a:gdLst/>
              <a:ahLst/>
              <a:cxnLst/>
              <a:rect l="l" t="t" r="r" b="b"/>
              <a:pathLst>
                <a:path w="1687" h="1476" extrusionOk="0">
                  <a:moveTo>
                    <a:pt x="1581" y="1"/>
                  </a:moveTo>
                  <a:lnTo>
                    <a:pt x="1370" y="106"/>
                  </a:lnTo>
                  <a:lnTo>
                    <a:pt x="106" y="1160"/>
                  </a:lnTo>
                  <a:lnTo>
                    <a:pt x="1" y="1265"/>
                  </a:lnTo>
                  <a:lnTo>
                    <a:pt x="106" y="1370"/>
                  </a:lnTo>
                  <a:lnTo>
                    <a:pt x="211" y="1476"/>
                  </a:lnTo>
                  <a:lnTo>
                    <a:pt x="317" y="1476"/>
                  </a:lnTo>
                  <a:lnTo>
                    <a:pt x="1686" y="422"/>
                  </a:lnTo>
                  <a:lnTo>
                    <a:pt x="1686" y="211"/>
                  </a:lnTo>
                  <a:lnTo>
                    <a:pt x="1686" y="106"/>
                  </a:lnTo>
                  <a:lnTo>
                    <a:pt x="1581"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814;p57">
              <a:extLst>
                <a:ext uri="{FF2B5EF4-FFF2-40B4-BE49-F238E27FC236}">
                  <a16:creationId xmlns:a16="http://schemas.microsoft.com/office/drawing/2014/main" id="{D4B68D7A-D671-0E9B-EF16-0A1EEE645828}"/>
                </a:ext>
              </a:extLst>
            </p:cNvPr>
            <p:cNvSpPr/>
            <p:nvPr/>
          </p:nvSpPr>
          <p:spPr>
            <a:xfrm>
              <a:off x="6428825" y="2865375"/>
              <a:ext cx="42175" cy="36900"/>
            </a:xfrm>
            <a:custGeom>
              <a:avLst/>
              <a:gdLst/>
              <a:ahLst/>
              <a:cxnLst/>
              <a:rect l="l" t="t" r="r" b="b"/>
              <a:pathLst>
                <a:path w="1687" h="1476" fill="none" extrusionOk="0">
                  <a:moveTo>
                    <a:pt x="1370" y="106"/>
                  </a:moveTo>
                  <a:lnTo>
                    <a:pt x="106" y="1160"/>
                  </a:lnTo>
                  <a:lnTo>
                    <a:pt x="106" y="1160"/>
                  </a:lnTo>
                  <a:lnTo>
                    <a:pt x="1" y="1265"/>
                  </a:lnTo>
                  <a:lnTo>
                    <a:pt x="106" y="1370"/>
                  </a:lnTo>
                  <a:lnTo>
                    <a:pt x="106" y="1370"/>
                  </a:lnTo>
                  <a:lnTo>
                    <a:pt x="211" y="1476"/>
                  </a:lnTo>
                  <a:lnTo>
                    <a:pt x="317" y="1476"/>
                  </a:lnTo>
                  <a:lnTo>
                    <a:pt x="1686" y="422"/>
                  </a:lnTo>
                  <a:lnTo>
                    <a:pt x="1686" y="422"/>
                  </a:lnTo>
                  <a:lnTo>
                    <a:pt x="1686" y="211"/>
                  </a:lnTo>
                  <a:lnTo>
                    <a:pt x="1686" y="106"/>
                  </a:lnTo>
                  <a:lnTo>
                    <a:pt x="1686" y="106"/>
                  </a:lnTo>
                  <a:lnTo>
                    <a:pt x="1581" y="1"/>
                  </a:lnTo>
                  <a:lnTo>
                    <a:pt x="1370" y="1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815;p57">
              <a:extLst>
                <a:ext uri="{FF2B5EF4-FFF2-40B4-BE49-F238E27FC236}">
                  <a16:creationId xmlns:a16="http://schemas.microsoft.com/office/drawing/2014/main" id="{D79B62BE-F433-6F74-46B3-AF56833ECCFF}"/>
                </a:ext>
              </a:extLst>
            </p:cNvPr>
            <p:cNvSpPr/>
            <p:nvPr/>
          </p:nvSpPr>
          <p:spPr>
            <a:xfrm>
              <a:off x="6470975" y="2915425"/>
              <a:ext cx="42175" cy="36900"/>
            </a:xfrm>
            <a:custGeom>
              <a:avLst/>
              <a:gdLst/>
              <a:ahLst/>
              <a:cxnLst/>
              <a:rect l="l" t="t" r="r" b="b"/>
              <a:pathLst>
                <a:path w="1687" h="1476" extrusionOk="0">
                  <a:moveTo>
                    <a:pt x="1475" y="1"/>
                  </a:moveTo>
                  <a:lnTo>
                    <a:pt x="1370" y="106"/>
                  </a:lnTo>
                  <a:lnTo>
                    <a:pt x="106" y="1160"/>
                  </a:lnTo>
                  <a:lnTo>
                    <a:pt x="0" y="1265"/>
                  </a:lnTo>
                  <a:lnTo>
                    <a:pt x="0" y="1476"/>
                  </a:lnTo>
                  <a:lnTo>
                    <a:pt x="316" y="1476"/>
                  </a:lnTo>
                  <a:lnTo>
                    <a:pt x="1581" y="422"/>
                  </a:lnTo>
                  <a:lnTo>
                    <a:pt x="1686" y="211"/>
                  </a:lnTo>
                  <a:lnTo>
                    <a:pt x="1686" y="106"/>
                  </a:lnTo>
                  <a:lnTo>
                    <a:pt x="1475"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816;p57">
              <a:extLst>
                <a:ext uri="{FF2B5EF4-FFF2-40B4-BE49-F238E27FC236}">
                  <a16:creationId xmlns:a16="http://schemas.microsoft.com/office/drawing/2014/main" id="{2C953A4C-7EF8-4AAB-0CB8-B3B6DCA517B6}"/>
                </a:ext>
              </a:extLst>
            </p:cNvPr>
            <p:cNvSpPr/>
            <p:nvPr/>
          </p:nvSpPr>
          <p:spPr>
            <a:xfrm>
              <a:off x="6470975" y="2915425"/>
              <a:ext cx="42175" cy="36900"/>
            </a:xfrm>
            <a:custGeom>
              <a:avLst/>
              <a:gdLst/>
              <a:ahLst/>
              <a:cxnLst/>
              <a:rect l="l" t="t" r="r" b="b"/>
              <a:pathLst>
                <a:path w="1687" h="1476" fill="none" extrusionOk="0">
                  <a:moveTo>
                    <a:pt x="1370" y="106"/>
                  </a:moveTo>
                  <a:lnTo>
                    <a:pt x="106" y="1160"/>
                  </a:lnTo>
                  <a:lnTo>
                    <a:pt x="106" y="1160"/>
                  </a:lnTo>
                  <a:lnTo>
                    <a:pt x="0" y="1265"/>
                  </a:lnTo>
                  <a:lnTo>
                    <a:pt x="0" y="1476"/>
                  </a:lnTo>
                  <a:lnTo>
                    <a:pt x="0" y="1476"/>
                  </a:lnTo>
                  <a:lnTo>
                    <a:pt x="211" y="1476"/>
                  </a:lnTo>
                  <a:lnTo>
                    <a:pt x="316" y="1476"/>
                  </a:lnTo>
                  <a:lnTo>
                    <a:pt x="1581" y="422"/>
                  </a:lnTo>
                  <a:lnTo>
                    <a:pt x="1581" y="422"/>
                  </a:lnTo>
                  <a:lnTo>
                    <a:pt x="1686" y="211"/>
                  </a:lnTo>
                  <a:lnTo>
                    <a:pt x="1686" y="106"/>
                  </a:lnTo>
                  <a:lnTo>
                    <a:pt x="1686" y="106"/>
                  </a:lnTo>
                  <a:lnTo>
                    <a:pt x="1475" y="1"/>
                  </a:lnTo>
                  <a:lnTo>
                    <a:pt x="1370" y="1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817;p57">
              <a:extLst>
                <a:ext uri="{FF2B5EF4-FFF2-40B4-BE49-F238E27FC236}">
                  <a16:creationId xmlns:a16="http://schemas.microsoft.com/office/drawing/2014/main" id="{FEE14850-403E-3A2B-5396-9B00251BA789}"/>
                </a:ext>
              </a:extLst>
            </p:cNvPr>
            <p:cNvSpPr/>
            <p:nvPr/>
          </p:nvSpPr>
          <p:spPr>
            <a:xfrm>
              <a:off x="6513125" y="2965475"/>
              <a:ext cx="42175" cy="36900"/>
            </a:xfrm>
            <a:custGeom>
              <a:avLst/>
              <a:gdLst/>
              <a:ahLst/>
              <a:cxnLst/>
              <a:rect l="l" t="t" r="r" b="b"/>
              <a:pathLst>
                <a:path w="1687" h="1476" extrusionOk="0">
                  <a:moveTo>
                    <a:pt x="1475" y="0"/>
                  </a:moveTo>
                  <a:lnTo>
                    <a:pt x="1370" y="106"/>
                  </a:lnTo>
                  <a:lnTo>
                    <a:pt x="0" y="1159"/>
                  </a:lnTo>
                  <a:lnTo>
                    <a:pt x="0" y="1265"/>
                  </a:lnTo>
                  <a:lnTo>
                    <a:pt x="0" y="1476"/>
                  </a:lnTo>
                  <a:lnTo>
                    <a:pt x="316" y="1476"/>
                  </a:lnTo>
                  <a:lnTo>
                    <a:pt x="1581" y="422"/>
                  </a:lnTo>
                  <a:lnTo>
                    <a:pt x="1686" y="317"/>
                  </a:lnTo>
                  <a:lnTo>
                    <a:pt x="1581" y="106"/>
                  </a:lnTo>
                  <a:lnTo>
                    <a:pt x="1475"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818;p57">
              <a:extLst>
                <a:ext uri="{FF2B5EF4-FFF2-40B4-BE49-F238E27FC236}">
                  <a16:creationId xmlns:a16="http://schemas.microsoft.com/office/drawing/2014/main" id="{1B4F1B68-1F7B-1340-DF4A-302DBE0AA434}"/>
                </a:ext>
              </a:extLst>
            </p:cNvPr>
            <p:cNvSpPr/>
            <p:nvPr/>
          </p:nvSpPr>
          <p:spPr>
            <a:xfrm>
              <a:off x="6513125" y="2965475"/>
              <a:ext cx="42175" cy="36900"/>
            </a:xfrm>
            <a:custGeom>
              <a:avLst/>
              <a:gdLst/>
              <a:ahLst/>
              <a:cxnLst/>
              <a:rect l="l" t="t" r="r" b="b"/>
              <a:pathLst>
                <a:path w="1687" h="1476" fill="none" extrusionOk="0">
                  <a:moveTo>
                    <a:pt x="1370" y="106"/>
                  </a:moveTo>
                  <a:lnTo>
                    <a:pt x="0" y="1159"/>
                  </a:lnTo>
                  <a:lnTo>
                    <a:pt x="0" y="1159"/>
                  </a:lnTo>
                  <a:lnTo>
                    <a:pt x="0" y="1265"/>
                  </a:lnTo>
                  <a:lnTo>
                    <a:pt x="0" y="1476"/>
                  </a:lnTo>
                  <a:lnTo>
                    <a:pt x="0" y="1476"/>
                  </a:lnTo>
                  <a:lnTo>
                    <a:pt x="106" y="1476"/>
                  </a:lnTo>
                  <a:lnTo>
                    <a:pt x="316" y="1476"/>
                  </a:lnTo>
                  <a:lnTo>
                    <a:pt x="1581" y="422"/>
                  </a:lnTo>
                  <a:lnTo>
                    <a:pt x="1581" y="422"/>
                  </a:lnTo>
                  <a:lnTo>
                    <a:pt x="1686" y="317"/>
                  </a:lnTo>
                  <a:lnTo>
                    <a:pt x="1581" y="106"/>
                  </a:lnTo>
                  <a:lnTo>
                    <a:pt x="1581" y="106"/>
                  </a:lnTo>
                  <a:lnTo>
                    <a:pt x="1475" y="0"/>
                  </a:lnTo>
                  <a:lnTo>
                    <a:pt x="1370" y="1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819;p57">
              <a:extLst>
                <a:ext uri="{FF2B5EF4-FFF2-40B4-BE49-F238E27FC236}">
                  <a16:creationId xmlns:a16="http://schemas.microsoft.com/office/drawing/2014/main" id="{AAF3BC43-9335-AA89-15D6-54BF5CF953A1}"/>
                </a:ext>
              </a:extLst>
            </p:cNvPr>
            <p:cNvSpPr/>
            <p:nvPr/>
          </p:nvSpPr>
          <p:spPr>
            <a:xfrm>
              <a:off x="6552625" y="3015525"/>
              <a:ext cx="42175" cy="36900"/>
            </a:xfrm>
            <a:custGeom>
              <a:avLst/>
              <a:gdLst/>
              <a:ahLst/>
              <a:cxnLst/>
              <a:rect l="l" t="t" r="r" b="b"/>
              <a:pathLst>
                <a:path w="1687" h="1476" extrusionOk="0">
                  <a:moveTo>
                    <a:pt x="1581" y="0"/>
                  </a:moveTo>
                  <a:lnTo>
                    <a:pt x="1370" y="106"/>
                  </a:lnTo>
                  <a:lnTo>
                    <a:pt x="106" y="1159"/>
                  </a:lnTo>
                  <a:lnTo>
                    <a:pt x="1" y="1265"/>
                  </a:lnTo>
                  <a:lnTo>
                    <a:pt x="106" y="1475"/>
                  </a:lnTo>
                  <a:lnTo>
                    <a:pt x="422" y="1475"/>
                  </a:lnTo>
                  <a:lnTo>
                    <a:pt x="1687" y="422"/>
                  </a:lnTo>
                  <a:lnTo>
                    <a:pt x="1687" y="316"/>
                  </a:lnTo>
                  <a:lnTo>
                    <a:pt x="1687" y="106"/>
                  </a:lnTo>
                  <a:lnTo>
                    <a:pt x="1581"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820;p57">
              <a:extLst>
                <a:ext uri="{FF2B5EF4-FFF2-40B4-BE49-F238E27FC236}">
                  <a16:creationId xmlns:a16="http://schemas.microsoft.com/office/drawing/2014/main" id="{CE59CDBA-8289-57B5-A688-50427C0E1DF6}"/>
                </a:ext>
              </a:extLst>
            </p:cNvPr>
            <p:cNvSpPr/>
            <p:nvPr/>
          </p:nvSpPr>
          <p:spPr>
            <a:xfrm>
              <a:off x="6552625" y="3015525"/>
              <a:ext cx="42175" cy="36900"/>
            </a:xfrm>
            <a:custGeom>
              <a:avLst/>
              <a:gdLst/>
              <a:ahLst/>
              <a:cxnLst/>
              <a:rect l="l" t="t" r="r" b="b"/>
              <a:pathLst>
                <a:path w="1687" h="1476" fill="none" extrusionOk="0">
                  <a:moveTo>
                    <a:pt x="1370" y="106"/>
                  </a:moveTo>
                  <a:lnTo>
                    <a:pt x="106" y="1159"/>
                  </a:lnTo>
                  <a:lnTo>
                    <a:pt x="106" y="1159"/>
                  </a:lnTo>
                  <a:lnTo>
                    <a:pt x="1" y="1265"/>
                  </a:lnTo>
                  <a:lnTo>
                    <a:pt x="106" y="1475"/>
                  </a:lnTo>
                  <a:lnTo>
                    <a:pt x="106" y="1475"/>
                  </a:lnTo>
                  <a:lnTo>
                    <a:pt x="211" y="1475"/>
                  </a:lnTo>
                  <a:lnTo>
                    <a:pt x="422" y="1475"/>
                  </a:lnTo>
                  <a:lnTo>
                    <a:pt x="1687" y="422"/>
                  </a:lnTo>
                  <a:lnTo>
                    <a:pt x="1687" y="422"/>
                  </a:lnTo>
                  <a:lnTo>
                    <a:pt x="1687" y="316"/>
                  </a:lnTo>
                  <a:lnTo>
                    <a:pt x="1687" y="106"/>
                  </a:lnTo>
                  <a:lnTo>
                    <a:pt x="1687" y="106"/>
                  </a:lnTo>
                  <a:lnTo>
                    <a:pt x="1581" y="0"/>
                  </a:lnTo>
                  <a:lnTo>
                    <a:pt x="1370" y="1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821;p57">
              <a:extLst>
                <a:ext uri="{FF2B5EF4-FFF2-40B4-BE49-F238E27FC236}">
                  <a16:creationId xmlns:a16="http://schemas.microsoft.com/office/drawing/2014/main" id="{7F346F95-89CE-2661-8683-31A708452EDE}"/>
                </a:ext>
              </a:extLst>
            </p:cNvPr>
            <p:cNvSpPr/>
            <p:nvPr/>
          </p:nvSpPr>
          <p:spPr>
            <a:xfrm>
              <a:off x="6594775" y="3068200"/>
              <a:ext cx="42175" cy="36900"/>
            </a:xfrm>
            <a:custGeom>
              <a:avLst/>
              <a:gdLst/>
              <a:ahLst/>
              <a:cxnLst/>
              <a:rect l="l" t="t" r="r" b="b"/>
              <a:pathLst>
                <a:path w="1687" h="1476" extrusionOk="0">
                  <a:moveTo>
                    <a:pt x="1370" y="1"/>
                  </a:moveTo>
                  <a:lnTo>
                    <a:pt x="106" y="1054"/>
                  </a:lnTo>
                  <a:lnTo>
                    <a:pt x="1" y="1160"/>
                  </a:lnTo>
                  <a:lnTo>
                    <a:pt x="1" y="1370"/>
                  </a:lnTo>
                  <a:lnTo>
                    <a:pt x="211" y="1476"/>
                  </a:lnTo>
                  <a:lnTo>
                    <a:pt x="317" y="1370"/>
                  </a:lnTo>
                  <a:lnTo>
                    <a:pt x="1581" y="317"/>
                  </a:lnTo>
                  <a:lnTo>
                    <a:pt x="1686" y="211"/>
                  </a:lnTo>
                  <a:lnTo>
                    <a:pt x="1686"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822;p57">
              <a:extLst>
                <a:ext uri="{FF2B5EF4-FFF2-40B4-BE49-F238E27FC236}">
                  <a16:creationId xmlns:a16="http://schemas.microsoft.com/office/drawing/2014/main" id="{24FED0BE-F79F-913B-9434-15704C4EF461}"/>
                </a:ext>
              </a:extLst>
            </p:cNvPr>
            <p:cNvSpPr/>
            <p:nvPr/>
          </p:nvSpPr>
          <p:spPr>
            <a:xfrm>
              <a:off x="6594775" y="3068200"/>
              <a:ext cx="42175" cy="36900"/>
            </a:xfrm>
            <a:custGeom>
              <a:avLst/>
              <a:gdLst/>
              <a:ahLst/>
              <a:cxnLst/>
              <a:rect l="l" t="t" r="r" b="b"/>
              <a:pathLst>
                <a:path w="1687" h="1476" fill="none" extrusionOk="0">
                  <a:moveTo>
                    <a:pt x="1370" y="1"/>
                  </a:moveTo>
                  <a:lnTo>
                    <a:pt x="106" y="1054"/>
                  </a:lnTo>
                  <a:lnTo>
                    <a:pt x="106" y="1054"/>
                  </a:lnTo>
                  <a:lnTo>
                    <a:pt x="1" y="1160"/>
                  </a:lnTo>
                  <a:lnTo>
                    <a:pt x="1" y="1370"/>
                  </a:lnTo>
                  <a:lnTo>
                    <a:pt x="1" y="1370"/>
                  </a:lnTo>
                  <a:lnTo>
                    <a:pt x="211" y="1476"/>
                  </a:lnTo>
                  <a:lnTo>
                    <a:pt x="317" y="1370"/>
                  </a:lnTo>
                  <a:lnTo>
                    <a:pt x="1581" y="317"/>
                  </a:lnTo>
                  <a:lnTo>
                    <a:pt x="1581" y="317"/>
                  </a:lnTo>
                  <a:lnTo>
                    <a:pt x="1686" y="211"/>
                  </a:lnTo>
                  <a:lnTo>
                    <a:pt x="1686" y="1"/>
                  </a:lnTo>
                  <a:lnTo>
                    <a:pt x="1686" y="1"/>
                  </a:lnTo>
                  <a:lnTo>
                    <a:pt x="1476" y="1"/>
                  </a:lnTo>
                  <a:lnTo>
                    <a:pt x="137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823;p57">
              <a:extLst>
                <a:ext uri="{FF2B5EF4-FFF2-40B4-BE49-F238E27FC236}">
                  <a16:creationId xmlns:a16="http://schemas.microsoft.com/office/drawing/2014/main" id="{09A32B0F-944A-5CDC-1377-A09702CED509}"/>
                </a:ext>
              </a:extLst>
            </p:cNvPr>
            <p:cNvSpPr/>
            <p:nvPr/>
          </p:nvSpPr>
          <p:spPr>
            <a:xfrm>
              <a:off x="6025800" y="2633575"/>
              <a:ext cx="326650" cy="363525"/>
            </a:xfrm>
            <a:custGeom>
              <a:avLst/>
              <a:gdLst/>
              <a:ahLst/>
              <a:cxnLst/>
              <a:rect l="l" t="t" r="r" b="b"/>
              <a:pathLst>
                <a:path w="13066" h="14541" extrusionOk="0">
                  <a:moveTo>
                    <a:pt x="211" y="1"/>
                  </a:moveTo>
                  <a:lnTo>
                    <a:pt x="1" y="1265"/>
                  </a:lnTo>
                  <a:lnTo>
                    <a:pt x="11380" y="14330"/>
                  </a:lnTo>
                  <a:lnTo>
                    <a:pt x="13066" y="14541"/>
                  </a:lnTo>
                  <a:lnTo>
                    <a:pt x="211" y="1"/>
                  </a:lnTo>
                  <a:close/>
                </a:path>
              </a:pathLst>
            </a:custGeom>
            <a:solidFill>
              <a:srgbClr val="18B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824;p57">
              <a:extLst>
                <a:ext uri="{FF2B5EF4-FFF2-40B4-BE49-F238E27FC236}">
                  <a16:creationId xmlns:a16="http://schemas.microsoft.com/office/drawing/2014/main" id="{D7551A3B-5650-92AF-5905-785979548C9C}"/>
                </a:ext>
              </a:extLst>
            </p:cNvPr>
            <p:cNvSpPr/>
            <p:nvPr/>
          </p:nvSpPr>
          <p:spPr>
            <a:xfrm>
              <a:off x="5743950" y="3081375"/>
              <a:ext cx="990450" cy="144900"/>
            </a:xfrm>
            <a:custGeom>
              <a:avLst/>
              <a:gdLst/>
              <a:ahLst/>
              <a:cxnLst/>
              <a:rect l="l" t="t" r="r" b="b"/>
              <a:pathLst>
                <a:path w="39618" h="5796" extrusionOk="0">
                  <a:moveTo>
                    <a:pt x="1" y="0"/>
                  </a:moveTo>
                  <a:lnTo>
                    <a:pt x="211" y="1476"/>
                  </a:lnTo>
                  <a:lnTo>
                    <a:pt x="39618" y="5796"/>
                  </a:lnTo>
                  <a:lnTo>
                    <a:pt x="39618" y="4531"/>
                  </a:lnTo>
                  <a:lnTo>
                    <a:pt x="1" y="0"/>
                  </a:lnTo>
                  <a:close/>
                </a:path>
              </a:pathLst>
            </a:custGeom>
            <a:solidFill>
              <a:srgbClr val="18B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825;p57">
              <a:extLst>
                <a:ext uri="{FF2B5EF4-FFF2-40B4-BE49-F238E27FC236}">
                  <a16:creationId xmlns:a16="http://schemas.microsoft.com/office/drawing/2014/main" id="{DB33BDA1-0176-2F26-8AB9-198C1648F3EA}"/>
                </a:ext>
              </a:extLst>
            </p:cNvPr>
            <p:cNvSpPr/>
            <p:nvPr/>
          </p:nvSpPr>
          <p:spPr>
            <a:xfrm>
              <a:off x="5738675" y="2220025"/>
              <a:ext cx="1001000" cy="979900"/>
            </a:xfrm>
            <a:custGeom>
              <a:avLst/>
              <a:gdLst/>
              <a:ahLst/>
              <a:cxnLst/>
              <a:rect l="l" t="t" r="r" b="b"/>
              <a:pathLst>
                <a:path w="40040" h="39196" extrusionOk="0">
                  <a:moveTo>
                    <a:pt x="6323" y="7270"/>
                  </a:moveTo>
                  <a:lnTo>
                    <a:pt x="6217" y="7376"/>
                  </a:lnTo>
                  <a:lnTo>
                    <a:pt x="6112" y="7481"/>
                  </a:lnTo>
                  <a:lnTo>
                    <a:pt x="5269" y="10958"/>
                  </a:lnTo>
                  <a:lnTo>
                    <a:pt x="5375" y="11169"/>
                  </a:lnTo>
                  <a:lnTo>
                    <a:pt x="5585" y="11169"/>
                  </a:lnTo>
                  <a:lnTo>
                    <a:pt x="5691" y="11064"/>
                  </a:lnTo>
                  <a:lnTo>
                    <a:pt x="6534" y="7587"/>
                  </a:lnTo>
                  <a:lnTo>
                    <a:pt x="6428" y="7376"/>
                  </a:lnTo>
                  <a:lnTo>
                    <a:pt x="6323" y="7270"/>
                  </a:lnTo>
                  <a:close/>
                  <a:moveTo>
                    <a:pt x="11828" y="17036"/>
                  </a:moveTo>
                  <a:lnTo>
                    <a:pt x="24024" y="30872"/>
                  </a:lnTo>
                  <a:lnTo>
                    <a:pt x="9905" y="28976"/>
                  </a:lnTo>
                  <a:lnTo>
                    <a:pt x="11828" y="17036"/>
                  </a:lnTo>
                  <a:close/>
                  <a:moveTo>
                    <a:pt x="11486" y="16332"/>
                  </a:moveTo>
                  <a:lnTo>
                    <a:pt x="11486" y="16437"/>
                  </a:lnTo>
                  <a:lnTo>
                    <a:pt x="9484" y="29081"/>
                  </a:lnTo>
                  <a:lnTo>
                    <a:pt x="9484" y="29186"/>
                  </a:lnTo>
                  <a:lnTo>
                    <a:pt x="9694" y="29292"/>
                  </a:lnTo>
                  <a:lnTo>
                    <a:pt x="24446" y="31294"/>
                  </a:lnTo>
                  <a:lnTo>
                    <a:pt x="24656" y="31294"/>
                  </a:lnTo>
                  <a:lnTo>
                    <a:pt x="24762" y="31188"/>
                  </a:lnTo>
                  <a:lnTo>
                    <a:pt x="24762" y="31083"/>
                  </a:lnTo>
                  <a:lnTo>
                    <a:pt x="24656" y="30977"/>
                  </a:lnTo>
                  <a:lnTo>
                    <a:pt x="11802" y="16332"/>
                  </a:lnTo>
                  <a:close/>
                  <a:moveTo>
                    <a:pt x="7903" y="0"/>
                  </a:moveTo>
                  <a:lnTo>
                    <a:pt x="7798" y="106"/>
                  </a:lnTo>
                  <a:lnTo>
                    <a:pt x="7693" y="211"/>
                  </a:lnTo>
                  <a:lnTo>
                    <a:pt x="6534" y="5269"/>
                  </a:lnTo>
                  <a:lnTo>
                    <a:pt x="6639" y="5479"/>
                  </a:lnTo>
                  <a:lnTo>
                    <a:pt x="6850" y="5479"/>
                  </a:lnTo>
                  <a:lnTo>
                    <a:pt x="6955" y="5374"/>
                  </a:lnTo>
                  <a:lnTo>
                    <a:pt x="8009" y="738"/>
                  </a:lnTo>
                  <a:lnTo>
                    <a:pt x="39302" y="38774"/>
                  </a:lnTo>
                  <a:lnTo>
                    <a:pt x="528" y="34349"/>
                  </a:lnTo>
                  <a:lnTo>
                    <a:pt x="5269" y="13065"/>
                  </a:lnTo>
                  <a:lnTo>
                    <a:pt x="5269" y="12855"/>
                  </a:lnTo>
                  <a:lnTo>
                    <a:pt x="4953" y="12855"/>
                  </a:lnTo>
                  <a:lnTo>
                    <a:pt x="4848" y="12960"/>
                  </a:lnTo>
                  <a:lnTo>
                    <a:pt x="1" y="34454"/>
                  </a:lnTo>
                  <a:lnTo>
                    <a:pt x="106" y="34560"/>
                  </a:lnTo>
                  <a:lnTo>
                    <a:pt x="212" y="34665"/>
                  </a:lnTo>
                  <a:lnTo>
                    <a:pt x="39829" y="39196"/>
                  </a:lnTo>
                  <a:lnTo>
                    <a:pt x="39934" y="39196"/>
                  </a:lnTo>
                  <a:lnTo>
                    <a:pt x="40040" y="39091"/>
                  </a:lnTo>
                  <a:lnTo>
                    <a:pt x="40040" y="38985"/>
                  </a:lnTo>
                  <a:lnTo>
                    <a:pt x="39934" y="38880"/>
                  </a:lnTo>
                  <a:lnTo>
                    <a:pt x="8114" y="106"/>
                  </a:lnTo>
                  <a:lnTo>
                    <a:pt x="8009"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2835;p57">
            <a:extLst>
              <a:ext uri="{FF2B5EF4-FFF2-40B4-BE49-F238E27FC236}">
                <a16:creationId xmlns:a16="http://schemas.microsoft.com/office/drawing/2014/main" id="{272C6C7F-C454-1305-F6A3-747802AA8B54}"/>
              </a:ext>
            </a:extLst>
          </p:cNvPr>
          <p:cNvGrpSpPr/>
          <p:nvPr/>
        </p:nvGrpSpPr>
        <p:grpSpPr>
          <a:xfrm>
            <a:off x="1415333" y="105874"/>
            <a:ext cx="711225" cy="729675"/>
            <a:chOff x="573225" y="685650"/>
            <a:chExt cx="711225" cy="729675"/>
          </a:xfrm>
        </p:grpSpPr>
        <p:sp>
          <p:nvSpPr>
            <p:cNvPr id="133" name="Google Shape;2836;p57">
              <a:extLst>
                <a:ext uri="{FF2B5EF4-FFF2-40B4-BE49-F238E27FC236}">
                  <a16:creationId xmlns:a16="http://schemas.microsoft.com/office/drawing/2014/main" id="{C1CE14DD-C81D-CD80-01B6-C040AF77BDA7}"/>
                </a:ext>
              </a:extLst>
            </p:cNvPr>
            <p:cNvSpPr/>
            <p:nvPr/>
          </p:nvSpPr>
          <p:spPr>
            <a:xfrm>
              <a:off x="594275" y="1004375"/>
              <a:ext cx="653300" cy="410950"/>
            </a:xfrm>
            <a:custGeom>
              <a:avLst/>
              <a:gdLst/>
              <a:ahLst/>
              <a:cxnLst/>
              <a:rect l="l" t="t" r="r" b="b"/>
              <a:pathLst>
                <a:path w="26132" h="16438" extrusionOk="0">
                  <a:moveTo>
                    <a:pt x="317" y="1"/>
                  </a:moveTo>
                  <a:lnTo>
                    <a:pt x="212" y="422"/>
                  </a:lnTo>
                  <a:lnTo>
                    <a:pt x="1" y="1687"/>
                  </a:lnTo>
                  <a:lnTo>
                    <a:pt x="1" y="3583"/>
                  </a:lnTo>
                  <a:lnTo>
                    <a:pt x="106" y="4637"/>
                  </a:lnTo>
                  <a:lnTo>
                    <a:pt x="212" y="5901"/>
                  </a:lnTo>
                  <a:lnTo>
                    <a:pt x="528" y="7060"/>
                  </a:lnTo>
                  <a:lnTo>
                    <a:pt x="949" y="8325"/>
                  </a:lnTo>
                  <a:lnTo>
                    <a:pt x="1476" y="9589"/>
                  </a:lnTo>
                  <a:lnTo>
                    <a:pt x="2214" y="10853"/>
                  </a:lnTo>
                  <a:lnTo>
                    <a:pt x="3162" y="12012"/>
                  </a:lnTo>
                  <a:lnTo>
                    <a:pt x="4321" y="13171"/>
                  </a:lnTo>
                  <a:lnTo>
                    <a:pt x="5796" y="14225"/>
                  </a:lnTo>
                  <a:lnTo>
                    <a:pt x="6534" y="14646"/>
                  </a:lnTo>
                  <a:lnTo>
                    <a:pt x="7482" y="15068"/>
                  </a:lnTo>
                  <a:lnTo>
                    <a:pt x="8957" y="15700"/>
                  </a:lnTo>
                  <a:lnTo>
                    <a:pt x="10537" y="16122"/>
                  </a:lnTo>
                  <a:lnTo>
                    <a:pt x="12118" y="16438"/>
                  </a:lnTo>
                  <a:lnTo>
                    <a:pt x="14963" y="16438"/>
                  </a:lnTo>
                  <a:lnTo>
                    <a:pt x="16227" y="16227"/>
                  </a:lnTo>
                  <a:lnTo>
                    <a:pt x="17597" y="15911"/>
                  </a:lnTo>
                  <a:lnTo>
                    <a:pt x="18756" y="15384"/>
                  </a:lnTo>
                  <a:lnTo>
                    <a:pt x="19915" y="14857"/>
                  </a:lnTo>
                  <a:lnTo>
                    <a:pt x="20969" y="14120"/>
                  </a:lnTo>
                  <a:lnTo>
                    <a:pt x="22022" y="13382"/>
                  </a:lnTo>
                  <a:lnTo>
                    <a:pt x="22971" y="12434"/>
                  </a:lnTo>
                  <a:lnTo>
                    <a:pt x="23708" y="11485"/>
                  </a:lnTo>
                  <a:lnTo>
                    <a:pt x="24446" y="10326"/>
                  </a:lnTo>
                  <a:lnTo>
                    <a:pt x="25078" y="9167"/>
                  </a:lnTo>
                  <a:lnTo>
                    <a:pt x="25499" y="8008"/>
                  </a:lnTo>
                  <a:lnTo>
                    <a:pt x="25921" y="6639"/>
                  </a:lnTo>
                  <a:lnTo>
                    <a:pt x="26026" y="5269"/>
                  </a:lnTo>
                  <a:lnTo>
                    <a:pt x="26131" y="3794"/>
                  </a:lnTo>
                  <a:lnTo>
                    <a:pt x="26026" y="2319"/>
                  </a:lnTo>
                  <a:lnTo>
                    <a:pt x="317" y="1"/>
                  </a:lnTo>
                  <a:close/>
                </a:path>
              </a:pathLst>
            </a:custGeom>
            <a:solidFill>
              <a:srgbClr val="C1C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837;p57">
              <a:extLst>
                <a:ext uri="{FF2B5EF4-FFF2-40B4-BE49-F238E27FC236}">
                  <a16:creationId xmlns:a16="http://schemas.microsoft.com/office/drawing/2014/main" id="{0B1C30FC-E985-5C3A-1228-86B4ED017B51}"/>
                </a:ext>
              </a:extLst>
            </p:cNvPr>
            <p:cNvSpPr/>
            <p:nvPr/>
          </p:nvSpPr>
          <p:spPr>
            <a:xfrm>
              <a:off x="594275" y="1004375"/>
              <a:ext cx="653300" cy="410950"/>
            </a:xfrm>
            <a:custGeom>
              <a:avLst/>
              <a:gdLst/>
              <a:ahLst/>
              <a:cxnLst/>
              <a:rect l="l" t="t" r="r" b="b"/>
              <a:pathLst>
                <a:path w="26132" h="16438" fill="none" extrusionOk="0">
                  <a:moveTo>
                    <a:pt x="317" y="1"/>
                  </a:moveTo>
                  <a:lnTo>
                    <a:pt x="317" y="1"/>
                  </a:lnTo>
                  <a:lnTo>
                    <a:pt x="212" y="422"/>
                  </a:lnTo>
                  <a:lnTo>
                    <a:pt x="1" y="1687"/>
                  </a:lnTo>
                  <a:lnTo>
                    <a:pt x="1" y="3583"/>
                  </a:lnTo>
                  <a:lnTo>
                    <a:pt x="106" y="4637"/>
                  </a:lnTo>
                  <a:lnTo>
                    <a:pt x="212" y="5901"/>
                  </a:lnTo>
                  <a:lnTo>
                    <a:pt x="528" y="7060"/>
                  </a:lnTo>
                  <a:lnTo>
                    <a:pt x="949" y="8325"/>
                  </a:lnTo>
                  <a:lnTo>
                    <a:pt x="1476" y="9589"/>
                  </a:lnTo>
                  <a:lnTo>
                    <a:pt x="2214" y="10853"/>
                  </a:lnTo>
                  <a:lnTo>
                    <a:pt x="3162" y="12012"/>
                  </a:lnTo>
                  <a:lnTo>
                    <a:pt x="4321" y="13171"/>
                  </a:lnTo>
                  <a:lnTo>
                    <a:pt x="5796" y="14225"/>
                  </a:lnTo>
                  <a:lnTo>
                    <a:pt x="6534" y="14646"/>
                  </a:lnTo>
                  <a:lnTo>
                    <a:pt x="7482" y="15068"/>
                  </a:lnTo>
                  <a:lnTo>
                    <a:pt x="7482" y="15068"/>
                  </a:lnTo>
                  <a:lnTo>
                    <a:pt x="8957" y="15700"/>
                  </a:lnTo>
                  <a:lnTo>
                    <a:pt x="10537" y="16122"/>
                  </a:lnTo>
                  <a:lnTo>
                    <a:pt x="12118" y="16438"/>
                  </a:lnTo>
                  <a:lnTo>
                    <a:pt x="13593" y="16438"/>
                  </a:lnTo>
                  <a:lnTo>
                    <a:pt x="13593" y="16438"/>
                  </a:lnTo>
                  <a:lnTo>
                    <a:pt x="14963" y="16438"/>
                  </a:lnTo>
                  <a:lnTo>
                    <a:pt x="16227" y="16227"/>
                  </a:lnTo>
                  <a:lnTo>
                    <a:pt x="17597" y="15911"/>
                  </a:lnTo>
                  <a:lnTo>
                    <a:pt x="18756" y="15384"/>
                  </a:lnTo>
                  <a:lnTo>
                    <a:pt x="19915" y="14857"/>
                  </a:lnTo>
                  <a:lnTo>
                    <a:pt x="20969" y="14120"/>
                  </a:lnTo>
                  <a:lnTo>
                    <a:pt x="22022" y="13382"/>
                  </a:lnTo>
                  <a:lnTo>
                    <a:pt x="22971" y="12434"/>
                  </a:lnTo>
                  <a:lnTo>
                    <a:pt x="23708" y="11485"/>
                  </a:lnTo>
                  <a:lnTo>
                    <a:pt x="24446" y="10326"/>
                  </a:lnTo>
                  <a:lnTo>
                    <a:pt x="25078" y="9167"/>
                  </a:lnTo>
                  <a:lnTo>
                    <a:pt x="25499" y="8008"/>
                  </a:lnTo>
                  <a:lnTo>
                    <a:pt x="25921" y="6639"/>
                  </a:lnTo>
                  <a:lnTo>
                    <a:pt x="26026" y="5269"/>
                  </a:lnTo>
                  <a:lnTo>
                    <a:pt x="26131" y="3794"/>
                  </a:lnTo>
                  <a:lnTo>
                    <a:pt x="26026" y="2319"/>
                  </a:lnTo>
                  <a:lnTo>
                    <a:pt x="31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838;p57">
              <a:extLst>
                <a:ext uri="{FF2B5EF4-FFF2-40B4-BE49-F238E27FC236}">
                  <a16:creationId xmlns:a16="http://schemas.microsoft.com/office/drawing/2014/main" id="{48E30120-9D90-0099-A89D-A52CA7575305}"/>
                </a:ext>
              </a:extLst>
            </p:cNvPr>
            <p:cNvSpPr/>
            <p:nvPr/>
          </p:nvSpPr>
          <p:spPr>
            <a:xfrm>
              <a:off x="992050" y="817350"/>
              <a:ext cx="187050" cy="155450"/>
            </a:xfrm>
            <a:custGeom>
              <a:avLst/>
              <a:gdLst/>
              <a:ahLst/>
              <a:cxnLst/>
              <a:rect l="l" t="t" r="r" b="b"/>
              <a:pathLst>
                <a:path w="7482" h="6218" extrusionOk="0">
                  <a:moveTo>
                    <a:pt x="2318" y="1"/>
                  </a:moveTo>
                  <a:lnTo>
                    <a:pt x="0" y="3583"/>
                  </a:lnTo>
                  <a:lnTo>
                    <a:pt x="948" y="6217"/>
                  </a:lnTo>
                  <a:lnTo>
                    <a:pt x="1264" y="5691"/>
                  </a:lnTo>
                  <a:lnTo>
                    <a:pt x="1686" y="5269"/>
                  </a:lnTo>
                  <a:lnTo>
                    <a:pt x="2213" y="4742"/>
                  </a:lnTo>
                  <a:lnTo>
                    <a:pt x="2950" y="4215"/>
                  </a:lnTo>
                  <a:lnTo>
                    <a:pt x="3793" y="3794"/>
                  </a:lnTo>
                  <a:lnTo>
                    <a:pt x="4847" y="3478"/>
                  </a:lnTo>
                  <a:lnTo>
                    <a:pt x="5374" y="3373"/>
                  </a:lnTo>
                  <a:lnTo>
                    <a:pt x="6743" y="3373"/>
                  </a:lnTo>
                  <a:lnTo>
                    <a:pt x="7481" y="3583"/>
                  </a:lnTo>
                  <a:lnTo>
                    <a:pt x="7165" y="1"/>
                  </a:lnTo>
                  <a:close/>
                </a:path>
              </a:pathLst>
            </a:custGeom>
            <a:solidFill>
              <a:srgbClr val="C1C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839;p57">
              <a:extLst>
                <a:ext uri="{FF2B5EF4-FFF2-40B4-BE49-F238E27FC236}">
                  <a16:creationId xmlns:a16="http://schemas.microsoft.com/office/drawing/2014/main" id="{F7D6E94F-D5C8-0E68-CA8F-54DA12F6E9DE}"/>
                </a:ext>
              </a:extLst>
            </p:cNvPr>
            <p:cNvSpPr/>
            <p:nvPr/>
          </p:nvSpPr>
          <p:spPr>
            <a:xfrm>
              <a:off x="992050" y="817350"/>
              <a:ext cx="187050" cy="155450"/>
            </a:xfrm>
            <a:custGeom>
              <a:avLst/>
              <a:gdLst/>
              <a:ahLst/>
              <a:cxnLst/>
              <a:rect l="l" t="t" r="r" b="b"/>
              <a:pathLst>
                <a:path w="7482" h="6218" fill="none" extrusionOk="0">
                  <a:moveTo>
                    <a:pt x="7165" y="1"/>
                  </a:moveTo>
                  <a:lnTo>
                    <a:pt x="2318" y="1"/>
                  </a:lnTo>
                  <a:lnTo>
                    <a:pt x="0" y="3583"/>
                  </a:lnTo>
                  <a:lnTo>
                    <a:pt x="948" y="6217"/>
                  </a:lnTo>
                  <a:lnTo>
                    <a:pt x="948" y="6217"/>
                  </a:lnTo>
                  <a:lnTo>
                    <a:pt x="1264" y="5691"/>
                  </a:lnTo>
                  <a:lnTo>
                    <a:pt x="1686" y="5269"/>
                  </a:lnTo>
                  <a:lnTo>
                    <a:pt x="2213" y="4742"/>
                  </a:lnTo>
                  <a:lnTo>
                    <a:pt x="2950" y="4215"/>
                  </a:lnTo>
                  <a:lnTo>
                    <a:pt x="3793" y="3794"/>
                  </a:lnTo>
                  <a:lnTo>
                    <a:pt x="4847" y="3478"/>
                  </a:lnTo>
                  <a:lnTo>
                    <a:pt x="5374" y="3373"/>
                  </a:lnTo>
                  <a:lnTo>
                    <a:pt x="6006" y="3373"/>
                  </a:lnTo>
                  <a:lnTo>
                    <a:pt x="6006" y="3373"/>
                  </a:lnTo>
                  <a:lnTo>
                    <a:pt x="6743" y="3373"/>
                  </a:lnTo>
                  <a:lnTo>
                    <a:pt x="7481" y="3583"/>
                  </a:lnTo>
                  <a:lnTo>
                    <a:pt x="716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840;p57">
              <a:extLst>
                <a:ext uri="{FF2B5EF4-FFF2-40B4-BE49-F238E27FC236}">
                  <a16:creationId xmlns:a16="http://schemas.microsoft.com/office/drawing/2014/main" id="{450E285D-5AAF-0F98-2C3A-FE0D80833BA2}"/>
                </a:ext>
              </a:extLst>
            </p:cNvPr>
            <p:cNvSpPr/>
            <p:nvPr/>
          </p:nvSpPr>
          <p:spPr>
            <a:xfrm>
              <a:off x="578475" y="690925"/>
              <a:ext cx="700700" cy="624300"/>
            </a:xfrm>
            <a:custGeom>
              <a:avLst/>
              <a:gdLst/>
              <a:ahLst/>
              <a:cxnLst/>
              <a:rect l="l" t="t" r="r" b="b"/>
              <a:pathLst>
                <a:path w="28028" h="24972" extrusionOk="0">
                  <a:moveTo>
                    <a:pt x="21601" y="6112"/>
                  </a:moveTo>
                  <a:lnTo>
                    <a:pt x="22127" y="6217"/>
                  </a:lnTo>
                  <a:lnTo>
                    <a:pt x="22654" y="6428"/>
                  </a:lnTo>
                  <a:lnTo>
                    <a:pt x="23076" y="6744"/>
                  </a:lnTo>
                  <a:lnTo>
                    <a:pt x="23392" y="7060"/>
                  </a:lnTo>
                  <a:lnTo>
                    <a:pt x="23603" y="7587"/>
                  </a:lnTo>
                  <a:lnTo>
                    <a:pt x="23708" y="8219"/>
                  </a:lnTo>
                  <a:lnTo>
                    <a:pt x="23708" y="8746"/>
                  </a:lnTo>
                  <a:lnTo>
                    <a:pt x="23497" y="9378"/>
                  </a:lnTo>
                  <a:lnTo>
                    <a:pt x="23181" y="9905"/>
                  </a:lnTo>
                  <a:lnTo>
                    <a:pt x="22865" y="10326"/>
                  </a:lnTo>
                  <a:lnTo>
                    <a:pt x="22338" y="10748"/>
                  </a:lnTo>
                  <a:lnTo>
                    <a:pt x="21811" y="11169"/>
                  </a:lnTo>
                  <a:lnTo>
                    <a:pt x="21285" y="11380"/>
                  </a:lnTo>
                  <a:lnTo>
                    <a:pt x="20758" y="11590"/>
                  </a:lnTo>
                  <a:lnTo>
                    <a:pt x="20126" y="11696"/>
                  </a:lnTo>
                  <a:lnTo>
                    <a:pt x="19599" y="11801"/>
                  </a:lnTo>
                  <a:lnTo>
                    <a:pt x="18966" y="11696"/>
                  </a:lnTo>
                  <a:lnTo>
                    <a:pt x="18545" y="11590"/>
                  </a:lnTo>
                  <a:lnTo>
                    <a:pt x="18124" y="11274"/>
                  </a:lnTo>
                  <a:lnTo>
                    <a:pt x="17807" y="10958"/>
                  </a:lnTo>
                  <a:lnTo>
                    <a:pt x="17597" y="10537"/>
                  </a:lnTo>
                  <a:lnTo>
                    <a:pt x="17491" y="9905"/>
                  </a:lnTo>
                  <a:lnTo>
                    <a:pt x="17491" y="9167"/>
                  </a:lnTo>
                  <a:lnTo>
                    <a:pt x="17702" y="8535"/>
                  </a:lnTo>
                  <a:lnTo>
                    <a:pt x="18018" y="8008"/>
                  </a:lnTo>
                  <a:lnTo>
                    <a:pt x="18334" y="7481"/>
                  </a:lnTo>
                  <a:lnTo>
                    <a:pt x="18861" y="7060"/>
                  </a:lnTo>
                  <a:lnTo>
                    <a:pt x="19388" y="6638"/>
                  </a:lnTo>
                  <a:lnTo>
                    <a:pt x="19915" y="6428"/>
                  </a:lnTo>
                  <a:lnTo>
                    <a:pt x="20442" y="6217"/>
                  </a:lnTo>
                  <a:lnTo>
                    <a:pt x="21074" y="6112"/>
                  </a:lnTo>
                  <a:close/>
                  <a:moveTo>
                    <a:pt x="21285" y="0"/>
                  </a:moveTo>
                  <a:lnTo>
                    <a:pt x="20547" y="211"/>
                  </a:lnTo>
                  <a:lnTo>
                    <a:pt x="19704" y="527"/>
                  </a:lnTo>
                  <a:lnTo>
                    <a:pt x="18756" y="1054"/>
                  </a:lnTo>
                  <a:lnTo>
                    <a:pt x="17913" y="1686"/>
                  </a:lnTo>
                  <a:lnTo>
                    <a:pt x="17281" y="2424"/>
                  </a:lnTo>
                  <a:lnTo>
                    <a:pt x="16648" y="3056"/>
                  </a:lnTo>
                  <a:lnTo>
                    <a:pt x="16122" y="3688"/>
                  </a:lnTo>
                  <a:lnTo>
                    <a:pt x="15489" y="4320"/>
                  </a:lnTo>
                  <a:lnTo>
                    <a:pt x="14857" y="4636"/>
                  </a:lnTo>
                  <a:lnTo>
                    <a:pt x="14014" y="4847"/>
                  </a:lnTo>
                  <a:lnTo>
                    <a:pt x="13488" y="4847"/>
                  </a:lnTo>
                  <a:lnTo>
                    <a:pt x="12855" y="4742"/>
                  </a:lnTo>
                  <a:lnTo>
                    <a:pt x="11486" y="4110"/>
                  </a:lnTo>
                  <a:lnTo>
                    <a:pt x="9905" y="3372"/>
                  </a:lnTo>
                  <a:lnTo>
                    <a:pt x="8325" y="2634"/>
                  </a:lnTo>
                  <a:lnTo>
                    <a:pt x="7482" y="2424"/>
                  </a:lnTo>
                  <a:lnTo>
                    <a:pt x="6533" y="2213"/>
                  </a:lnTo>
                  <a:lnTo>
                    <a:pt x="5690" y="2213"/>
                  </a:lnTo>
                  <a:lnTo>
                    <a:pt x="4848" y="2424"/>
                  </a:lnTo>
                  <a:lnTo>
                    <a:pt x="4005" y="2740"/>
                  </a:lnTo>
                  <a:lnTo>
                    <a:pt x="3162" y="3372"/>
                  </a:lnTo>
                  <a:lnTo>
                    <a:pt x="2319" y="4215"/>
                  </a:lnTo>
                  <a:lnTo>
                    <a:pt x="1476" y="5374"/>
                  </a:lnTo>
                  <a:lnTo>
                    <a:pt x="949" y="6533"/>
                  </a:lnTo>
                  <a:lnTo>
                    <a:pt x="422" y="7903"/>
                  </a:lnTo>
                  <a:lnTo>
                    <a:pt x="212" y="9272"/>
                  </a:lnTo>
                  <a:lnTo>
                    <a:pt x="1" y="10853"/>
                  </a:lnTo>
                  <a:lnTo>
                    <a:pt x="106" y="12328"/>
                  </a:lnTo>
                  <a:lnTo>
                    <a:pt x="317" y="13908"/>
                  </a:lnTo>
                  <a:lnTo>
                    <a:pt x="633" y="15489"/>
                  </a:lnTo>
                  <a:lnTo>
                    <a:pt x="1265" y="17069"/>
                  </a:lnTo>
                  <a:lnTo>
                    <a:pt x="1897" y="18439"/>
                  </a:lnTo>
                  <a:lnTo>
                    <a:pt x="2846" y="19914"/>
                  </a:lnTo>
                  <a:lnTo>
                    <a:pt x="3899" y="21179"/>
                  </a:lnTo>
                  <a:lnTo>
                    <a:pt x="5269" y="22232"/>
                  </a:lnTo>
                  <a:lnTo>
                    <a:pt x="5901" y="22759"/>
                  </a:lnTo>
                  <a:lnTo>
                    <a:pt x="6639" y="23286"/>
                  </a:lnTo>
                  <a:lnTo>
                    <a:pt x="7482" y="23707"/>
                  </a:lnTo>
                  <a:lnTo>
                    <a:pt x="8325" y="24023"/>
                  </a:lnTo>
                  <a:lnTo>
                    <a:pt x="9273" y="24340"/>
                  </a:lnTo>
                  <a:lnTo>
                    <a:pt x="10221" y="24550"/>
                  </a:lnTo>
                  <a:lnTo>
                    <a:pt x="11169" y="24761"/>
                  </a:lnTo>
                  <a:lnTo>
                    <a:pt x="12223" y="24972"/>
                  </a:lnTo>
                  <a:lnTo>
                    <a:pt x="15279" y="24972"/>
                  </a:lnTo>
                  <a:lnTo>
                    <a:pt x="16227" y="24761"/>
                  </a:lnTo>
                  <a:lnTo>
                    <a:pt x="18018" y="24445"/>
                  </a:lnTo>
                  <a:lnTo>
                    <a:pt x="19599" y="23813"/>
                  </a:lnTo>
                  <a:lnTo>
                    <a:pt x="21074" y="22970"/>
                  </a:lnTo>
                  <a:lnTo>
                    <a:pt x="22338" y="22022"/>
                  </a:lnTo>
                  <a:lnTo>
                    <a:pt x="23497" y="20863"/>
                  </a:lnTo>
                  <a:lnTo>
                    <a:pt x="24551" y="19704"/>
                  </a:lnTo>
                  <a:lnTo>
                    <a:pt x="25394" y="18334"/>
                  </a:lnTo>
                  <a:lnTo>
                    <a:pt x="26237" y="17069"/>
                  </a:lnTo>
                  <a:lnTo>
                    <a:pt x="26763" y="15594"/>
                  </a:lnTo>
                  <a:lnTo>
                    <a:pt x="27290" y="14225"/>
                  </a:lnTo>
                  <a:lnTo>
                    <a:pt x="27606" y="12749"/>
                  </a:lnTo>
                  <a:lnTo>
                    <a:pt x="27923" y="11380"/>
                  </a:lnTo>
                  <a:lnTo>
                    <a:pt x="28028" y="10010"/>
                  </a:lnTo>
                  <a:lnTo>
                    <a:pt x="28028" y="8746"/>
                  </a:lnTo>
                  <a:lnTo>
                    <a:pt x="27923" y="7587"/>
                  </a:lnTo>
                  <a:lnTo>
                    <a:pt x="27712" y="6428"/>
                  </a:lnTo>
                  <a:lnTo>
                    <a:pt x="27501" y="5479"/>
                  </a:lnTo>
                  <a:lnTo>
                    <a:pt x="27185" y="4426"/>
                  </a:lnTo>
                  <a:lnTo>
                    <a:pt x="26869" y="3583"/>
                  </a:lnTo>
                  <a:lnTo>
                    <a:pt x="26342" y="2845"/>
                  </a:lnTo>
                  <a:lnTo>
                    <a:pt x="25921" y="2108"/>
                  </a:lnTo>
                  <a:lnTo>
                    <a:pt x="25394" y="1475"/>
                  </a:lnTo>
                  <a:lnTo>
                    <a:pt x="24762" y="949"/>
                  </a:lnTo>
                  <a:lnTo>
                    <a:pt x="24129" y="527"/>
                  </a:lnTo>
                  <a:lnTo>
                    <a:pt x="23497" y="316"/>
                  </a:lnTo>
                  <a:lnTo>
                    <a:pt x="22760" y="106"/>
                  </a:lnTo>
                  <a:lnTo>
                    <a:pt x="22022" y="0"/>
                  </a:lnTo>
                  <a:close/>
                </a:path>
              </a:pathLst>
            </a:custGeom>
            <a:solidFill>
              <a:srgbClr val="FD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841;p57">
              <a:extLst>
                <a:ext uri="{FF2B5EF4-FFF2-40B4-BE49-F238E27FC236}">
                  <a16:creationId xmlns:a16="http://schemas.microsoft.com/office/drawing/2014/main" id="{99837BB3-CFEF-10A2-9EC2-F90749C0C483}"/>
                </a:ext>
              </a:extLst>
            </p:cNvPr>
            <p:cNvSpPr/>
            <p:nvPr/>
          </p:nvSpPr>
          <p:spPr>
            <a:xfrm>
              <a:off x="581125" y="935900"/>
              <a:ext cx="698050" cy="397775"/>
            </a:xfrm>
            <a:custGeom>
              <a:avLst/>
              <a:gdLst/>
              <a:ahLst/>
              <a:cxnLst/>
              <a:rect l="l" t="t" r="r" b="b"/>
              <a:pathLst>
                <a:path w="27922" h="15911" extrusionOk="0">
                  <a:moveTo>
                    <a:pt x="27922" y="0"/>
                  </a:moveTo>
                  <a:lnTo>
                    <a:pt x="27817" y="1159"/>
                  </a:lnTo>
                  <a:lnTo>
                    <a:pt x="27606" y="2529"/>
                  </a:lnTo>
                  <a:lnTo>
                    <a:pt x="27290" y="3899"/>
                  </a:lnTo>
                  <a:lnTo>
                    <a:pt x="26868" y="5269"/>
                  </a:lnTo>
                  <a:lnTo>
                    <a:pt x="26341" y="6533"/>
                  </a:lnTo>
                  <a:lnTo>
                    <a:pt x="25709" y="7903"/>
                  </a:lnTo>
                  <a:lnTo>
                    <a:pt x="24972" y="9167"/>
                  </a:lnTo>
                  <a:lnTo>
                    <a:pt x="24023" y="10326"/>
                  </a:lnTo>
                  <a:lnTo>
                    <a:pt x="23075" y="11485"/>
                  </a:lnTo>
                  <a:lnTo>
                    <a:pt x="21916" y="12539"/>
                  </a:lnTo>
                  <a:lnTo>
                    <a:pt x="20652" y="13382"/>
                  </a:lnTo>
                  <a:lnTo>
                    <a:pt x="19177" y="14119"/>
                  </a:lnTo>
                  <a:lnTo>
                    <a:pt x="17701" y="14646"/>
                  </a:lnTo>
                  <a:lnTo>
                    <a:pt x="15910" y="15067"/>
                  </a:lnTo>
                  <a:lnTo>
                    <a:pt x="14119" y="15173"/>
                  </a:lnTo>
                  <a:lnTo>
                    <a:pt x="12117" y="15173"/>
                  </a:lnTo>
                  <a:lnTo>
                    <a:pt x="10642" y="14962"/>
                  </a:lnTo>
                  <a:lnTo>
                    <a:pt x="9272" y="14541"/>
                  </a:lnTo>
                  <a:lnTo>
                    <a:pt x="8008" y="14119"/>
                  </a:lnTo>
                  <a:lnTo>
                    <a:pt x="6744" y="13592"/>
                  </a:lnTo>
                  <a:lnTo>
                    <a:pt x="5690" y="12855"/>
                  </a:lnTo>
                  <a:lnTo>
                    <a:pt x="4742" y="12117"/>
                  </a:lnTo>
                  <a:lnTo>
                    <a:pt x="3793" y="11274"/>
                  </a:lnTo>
                  <a:lnTo>
                    <a:pt x="3056" y="10431"/>
                  </a:lnTo>
                  <a:lnTo>
                    <a:pt x="2318" y="9483"/>
                  </a:lnTo>
                  <a:lnTo>
                    <a:pt x="1686" y="8429"/>
                  </a:lnTo>
                  <a:lnTo>
                    <a:pt x="1159" y="7376"/>
                  </a:lnTo>
                  <a:lnTo>
                    <a:pt x="738" y="6322"/>
                  </a:lnTo>
                  <a:lnTo>
                    <a:pt x="422" y="5163"/>
                  </a:lnTo>
                  <a:lnTo>
                    <a:pt x="211" y="4004"/>
                  </a:lnTo>
                  <a:lnTo>
                    <a:pt x="0" y="2950"/>
                  </a:lnTo>
                  <a:lnTo>
                    <a:pt x="106" y="4109"/>
                  </a:lnTo>
                  <a:lnTo>
                    <a:pt x="316" y="5269"/>
                  </a:lnTo>
                  <a:lnTo>
                    <a:pt x="527" y="6428"/>
                  </a:lnTo>
                  <a:lnTo>
                    <a:pt x="948" y="7587"/>
                  </a:lnTo>
                  <a:lnTo>
                    <a:pt x="1475" y="8746"/>
                  </a:lnTo>
                  <a:lnTo>
                    <a:pt x="2107" y="9799"/>
                  </a:lnTo>
                  <a:lnTo>
                    <a:pt x="2740" y="10853"/>
                  </a:lnTo>
                  <a:lnTo>
                    <a:pt x="3583" y="11801"/>
                  </a:lnTo>
                  <a:lnTo>
                    <a:pt x="4425" y="12644"/>
                  </a:lnTo>
                  <a:lnTo>
                    <a:pt x="5479" y="13487"/>
                  </a:lnTo>
                  <a:lnTo>
                    <a:pt x="6638" y="14224"/>
                  </a:lnTo>
                  <a:lnTo>
                    <a:pt x="7797" y="14751"/>
                  </a:lnTo>
                  <a:lnTo>
                    <a:pt x="9167" y="15278"/>
                  </a:lnTo>
                  <a:lnTo>
                    <a:pt x="10642" y="15594"/>
                  </a:lnTo>
                  <a:lnTo>
                    <a:pt x="12117" y="15910"/>
                  </a:lnTo>
                  <a:lnTo>
                    <a:pt x="15173" y="15910"/>
                  </a:lnTo>
                  <a:lnTo>
                    <a:pt x="16121" y="15805"/>
                  </a:lnTo>
                  <a:lnTo>
                    <a:pt x="17807" y="15384"/>
                  </a:lnTo>
                  <a:lnTo>
                    <a:pt x="19387" y="14751"/>
                  </a:lnTo>
                  <a:lnTo>
                    <a:pt x="20862" y="13908"/>
                  </a:lnTo>
                  <a:lnTo>
                    <a:pt x="22127" y="12960"/>
                  </a:lnTo>
                  <a:lnTo>
                    <a:pt x="23286" y="11906"/>
                  </a:lnTo>
                  <a:lnTo>
                    <a:pt x="24339" y="10747"/>
                  </a:lnTo>
                  <a:lnTo>
                    <a:pt x="25288" y="9483"/>
                  </a:lnTo>
                  <a:lnTo>
                    <a:pt x="26025" y="8113"/>
                  </a:lnTo>
                  <a:lnTo>
                    <a:pt x="26657" y="6744"/>
                  </a:lnTo>
                  <a:lnTo>
                    <a:pt x="27079" y="5374"/>
                  </a:lnTo>
                  <a:lnTo>
                    <a:pt x="27500" y="3899"/>
                  </a:lnTo>
                  <a:lnTo>
                    <a:pt x="27711" y="2529"/>
                  </a:lnTo>
                  <a:lnTo>
                    <a:pt x="27922" y="1159"/>
                  </a:lnTo>
                  <a:lnTo>
                    <a:pt x="27922" y="0"/>
                  </a:lnTo>
                  <a:close/>
                </a:path>
              </a:pathLst>
            </a:custGeom>
            <a:solidFill>
              <a:srgbClr val="D176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842;p57">
              <a:extLst>
                <a:ext uri="{FF2B5EF4-FFF2-40B4-BE49-F238E27FC236}">
                  <a16:creationId xmlns:a16="http://schemas.microsoft.com/office/drawing/2014/main" id="{D477578C-BE70-22AE-CA15-D842F1C4DBA4}"/>
                </a:ext>
              </a:extLst>
            </p:cNvPr>
            <p:cNvSpPr/>
            <p:nvPr/>
          </p:nvSpPr>
          <p:spPr>
            <a:xfrm>
              <a:off x="1015750" y="843700"/>
              <a:ext cx="155425" cy="100125"/>
            </a:xfrm>
            <a:custGeom>
              <a:avLst/>
              <a:gdLst/>
              <a:ahLst/>
              <a:cxnLst/>
              <a:rect l="l" t="t" r="r" b="b"/>
              <a:pathLst>
                <a:path w="6217" h="4005" extrusionOk="0">
                  <a:moveTo>
                    <a:pt x="3583" y="1"/>
                  </a:moveTo>
                  <a:lnTo>
                    <a:pt x="2951" y="106"/>
                  </a:lnTo>
                  <a:lnTo>
                    <a:pt x="2424" y="317"/>
                  </a:lnTo>
                  <a:lnTo>
                    <a:pt x="1897" y="527"/>
                  </a:lnTo>
                  <a:lnTo>
                    <a:pt x="1370" y="949"/>
                  </a:lnTo>
                  <a:lnTo>
                    <a:pt x="843" y="1370"/>
                  </a:lnTo>
                  <a:lnTo>
                    <a:pt x="527" y="1897"/>
                  </a:lnTo>
                  <a:lnTo>
                    <a:pt x="211" y="2424"/>
                  </a:lnTo>
                  <a:lnTo>
                    <a:pt x="0" y="3056"/>
                  </a:lnTo>
                  <a:lnTo>
                    <a:pt x="0" y="3794"/>
                  </a:lnTo>
                  <a:lnTo>
                    <a:pt x="0" y="4004"/>
                  </a:lnTo>
                  <a:lnTo>
                    <a:pt x="106" y="3372"/>
                  </a:lnTo>
                  <a:lnTo>
                    <a:pt x="316" y="2845"/>
                  </a:lnTo>
                  <a:lnTo>
                    <a:pt x="633" y="2319"/>
                  </a:lnTo>
                  <a:lnTo>
                    <a:pt x="1054" y="1897"/>
                  </a:lnTo>
                  <a:lnTo>
                    <a:pt x="1475" y="1476"/>
                  </a:lnTo>
                  <a:lnTo>
                    <a:pt x="2002" y="1160"/>
                  </a:lnTo>
                  <a:lnTo>
                    <a:pt x="2529" y="949"/>
                  </a:lnTo>
                  <a:lnTo>
                    <a:pt x="3056" y="843"/>
                  </a:lnTo>
                  <a:lnTo>
                    <a:pt x="3583" y="738"/>
                  </a:lnTo>
                  <a:lnTo>
                    <a:pt x="4636" y="738"/>
                  </a:lnTo>
                  <a:lnTo>
                    <a:pt x="5163" y="949"/>
                  </a:lnTo>
                  <a:lnTo>
                    <a:pt x="5479" y="1160"/>
                  </a:lnTo>
                  <a:lnTo>
                    <a:pt x="5795" y="1581"/>
                  </a:lnTo>
                  <a:lnTo>
                    <a:pt x="6112" y="2002"/>
                  </a:lnTo>
                  <a:lnTo>
                    <a:pt x="6217" y="2529"/>
                  </a:lnTo>
                  <a:lnTo>
                    <a:pt x="6217" y="2108"/>
                  </a:lnTo>
                  <a:lnTo>
                    <a:pt x="6112" y="1476"/>
                  </a:lnTo>
                  <a:lnTo>
                    <a:pt x="5901" y="949"/>
                  </a:lnTo>
                  <a:lnTo>
                    <a:pt x="5585" y="633"/>
                  </a:lnTo>
                  <a:lnTo>
                    <a:pt x="5163" y="317"/>
                  </a:lnTo>
                  <a:lnTo>
                    <a:pt x="4636" y="106"/>
                  </a:lnTo>
                  <a:lnTo>
                    <a:pt x="4110" y="1"/>
                  </a:lnTo>
                  <a:close/>
                </a:path>
              </a:pathLst>
            </a:custGeom>
            <a:solidFill>
              <a:srgbClr val="D176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843;p57">
              <a:extLst>
                <a:ext uri="{FF2B5EF4-FFF2-40B4-BE49-F238E27FC236}">
                  <a16:creationId xmlns:a16="http://schemas.microsoft.com/office/drawing/2014/main" id="{B556F1F5-7D08-A032-8FFB-9246FA2BC6B1}"/>
                </a:ext>
              </a:extLst>
            </p:cNvPr>
            <p:cNvSpPr/>
            <p:nvPr/>
          </p:nvSpPr>
          <p:spPr>
            <a:xfrm>
              <a:off x="573225" y="685650"/>
              <a:ext cx="711225" cy="634850"/>
            </a:xfrm>
            <a:custGeom>
              <a:avLst/>
              <a:gdLst/>
              <a:ahLst/>
              <a:cxnLst/>
              <a:rect l="l" t="t" r="r" b="b"/>
              <a:pathLst>
                <a:path w="28449" h="25394" extrusionOk="0">
                  <a:moveTo>
                    <a:pt x="6217" y="2213"/>
                  </a:moveTo>
                  <a:lnTo>
                    <a:pt x="6111" y="2424"/>
                  </a:lnTo>
                  <a:lnTo>
                    <a:pt x="6217" y="2529"/>
                  </a:lnTo>
                  <a:lnTo>
                    <a:pt x="6322" y="2635"/>
                  </a:lnTo>
                  <a:lnTo>
                    <a:pt x="6849" y="2635"/>
                  </a:lnTo>
                  <a:lnTo>
                    <a:pt x="7481" y="2740"/>
                  </a:lnTo>
                  <a:lnTo>
                    <a:pt x="8640" y="3162"/>
                  </a:lnTo>
                  <a:lnTo>
                    <a:pt x="8851" y="3162"/>
                  </a:lnTo>
                  <a:lnTo>
                    <a:pt x="8956" y="2951"/>
                  </a:lnTo>
                  <a:lnTo>
                    <a:pt x="8956" y="2845"/>
                  </a:lnTo>
                  <a:lnTo>
                    <a:pt x="8745" y="2740"/>
                  </a:lnTo>
                  <a:lnTo>
                    <a:pt x="7586" y="2319"/>
                  </a:lnTo>
                  <a:lnTo>
                    <a:pt x="6954" y="2213"/>
                  </a:lnTo>
                  <a:close/>
                  <a:moveTo>
                    <a:pt x="21284" y="6112"/>
                  </a:moveTo>
                  <a:lnTo>
                    <a:pt x="21073" y="6217"/>
                  </a:lnTo>
                  <a:lnTo>
                    <a:pt x="21073" y="6323"/>
                  </a:lnTo>
                  <a:lnTo>
                    <a:pt x="21178" y="6533"/>
                  </a:lnTo>
                  <a:lnTo>
                    <a:pt x="21495" y="6533"/>
                  </a:lnTo>
                  <a:lnTo>
                    <a:pt x="22337" y="6639"/>
                  </a:lnTo>
                  <a:lnTo>
                    <a:pt x="22759" y="6849"/>
                  </a:lnTo>
                  <a:lnTo>
                    <a:pt x="23075" y="7060"/>
                  </a:lnTo>
                  <a:lnTo>
                    <a:pt x="23286" y="7271"/>
                  </a:lnTo>
                  <a:lnTo>
                    <a:pt x="23496" y="7587"/>
                  </a:lnTo>
                  <a:lnTo>
                    <a:pt x="23602" y="7903"/>
                  </a:lnTo>
                  <a:lnTo>
                    <a:pt x="23707" y="8430"/>
                  </a:lnTo>
                  <a:lnTo>
                    <a:pt x="23707" y="8535"/>
                  </a:lnTo>
                  <a:lnTo>
                    <a:pt x="23602" y="9273"/>
                  </a:lnTo>
                  <a:lnTo>
                    <a:pt x="23391" y="9800"/>
                  </a:lnTo>
                  <a:lnTo>
                    <a:pt x="22970" y="10432"/>
                  </a:lnTo>
                  <a:lnTo>
                    <a:pt x="22443" y="10853"/>
                  </a:lnTo>
                  <a:lnTo>
                    <a:pt x="21811" y="11275"/>
                  </a:lnTo>
                  <a:lnTo>
                    <a:pt x="21178" y="11485"/>
                  </a:lnTo>
                  <a:lnTo>
                    <a:pt x="20441" y="11696"/>
                  </a:lnTo>
                  <a:lnTo>
                    <a:pt x="19809" y="11801"/>
                  </a:lnTo>
                  <a:lnTo>
                    <a:pt x="19071" y="11696"/>
                  </a:lnTo>
                  <a:lnTo>
                    <a:pt x="18755" y="11591"/>
                  </a:lnTo>
                  <a:lnTo>
                    <a:pt x="18439" y="11380"/>
                  </a:lnTo>
                  <a:lnTo>
                    <a:pt x="18228" y="11169"/>
                  </a:lnTo>
                  <a:lnTo>
                    <a:pt x="18017" y="10853"/>
                  </a:lnTo>
                  <a:lnTo>
                    <a:pt x="17912" y="10537"/>
                  </a:lnTo>
                  <a:lnTo>
                    <a:pt x="17912" y="10116"/>
                  </a:lnTo>
                  <a:lnTo>
                    <a:pt x="17912" y="10010"/>
                  </a:lnTo>
                  <a:lnTo>
                    <a:pt x="17912" y="9483"/>
                  </a:lnTo>
                  <a:lnTo>
                    <a:pt x="18123" y="8957"/>
                  </a:lnTo>
                  <a:lnTo>
                    <a:pt x="18228" y="8535"/>
                  </a:lnTo>
                  <a:lnTo>
                    <a:pt x="18544" y="8114"/>
                  </a:lnTo>
                  <a:lnTo>
                    <a:pt x="18860" y="7692"/>
                  </a:lnTo>
                  <a:lnTo>
                    <a:pt x="19176" y="7376"/>
                  </a:lnTo>
                  <a:lnTo>
                    <a:pt x="20019" y="6849"/>
                  </a:lnTo>
                  <a:lnTo>
                    <a:pt x="20125" y="6744"/>
                  </a:lnTo>
                  <a:lnTo>
                    <a:pt x="20125" y="6639"/>
                  </a:lnTo>
                  <a:lnTo>
                    <a:pt x="20019" y="6533"/>
                  </a:lnTo>
                  <a:lnTo>
                    <a:pt x="19914" y="6533"/>
                  </a:lnTo>
                  <a:lnTo>
                    <a:pt x="19387" y="6744"/>
                  </a:lnTo>
                  <a:lnTo>
                    <a:pt x="18966" y="7060"/>
                  </a:lnTo>
                  <a:lnTo>
                    <a:pt x="18544" y="7376"/>
                  </a:lnTo>
                  <a:lnTo>
                    <a:pt x="18228" y="7798"/>
                  </a:lnTo>
                  <a:lnTo>
                    <a:pt x="17912" y="8324"/>
                  </a:lnTo>
                  <a:lnTo>
                    <a:pt x="17701" y="8851"/>
                  </a:lnTo>
                  <a:lnTo>
                    <a:pt x="17491" y="9378"/>
                  </a:lnTo>
                  <a:lnTo>
                    <a:pt x="17491" y="10010"/>
                  </a:lnTo>
                  <a:lnTo>
                    <a:pt x="17491" y="10116"/>
                  </a:lnTo>
                  <a:lnTo>
                    <a:pt x="17596" y="10642"/>
                  </a:lnTo>
                  <a:lnTo>
                    <a:pt x="17701" y="11064"/>
                  </a:lnTo>
                  <a:lnTo>
                    <a:pt x="17912" y="11380"/>
                  </a:lnTo>
                  <a:lnTo>
                    <a:pt x="18228" y="11696"/>
                  </a:lnTo>
                  <a:lnTo>
                    <a:pt x="18544" y="11907"/>
                  </a:lnTo>
                  <a:lnTo>
                    <a:pt x="18966" y="12118"/>
                  </a:lnTo>
                  <a:lnTo>
                    <a:pt x="19809" y="12223"/>
                  </a:lnTo>
                  <a:lnTo>
                    <a:pt x="20546" y="12118"/>
                  </a:lnTo>
                  <a:lnTo>
                    <a:pt x="21284" y="11907"/>
                  </a:lnTo>
                  <a:lnTo>
                    <a:pt x="22021" y="11591"/>
                  </a:lnTo>
                  <a:lnTo>
                    <a:pt x="22654" y="11169"/>
                  </a:lnTo>
                  <a:lnTo>
                    <a:pt x="23286" y="10642"/>
                  </a:lnTo>
                  <a:lnTo>
                    <a:pt x="23707" y="10010"/>
                  </a:lnTo>
                  <a:lnTo>
                    <a:pt x="24023" y="9378"/>
                  </a:lnTo>
                  <a:lnTo>
                    <a:pt x="24129" y="8535"/>
                  </a:lnTo>
                  <a:lnTo>
                    <a:pt x="24129" y="8324"/>
                  </a:lnTo>
                  <a:lnTo>
                    <a:pt x="24023" y="7798"/>
                  </a:lnTo>
                  <a:lnTo>
                    <a:pt x="23918" y="7376"/>
                  </a:lnTo>
                  <a:lnTo>
                    <a:pt x="23602" y="6955"/>
                  </a:lnTo>
                  <a:lnTo>
                    <a:pt x="23286" y="6639"/>
                  </a:lnTo>
                  <a:lnTo>
                    <a:pt x="22864" y="6428"/>
                  </a:lnTo>
                  <a:lnTo>
                    <a:pt x="22443" y="6323"/>
                  </a:lnTo>
                  <a:lnTo>
                    <a:pt x="22021" y="6217"/>
                  </a:lnTo>
                  <a:lnTo>
                    <a:pt x="21495" y="6112"/>
                  </a:lnTo>
                  <a:close/>
                  <a:moveTo>
                    <a:pt x="21600" y="1"/>
                  </a:moveTo>
                  <a:lnTo>
                    <a:pt x="21073" y="106"/>
                  </a:lnTo>
                  <a:lnTo>
                    <a:pt x="20441" y="317"/>
                  </a:lnTo>
                  <a:lnTo>
                    <a:pt x="19809" y="527"/>
                  </a:lnTo>
                  <a:lnTo>
                    <a:pt x="18860" y="1160"/>
                  </a:lnTo>
                  <a:lnTo>
                    <a:pt x="18017" y="1792"/>
                  </a:lnTo>
                  <a:lnTo>
                    <a:pt x="17280" y="2529"/>
                  </a:lnTo>
                  <a:lnTo>
                    <a:pt x="16753" y="3162"/>
                  </a:lnTo>
                  <a:lnTo>
                    <a:pt x="16121" y="3794"/>
                  </a:lnTo>
                  <a:lnTo>
                    <a:pt x="15594" y="4321"/>
                  </a:lnTo>
                  <a:lnTo>
                    <a:pt x="14962" y="4742"/>
                  </a:lnTo>
                  <a:lnTo>
                    <a:pt x="14224" y="4847"/>
                  </a:lnTo>
                  <a:lnTo>
                    <a:pt x="14014" y="4953"/>
                  </a:lnTo>
                  <a:lnTo>
                    <a:pt x="13381" y="4847"/>
                  </a:lnTo>
                  <a:lnTo>
                    <a:pt x="12538" y="4531"/>
                  </a:lnTo>
                  <a:lnTo>
                    <a:pt x="10642" y="3583"/>
                  </a:lnTo>
                  <a:lnTo>
                    <a:pt x="10431" y="3583"/>
                  </a:lnTo>
                  <a:lnTo>
                    <a:pt x="10326" y="3688"/>
                  </a:lnTo>
                  <a:lnTo>
                    <a:pt x="10326" y="3794"/>
                  </a:lnTo>
                  <a:lnTo>
                    <a:pt x="10431" y="3899"/>
                  </a:lnTo>
                  <a:lnTo>
                    <a:pt x="12328" y="4847"/>
                  </a:lnTo>
                  <a:lnTo>
                    <a:pt x="13276" y="5164"/>
                  </a:lnTo>
                  <a:lnTo>
                    <a:pt x="14014" y="5374"/>
                  </a:lnTo>
                  <a:lnTo>
                    <a:pt x="14224" y="5269"/>
                  </a:lnTo>
                  <a:lnTo>
                    <a:pt x="14751" y="5269"/>
                  </a:lnTo>
                  <a:lnTo>
                    <a:pt x="15067" y="5058"/>
                  </a:lnTo>
                  <a:lnTo>
                    <a:pt x="15805" y="4637"/>
                  </a:lnTo>
                  <a:lnTo>
                    <a:pt x="16332" y="4215"/>
                  </a:lnTo>
                  <a:lnTo>
                    <a:pt x="16753" y="3794"/>
                  </a:lnTo>
                  <a:lnTo>
                    <a:pt x="17596" y="2740"/>
                  </a:lnTo>
                  <a:lnTo>
                    <a:pt x="18123" y="2213"/>
                  </a:lnTo>
                  <a:lnTo>
                    <a:pt x="18650" y="1792"/>
                  </a:lnTo>
                  <a:lnTo>
                    <a:pt x="19282" y="1370"/>
                  </a:lnTo>
                  <a:lnTo>
                    <a:pt x="20019" y="949"/>
                  </a:lnTo>
                  <a:lnTo>
                    <a:pt x="21073" y="527"/>
                  </a:lnTo>
                  <a:lnTo>
                    <a:pt x="22127" y="422"/>
                  </a:lnTo>
                  <a:lnTo>
                    <a:pt x="22759" y="422"/>
                  </a:lnTo>
                  <a:lnTo>
                    <a:pt x="23286" y="527"/>
                  </a:lnTo>
                  <a:lnTo>
                    <a:pt x="23813" y="738"/>
                  </a:lnTo>
                  <a:lnTo>
                    <a:pt x="24339" y="1054"/>
                  </a:lnTo>
                  <a:lnTo>
                    <a:pt x="24866" y="1370"/>
                  </a:lnTo>
                  <a:lnTo>
                    <a:pt x="25288" y="1792"/>
                  </a:lnTo>
                  <a:lnTo>
                    <a:pt x="25709" y="2213"/>
                  </a:lnTo>
                  <a:lnTo>
                    <a:pt x="26131" y="2740"/>
                  </a:lnTo>
                  <a:lnTo>
                    <a:pt x="26868" y="4004"/>
                  </a:lnTo>
                  <a:lnTo>
                    <a:pt x="27395" y="5480"/>
                  </a:lnTo>
                  <a:lnTo>
                    <a:pt x="27816" y="7165"/>
                  </a:lnTo>
                  <a:lnTo>
                    <a:pt x="28027" y="8957"/>
                  </a:lnTo>
                  <a:lnTo>
                    <a:pt x="28027" y="9589"/>
                  </a:lnTo>
                  <a:lnTo>
                    <a:pt x="28027" y="10748"/>
                  </a:lnTo>
                  <a:lnTo>
                    <a:pt x="27816" y="12012"/>
                  </a:lnTo>
                  <a:lnTo>
                    <a:pt x="27606" y="13277"/>
                  </a:lnTo>
                  <a:lnTo>
                    <a:pt x="27184" y="14541"/>
                  </a:lnTo>
                  <a:lnTo>
                    <a:pt x="26763" y="15911"/>
                  </a:lnTo>
                  <a:lnTo>
                    <a:pt x="26236" y="17175"/>
                  </a:lnTo>
                  <a:lnTo>
                    <a:pt x="25498" y="18439"/>
                  </a:lnTo>
                  <a:lnTo>
                    <a:pt x="24761" y="19598"/>
                  </a:lnTo>
                  <a:lnTo>
                    <a:pt x="23813" y="20757"/>
                  </a:lnTo>
                  <a:lnTo>
                    <a:pt x="22759" y="21706"/>
                  </a:lnTo>
                  <a:lnTo>
                    <a:pt x="21600" y="22654"/>
                  </a:lnTo>
                  <a:lnTo>
                    <a:pt x="20336" y="23497"/>
                  </a:lnTo>
                  <a:lnTo>
                    <a:pt x="18966" y="24129"/>
                  </a:lnTo>
                  <a:lnTo>
                    <a:pt x="17491" y="24551"/>
                  </a:lnTo>
                  <a:lnTo>
                    <a:pt x="15805" y="24867"/>
                  </a:lnTo>
                  <a:lnTo>
                    <a:pt x="14014" y="24972"/>
                  </a:lnTo>
                  <a:lnTo>
                    <a:pt x="12538" y="24972"/>
                  </a:lnTo>
                  <a:lnTo>
                    <a:pt x="10958" y="24761"/>
                  </a:lnTo>
                  <a:lnTo>
                    <a:pt x="9588" y="24340"/>
                  </a:lnTo>
                  <a:lnTo>
                    <a:pt x="8324" y="23918"/>
                  </a:lnTo>
                  <a:lnTo>
                    <a:pt x="7060" y="23286"/>
                  </a:lnTo>
                  <a:lnTo>
                    <a:pt x="6006" y="22654"/>
                  </a:lnTo>
                  <a:lnTo>
                    <a:pt x="5058" y="21916"/>
                  </a:lnTo>
                  <a:lnTo>
                    <a:pt x="4109" y="21074"/>
                  </a:lnTo>
                  <a:lnTo>
                    <a:pt x="3372" y="20125"/>
                  </a:lnTo>
                  <a:lnTo>
                    <a:pt x="2634" y="19177"/>
                  </a:lnTo>
                  <a:lnTo>
                    <a:pt x="2107" y="18123"/>
                  </a:lnTo>
                  <a:lnTo>
                    <a:pt x="1581" y="17070"/>
                  </a:lnTo>
                  <a:lnTo>
                    <a:pt x="1159" y="15911"/>
                  </a:lnTo>
                  <a:lnTo>
                    <a:pt x="843" y="14857"/>
                  </a:lnTo>
                  <a:lnTo>
                    <a:pt x="632" y="13698"/>
                  </a:lnTo>
                  <a:lnTo>
                    <a:pt x="527" y="12539"/>
                  </a:lnTo>
                  <a:lnTo>
                    <a:pt x="422" y="11485"/>
                  </a:lnTo>
                  <a:lnTo>
                    <a:pt x="527" y="9905"/>
                  </a:lnTo>
                  <a:lnTo>
                    <a:pt x="843" y="8324"/>
                  </a:lnTo>
                  <a:lnTo>
                    <a:pt x="1264" y="6955"/>
                  </a:lnTo>
                  <a:lnTo>
                    <a:pt x="1897" y="5690"/>
                  </a:lnTo>
                  <a:lnTo>
                    <a:pt x="2529" y="4637"/>
                  </a:lnTo>
                  <a:lnTo>
                    <a:pt x="3266" y="3899"/>
                  </a:lnTo>
                  <a:lnTo>
                    <a:pt x="4004" y="3267"/>
                  </a:lnTo>
                  <a:lnTo>
                    <a:pt x="4636" y="2951"/>
                  </a:lnTo>
                  <a:lnTo>
                    <a:pt x="4847" y="2845"/>
                  </a:lnTo>
                  <a:lnTo>
                    <a:pt x="4847" y="2635"/>
                  </a:lnTo>
                  <a:lnTo>
                    <a:pt x="4636" y="2529"/>
                  </a:lnTo>
                  <a:lnTo>
                    <a:pt x="4531" y="2529"/>
                  </a:lnTo>
                  <a:lnTo>
                    <a:pt x="3688" y="2951"/>
                  </a:lnTo>
                  <a:lnTo>
                    <a:pt x="2950" y="3583"/>
                  </a:lnTo>
                  <a:lnTo>
                    <a:pt x="2213" y="4426"/>
                  </a:lnTo>
                  <a:lnTo>
                    <a:pt x="1581" y="5480"/>
                  </a:lnTo>
                  <a:lnTo>
                    <a:pt x="843" y="6744"/>
                  </a:lnTo>
                  <a:lnTo>
                    <a:pt x="422" y="8219"/>
                  </a:lnTo>
                  <a:lnTo>
                    <a:pt x="105" y="9800"/>
                  </a:lnTo>
                  <a:lnTo>
                    <a:pt x="0" y="11485"/>
                  </a:lnTo>
                  <a:lnTo>
                    <a:pt x="105" y="12644"/>
                  </a:lnTo>
                  <a:lnTo>
                    <a:pt x="211" y="13803"/>
                  </a:lnTo>
                  <a:lnTo>
                    <a:pt x="422" y="14962"/>
                  </a:lnTo>
                  <a:lnTo>
                    <a:pt x="738" y="16121"/>
                  </a:lnTo>
                  <a:lnTo>
                    <a:pt x="1159" y="17175"/>
                  </a:lnTo>
                  <a:lnTo>
                    <a:pt x="1686" y="18334"/>
                  </a:lnTo>
                  <a:lnTo>
                    <a:pt x="2318" y="19388"/>
                  </a:lnTo>
                  <a:lnTo>
                    <a:pt x="3056" y="20336"/>
                  </a:lnTo>
                  <a:lnTo>
                    <a:pt x="3899" y="21284"/>
                  </a:lnTo>
                  <a:lnTo>
                    <a:pt x="4741" y="22233"/>
                  </a:lnTo>
                  <a:lnTo>
                    <a:pt x="5795" y="22970"/>
                  </a:lnTo>
                  <a:lnTo>
                    <a:pt x="6954" y="23708"/>
                  </a:lnTo>
                  <a:lnTo>
                    <a:pt x="8113" y="24340"/>
                  </a:lnTo>
                  <a:lnTo>
                    <a:pt x="9483" y="24761"/>
                  </a:lnTo>
                  <a:lnTo>
                    <a:pt x="10853" y="25077"/>
                  </a:lnTo>
                  <a:lnTo>
                    <a:pt x="12433" y="25394"/>
                  </a:lnTo>
                  <a:lnTo>
                    <a:pt x="14014" y="25394"/>
                  </a:lnTo>
                  <a:lnTo>
                    <a:pt x="15910" y="25288"/>
                  </a:lnTo>
                  <a:lnTo>
                    <a:pt x="17596" y="24972"/>
                  </a:lnTo>
                  <a:lnTo>
                    <a:pt x="19176" y="24551"/>
                  </a:lnTo>
                  <a:lnTo>
                    <a:pt x="20546" y="23813"/>
                  </a:lnTo>
                  <a:lnTo>
                    <a:pt x="21916" y="22970"/>
                  </a:lnTo>
                  <a:lnTo>
                    <a:pt x="23075" y="22022"/>
                  </a:lnTo>
                  <a:lnTo>
                    <a:pt x="24129" y="20968"/>
                  </a:lnTo>
                  <a:lnTo>
                    <a:pt x="25077" y="19809"/>
                  </a:lnTo>
                  <a:lnTo>
                    <a:pt x="25920" y="18650"/>
                  </a:lnTo>
                  <a:lnTo>
                    <a:pt x="26552" y="17386"/>
                  </a:lnTo>
                  <a:lnTo>
                    <a:pt x="27184" y="16016"/>
                  </a:lnTo>
                  <a:lnTo>
                    <a:pt x="27606" y="14752"/>
                  </a:lnTo>
                  <a:lnTo>
                    <a:pt x="28027" y="13382"/>
                  </a:lnTo>
                  <a:lnTo>
                    <a:pt x="28238" y="12118"/>
                  </a:lnTo>
                  <a:lnTo>
                    <a:pt x="28449" y="10748"/>
                  </a:lnTo>
                  <a:lnTo>
                    <a:pt x="28449" y="9589"/>
                  </a:lnTo>
                  <a:lnTo>
                    <a:pt x="28449" y="8957"/>
                  </a:lnTo>
                  <a:lnTo>
                    <a:pt x="28238" y="7060"/>
                  </a:lnTo>
                  <a:lnTo>
                    <a:pt x="27816" y="5269"/>
                  </a:lnTo>
                  <a:lnTo>
                    <a:pt x="27290" y="3794"/>
                  </a:lnTo>
                  <a:lnTo>
                    <a:pt x="26868" y="3056"/>
                  </a:lnTo>
                  <a:lnTo>
                    <a:pt x="26552" y="2529"/>
                  </a:lnTo>
                  <a:lnTo>
                    <a:pt x="26025" y="1897"/>
                  </a:lnTo>
                  <a:lnTo>
                    <a:pt x="25604" y="1476"/>
                  </a:lnTo>
                  <a:lnTo>
                    <a:pt x="25077" y="1054"/>
                  </a:lnTo>
                  <a:lnTo>
                    <a:pt x="24550" y="633"/>
                  </a:lnTo>
                  <a:lnTo>
                    <a:pt x="24023" y="422"/>
                  </a:lnTo>
                  <a:lnTo>
                    <a:pt x="23391" y="211"/>
                  </a:lnTo>
                  <a:lnTo>
                    <a:pt x="22759"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844;p57">
              <a:extLst>
                <a:ext uri="{FF2B5EF4-FFF2-40B4-BE49-F238E27FC236}">
                  <a16:creationId xmlns:a16="http://schemas.microsoft.com/office/drawing/2014/main" id="{914820AD-5E36-F5A7-BEA1-2761855E7D51}"/>
                </a:ext>
              </a:extLst>
            </p:cNvPr>
            <p:cNvSpPr/>
            <p:nvPr/>
          </p:nvSpPr>
          <p:spPr>
            <a:xfrm>
              <a:off x="639075" y="906925"/>
              <a:ext cx="115925" cy="71150"/>
            </a:xfrm>
            <a:custGeom>
              <a:avLst/>
              <a:gdLst/>
              <a:ahLst/>
              <a:cxnLst/>
              <a:rect l="l" t="t" r="r" b="b"/>
              <a:pathLst>
                <a:path w="4637" h="2846" extrusionOk="0">
                  <a:moveTo>
                    <a:pt x="2107" y="0"/>
                  </a:moveTo>
                  <a:lnTo>
                    <a:pt x="1265" y="211"/>
                  </a:lnTo>
                  <a:lnTo>
                    <a:pt x="632" y="632"/>
                  </a:lnTo>
                  <a:lnTo>
                    <a:pt x="316" y="843"/>
                  </a:lnTo>
                  <a:lnTo>
                    <a:pt x="211" y="1159"/>
                  </a:lnTo>
                  <a:lnTo>
                    <a:pt x="0" y="1475"/>
                  </a:lnTo>
                  <a:lnTo>
                    <a:pt x="0" y="1791"/>
                  </a:lnTo>
                  <a:lnTo>
                    <a:pt x="106" y="2108"/>
                  </a:lnTo>
                  <a:lnTo>
                    <a:pt x="316" y="2424"/>
                  </a:lnTo>
                  <a:lnTo>
                    <a:pt x="527" y="2529"/>
                  </a:lnTo>
                  <a:lnTo>
                    <a:pt x="843" y="2740"/>
                  </a:lnTo>
                  <a:lnTo>
                    <a:pt x="1686" y="2845"/>
                  </a:lnTo>
                  <a:lnTo>
                    <a:pt x="2529" y="2845"/>
                  </a:lnTo>
                  <a:lnTo>
                    <a:pt x="3372" y="2634"/>
                  </a:lnTo>
                  <a:lnTo>
                    <a:pt x="4004" y="2213"/>
                  </a:lnTo>
                  <a:lnTo>
                    <a:pt x="4320" y="2002"/>
                  </a:lnTo>
                  <a:lnTo>
                    <a:pt x="4531" y="1791"/>
                  </a:lnTo>
                  <a:lnTo>
                    <a:pt x="4636" y="1475"/>
                  </a:lnTo>
                  <a:lnTo>
                    <a:pt x="4531" y="1159"/>
                  </a:lnTo>
                  <a:lnTo>
                    <a:pt x="4426" y="738"/>
                  </a:lnTo>
                  <a:lnTo>
                    <a:pt x="4215" y="527"/>
                  </a:lnTo>
                  <a:lnTo>
                    <a:pt x="4004" y="316"/>
                  </a:lnTo>
                  <a:lnTo>
                    <a:pt x="3688" y="106"/>
                  </a:lnTo>
                  <a:lnTo>
                    <a:pt x="2950" y="0"/>
                  </a:lnTo>
                  <a:close/>
                </a:path>
              </a:pathLst>
            </a:custGeom>
            <a:solidFill>
              <a:srgbClr val="26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845;p57">
              <a:extLst>
                <a:ext uri="{FF2B5EF4-FFF2-40B4-BE49-F238E27FC236}">
                  <a16:creationId xmlns:a16="http://schemas.microsoft.com/office/drawing/2014/main" id="{919F3AA4-394E-8B85-4677-DBE798035338}"/>
                </a:ext>
              </a:extLst>
            </p:cNvPr>
            <p:cNvSpPr/>
            <p:nvPr/>
          </p:nvSpPr>
          <p:spPr>
            <a:xfrm>
              <a:off x="633800" y="1028100"/>
              <a:ext cx="110650" cy="92200"/>
            </a:xfrm>
            <a:custGeom>
              <a:avLst/>
              <a:gdLst/>
              <a:ahLst/>
              <a:cxnLst/>
              <a:rect l="l" t="t" r="r" b="b"/>
              <a:pathLst>
                <a:path w="4426" h="3688" extrusionOk="0">
                  <a:moveTo>
                    <a:pt x="3372" y="0"/>
                  </a:moveTo>
                  <a:lnTo>
                    <a:pt x="2635" y="105"/>
                  </a:lnTo>
                  <a:lnTo>
                    <a:pt x="1792" y="421"/>
                  </a:lnTo>
                  <a:lnTo>
                    <a:pt x="949" y="843"/>
                  </a:lnTo>
                  <a:lnTo>
                    <a:pt x="422" y="1475"/>
                  </a:lnTo>
                  <a:lnTo>
                    <a:pt x="106" y="1791"/>
                  </a:lnTo>
                  <a:lnTo>
                    <a:pt x="0" y="2213"/>
                  </a:lnTo>
                  <a:lnTo>
                    <a:pt x="0" y="2529"/>
                  </a:lnTo>
                  <a:lnTo>
                    <a:pt x="0" y="2845"/>
                  </a:lnTo>
                  <a:lnTo>
                    <a:pt x="211" y="3161"/>
                  </a:lnTo>
                  <a:lnTo>
                    <a:pt x="422" y="3372"/>
                  </a:lnTo>
                  <a:lnTo>
                    <a:pt x="738" y="3477"/>
                  </a:lnTo>
                  <a:lnTo>
                    <a:pt x="1054" y="3582"/>
                  </a:lnTo>
                  <a:lnTo>
                    <a:pt x="1792" y="3688"/>
                  </a:lnTo>
                  <a:lnTo>
                    <a:pt x="2635" y="3477"/>
                  </a:lnTo>
                  <a:lnTo>
                    <a:pt x="3372" y="3056"/>
                  </a:lnTo>
                  <a:lnTo>
                    <a:pt x="3688" y="2845"/>
                  </a:lnTo>
                  <a:lnTo>
                    <a:pt x="4004" y="2529"/>
                  </a:lnTo>
                  <a:lnTo>
                    <a:pt x="4215" y="2107"/>
                  </a:lnTo>
                  <a:lnTo>
                    <a:pt x="4320" y="1686"/>
                  </a:lnTo>
                  <a:lnTo>
                    <a:pt x="4426" y="1264"/>
                  </a:lnTo>
                  <a:lnTo>
                    <a:pt x="4320" y="738"/>
                  </a:lnTo>
                  <a:lnTo>
                    <a:pt x="4215" y="421"/>
                  </a:lnTo>
                  <a:lnTo>
                    <a:pt x="4004" y="211"/>
                  </a:lnTo>
                  <a:lnTo>
                    <a:pt x="3688" y="105"/>
                  </a:lnTo>
                  <a:lnTo>
                    <a:pt x="3372" y="0"/>
                  </a:lnTo>
                  <a:close/>
                </a:path>
              </a:pathLst>
            </a:custGeom>
            <a:solidFill>
              <a:srgbClr val="D96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846;p57">
              <a:extLst>
                <a:ext uri="{FF2B5EF4-FFF2-40B4-BE49-F238E27FC236}">
                  <a16:creationId xmlns:a16="http://schemas.microsoft.com/office/drawing/2014/main" id="{E125F814-48D0-FD6D-CCE5-F1BC0EB7E206}"/>
                </a:ext>
              </a:extLst>
            </p:cNvPr>
            <p:cNvSpPr/>
            <p:nvPr/>
          </p:nvSpPr>
          <p:spPr>
            <a:xfrm>
              <a:off x="752325" y="1062325"/>
              <a:ext cx="108025" cy="126475"/>
            </a:xfrm>
            <a:custGeom>
              <a:avLst/>
              <a:gdLst/>
              <a:ahLst/>
              <a:cxnLst/>
              <a:rect l="l" t="t" r="r" b="b"/>
              <a:pathLst>
                <a:path w="4321" h="5059" extrusionOk="0">
                  <a:moveTo>
                    <a:pt x="2846" y="1"/>
                  </a:moveTo>
                  <a:lnTo>
                    <a:pt x="2530" y="212"/>
                  </a:lnTo>
                  <a:lnTo>
                    <a:pt x="2108" y="422"/>
                  </a:lnTo>
                  <a:lnTo>
                    <a:pt x="1792" y="738"/>
                  </a:lnTo>
                  <a:lnTo>
                    <a:pt x="1055" y="1476"/>
                  </a:lnTo>
                  <a:lnTo>
                    <a:pt x="422" y="2424"/>
                  </a:lnTo>
                  <a:lnTo>
                    <a:pt x="106" y="3372"/>
                  </a:lnTo>
                  <a:lnTo>
                    <a:pt x="1" y="3794"/>
                  </a:lnTo>
                  <a:lnTo>
                    <a:pt x="1" y="4215"/>
                  </a:lnTo>
                  <a:lnTo>
                    <a:pt x="106" y="4531"/>
                  </a:lnTo>
                  <a:lnTo>
                    <a:pt x="317" y="4848"/>
                  </a:lnTo>
                  <a:lnTo>
                    <a:pt x="528" y="4953"/>
                  </a:lnTo>
                  <a:lnTo>
                    <a:pt x="844" y="5058"/>
                  </a:lnTo>
                  <a:lnTo>
                    <a:pt x="1160" y="5058"/>
                  </a:lnTo>
                  <a:lnTo>
                    <a:pt x="1581" y="4848"/>
                  </a:lnTo>
                  <a:lnTo>
                    <a:pt x="2424" y="4321"/>
                  </a:lnTo>
                  <a:lnTo>
                    <a:pt x="3162" y="3583"/>
                  </a:lnTo>
                  <a:lnTo>
                    <a:pt x="3794" y="2740"/>
                  </a:lnTo>
                  <a:lnTo>
                    <a:pt x="4005" y="2319"/>
                  </a:lnTo>
                  <a:lnTo>
                    <a:pt x="4215" y="1792"/>
                  </a:lnTo>
                  <a:lnTo>
                    <a:pt x="4321" y="1371"/>
                  </a:lnTo>
                  <a:lnTo>
                    <a:pt x="4321" y="949"/>
                  </a:lnTo>
                  <a:lnTo>
                    <a:pt x="4215" y="633"/>
                  </a:lnTo>
                  <a:lnTo>
                    <a:pt x="3899" y="317"/>
                  </a:lnTo>
                  <a:lnTo>
                    <a:pt x="3583" y="106"/>
                  </a:lnTo>
                  <a:lnTo>
                    <a:pt x="3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847;p57">
              <a:extLst>
                <a:ext uri="{FF2B5EF4-FFF2-40B4-BE49-F238E27FC236}">
                  <a16:creationId xmlns:a16="http://schemas.microsoft.com/office/drawing/2014/main" id="{0FE5C229-4E48-4745-A211-2263A567CAD9}"/>
                </a:ext>
              </a:extLst>
            </p:cNvPr>
            <p:cNvSpPr/>
            <p:nvPr/>
          </p:nvSpPr>
          <p:spPr>
            <a:xfrm>
              <a:off x="891950" y="1104475"/>
              <a:ext cx="76400" cy="142275"/>
            </a:xfrm>
            <a:custGeom>
              <a:avLst/>
              <a:gdLst/>
              <a:ahLst/>
              <a:cxnLst/>
              <a:rect l="l" t="t" r="r" b="b"/>
              <a:pathLst>
                <a:path w="3056" h="5691" extrusionOk="0">
                  <a:moveTo>
                    <a:pt x="1265" y="1"/>
                  </a:moveTo>
                  <a:lnTo>
                    <a:pt x="949" y="106"/>
                  </a:lnTo>
                  <a:lnTo>
                    <a:pt x="632" y="422"/>
                  </a:lnTo>
                  <a:lnTo>
                    <a:pt x="422" y="738"/>
                  </a:lnTo>
                  <a:lnTo>
                    <a:pt x="316" y="1160"/>
                  </a:lnTo>
                  <a:lnTo>
                    <a:pt x="106" y="1581"/>
                  </a:lnTo>
                  <a:lnTo>
                    <a:pt x="0" y="2635"/>
                  </a:lnTo>
                  <a:lnTo>
                    <a:pt x="106" y="3688"/>
                  </a:lnTo>
                  <a:lnTo>
                    <a:pt x="211" y="4215"/>
                  </a:lnTo>
                  <a:lnTo>
                    <a:pt x="316" y="4637"/>
                  </a:lnTo>
                  <a:lnTo>
                    <a:pt x="527" y="5058"/>
                  </a:lnTo>
                  <a:lnTo>
                    <a:pt x="843" y="5374"/>
                  </a:lnTo>
                  <a:lnTo>
                    <a:pt x="1159" y="5585"/>
                  </a:lnTo>
                  <a:lnTo>
                    <a:pt x="1475" y="5690"/>
                  </a:lnTo>
                  <a:lnTo>
                    <a:pt x="1897" y="5585"/>
                  </a:lnTo>
                  <a:lnTo>
                    <a:pt x="2108" y="5480"/>
                  </a:lnTo>
                  <a:lnTo>
                    <a:pt x="2424" y="5163"/>
                  </a:lnTo>
                  <a:lnTo>
                    <a:pt x="2634" y="4847"/>
                  </a:lnTo>
                  <a:lnTo>
                    <a:pt x="2950" y="4004"/>
                  </a:lnTo>
                  <a:lnTo>
                    <a:pt x="3056" y="2951"/>
                  </a:lnTo>
                  <a:lnTo>
                    <a:pt x="3056" y="2003"/>
                  </a:lnTo>
                  <a:lnTo>
                    <a:pt x="2740" y="1054"/>
                  </a:lnTo>
                  <a:lnTo>
                    <a:pt x="2529" y="633"/>
                  </a:lnTo>
                  <a:lnTo>
                    <a:pt x="2318" y="317"/>
                  </a:lnTo>
                  <a:lnTo>
                    <a:pt x="2002" y="106"/>
                  </a:lnTo>
                  <a:lnTo>
                    <a:pt x="1686" y="1"/>
                  </a:lnTo>
                  <a:close/>
                </a:path>
              </a:pathLst>
            </a:custGeom>
            <a:solidFill>
              <a:srgbClr val="80D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848;p57">
              <a:extLst>
                <a:ext uri="{FF2B5EF4-FFF2-40B4-BE49-F238E27FC236}">
                  <a16:creationId xmlns:a16="http://schemas.microsoft.com/office/drawing/2014/main" id="{EB8926D4-3D58-5013-58FB-831B13C97141}"/>
                </a:ext>
              </a:extLst>
            </p:cNvPr>
            <p:cNvSpPr/>
            <p:nvPr/>
          </p:nvSpPr>
          <p:spPr>
            <a:xfrm>
              <a:off x="1018375" y="1080775"/>
              <a:ext cx="81700" cy="139625"/>
            </a:xfrm>
            <a:custGeom>
              <a:avLst/>
              <a:gdLst/>
              <a:ahLst/>
              <a:cxnLst/>
              <a:rect l="l" t="t" r="r" b="b"/>
              <a:pathLst>
                <a:path w="3268" h="5585" extrusionOk="0">
                  <a:moveTo>
                    <a:pt x="1370" y="0"/>
                  </a:moveTo>
                  <a:lnTo>
                    <a:pt x="949" y="106"/>
                  </a:lnTo>
                  <a:lnTo>
                    <a:pt x="633" y="316"/>
                  </a:lnTo>
                  <a:lnTo>
                    <a:pt x="422" y="633"/>
                  </a:lnTo>
                  <a:lnTo>
                    <a:pt x="211" y="1054"/>
                  </a:lnTo>
                  <a:lnTo>
                    <a:pt x="1" y="2002"/>
                  </a:lnTo>
                  <a:lnTo>
                    <a:pt x="1" y="3056"/>
                  </a:lnTo>
                  <a:lnTo>
                    <a:pt x="211" y="4110"/>
                  </a:lnTo>
                  <a:lnTo>
                    <a:pt x="422" y="4531"/>
                  </a:lnTo>
                  <a:lnTo>
                    <a:pt x="633" y="4952"/>
                  </a:lnTo>
                  <a:lnTo>
                    <a:pt x="844" y="5269"/>
                  </a:lnTo>
                  <a:lnTo>
                    <a:pt x="1160" y="5479"/>
                  </a:lnTo>
                  <a:lnTo>
                    <a:pt x="1581" y="5585"/>
                  </a:lnTo>
                  <a:lnTo>
                    <a:pt x="2003" y="5585"/>
                  </a:lnTo>
                  <a:lnTo>
                    <a:pt x="2319" y="5479"/>
                  </a:lnTo>
                  <a:lnTo>
                    <a:pt x="2635" y="5269"/>
                  </a:lnTo>
                  <a:lnTo>
                    <a:pt x="2951" y="4952"/>
                  </a:lnTo>
                  <a:lnTo>
                    <a:pt x="3056" y="4531"/>
                  </a:lnTo>
                  <a:lnTo>
                    <a:pt x="3162" y="4110"/>
                  </a:lnTo>
                  <a:lnTo>
                    <a:pt x="3267" y="3583"/>
                  </a:lnTo>
                  <a:lnTo>
                    <a:pt x="3267" y="2634"/>
                  </a:lnTo>
                  <a:lnTo>
                    <a:pt x="2951" y="1686"/>
                  </a:lnTo>
                  <a:lnTo>
                    <a:pt x="2635" y="843"/>
                  </a:lnTo>
                  <a:lnTo>
                    <a:pt x="2319" y="527"/>
                  </a:lnTo>
                  <a:lnTo>
                    <a:pt x="2003" y="211"/>
                  </a:lnTo>
                  <a:lnTo>
                    <a:pt x="1687" y="106"/>
                  </a:lnTo>
                  <a:lnTo>
                    <a:pt x="1370" y="0"/>
                  </a:lnTo>
                  <a:close/>
                </a:path>
              </a:pathLst>
            </a:custGeom>
            <a:solidFill>
              <a:srgbClr val="F2D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 name="Google Shape;2943;p57">
            <a:extLst>
              <a:ext uri="{FF2B5EF4-FFF2-40B4-BE49-F238E27FC236}">
                <a16:creationId xmlns:a16="http://schemas.microsoft.com/office/drawing/2014/main" id="{3B6212BA-7BC4-A756-752E-B1FED22B6EAF}"/>
              </a:ext>
            </a:extLst>
          </p:cNvPr>
          <p:cNvGrpSpPr/>
          <p:nvPr/>
        </p:nvGrpSpPr>
        <p:grpSpPr>
          <a:xfrm>
            <a:off x="7585980" y="4007950"/>
            <a:ext cx="816625" cy="1090525"/>
            <a:chOff x="1915288" y="2151538"/>
            <a:chExt cx="816625" cy="1090525"/>
          </a:xfrm>
        </p:grpSpPr>
        <p:sp>
          <p:nvSpPr>
            <p:cNvPr id="147" name="Google Shape;2944;p57">
              <a:extLst>
                <a:ext uri="{FF2B5EF4-FFF2-40B4-BE49-F238E27FC236}">
                  <a16:creationId xmlns:a16="http://schemas.microsoft.com/office/drawing/2014/main" id="{CC75BEDE-121C-B504-8260-BF387C41E85C}"/>
                </a:ext>
              </a:extLst>
            </p:cNvPr>
            <p:cNvSpPr/>
            <p:nvPr/>
          </p:nvSpPr>
          <p:spPr>
            <a:xfrm>
              <a:off x="1941638" y="2301663"/>
              <a:ext cx="787625" cy="940400"/>
            </a:xfrm>
            <a:custGeom>
              <a:avLst/>
              <a:gdLst/>
              <a:ahLst/>
              <a:cxnLst/>
              <a:rect l="l" t="t" r="r" b="b"/>
              <a:pathLst>
                <a:path w="31505" h="37616" extrusionOk="0">
                  <a:moveTo>
                    <a:pt x="10748" y="1"/>
                  </a:moveTo>
                  <a:lnTo>
                    <a:pt x="10221" y="106"/>
                  </a:lnTo>
                  <a:lnTo>
                    <a:pt x="9694" y="317"/>
                  </a:lnTo>
                  <a:lnTo>
                    <a:pt x="9273" y="738"/>
                  </a:lnTo>
                  <a:lnTo>
                    <a:pt x="8957" y="1265"/>
                  </a:lnTo>
                  <a:lnTo>
                    <a:pt x="106" y="27290"/>
                  </a:lnTo>
                  <a:lnTo>
                    <a:pt x="1" y="27712"/>
                  </a:lnTo>
                  <a:lnTo>
                    <a:pt x="1" y="28028"/>
                  </a:lnTo>
                  <a:lnTo>
                    <a:pt x="1" y="28344"/>
                  </a:lnTo>
                  <a:lnTo>
                    <a:pt x="106" y="28660"/>
                  </a:lnTo>
                  <a:lnTo>
                    <a:pt x="317" y="28976"/>
                  </a:lnTo>
                  <a:lnTo>
                    <a:pt x="527" y="29292"/>
                  </a:lnTo>
                  <a:lnTo>
                    <a:pt x="843" y="29503"/>
                  </a:lnTo>
                  <a:lnTo>
                    <a:pt x="1160" y="29714"/>
                  </a:lnTo>
                  <a:lnTo>
                    <a:pt x="20125" y="37511"/>
                  </a:lnTo>
                  <a:lnTo>
                    <a:pt x="20441" y="37616"/>
                  </a:lnTo>
                  <a:lnTo>
                    <a:pt x="20863" y="37616"/>
                  </a:lnTo>
                  <a:lnTo>
                    <a:pt x="21390" y="37511"/>
                  </a:lnTo>
                  <a:lnTo>
                    <a:pt x="21916" y="37300"/>
                  </a:lnTo>
                  <a:lnTo>
                    <a:pt x="22338" y="36878"/>
                  </a:lnTo>
                  <a:lnTo>
                    <a:pt x="22654" y="36352"/>
                  </a:lnTo>
                  <a:lnTo>
                    <a:pt x="31399" y="9694"/>
                  </a:lnTo>
                  <a:lnTo>
                    <a:pt x="31505" y="9273"/>
                  </a:lnTo>
                  <a:lnTo>
                    <a:pt x="31505" y="8957"/>
                  </a:lnTo>
                  <a:lnTo>
                    <a:pt x="31505" y="8535"/>
                  </a:lnTo>
                  <a:lnTo>
                    <a:pt x="31399" y="8219"/>
                  </a:lnTo>
                  <a:lnTo>
                    <a:pt x="31189" y="7903"/>
                  </a:lnTo>
                  <a:lnTo>
                    <a:pt x="30978" y="7692"/>
                  </a:lnTo>
                  <a:lnTo>
                    <a:pt x="30662" y="7482"/>
                  </a:lnTo>
                  <a:lnTo>
                    <a:pt x="30346" y="7271"/>
                  </a:lnTo>
                  <a:lnTo>
                    <a:pt x="11485" y="106"/>
                  </a:lnTo>
                  <a:lnTo>
                    <a:pt x="11169" y="106"/>
                  </a:lnTo>
                  <a:lnTo>
                    <a:pt x="10748" y="1"/>
                  </a:lnTo>
                  <a:close/>
                </a:path>
              </a:pathLst>
            </a:custGeom>
            <a:solidFill>
              <a:srgbClr val="000000">
                <a:alpha val="3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945;p57">
              <a:extLst>
                <a:ext uri="{FF2B5EF4-FFF2-40B4-BE49-F238E27FC236}">
                  <a16:creationId xmlns:a16="http://schemas.microsoft.com/office/drawing/2014/main" id="{73781AB9-E505-1BD9-50E9-C1DC25F99E72}"/>
                </a:ext>
              </a:extLst>
            </p:cNvPr>
            <p:cNvSpPr/>
            <p:nvPr/>
          </p:nvSpPr>
          <p:spPr>
            <a:xfrm>
              <a:off x="1920563" y="2156788"/>
              <a:ext cx="806075" cy="948325"/>
            </a:xfrm>
            <a:custGeom>
              <a:avLst/>
              <a:gdLst/>
              <a:ahLst/>
              <a:cxnLst/>
              <a:rect l="l" t="t" r="r" b="b"/>
              <a:pathLst>
                <a:path w="32243" h="37933" extrusionOk="0">
                  <a:moveTo>
                    <a:pt x="11696" y="1"/>
                  </a:moveTo>
                  <a:lnTo>
                    <a:pt x="11275" y="106"/>
                  </a:lnTo>
                  <a:lnTo>
                    <a:pt x="10959" y="212"/>
                  </a:lnTo>
                  <a:lnTo>
                    <a:pt x="10643" y="317"/>
                  </a:lnTo>
                  <a:lnTo>
                    <a:pt x="10326" y="633"/>
                  </a:lnTo>
                  <a:lnTo>
                    <a:pt x="10116" y="844"/>
                  </a:lnTo>
                  <a:lnTo>
                    <a:pt x="9905" y="1265"/>
                  </a:lnTo>
                  <a:lnTo>
                    <a:pt x="106" y="26974"/>
                  </a:lnTo>
                  <a:lnTo>
                    <a:pt x="1" y="27290"/>
                  </a:lnTo>
                  <a:lnTo>
                    <a:pt x="1" y="27606"/>
                  </a:lnTo>
                  <a:lnTo>
                    <a:pt x="1" y="28028"/>
                  </a:lnTo>
                  <a:lnTo>
                    <a:pt x="106" y="28344"/>
                  </a:lnTo>
                  <a:lnTo>
                    <a:pt x="317" y="28660"/>
                  </a:lnTo>
                  <a:lnTo>
                    <a:pt x="527" y="28871"/>
                  </a:lnTo>
                  <a:lnTo>
                    <a:pt x="738" y="29081"/>
                  </a:lnTo>
                  <a:lnTo>
                    <a:pt x="1054" y="29292"/>
                  </a:lnTo>
                  <a:lnTo>
                    <a:pt x="19809" y="37827"/>
                  </a:lnTo>
                  <a:lnTo>
                    <a:pt x="20125" y="37932"/>
                  </a:lnTo>
                  <a:lnTo>
                    <a:pt x="20968" y="37932"/>
                  </a:lnTo>
                  <a:lnTo>
                    <a:pt x="21284" y="37827"/>
                  </a:lnTo>
                  <a:lnTo>
                    <a:pt x="21600" y="37616"/>
                  </a:lnTo>
                  <a:lnTo>
                    <a:pt x="21917" y="37405"/>
                  </a:lnTo>
                  <a:lnTo>
                    <a:pt x="22127" y="37089"/>
                  </a:lnTo>
                  <a:lnTo>
                    <a:pt x="22338" y="36773"/>
                  </a:lnTo>
                  <a:lnTo>
                    <a:pt x="32032" y="10327"/>
                  </a:lnTo>
                  <a:lnTo>
                    <a:pt x="32137" y="10010"/>
                  </a:lnTo>
                  <a:lnTo>
                    <a:pt x="32242" y="9589"/>
                  </a:lnTo>
                  <a:lnTo>
                    <a:pt x="32137" y="9273"/>
                  </a:lnTo>
                  <a:lnTo>
                    <a:pt x="32032" y="8957"/>
                  </a:lnTo>
                  <a:lnTo>
                    <a:pt x="31821" y="8641"/>
                  </a:lnTo>
                  <a:lnTo>
                    <a:pt x="31610" y="8325"/>
                  </a:lnTo>
                  <a:lnTo>
                    <a:pt x="31399" y="8114"/>
                  </a:lnTo>
                  <a:lnTo>
                    <a:pt x="31083" y="8009"/>
                  </a:lnTo>
                  <a:lnTo>
                    <a:pt x="12434" y="212"/>
                  </a:lnTo>
                  <a:lnTo>
                    <a:pt x="12012" y="1"/>
                  </a:lnTo>
                  <a:close/>
                </a:path>
              </a:pathLst>
            </a:custGeom>
            <a:solidFill>
              <a:srgbClr val="D96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946;p57">
              <a:extLst>
                <a:ext uri="{FF2B5EF4-FFF2-40B4-BE49-F238E27FC236}">
                  <a16:creationId xmlns:a16="http://schemas.microsoft.com/office/drawing/2014/main" id="{D8B1FDC7-239A-2C1B-515E-136D2209245E}"/>
                </a:ext>
              </a:extLst>
            </p:cNvPr>
            <p:cNvSpPr/>
            <p:nvPr/>
          </p:nvSpPr>
          <p:spPr>
            <a:xfrm>
              <a:off x="2012763" y="2212113"/>
              <a:ext cx="252900" cy="663825"/>
            </a:xfrm>
            <a:custGeom>
              <a:avLst/>
              <a:gdLst/>
              <a:ahLst/>
              <a:cxnLst/>
              <a:rect l="l" t="t" r="r" b="b"/>
              <a:pathLst>
                <a:path w="10116" h="26553" extrusionOk="0">
                  <a:moveTo>
                    <a:pt x="9694" y="0"/>
                  </a:moveTo>
                  <a:lnTo>
                    <a:pt x="9589" y="211"/>
                  </a:lnTo>
                  <a:lnTo>
                    <a:pt x="0" y="26236"/>
                  </a:lnTo>
                  <a:lnTo>
                    <a:pt x="0" y="26447"/>
                  </a:lnTo>
                  <a:lnTo>
                    <a:pt x="106" y="26552"/>
                  </a:lnTo>
                  <a:lnTo>
                    <a:pt x="317" y="26552"/>
                  </a:lnTo>
                  <a:lnTo>
                    <a:pt x="422" y="26447"/>
                  </a:lnTo>
                  <a:lnTo>
                    <a:pt x="10115" y="317"/>
                  </a:lnTo>
                  <a:lnTo>
                    <a:pt x="10115" y="106"/>
                  </a:lnTo>
                  <a:lnTo>
                    <a:pt x="9905"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947;p57">
              <a:extLst>
                <a:ext uri="{FF2B5EF4-FFF2-40B4-BE49-F238E27FC236}">
                  <a16:creationId xmlns:a16="http://schemas.microsoft.com/office/drawing/2014/main" id="{F1C6CC0B-7FA6-CBA8-9435-944893FEBC52}"/>
                </a:ext>
              </a:extLst>
            </p:cNvPr>
            <p:cNvSpPr/>
            <p:nvPr/>
          </p:nvSpPr>
          <p:spPr>
            <a:xfrm>
              <a:off x="2012763" y="2212113"/>
              <a:ext cx="252900" cy="663825"/>
            </a:xfrm>
            <a:custGeom>
              <a:avLst/>
              <a:gdLst/>
              <a:ahLst/>
              <a:cxnLst/>
              <a:rect l="l" t="t" r="r" b="b"/>
              <a:pathLst>
                <a:path w="10116" h="26553" fill="none" extrusionOk="0">
                  <a:moveTo>
                    <a:pt x="422" y="26447"/>
                  </a:moveTo>
                  <a:lnTo>
                    <a:pt x="10115" y="317"/>
                  </a:lnTo>
                  <a:lnTo>
                    <a:pt x="10115" y="317"/>
                  </a:lnTo>
                  <a:lnTo>
                    <a:pt x="10115" y="106"/>
                  </a:lnTo>
                  <a:lnTo>
                    <a:pt x="9905" y="0"/>
                  </a:lnTo>
                  <a:lnTo>
                    <a:pt x="9905" y="0"/>
                  </a:lnTo>
                  <a:lnTo>
                    <a:pt x="9694" y="0"/>
                  </a:lnTo>
                  <a:lnTo>
                    <a:pt x="9589" y="211"/>
                  </a:lnTo>
                  <a:lnTo>
                    <a:pt x="0" y="26236"/>
                  </a:lnTo>
                  <a:lnTo>
                    <a:pt x="0" y="26236"/>
                  </a:lnTo>
                  <a:lnTo>
                    <a:pt x="0" y="26447"/>
                  </a:lnTo>
                  <a:lnTo>
                    <a:pt x="106" y="26552"/>
                  </a:lnTo>
                  <a:lnTo>
                    <a:pt x="106" y="26552"/>
                  </a:lnTo>
                  <a:lnTo>
                    <a:pt x="317" y="26552"/>
                  </a:lnTo>
                  <a:lnTo>
                    <a:pt x="422" y="264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948;p57">
              <a:extLst>
                <a:ext uri="{FF2B5EF4-FFF2-40B4-BE49-F238E27FC236}">
                  <a16:creationId xmlns:a16="http://schemas.microsoft.com/office/drawing/2014/main" id="{F083D565-ABDC-C8BA-DCE5-5946A07A0DFE}"/>
                </a:ext>
              </a:extLst>
            </p:cNvPr>
            <p:cNvSpPr/>
            <p:nvPr/>
          </p:nvSpPr>
          <p:spPr>
            <a:xfrm>
              <a:off x="2257738" y="2330638"/>
              <a:ext cx="329275" cy="247650"/>
            </a:xfrm>
            <a:custGeom>
              <a:avLst/>
              <a:gdLst/>
              <a:ahLst/>
              <a:cxnLst/>
              <a:rect l="l" t="t" r="r" b="b"/>
              <a:pathLst>
                <a:path w="13171" h="9906" extrusionOk="0">
                  <a:moveTo>
                    <a:pt x="2002" y="1"/>
                  </a:moveTo>
                  <a:lnTo>
                    <a:pt x="0" y="5269"/>
                  </a:lnTo>
                  <a:lnTo>
                    <a:pt x="11064" y="9905"/>
                  </a:lnTo>
                  <a:lnTo>
                    <a:pt x="13171" y="4742"/>
                  </a:lnTo>
                  <a:lnTo>
                    <a:pt x="20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949;p57">
              <a:extLst>
                <a:ext uri="{FF2B5EF4-FFF2-40B4-BE49-F238E27FC236}">
                  <a16:creationId xmlns:a16="http://schemas.microsoft.com/office/drawing/2014/main" id="{9186FB80-233F-6C22-AC99-3B139FC09574}"/>
                </a:ext>
              </a:extLst>
            </p:cNvPr>
            <p:cNvSpPr/>
            <p:nvPr/>
          </p:nvSpPr>
          <p:spPr>
            <a:xfrm>
              <a:off x="2252463" y="2325388"/>
              <a:ext cx="339825" cy="260800"/>
            </a:xfrm>
            <a:custGeom>
              <a:avLst/>
              <a:gdLst/>
              <a:ahLst/>
              <a:cxnLst/>
              <a:rect l="l" t="t" r="r" b="b"/>
              <a:pathLst>
                <a:path w="13593" h="10432" extrusionOk="0">
                  <a:moveTo>
                    <a:pt x="2398" y="647"/>
                  </a:moveTo>
                  <a:lnTo>
                    <a:pt x="13066" y="5058"/>
                  </a:lnTo>
                  <a:lnTo>
                    <a:pt x="11169" y="9799"/>
                  </a:lnTo>
                  <a:lnTo>
                    <a:pt x="527" y="5374"/>
                  </a:lnTo>
                  <a:lnTo>
                    <a:pt x="2398" y="647"/>
                  </a:lnTo>
                  <a:close/>
                  <a:moveTo>
                    <a:pt x="2108" y="0"/>
                  </a:moveTo>
                  <a:lnTo>
                    <a:pt x="2003" y="211"/>
                  </a:lnTo>
                  <a:lnTo>
                    <a:pt x="1" y="5374"/>
                  </a:lnTo>
                  <a:lnTo>
                    <a:pt x="1" y="5584"/>
                  </a:lnTo>
                  <a:lnTo>
                    <a:pt x="106" y="5690"/>
                  </a:lnTo>
                  <a:lnTo>
                    <a:pt x="11169" y="10431"/>
                  </a:lnTo>
                  <a:lnTo>
                    <a:pt x="11380" y="10431"/>
                  </a:lnTo>
                  <a:lnTo>
                    <a:pt x="11485" y="10220"/>
                  </a:lnTo>
                  <a:lnTo>
                    <a:pt x="13593" y="5058"/>
                  </a:lnTo>
                  <a:lnTo>
                    <a:pt x="13593" y="4847"/>
                  </a:lnTo>
                  <a:lnTo>
                    <a:pt x="13487" y="4742"/>
                  </a:lnTo>
                  <a:lnTo>
                    <a:pt x="2319"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950;p57">
              <a:extLst>
                <a:ext uri="{FF2B5EF4-FFF2-40B4-BE49-F238E27FC236}">
                  <a16:creationId xmlns:a16="http://schemas.microsoft.com/office/drawing/2014/main" id="{E73BD01B-E7B0-F835-A6F4-C91EAC853FAA}"/>
                </a:ext>
              </a:extLst>
            </p:cNvPr>
            <p:cNvSpPr/>
            <p:nvPr/>
          </p:nvSpPr>
          <p:spPr>
            <a:xfrm>
              <a:off x="1915288" y="2151538"/>
              <a:ext cx="816625" cy="961475"/>
            </a:xfrm>
            <a:custGeom>
              <a:avLst/>
              <a:gdLst/>
              <a:ahLst/>
              <a:cxnLst/>
              <a:rect l="l" t="t" r="r" b="b"/>
              <a:pathLst>
                <a:path w="32665" h="38459" extrusionOk="0">
                  <a:moveTo>
                    <a:pt x="11907" y="0"/>
                  </a:moveTo>
                  <a:lnTo>
                    <a:pt x="11275" y="105"/>
                  </a:lnTo>
                  <a:lnTo>
                    <a:pt x="10748" y="316"/>
                  </a:lnTo>
                  <a:lnTo>
                    <a:pt x="10221" y="738"/>
                  </a:lnTo>
                  <a:lnTo>
                    <a:pt x="9905" y="1370"/>
                  </a:lnTo>
                  <a:lnTo>
                    <a:pt x="9905" y="1581"/>
                  </a:lnTo>
                  <a:lnTo>
                    <a:pt x="10116" y="1686"/>
                  </a:lnTo>
                  <a:lnTo>
                    <a:pt x="10221" y="1686"/>
                  </a:lnTo>
                  <a:lnTo>
                    <a:pt x="10432" y="1475"/>
                  </a:lnTo>
                  <a:lnTo>
                    <a:pt x="10643" y="1054"/>
                  </a:lnTo>
                  <a:lnTo>
                    <a:pt x="10959" y="738"/>
                  </a:lnTo>
                  <a:lnTo>
                    <a:pt x="11486" y="527"/>
                  </a:lnTo>
                  <a:lnTo>
                    <a:pt x="12223" y="527"/>
                  </a:lnTo>
                  <a:lnTo>
                    <a:pt x="12539" y="632"/>
                  </a:lnTo>
                  <a:lnTo>
                    <a:pt x="31189" y="8429"/>
                  </a:lnTo>
                  <a:lnTo>
                    <a:pt x="31610" y="8640"/>
                  </a:lnTo>
                  <a:lnTo>
                    <a:pt x="31927" y="9061"/>
                  </a:lnTo>
                  <a:lnTo>
                    <a:pt x="32137" y="9483"/>
                  </a:lnTo>
                  <a:lnTo>
                    <a:pt x="32137" y="9904"/>
                  </a:lnTo>
                  <a:lnTo>
                    <a:pt x="32032" y="10431"/>
                  </a:lnTo>
                  <a:lnTo>
                    <a:pt x="22338" y="36878"/>
                  </a:lnTo>
                  <a:lnTo>
                    <a:pt x="22022" y="37299"/>
                  </a:lnTo>
                  <a:lnTo>
                    <a:pt x="21706" y="37615"/>
                  </a:lnTo>
                  <a:lnTo>
                    <a:pt x="21285" y="37826"/>
                  </a:lnTo>
                  <a:lnTo>
                    <a:pt x="20758" y="37931"/>
                  </a:lnTo>
                  <a:lnTo>
                    <a:pt x="20442" y="37931"/>
                  </a:lnTo>
                  <a:lnTo>
                    <a:pt x="20126" y="37826"/>
                  </a:lnTo>
                  <a:lnTo>
                    <a:pt x="1371" y="29291"/>
                  </a:lnTo>
                  <a:lnTo>
                    <a:pt x="1055" y="29081"/>
                  </a:lnTo>
                  <a:lnTo>
                    <a:pt x="738" y="28659"/>
                  </a:lnTo>
                  <a:lnTo>
                    <a:pt x="528" y="28238"/>
                  </a:lnTo>
                  <a:lnTo>
                    <a:pt x="422" y="27816"/>
                  </a:lnTo>
                  <a:lnTo>
                    <a:pt x="528" y="27184"/>
                  </a:lnTo>
                  <a:lnTo>
                    <a:pt x="8009" y="7902"/>
                  </a:lnTo>
                  <a:lnTo>
                    <a:pt x="8009" y="7692"/>
                  </a:lnTo>
                  <a:lnTo>
                    <a:pt x="7798" y="7586"/>
                  </a:lnTo>
                  <a:lnTo>
                    <a:pt x="7587" y="7586"/>
                  </a:lnTo>
                  <a:lnTo>
                    <a:pt x="7482" y="7692"/>
                  </a:lnTo>
                  <a:lnTo>
                    <a:pt x="106" y="27079"/>
                  </a:lnTo>
                  <a:lnTo>
                    <a:pt x="1" y="27395"/>
                  </a:lnTo>
                  <a:lnTo>
                    <a:pt x="1" y="27816"/>
                  </a:lnTo>
                  <a:lnTo>
                    <a:pt x="1" y="28449"/>
                  </a:lnTo>
                  <a:lnTo>
                    <a:pt x="317" y="28975"/>
                  </a:lnTo>
                  <a:lnTo>
                    <a:pt x="738" y="29397"/>
                  </a:lnTo>
                  <a:lnTo>
                    <a:pt x="1265" y="29713"/>
                  </a:lnTo>
                  <a:lnTo>
                    <a:pt x="19915" y="38247"/>
                  </a:lnTo>
                  <a:lnTo>
                    <a:pt x="20336" y="38353"/>
                  </a:lnTo>
                  <a:lnTo>
                    <a:pt x="20758" y="38458"/>
                  </a:lnTo>
                  <a:lnTo>
                    <a:pt x="21390" y="38353"/>
                  </a:lnTo>
                  <a:lnTo>
                    <a:pt x="22022" y="38037"/>
                  </a:lnTo>
                  <a:lnTo>
                    <a:pt x="22444" y="37615"/>
                  </a:lnTo>
                  <a:lnTo>
                    <a:pt x="22760" y="36983"/>
                  </a:lnTo>
                  <a:lnTo>
                    <a:pt x="32559" y="10642"/>
                  </a:lnTo>
                  <a:lnTo>
                    <a:pt x="32664" y="10326"/>
                  </a:lnTo>
                  <a:lnTo>
                    <a:pt x="32664" y="9904"/>
                  </a:lnTo>
                  <a:lnTo>
                    <a:pt x="32559" y="9272"/>
                  </a:lnTo>
                  <a:lnTo>
                    <a:pt x="32348" y="8745"/>
                  </a:lnTo>
                  <a:lnTo>
                    <a:pt x="31927" y="8324"/>
                  </a:lnTo>
                  <a:lnTo>
                    <a:pt x="31400" y="7902"/>
                  </a:lnTo>
                  <a:lnTo>
                    <a:pt x="12750" y="105"/>
                  </a:lnTo>
                  <a:lnTo>
                    <a:pt x="12329"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951;p57">
              <a:extLst>
                <a:ext uri="{FF2B5EF4-FFF2-40B4-BE49-F238E27FC236}">
                  <a16:creationId xmlns:a16="http://schemas.microsoft.com/office/drawing/2014/main" id="{52C88256-186D-885E-E41C-AF33C009A9CB}"/>
                </a:ext>
              </a:extLst>
            </p:cNvPr>
            <p:cNvSpPr/>
            <p:nvPr/>
          </p:nvSpPr>
          <p:spPr>
            <a:xfrm>
              <a:off x="2123388" y="2235813"/>
              <a:ext cx="31650" cy="60625"/>
            </a:xfrm>
            <a:custGeom>
              <a:avLst/>
              <a:gdLst/>
              <a:ahLst/>
              <a:cxnLst/>
              <a:rect l="l" t="t" r="r" b="b"/>
              <a:pathLst>
                <a:path w="1266" h="2425" extrusionOk="0">
                  <a:moveTo>
                    <a:pt x="949" y="1"/>
                  </a:moveTo>
                  <a:lnTo>
                    <a:pt x="738" y="106"/>
                  </a:lnTo>
                  <a:lnTo>
                    <a:pt x="1" y="2108"/>
                  </a:lnTo>
                  <a:lnTo>
                    <a:pt x="1" y="2319"/>
                  </a:lnTo>
                  <a:lnTo>
                    <a:pt x="211" y="2424"/>
                  </a:lnTo>
                  <a:lnTo>
                    <a:pt x="317" y="2424"/>
                  </a:lnTo>
                  <a:lnTo>
                    <a:pt x="528" y="2319"/>
                  </a:lnTo>
                  <a:lnTo>
                    <a:pt x="1265" y="317"/>
                  </a:lnTo>
                  <a:lnTo>
                    <a:pt x="1265" y="106"/>
                  </a:lnTo>
                  <a:lnTo>
                    <a:pt x="1054"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952;p57">
              <a:extLst>
                <a:ext uri="{FF2B5EF4-FFF2-40B4-BE49-F238E27FC236}">
                  <a16:creationId xmlns:a16="http://schemas.microsoft.com/office/drawing/2014/main" id="{DAF92199-3F1D-E02E-F826-F5DAA98361E0}"/>
                </a:ext>
              </a:extLst>
            </p:cNvPr>
            <p:cNvSpPr/>
            <p:nvPr/>
          </p:nvSpPr>
          <p:spPr>
            <a:xfrm>
              <a:off x="2123388" y="2235813"/>
              <a:ext cx="31650" cy="60625"/>
            </a:xfrm>
            <a:custGeom>
              <a:avLst/>
              <a:gdLst/>
              <a:ahLst/>
              <a:cxnLst/>
              <a:rect l="l" t="t" r="r" b="b"/>
              <a:pathLst>
                <a:path w="1266" h="2425" fill="none" extrusionOk="0">
                  <a:moveTo>
                    <a:pt x="738" y="106"/>
                  </a:moveTo>
                  <a:lnTo>
                    <a:pt x="1" y="2108"/>
                  </a:lnTo>
                  <a:lnTo>
                    <a:pt x="1" y="2108"/>
                  </a:lnTo>
                  <a:lnTo>
                    <a:pt x="1" y="2319"/>
                  </a:lnTo>
                  <a:lnTo>
                    <a:pt x="211" y="2424"/>
                  </a:lnTo>
                  <a:lnTo>
                    <a:pt x="211" y="2424"/>
                  </a:lnTo>
                  <a:lnTo>
                    <a:pt x="317" y="2424"/>
                  </a:lnTo>
                  <a:lnTo>
                    <a:pt x="528" y="2319"/>
                  </a:lnTo>
                  <a:lnTo>
                    <a:pt x="1265" y="317"/>
                  </a:lnTo>
                  <a:lnTo>
                    <a:pt x="1265" y="317"/>
                  </a:lnTo>
                  <a:lnTo>
                    <a:pt x="1265" y="106"/>
                  </a:lnTo>
                  <a:lnTo>
                    <a:pt x="1054" y="1"/>
                  </a:lnTo>
                  <a:lnTo>
                    <a:pt x="1054" y="1"/>
                  </a:lnTo>
                  <a:lnTo>
                    <a:pt x="949" y="1"/>
                  </a:lnTo>
                  <a:lnTo>
                    <a:pt x="738" y="1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2719;p57">
            <a:extLst>
              <a:ext uri="{FF2B5EF4-FFF2-40B4-BE49-F238E27FC236}">
                <a16:creationId xmlns:a16="http://schemas.microsoft.com/office/drawing/2014/main" id="{2CFD775A-C09E-D056-FCA5-97F8A3CD6537}"/>
              </a:ext>
            </a:extLst>
          </p:cNvPr>
          <p:cNvGrpSpPr/>
          <p:nvPr/>
        </p:nvGrpSpPr>
        <p:grpSpPr>
          <a:xfrm>
            <a:off x="549644" y="3124703"/>
            <a:ext cx="854615" cy="1998175"/>
            <a:chOff x="-5145364" y="920736"/>
            <a:chExt cx="1583548" cy="3028792"/>
          </a:xfrm>
        </p:grpSpPr>
        <p:sp>
          <p:nvSpPr>
            <p:cNvPr id="157" name="Google Shape;2720;p57">
              <a:extLst>
                <a:ext uri="{FF2B5EF4-FFF2-40B4-BE49-F238E27FC236}">
                  <a16:creationId xmlns:a16="http://schemas.microsoft.com/office/drawing/2014/main" id="{50643E54-A998-5245-205E-0DD816F69C57}"/>
                </a:ext>
              </a:extLst>
            </p:cNvPr>
            <p:cNvSpPr/>
            <p:nvPr/>
          </p:nvSpPr>
          <p:spPr>
            <a:xfrm>
              <a:off x="-4424371" y="2059815"/>
              <a:ext cx="832929" cy="1889714"/>
            </a:xfrm>
            <a:custGeom>
              <a:avLst/>
              <a:gdLst/>
              <a:ahLst/>
              <a:cxnLst/>
              <a:rect l="l" t="t" r="r" b="b"/>
              <a:pathLst>
                <a:path w="50101" h="113667" extrusionOk="0">
                  <a:moveTo>
                    <a:pt x="40793" y="1"/>
                  </a:moveTo>
                  <a:lnTo>
                    <a:pt x="33863" y="3565"/>
                  </a:lnTo>
                  <a:lnTo>
                    <a:pt x="26338" y="6733"/>
                  </a:lnTo>
                  <a:lnTo>
                    <a:pt x="18417" y="9902"/>
                  </a:lnTo>
                  <a:lnTo>
                    <a:pt x="9902" y="12872"/>
                  </a:lnTo>
                  <a:lnTo>
                    <a:pt x="6733" y="13862"/>
                  </a:lnTo>
                  <a:lnTo>
                    <a:pt x="4159" y="27130"/>
                  </a:lnTo>
                  <a:lnTo>
                    <a:pt x="3961" y="27724"/>
                  </a:lnTo>
                  <a:lnTo>
                    <a:pt x="3961" y="28318"/>
                  </a:lnTo>
                  <a:lnTo>
                    <a:pt x="4159" y="28912"/>
                  </a:lnTo>
                  <a:lnTo>
                    <a:pt x="4555" y="29506"/>
                  </a:lnTo>
                  <a:lnTo>
                    <a:pt x="5347" y="29902"/>
                  </a:lnTo>
                  <a:lnTo>
                    <a:pt x="6733" y="30298"/>
                  </a:lnTo>
                  <a:lnTo>
                    <a:pt x="8515" y="30496"/>
                  </a:lnTo>
                  <a:lnTo>
                    <a:pt x="10100" y="30298"/>
                  </a:lnTo>
                  <a:lnTo>
                    <a:pt x="12080" y="30100"/>
                  </a:lnTo>
                  <a:lnTo>
                    <a:pt x="12278" y="31883"/>
                  </a:lnTo>
                  <a:lnTo>
                    <a:pt x="12476" y="36635"/>
                  </a:lnTo>
                  <a:lnTo>
                    <a:pt x="12674" y="43764"/>
                  </a:lnTo>
                  <a:lnTo>
                    <a:pt x="12674" y="48121"/>
                  </a:lnTo>
                  <a:lnTo>
                    <a:pt x="12476" y="53071"/>
                  </a:lnTo>
                  <a:lnTo>
                    <a:pt x="11882" y="58220"/>
                  </a:lnTo>
                  <a:lnTo>
                    <a:pt x="11288" y="63567"/>
                  </a:lnTo>
                  <a:lnTo>
                    <a:pt x="10298" y="69309"/>
                  </a:lnTo>
                  <a:lnTo>
                    <a:pt x="9109" y="75052"/>
                  </a:lnTo>
                  <a:lnTo>
                    <a:pt x="7327" y="80993"/>
                  </a:lnTo>
                  <a:lnTo>
                    <a:pt x="5347" y="86934"/>
                  </a:lnTo>
                  <a:lnTo>
                    <a:pt x="2971" y="92874"/>
                  </a:lnTo>
                  <a:lnTo>
                    <a:pt x="1386" y="95647"/>
                  </a:lnTo>
                  <a:lnTo>
                    <a:pt x="0" y="98617"/>
                  </a:lnTo>
                  <a:lnTo>
                    <a:pt x="12674" y="113667"/>
                  </a:lnTo>
                  <a:lnTo>
                    <a:pt x="12674" y="105746"/>
                  </a:lnTo>
                  <a:lnTo>
                    <a:pt x="13862" y="104360"/>
                  </a:lnTo>
                  <a:lnTo>
                    <a:pt x="15050" y="102578"/>
                  </a:lnTo>
                  <a:lnTo>
                    <a:pt x="16634" y="100201"/>
                  </a:lnTo>
                  <a:lnTo>
                    <a:pt x="18417" y="97033"/>
                  </a:lnTo>
                  <a:lnTo>
                    <a:pt x="20199" y="93468"/>
                  </a:lnTo>
                  <a:lnTo>
                    <a:pt x="22179" y="89112"/>
                  </a:lnTo>
                  <a:lnTo>
                    <a:pt x="23763" y="84359"/>
                  </a:lnTo>
                  <a:lnTo>
                    <a:pt x="35843" y="92082"/>
                  </a:lnTo>
                  <a:lnTo>
                    <a:pt x="34457" y="85349"/>
                  </a:lnTo>
                  <a:lnTo>
                    <a:pt x="35447" y="84557"/>
                  </a:lnTo>
                  <a:lnTo>
                    <a:pt x="37823" y="82577"/>
                  </a:lnTo>
                  <a:lnTo>
                    <a:pt x="39407" y="80993"/>
                  </a:lnTo>
                  <a:lnTo>
                    <a:pt x="41189" y="79013"/>
                  </a:lnTo>
                  <a:lnTo>
                    <a:pt x="42972" y="76834"/>
                  </a:lnTo>
                  <a:lnTo>
                    <a:pt x="44556" y="74260"/>
                  </a:lnTo>
                  <a:lnTo>
                    <a:pt x="46338" y="71290"/>
                  </a:lnTo>
                  <a:lnTo>
                    <a:pt x="47724" y="68121"/>
                  </a:lnTo>
                  <a:lnTo>
                    <a:pt x="48912" y="64557"/>
                  </a:lnTo>
                  <a:lnTo>
                    <a:pt x="49705" y="60596"/>
                  </a:lnTo>
                  <a:lnTo>
                    <a:pt x="49903" y="58418"/>
                  </a:lnTo>
                  <a:lnTo>
                    <a:pt x="50101" y="56240"/>
                  </a:lnTo>
                  <a:lnTo>
                    <a:pt x="50101" y="54061"/>
                  </a:lnTo>
                  <a:lnTo>
                    <a:pt x="49903" y="51685"/>
                  </a:lnTo>
                  <a:lnTo>
                    <a:pt x="49705" y="49309"/>
                  </a:lnTo>
                  <a:lnTo>
                    <a:pt x="49308" y="46735"/>
                  </a:lnTo>
                  <a:lnTo>
                    <a:pt x="48714" y="44160"/>
                  </a:lnTo>
                  <a:lnTo>
                    <a:pt x="47922" y="41586"/>
                  </a:lnTo>
                  <a:lnTo>
                    <a:pt x="40595" y="22575"/>
                  </a:lnTo>
                  <a:lnTo>
                    <a:pt x="41982" y="22575"/>
                  </a:lnTo>
                  <a:lnTo>
                    <a:pt x="42576" y="22377"/>
                  </a:lnTo>
                  <a:lnTo>
                    <a:pt x="43170" y="21981"/>
                  </a:lnTo>
                  <a:lnTo>
                    <a:pt x="43764" y="21585"/>
                  </a:lnTo>
                  <a:lnTo>
                    <a:pt x="44358" y="20793"/>
                  </a:lnTo>
                  <a:lnTo>
                    <a:pt x="44754" y="20001"/>
                  </a:lnTo>
                  <a:lnTo>
                    <a:pt x="45150" y="18813"/>
                  </a:lnTo>
                  <a:lnTo>
                    <a:pt x="45348" y="17229"/>
                  </a:lnTo>
                  <a:lnTo>
                    <a:pt x="44952" y="15051"/>
                  </a:lnTo>
                  <a:lnTo>
                    <a:pt x="44556" y="12476"/>
                  </a:lnTo>
                  <a:lnTo>
                    <a:pt x="43764" y="9902"/>
                  </a:lnTo>
                  <a:lnTo>
                    <a:pt x="42180" y="4357"/>
                  </a:lnTo>
                  <a:lnTo>
                    <a:pt x="40793" y="1"/>
                  </a:lnTo>
                  <a:close/>
                </a:path>
              </a:pathLst>
            </a:custGeom>
            <a:solidFill>
              <a:srgbClr val="000000">
                <a:alpha val="3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721;p57">
              <a:extLst>
                <a:ext uri="{FF2B5EF4-FFF2-40B4-BE49-F238E27FC236}">
                  <a16:creationId xmlns:a16="http://schemas.microsoft.com/office/drawing/2014/main" id="{450D73BD-CF6B-BE4A-33CB-8ED5D53B5EC4}"/>
                </a:ext>
              </a:extLst>
            </p:cNvPr>
            <p:cNvSpPr/>
            <p:nvPr/>
          </p:nvSpPr>
          <p:spPr>
            <a:xfrm>
              <a:off x="-4523141" y="920736"/>
              <a:ext cx="661742" cy="681492"/>
            </a:xfrm>
            <a:custGeom>
              <a:avLst/>
              <a:gdLst/>
              <a:ahLst/>
              <a:cxnLst/>
              <a:rect l="l" t="t" r="r" b="b"/>
              <a:pathLst>
                <a:path w="39804" h="40992" extrusionOk="0">
                  <a:moveTo>
                    <a:pt x="15248" y="0"/>
                  </a:moveTo>
                  <a:lnTo>
                    <a:pt x="13862" y="396"/>
                  </a:lnTo>
                  <a:lnTo>
                    <a:pt x="12476" y="792"/>
                  </a:lnTo>
                  <a:lnTo>
                    <a:pt x="10892" y="1584"/>
                  </a:lnTo>
                  <a:lnTo>
                    <a:pt x="9506" y="2376"/>
                  </a:lnTo>
                  <a:lnTo>
                    <a:pt x="8120" y="3366"/>
                  </a:lnTo>
                  <a:lnTo>
                    <a:pt x="7129" y="4159"/>
                  </a:lnTo>
                  <a:lnTo>
                    <a:pt x="6337" y="5149"/>
                  </a:lnTo>
                  <a:lnTo>
                    <a:pt x="5545" y="6337"/>
                  </a:lnTo>
                  <a:lnTo>
                    <a:pt x="4951" y="7327"/>
                  </a:lnTo>
                  <a:lnTo>
                    <a:pt x="4159" y="9109"/>
                  </a:lnTo>
                  <a:lnTo>
                    <a:pt x="3763" y="10891"/>
                  </a:lnTo>
                  <a:lnTo>
                    <a:pt x="3763" y="12278"/>
                  </a:lnTo>
                  <a:lnTo>
                    <a:pt x="3763" y="13664"/>
                  </a:lnTo>
                  <a:lnTo>
                    <a:pt x="2971" y="14654"/>
                  </a:lnTo>
                  <a:lnTo>
                    <a:pt x="2179" y="15842"/>
                  </a:lnTo>
                  <a:lnTo>
                    <a:pt x="1387" y="17426"/>
                  </a:lnTo>
                  <a:lnTo>
                    <a:pt x="595" y="19406"/>
                  </a:lnTo>
                  <a:lnTo>
                    <a:pt x="1" y="21783"/>
                  </a:lnTo>
                  <a:lnTo>
                    <a:pt x="1" y="22971"/>
                  </a:lnTo>
                  <a:lnTo>
                    <a:pt x="1" y="24357"/>
                  </a:lnTo>
                  <a:lnTo>
                    <a:pt x="199" y="25743"/>
                  </a:lnTo>
                  <a:lnTo>
                    <a:pt x="397" y="27129"/>
                  </a:lnTo>
                  <a:lnTo>
                    <a:pt x="991" y="28318"/>
                  </a:lnTo>
                  <a:lnTo>
                    <a:pt x="1387" y="29506"/>
                  </a:lnTo>
                  <a:lnTo>
                    <a:pt x="2773" y="31486"/>
                  </a:lnTo>
                  <a:lnTo>
                    <a:pt x="3961" y="32872"/>
                  </a:lnTo>
                  <a:lnTo>
                    <a:pt x="5347" y="33862"/>
                  </a:lnTo>
                  <a:lnTo>
                    <a:pt x="6535" y="34456"/>
                  </a:lnTo>
                  <a:lnTo>
                    <a:pt x="7525" y="34852"/>
                  </a:lnTo>
                  <a:lnTo>
                    <a:pt x="8516" y="35050"/>
                  </a:lnTo>
                  <a:lnTo>
                    <a:pt x="8714" y="35644"/>
                  </a:lnTo>
                  <a:lnTo>
                    <a:pt x="9110" y="37229"/>
                  </a:lnTo>
                  <a:lnTo>
                    <a:pt x="9704" y="38219"/>
                  </a:lnTo>
                  <a:lnTo>
                    <a:pt x="10298" y="39209"/>
                  </a:lnTo>
                  <a:lnTo>
                    <a:pt x="11288" y="40001"/>
                  </a:lnTo>
                  <a:lnTo>
                    <a:pt x="12674" y="40595"/>
                  </a:lnTo>
                  <a:lnTo>
                    <a:pt x="13664" y="40793"/>
                  </a:lnTo>
                  <a:lnTo>
                    <a:pt x="14456" y="40991"/>
                  </a:lnTo>
                  <a:lnTo>
                    <a:pt x="15050" y="40793"/>
                  </a:lnTo>
                  <a:lnTo>
                    <a:pt x="15644" y="40793"/>
                  </a:lnTo>
                  <a:lnTo>
                    <a:pt x="16635" y="40199"/>
                  </a:lnTo>
                  <a:lnTo>
                    <a:pt x="17427" y="39605"/>
                  </a:lnTo>
                  <a:lnTo>
                    <a:pt x="17823" y="38813"/>
                  </a:lnTo>
                  <a:lnTo>
                    <a:pt x="18219" y="38021"/>
                  </a:lnTo>
                  <a:lnTo>
                    <a:pt x="18417" y="37229"/>
                  </a:lnTo>
                  <a:lnTo>
                    <a:pt x="35447" y="14852"/>
                  </a:lnTo>
                  <a:lnTo>
                    <a:pt x="36437" y="14060"/>
                  </a:lnTo>
                  <a:lnTo>
                    <a:pt x="37625" y="13070"/>
                  </a:lnTo>
                  <a:lnTo>
                    <a:pt x="38615" y="11881"/>
                  </a:lnTo>
                  <a:lnTo>
                    <a:pt x="39407" y="10297"/>
                  </a:lnTo>
                  <a:lnTo>
                    <a:pt x="39606" y="9505"/>
                  </a:lnTo>
                  <a:lnTo>
                    <a:pt x="39804" y="8515"/>
                  </a:lnTo>
                  <a:lnTo>
                    <a:pt x="39804" y="7525"/>
                  </a:lnTo>
                  <a:lnTo>
                    <a:pt x="39407" y="6535"/>
                  </a:lnTo>
                  <a:lnTo>
                    <a:pt x="39011" y="5347"/>
                  </a:lnTo>
                  <a:lnTo>
                    <a:pt x="38417" y="4159"/>
                  </a:lnTo>
                  <a:lnTo>
                    <a:pt x="37427" y="3168"/>
                  </a:lnTo>
                  <a:lnTo>
                    <a:pt x="36437" y="2376"/>
                  </a:lnTo>
                  <a:lnTo>
                    <a:pt x="35447" y="1782"/>
                  </a:lnTo>
                  <a:lnTo>
                    <a:pt x="34259" y="1386"/>
                  </a:lnTo>
                  <a:lnTo>
                    <a:pt x="33071" y="1188"/>
                  </a:lnTo>
                  <a:lnTo>
                    <a:pt x="31883" y="990"/>
                  </a:lnTo>
                  <a:lnTo>
                    <a:pt x="29704" y="1386"/>
                  </a:lnTo>
                  <a:lnTo>
                    <a:pt x="27724" y="1782"/>
                  </a:lnTo>
                  <a:lnTo>
                    <a:pt x="25942" y="2376"/>
                  </a:lnTo>
                  <a:lnTo>
                    <a:pt x="24358" y="3168"/>
                  </a:lnTo>
                  <a:lnTo>
                    <a:pt x="23367" y="2376"/>
                  </a:lnTo>
                  <a:lnTo>
                    <a:pt x="22377" y="1584"/>
                  </a:lnTo>
                  <a:lnTo>
                    <a:pt x="20793" y="792"/>
                  </a:lnTo>
                  <a:lnTo>
                    <a:pt x="18813" y="198"/>
                  </a:lnTo>
                  <a:lnTo>
                    <a:pt x="17625"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722;p57">
              <a:extLst>
                <a:ext uri="{FF2B5EF4-FFF2-40B4-BE49-F238E27FC236}">
                  <a16:creationId xmlns:a16="http://schemas.microsoft.com/office/drawing/2014/main" id="{06470850-6958-7FB3-F999-0B7BDD1BB79D}"/>
                </a:ext>
              </a:extLst>
            </p:cNvPr>
            <p:cNvSpPr/>
            <p:nvPr/>
          </p:nvSpPr>
          <p:spPr>
            <a:xfrm>
              <a:off x="-4460597" y="1167634"/>
              <a:ext cx="572864" cy="539930"/>
            </a:xfrm>
            <a:custGeom>
              <a:avLst/>
              <a:gdLst/>
              <a:ahLst/>
              <a:cxnLst/>
              <a:rect l="l" t="t" r="r" b="b"/>
              <a:pathLst>
                <a:path w="34458" h="32477" extrusionOk="0">
                  <a:moveTo>
                    <a:pt x="31685" y="1"/>
                  </a:moveTo>
                  <a:lnTo>
                    <a:pt x="30497" y="595"/>
                  </a:lnTo>
                  <a:lnTo>
                    <a:pt x="28913" y="1189"/>
                  </a:lnTo>
                  <a:lnTo>
                    <a:pt x="26932" y="1783"/>
                  </a:lnTo>
                  <a:lnTo>
                    <a:pt x="24754" y="2179"/>
                  </a:lnTo>
                  <a:lnTo>
                    <a:pt x="21982" y="2179"/>
                  </a:lnTo>
                  <a:lnTo>
                    <a:pt x="20596" y="1981"/>
                  </a:lnTo>
                  <a:lnTo>
                    <a:pt x="19011" y="1783"/>
                  </a:lnTo>
                  <a:lnTo>
                    <a:pt x="17625" y="1189"/>
                  </a:lnTo>
                  <a:lnTo>
                    <a:pt x="16041" y="595"/>
                  </a:lnTo>
                  <a:lnTo>
                    <a:pt x="15447" y="1585"/>
                  </a:lnTo>
                  <a:lnTo>
                    <a:pt x="14457" y="3961"/>
                  </a:lnTo>
                  <a:lnTo>
                    <a:pt x="13467" y="6734"/>
                  </a:lnTo>
                  <a:lnTo>
                    <a:pt x="13269" y="8120"/>
                  </a:lnTo>
                  <a:lnTo>
                    <a:pt x="13269" y="9506"/>
                  </a:lnTo>
                  <a:lnTo>
                    <a:pt x="13269" y="10496"/>
                  </a:lnTo>
                  <a:lnTo>
                    <a:pt x="13071" y="11090"/>
                  </a:lnTo>
                  <a:lnTo>
                    <a:pt x="12675" y="11684"/>
                  </a:lnTo>
                  <a:lnTo>
                    <a:pt x="12081" y="11882"/>
                  </a:lnTo>
                  <a:lnTo>
                    <a:pt x="11486" y="11882"/>
                  </a:lnTo>
                  <a:lnTo>
                    <a:pt x="10892" y="11684"/>
                  </a:lnTo>
                  <a:lnTo>
                    <a:pt x="10298" y="10892"/>
                  </a:lnTo>
                  <a:lnTo>
                    <a:pt x="9704" y="9902"/>
                  </a:lnTo>
                  <a:lnTo>
                    <a:pt x="9308" y="9308"/>
                  </a:lnTo>
                  <a:lnTo>
                    <a:pt x="8912" y="8714"/>
                  </a:lnTo>
                  <a:lnTo>
                    <a:pt x="7724" y="7922"/>
                  </a:lnTo>
                  <a:lnTo>
                    <a:pt x="6536" y="7130"/>
                  </a:lnTo>
                  <a:lnTo>
                    <a:pt x="4952" y="6932"/>
                  </a:lnTo>
                  <a:lnTo>
                    <a:pt x="3565" y="6932"/>
                  </a:lnTo>
                  <a:lnTo>
                    <a:pt x="2179" y="7526"/>
                  </a:lnTo>
                  <a:lnTo>
                    <a:pt x="1585" y="7922"/>
                  </a:lnTo>
                  <a:lnTo>
                    <a:pt x="991" y="8318"/>
                  </a:lnTo>
                  <a:lnTo>
                    <a:pt x="595" y="8912"/>
                  </a:lnTo>
                  <a:lnTo>
                    <a:pt x="199" y="9704"/>
                  </a:lnTo>
                  <a:lnTo>
                    <a:pt x="1" y="10694"/>
                  </a:lnTo>
                  <a:lnTo>
                    <a:pt x="1" y="11486"/>
                  </a:lnTo>
                  <a:lnTo>
                    <a:pt x="199" y="12278"/>
                  </a:lnTo>
                  <a:lnTo>
                    <a:pt x="397" y="13071"/>
                  </a:lnTo>
                  <a:lnTo>
                    <a:pt x="793" y="13863"/>
                  </a:lnTo>
                  <a:lnTo>
                    <a:pt x="1189" y="14655"/>
                  </a:lnTo>
                  <a:lnTo>
                    <a:pt x="1783" y="15249"/>
                  </a:lnTo>
                  <a:lnTo>
                    <a:pt x="2575" y="15843"/>
                  </a:lnTo>
                  <a:lnTo>
                    <a:pt x="3367" y="16239"/>
                  </a:lnTo>
                  <a:lnTo>
                    <a:pt x="4160" y="16437"/>
                  </a:lnTo>
                  <a:lnTo>
                    <a:pt x="4952" y="16635"/>
                  </a:lnTo>
                  <a:lnTo>
                    <a:pt x="5942" y="16635"/>
                  </a:lnTo>
                  <a:lnTo>
                    <a:pt x="6932" y="16437"/>
                  </a:lnTo>
                  <a:lnTo>
                    <a:pt x="7724" y="16041"/>
                  </a:lnTo>
                  <a:lnTo>
                    <a:pt x="8714" y="15249"/>
                  </a:lnTo>
                  <a:lnTo>
                    <a:pt x="9704" y="14457"/>
                  </a:lnTo>
                  <a:lnTo>
                    <a:pt x="10496" y="15843"/>
                  </a:lnTo>
                  <a:lnTo>
                    <a:pt x="11288" y="17427"/>
                  </a:lnTo>
                  <a:lnTo>
                    <a:pt x="12081" y="19605"/>
                  </a:lnTo>
                  <a:lnTo>
                    <a:pt x="12873" y="22378"/>
                  </a:lnTo>
                  <a:lnTo>
                    <a:pt x="13665" y="25348"/>
                  </a:lnTo>
                  <a:lnTo>
                    <a:pt x="14061" y="28714"/>
                  </a:lnTo>
                  <a:lnTo>
                    <a:pt x="14061" y="32477"/>
                  </a:lnTo>
                  <a:lnTo>
                    <a:pt x="23368" y="32477"/>
                  </a:lnTo>
                  <a:lnTo>
                    <a:pt x="23368" y="22378"/>
                  </a:lnTo>
                  <a:lnTo>
                    <a:pt x="25150" y="22180"/>
                  </a:lnTo>
                  <a:lnTo>
                    <a:pt x="26932" y="21982"/>
                  </a:lnTo>
                  <a:lnTo>
                    <a:pt x="28913" y="21586"/>
                  </a:lnTo>
                  <a:lnTo>
                    <a:pt x="29903" y="21190"/>
                  </a:lnTo>
                  <a:lnTo>
                    <a:pt x="30893" y="20595"/>
                  </a:lnTo>
                  <a:lnTo>
                    <a:pt x="31883" y="20001"/>
                  </a:lnTo>
                  <a:lnTo>
                    <a:pt x="32675" y="19209"/>
                  </a:lnTo>
                  <a:lnTo>
                    <a:pt x="33467" y="18219"/>
                  </a:lnTo>
                  <a:lnTo>
                    <a:pt x="34061" y="17229"/>
                  </a:lnTo>
                  <a:lnTo>
                    <a:pt x="34457" y="16041"/>
                  </a:lnTo>
                  <a:lnTo>
                    <a:pt x="34457" y="14457"/>
                  </a:lnTo>
                  <a:lnTo>
                    <a:pt x="34457" y="11486"/>
                  </a:lnTo>
                  <a:lnTo>
                    <a:pt x="34259" y="8714"/>
                  </a:lnTo>
                  <a:lnTo>
                    <a:pt x="33665" y="6338"/>
                  </a:lnTo>
                  <a:lnTo>
                    <a:pt x="33269" y="4159"/>
                  </a:lnTo>
                  <a:lnTo>
                    <a:pt x="32081" y="1189"/>
                  </a:lnTo>
                  <a:lnTo>
                    <a:pt x="31685" y="1"/>
                  </a:lnTo>
                  <a:close/>
                </a:path>
              </a:pathLst>
            </a:custGeom>
            <a:solidFill>
              <a:srgbClr val="FBA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723;p57">
              <a:extLst>
                <a:ext uri="{FF2B5EF4-FFF2-40B4-BE49-F238E27FC236}">
                  <a16:creationId xmlns:a16="http://schemas.microsoft.com/office/drawing/2014/main" id="{42939419-3423-1334-5EEE-529B9B4B3390}"/>
                </a:ext>
              </a:extLst>
            </p:cNvPr>
            <p:cNvSpPr/>
            <p:nvPr/>
          </p:nvSpPr>
          <p:spPr>
            <a:xfrm>
              <a:off x="-3983227" y="1236777"/>
              <a:ext cx="72452" cy="32934"/>
            </a:xfrm>
            <a:custGeom>
              <a:avLst/>
              <a:gdLst/>
              <a:ahLst/>
              <a:cxnLst/>
              <a:rect l="l" t="t" r="r" b="b"/>
              <a:pathLst>
                <a:path w="4358" h="1981" extrusionOk="0">
                  <a:moveTo>
                    <a:pt x="1783" y="0"/>
                  </a:moveTo>
                  <a:lnTo>
                    <a:pt x="1387" y="198"/>
                  </a:lnTo>
                  <a:lnTo>
                    <a:pt x="595" y="792"/>
                  </a:lnTo>
                  <a:lnTo>
                    <a:pt x="1" y="1585"/>
                  </a:lnTo>
                  <a:lnTo>
                    <a:pt x="1" y="1783"/>
                  </a:lnTo>
                  <a:lnTo>
                    <a:pt x="199" y="1981"/>
                  </a:lnTo>
                  <a:lnTo>
                    <a:pt x="397" y="1981"/>
                  </a:lnTo>
                  <a:lnTo>
                    <a:pt x="595" y="1783"/>
                  </a:lnTo>
                  <a:lnTo>
                    <a:pt x="991" y="1189"/>
                  </a:lnTo>
                  <a:lnTo>
                    <a:pt x="1585" y="792"/>
                  </a:lnTo>
                  <a:lnTo>
                    <a:pt x="2377" y="594"/>
                  </a:lnTo>
                  <a:lnTo>
                    <a:pt x="2971" y="594"/>
                  </a:lnTo>
                  <a:lnTo>
                    <a:pt x="3763" y="1189"/>
                  </a:lnTo>
                  <a:lnTo>
                    <a:pt x="3961" y="1189"/>
                  </a:lnTo>
                  <a:lnTo>
                    <a:pt x="4159" y="991"/>
                  </a:lnTo>
                  <a:lnTo>
                    <a:pt x="4357" y="792"/>
                  </a:lnTo>
                  <a:lnTo>
                    <a:pt x="4159" y="594"/>
                  </a:lnTo>
                  <a:lnTo>
                    <a:pt x="3169" y="198"/>
                  </a:lnTo>
                  <a:lnTo>
                    <a:pt x="2377"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724;p57">
              <a:extLst>
                <a:ext uri="{FF2B5EF4-FFF2-40B4-BE49-F238E27FC236}">
                  <a16:creationId xmlns:a16="http://schemas.microsoft.com/office/drawing/2014/main" id="{334FAEEE-81DE-52D7-1A18-56BE23273677}"/>
                </a:ext>
              </a:extLst>
            </p:cNvPr>
            <p:cNvSpPr/>
            <p:nvPr/>
          </p:nvSpPr>
          <p:spPr>
            <a:xfrm>
              <a:off x="-4164290" y="1282862"/>
              <a:ext cx="95477" cy="49409"/>
            </a:xfrm>
            <a:custGeom>
              <a:avLst/>
              <a:gdLst/>
              <a:ahLst/>
              <a:cxnLst/>
              <a:rect l="l" t="t" r="r" b="b"/>
              <a:pathLst>
                <a:path w="5743" h="2972" extrusionOk="0">
                  <a:moveTo>
                    <a:pt x="3367" y="1"/>
                  </a:moveTo>
                  <a:lnTo>
                    <a:pt x="2575" y="199"/>
                  </a:lnTo>
                  <a:lnTo>
                    <a:pt x="1584" y="595"/>
                  </a:lnTo>
                  <a:lnTo>
                    <a:pt x="792" y="1387"/>
                  </a:lnTo>
                  <a:lnTo>
                    <a:pt x="0" y="2575"/>
                  </a:lnTo>
                  <a:lnTo>
                    <a:pt x="0" y="2773"/>
                  </a:lnTo>
                  <a:lnTo>
                    <a:pt x="198" y="2971"/>
                  </a:lnTo>
                  <a:lnTo>
                    <a:pt x="396" y="2971"/>
                  </a:lnTo>
                  <a:lnTo>
                    <a:pt x="594" y="2773"/>
                  </a:lnTo>
                  <a:lnTo>
                    <a:pt x="1188" y="1783"/>
                  </a:lnTo>
                  <a:lnTo>
                    <a:pt x="1782" y="991"/>
                  </a:lnTo>
                  <a:lnTo>
                    <a:pt x="2575" y="793"/>
                  </a:lnTo>
                  <a:lnTo>
                    <a:pt x="3367" y="595"/>
                  </a:lnTo>
                  <a:lnTo>
                    <a:pt x="4753" y="793"/>
                  </a:lnTo>
                  <a:lnTo>
                    <a:pt x="5149" y="991"/>
                  </a:lnTo>
                  <a:lnTo>
                    <a:pt x="5545" y="991"/>
                  </a:lnTo>
                  <a:lnTo>
                    <a:pt x="5743" y="595"/>
                  </a:lnTo>
                  <a:lnTo>
                    <a:pt x="5545" y="595"/>
                  </a:lnTo>
                  <a:lnTo>
                    <a:pt x="4951" y="199"/>
                  </a:lnTo>
                  <a:lnTo>
                    <a:pt x="4159" y="199"/>
                  </a:lnTo>
                  <a:lnTo>
                    <a:pt x="3367"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725;p57">
              <a:extLst>
                <a:ext uri="{FF2B5EF4-FFF2-40B4-BE49-F238E27FC236}">
                  <a16:creationId xmlns:a16="http://schemas.microsoft.com/office/drawing/2014/main" id="{EB5A18BB-E599-A971-7F3A-1496DC66E951}"/>
                </a:ext>
              </a:extLst>
            </p:cNvPr>
            <p:cNvSpPr/>
            <p:nvPr/>
          </p:nvSpPr>
          <p:spPr>
            <a:xfrm>
              <a:off x="-4121497" y="1342130"/>
              <a:ext cx="151454" cy="55976"/>
            </a:xfrm>
            <a:custGeom>
              <a:avLst/>
              <a:gdLst/>
              <a:ahLst/>
              <a:cxnLst/>
              <a:rect l="l" t="t" r="r" b="b"/>
              <a:pathLst>
                <a:path w="9110" h="3367" extrusionOk="0">
                  <a:moveTo>
                    <a:pt x="8912" y="0"/>
                  </a:moveTo>
                  <a:lnTo>
                    <a:pt x="8714" y="198"/>
                  </a:lnTo>
                  <a:lnTo>
                    <a:pt x="7922" y="594"/>
                  </a:lnTo>
                  <a:lnTo>
                    <a:pt x="6337" y="1584"/>
                  </a:lnTo>
                  <a:lnTo>
                    <a:pt x="5347" y="1980"/>
                  </a:lnTo>
                  <a:lnTo>
                    <a:pt x="4159" y="2376"/>
                  </a:lnTo>
                  <a:lnTo>
                    <a:pt x="2773" y="2575"/>
                  </a:lnTo>
                  <a:lnTo>
                    <a:pt x="1189" y="2773"/>
                  </a:lnTo>
                  <a:lnTo>
                    <a:pt x="1" y="2773"/>
                  </a:lnTo>
                  <a:lnTo>
                    <a:pt x="1" y="2971"/>
                  </a:lnTo>
                  <a:lnTo>
                    <a:pt x="1" y="3169"/>
                  </a:lnTo>
                  <a:lnTo>
                    <a:pt x="199" y="3367"/>
                  </a:lnTo>
                  <a:lnTo>
                    <a:pt x="1189" y="3367"/>
                  </a:lnTo>
                  <a:lnTo>
                    <a:pt x="2971" y="3169"/>
                  </a:lnTo>
                  <a:lnTo>
                    <a:pt x="4357" y="2971"/>
                  </a:lnTo>
                  <a:lnTo>
                    <a:pt x="5743" y="2575"/>
                  </a:lnTo>
                  <a:lnTo>
                    <a:pt x="6931" y="1980"/>
                  </a:lnTo>
                  <a:lnTo>
                    <a:pt x="8516" y="990"/>
                  </a:lnTo>
                  <a:lnTo>
                    <a:pt x="9110" y="594"/>
                  </a:lnTo>
                  <a:lnTo>
                    <a:pt x="9110" y="396"/>
                  </a:lnTo>
                  <a:lnTo>
                    <a:pt x="9110" y="198"/>
                  </a:lnTo>
                  <a:lnTo>
                    <a:pt x="8912"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726;p57">
              <a:extLst>
                <a:ext uri="{FF2B5EF4-FFF2-40B4-BE49-F238E27FC236}">
                  <a16:creationId xmlns:a16="http://schemas.microsoft.com/office/drawing/2014/main" id="{3F756040-0CEA-5119-8B60-34A818C6A763}"/>
                </a:ext>
              </a:extLst>
            </p:cNvPr>
            <p:cNvSpPr/>
            <p:nvPr/>
          </p:nvSpPr>
          <p:spPr>
            <a:xfrm>
              <a:off x="-4230142" y="1417840"/>
              <a:ext cx="92202" cy="92202"/>
            </a:xfrm>
            <a:custGeom>
              <a:avLst/>
              <a:gdLst/>
              <a:ahLst/>
              <a:cxnLst/>
              <a:rect l="l" t="t" r="r" b="b"/>
              <a:pathLst>
                <a:path w="5546" h="5546" extrusionOk="0">
                  <a:moveTo>
                    <a:pt x="2773" y="1"/>
                  </a:moveTo>
                  <a:lnTo>
                    <a:pt x="1783" y="199"/>
                  </a:lnTo>
                  <a:lnTo>
                    <a:pt x="793" y="793"/>
                  </a:lnTo>
                  <a:lnTo>
                    <a:pt x="199" y="1783"/>
                  </a:lnTo>
                  <a:lnTo>
                    <a:pt x="1" y="2773"/>
                  </a:lnTo>
                  <a:lnTo>
                    <a:pt x="199" y="3763"/>
                  </a:lnTo>
                  <a:lnTo>
                    <a:pt x="793" y="4753"/>
                  </a:lnTo>
                  <a:lnTo>
                    <a:pt x="1783" y="5347"/>
                  </a:lnTo>
                  <a:lnTo>
                    <a:pt x="2773" y="5545"/>
                  </a:lnTo>
                  <a:lnTo>
                    <a:pt x="3763" y="5347"/>
                  </a:lnTo>
                  <a:lnTo>
                    <a:pt x="4753" y="4753"/>
                  </a:lnTo>
                  <a:lnTo>
                    <a:pt x="5347" y="3763"/>
                  </a:lnTo>
                  <a:lnTo>
                    <a:pt x="5545" y="2773"/>
                  </a:lnTo>
                  <a:lnTo>
                    <a:pt x="5347" y="1783"/>
                  </a:lnTo>
                  <a:lnTo>
                    <a:pt x="4753" y="793"/>
                  </a:lnTo>
                  <a:lnTo>
                    <a:pt x="3763" y="199"/>
                  </a:lnTo>
                  <a:lnTo>
                    <a:pt x="2773" y="1"/>
                  </a:lnTo>
                  <a:close/>
                </a:path>
              </a:pathLst>
            </a:custGeom>
            <a:solidFill>
              <a:srgbClr val="EF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727;p57">
              <a:extLst>
                <a:ext uri="{FF2B5EF4-FFF2-40B4-BE49-F238E27FC236}">
                  <a16:creationId xmlns:a16="http://schemas.microsoft.com/office/drawing/2014/main" id="{DC42AECD-C357-9CF1-4A2C-9B67DAD87005}"/>
                </a:ext>
              </a:extLst>
            </p:cNvPr>
            <p:cNvSpPr/>
            <p:nvPr/>
          </p:nvSpPr>
          <p:spPr>
            <a:xfrm>
              <a:off x="-3947018" y="1375047"/>
              <a:ext cx="59285" cy="88910"/>
            </a:xfrm>
            <a:custGeom>
              <a:avLst/>
              <a:gdLst/>
              <a:ahLst/>
              <a:cxnLst/>
              <a:rect l="l" t="t" r="r" b="b"/>
              <a:pathLst>
                <a:path w="3566" h="5348" extrusionOk="0">
                  <a:moveTo>
                    <a:pt x="2773" y="0"/>
                  </a:moveTo>
                  <a:lnTo>
                    <a:pt x="1585" y="198"/>
                  </a:lnTo>
                  <a:lnTo>
                    <a:pt x="793" y="793"/>
                  </a:lnTo>
                  <a:lnTo>
                    <a:pt x="199" y="1585"/>
                  </a:lnTo>
                  <a:lnTo>
                    <a:pt x="1" y="2575"/>
                  </a:lnTo>
                  <a:lnTo>
                    <a:pt x="199" y="3763"/>
                  </a:lnTo>
                  <a:lnTo>
                    <a:pt x="793" y="4555"/>
                  </a:lnTo>
                  <a:lnTo>
                    <a:pt x="1585" y="5149"/>
                  </a:lnTo>
                  <a:lnTo>
                    <a:pt x="2773" y="5347"/>
                  </a:lnTo>
                  <a:lnTo>
                    <a:pt x="3367" y="3961"/>
                  </a:lnTo>
                  <a:lnTo>
                    <a:pt x="3565" y="1981"/>
                  </a:lnTo>
                  <a:lnTo>
                    <a:pt x="3565" y="0"/>
                  </a:lnTo>
                  <a:close/>
                </a:path>
              </a:pathLst>
            </a:custGeom>
            <a:solidFill>
              <a:srgbClr val="EF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728;p57">
              <a:extLst>
                <a:ext uri="{FF2B5EF4-FFF2-40B4-BE49-F238E27FC236}">
                  <a16:creationId xmlns:a16="http://schemas.microsoft.com/office/drawing/2014/main" id="{F5E29A95-B8C2-B03F-DFF4-CB11D6603876}"/>
                </a:ext>
              </a:extLst>
            </p:cNvPr>
            <p:cNvSpPr/>
            <p:nvPr/>
          </p:nvSpPr>
          <p:spPr>
            <a:xfrm>
              <a:off x="-4151123" y="1526485"/>
              <a:ext cx="79019" cy="69160"/>
            </a:xfrm>
            <a:custGeom>
              <a:avLst/>
              <a:gdLst/>
              <a:ahLst/>
              <a:cxnLst/>
              <a:rect l="l" t="t" r="r" b="b"/>
              <a:pathLst>
                <a:path w="4753" h="4160" extrusionOk="0">
                  <a:moveTo>
                    <a:pt x="0" y="1"/>
                  </a:moveTo>
                  <a:lnTo>
                    <a:pt x="594" y="1387"/>
                  </a:lnTo>
                  <a:lnTo>
                    <a:pt x="1387" y="2377"/>
                  </a:lnTo>
                  <a:lnTo>
                    <a:pt x="2179" y="2971"/>
                  </a:lnTo>
                  <a:lnTo>
                    <a:pt x="2971" y="3565"/>
                  </a:lnTo>
                  <a:lnTo>
                    <a:pt x="4357" y="3961"/>
                  </a:lnTo>
                  <a:lnTo>
                    <a:pt x="4753" y="4159"/>
                  </a:lnTo>
                  <a:lnTo>
                    <a:pt x="4753" y="793"/>
                  </a:lnTo>
                  <a:lnTo>
                    <a:pt x="2971" y="595"/>
                  </a:lnTo>
                  <a:lnTo>
                    <a:pt x="1387" y="397"/>
                  </a:lnTo>
                  <a:lnTo>
                    <a:pt x="0" y="1"/>
                  </a:lnTo>
                  <a:close/>
                </a:path>
              </a:pathLst>
            </a:custGeom>
            <a:solidFill>
              <a:srgbClr val="EF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729;p57">
              <a:extLst>
                <a:ext uri="{FF2B5EF4-FFF2-40B4-BE49-F238E27FC236}">
                  <a16:creationId xmlns:a16="http://schemas.microsoft.com/office/drawing/2014/main" id="{9593E0BF-8674-CF66-DB30-7B478382B5C6}"/>
                </a:ext>
              </a:extLst>
            </p:cNvPr>
            <p:cNvSpPr/>
            <p:nvPr/>
          </p:nvSpPr>
          <p:spPr>
            <a:xfrm>
              <a:off x="-4414496" y="1322379"/>
              <a:ext cx="46101" cy="52685"/>
            </a:xfrm>
            <a:custGeom>
              <a:avLst/>
              <a:gdLst/>
              <a:ahLst/>
              <a:cxnLst/>
              <a:rect l="l" t="t" r="r" b="b"/>
              <a:pathLst>
                <a:path w="2773" h="3169" extrusionOk="0">
                  <a:moveTo>
                    <a:pt x="2179" y="0"/>
                  </a:moveTo>
                  <a:lnTo>
                    <a:pt x="0" y="2772"/>
                  </a:lnTo>
                  <a:lnTo>
                    <a:pt x="0" y="2970"/>
                  </a:lnTo>
                  <a:lnTo>
                    <a:pt x="0" y="3168"/>
                  </a:lnTo>
                  <a:lnTo>
                    <a:pt x="396" y="3168"/>
                  </a:lnTo>
                  <a:lnTo>
                    <a:pt x="2773" y="396"/>
                  </a:lnTo>
                  <a:lnTo>
                    <a:pt x="2773" y="198"/>
                  </a:lnTo>
                  <a:lnTo>
                    <a:pt x="2773"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730;p57">
              <a:extLst>
                <a:ext uri="{FF2B5EF4-FFF2-40B4-BE49-F238E27FC236}">
                  <a16:creationId xmlns:a16="http://schemas.microsoft.com/office/drawing/2014/main" id="{2FBB574F-1B1B-4353-9854-AB5E189E628E}"/>
                </a:ext>
              </a:extLst>
            </p:cNvPr>
            <p:cNvSpPr/>
            <p:nvPr/>
          </p:nvSpPr>
          <p:spPr>
            <a:xfrm>
              <a:off x="-4414496" y="1322379"/>
              <a:ext cx="46101" cy="52685"/>
            </a:xfrm>
            <a:custGeom>
              <a:avLst/>
              <a:gdLst/>
              <a:ahLst/>
              <a:cxnLst/>
              <a:rect l="l" t="t" r="r" b="b"/>
              <a:pathLst>
                <a:path w="2773" h="3169" fill="none" extrusionOk="0">
                  <a:moveTo>
                    <a:pt x="2179" y="0"/>
                  </a:moveTo>
                  <a:lnTo>
                    <a:pt x="0" y="2772"/>
                  </a:lnTo>
                  <a:lnTo>
                    <a:pt x="0" y="2772"/>
                  </a:lnTo>
                  <a:lnTo>
                    <a:pt x="0" y="2970"/>
                  </a:lnTo>
                  <a:lnTo>
                    <a:pt x="0" y="3168"/>
                  </a:lnTo>
                  <a:lnTo>
                    <a:pt x="0" y="3168"/>
                  </a:lnTo>
                  <a:lnTo>
                    <a:pt x="198" y="3168"/>
                  </a:lnTo>
                  <a:lnTo>
                    <a:pt x="396" y="3168"/>
                  </a:lnTo>
                  <a:lnTo>
                    <a:pt x="2773" y="396"/>
                  </a:lnTo>
                  <a:lnTo>
                    <a:pt x="2773" y="396"/>
                  </a:lnTo>
                  <a:lnTo>
                    <a:pt x="2773" y="198"/>
                  </a:lnTo>
                  <a:lnTo>
                    <a:pt x="2773" y="0"/>
                  </a:lnTo>
                  <a:lnTo>
                    <a:pt x="2773" y="0"/>
                  </a:lnTo>
                  <a:lnTo>
                    <a:pt x="2377" y="0"/>
                  </a:lnTo>
                  <a:lnTo>
                    <a:pt x="21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731;p57">
              <a:extLst>
                <a:ext uri="{FF2B5EF4-FFF2-40B4-BE49-F238E27FC236}">
                  <a16:creationId xmlns:a16="http://schemas.microsoft.com/office/drawing/2014/main" id="{BC70144F-800B-5E8A-6D5B-5D6F9DCE36EA}"/>
                </a:ext>
              </a:extLst>
            </p:cNvPr>
            <p:cNvSpPr/>
            <p:nvPr/>
          </p:nvSpPr>
          <p:spPr>
            <a:xfrm>
              <a:off x="-4398037" y="1342130"/>
              <a:ext cx="42809" cy="42809"/>
            </a:xfrm>
            <a:custGeom>
              <a:avLst/>
              <a:gdLst/>
              <a:ahLst/>
              <a:cxnLst/>
              <a:rect l="l" t="t" r="r" b="b"/>
              <a:pathLst>
                <a:path w="2575" h="2575" extrusionOk="0">
                  <a:moveTo>
                    <a:pt x="397" y="0"/>
                  </a:moveTo>
                  <a:lnTo>
                    <a:pt x="198" y="198"/>
                  </a:lnTo>
                  <a:lnTo>
                    <a:pt x="0" y="396"/>
                  </a:lnTo>
                  <a:lnTo>
                    <a:pt x="198" y="594"/>
                  </a:lnTo>
                  <a:lnTo>
                    <a:pt x="2179" y="2575"/>
                  </a:lnTo>
                  <a:lnTo>
                    <a:pt x="2575" y="2575"/>
                  </a:lnTo>
                  <a:lnTo>
                    <a:pt x="2575" y="2376"/>
                  </a:lnTo>
                  <a:lnTo>
                    <a:pt x="2575" y="2178"/>
                  </a:lnTo>
                  <a:lnTo>
                    <a:pt x="595" y="198"/>
                  </a:lnTo>
                  <a:lnTo>
                    <a:pt x="397"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732;p57">
              <a:extLst>
                <a:ext uri="{FF2B5EF4-FFF2-40B4-BE49-F238E27FC236}">
                  <a16:creationId xmlns:a16="http://schemas.microsoft.com/office/drawing/2014/main" id="{04C80335-2691-D21F-D917-2A76CC4DE688}"/>
                </a:ext>
              </a:extLst>
            </p:cNvPr>
            <p:cNvSpPr/>
            <p:nvPr/>
          </p:nvSpPr>
          <p:spPr>
            <a:xfrm>
              <a:off x="-4398037" y="1342130"/>
              <a:ext cx="42809" cy="42809"/>
            </a:xfrm>
            <a:custGeom>
              <a:avLst/>
              <a:gdLst/>
              <a:ahLst/>
              <a:cxnLst/>
              <a:rect l="l" t="t" r="r" b="b"/>
              <a:pathLst>
                <a:path w="2575" h="2575" fill="none" extrusionOk="0">
                  <a:moveTo>
                    <a:pt x="2575" y="2178"/>
                  </a:moveTo>
                  <a:lnTo>
                    <a:pt x="595" y="198"/>
                  </a:lnTo>
                  <a:lnTo>
                    <a:pt x="595" y="198"/>
                  </a:lnTo>
                  <a:lnTo>
                    <a:pt x="397" y="0"/>
                  </a:lnTo>
                  <a:lnTo>
                    <a:pt x="198" y="198"/>
                  </a:lnTo>
                  <a:lnTo>
                    <a:pt x="198" y="198"/>
                  </a:lnTo>
                  <a:lnTo>
                    <a:pt x="0" y="396"/>
                  </a:lnTo>
                  <a:lnTo>
                    <a:pt x="198" y="594"/>
                  </a:lnTo>
                  <a:lnTo>
                    <a:pt x="2179" y="2575"/>
                  </a:lnTo>
                  <a:lnTo>
                    <a:pt x="2179" y="2575"/>
                  </a:lnTo>
                  <a:lnTo>
                    <a:pt x="2377" y="2575"/>
                  </a:lnTo>
                  <a:lnTo>
                    <a:pt x="2575" y="2575"/>
                  </a:lnTo>
                  <a:lnTo>
                    <a:pt x="2575" y="2575"/>
                  </a:lnTo>
                  <a:lnTo>
                    <a:pt x="2575" y="2376"/>
                  </a:lnTo>
                  <a:lnTo>
                    <a:pt x="2575" y="21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733;p57">
              <a:extLst>
                <a:ext uri="{FF2B5EF4-FFF2-40B4-BE49-F238E27FC236}">
                  <a16:creationId xmlns:a16="http://schemas.microsoft.com/office/drawing/2014/main" id="{7A06EDDB-3013-FF67-4E10-A5857CA6EEF3}"/>
                </a:ext>
              </a:extLst>
            </p:cNvPr>
            <p:cNvSpPr/>
            <p:nvPr/>
          </p:nvSpPr>
          <p:spPr>
            <a:xfrm>
              <a:off x="-4039187" y="1256528"/>
              <a:ext cx="42809" cy="55976"/>
            </a:xfrm>
            <a:custGeom>
              <a:avLst/>
              <a:gdLst/>
              <a:ahLst/>
              <a:cxnLst/>
              <a:rect l="l" t="t" r="r" b="b"/>
              <a:pathLst>
                <a:path w="2575" h="3367" extrusionOk="0">
                  <a:moveTo>
                    <a:pt x="0" y="1"/>
                  </a:moveTo>
                  <a:lnTo>
                    <a:pt x="0" y="397"/>
                  </a:lnTo>
                  <a:lnTo>
                    <a:pt x="396" y="991"/>
                  </a:lnTo>
                  <a:lnTo>
                    <a:pt x="792" y="1585"/>
                  </a:lnTo>
                  <a:lnTo>
                    <a:pt x="1188" y="1783"/>
                  </a:lnTo>
                  <a:lnTo>
                    <a:pt x="1584" y="1981"/>
                  </a:lnTo>
                  <a:lnTo>
                    <a:pt x="1980" y="2179"/>
                  </a:lnTo>
                  <a:lnTo>
                    <a:pt x="1980" y="2377"/>
                  </a:lnTo>
                  <a:lnTo>
                    <a:pt x="1980" y="2575"/>
                  </a:lnTo>
                  <a:lnTo>
                    <a:pt x="1386" y="2773"/>
                  </a:lnTo>
                  <a:lnTo>
                    <a:pt x="1188" y="2971"/>
                  </a:lnTo>
                  <a:lnTo>
                    <a:pt x="1188" y="3169"/>
                  </a:lnTo>
                  <a:lnTo>
                    <a:pt x="1386" y="3367"/>
                  </a:lnTo>
                  <a:lnTo>
                    <a:pt x="1584" y="3367"/>
                  </a:lnTo>
                  <a:lnTo>
                    <a:pt x="2376" y="2971"/>
                  </a:lnTo>
                  <a:lnTo>
                    <a:pt x="2574" y="2773"/>
                  </a:lnTo>
                  <a:lnTo>
                    <a:pt x="2574" y="2377"/>
                  </a:lnTo>
                  <a:lnTo>
                    <a:pt x="2574" y="1981"/>
                  </a:lnTo>
                  <a:lnTo>
                    <a:pt x="2376" y="1783"/>
                  </a:lnTo>
                  <a:lnTo>
                    <a:pt x="1980" y="1585"/>
                  </a:lnTo>
                  <a:lnTo>
                    <a:pt x="1584" y="1387"/>
                  </a:lnTo>
                  <a:lnTo>
                    <a:pt x="1188" y="1189"/>
                  </a:lnTo>
                  <a:lnTo>
                    <a:pt x="792" y="595"/>
                  </a:lnTo>
                  <a:lnTo>
                    <a:pt x="594" y="199"/>
                  </a:lnTo>
                  <a:lnTo>
                    <a:pt x="594"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734;p57">
              <a:extLst>
                <a:ext uri="{FF2B5EF4-FFF2-40B4-BE49-F238E27FC236}">
                  <a16:creationId xmlns:a16="http://schemas.microsoft.com/office/drawing/2014/main" id="{BC6B97E8-A261-14B0-8FDC-94520A193C1B}"/>
                </a:ext>
              </a:extLst>
            </p:cNvPr>
            <p:cNvSpPr/>
            <p:nvPr/>
          </p:nvSpPr>
          <p:spPr>
            <a:xfrm>
              <a:off x="-4384870" y="2339647"/>
              <a:ext cx="678200" cy="184388"/>
            </a:xfrm>
            <a:custGeom>
              <a:avLst/>
              <a:gdLst/>
              <a:ahLst/>
              <a:cxnLst/>
              <a:rect l="l" t="t" r="r" b="b"/>
              <a:pathLst>
                <a:path w="40794" h="11091" extrusionOk="0">
                  <a:moveTo>
                    <a:pt x="34457" y="1"/>
                  </a:moveTo>
                  <a:lnTo>
                    <a:pt x="28318" y="199"/>
                  </a:lnTo>
                  <a:lnTo>
                    <a:pt x="20991" y="793"/>
                  </a:lnTo>
                  <a:lnTo>
                    <a:pt x="17229" y="1189"/>
                  </a:lnTo>
                  <a:lnTo>
                    <a:pt x="13664" y="1783"/>
                  </a:lnTo>
                  <a:lnTo>
                    <a:pt x="10100" y="2773"/>
                  </a:lnTo>
                  <a:lnTo>
                    <a:pt x="7129" y="3763"/>
                  </a:lnTo>
                  <a:lnTo>
                    <a:pt x="4357" y="4951"/>
                  </a:lnTo>
                  <a:lnTo>
                    <a:pt x="3169" y="5743"/>
                  </a:lnTo>
                  <a:lnTo>
                    <a:pt x="2179" y="6536"/>
                  </a:lnTo>
                  <a:lnTo>
                    <a:pt x="1387" y="7328"/>
                  </a:lnTo>
                  <a:lnTo>
                    <a:pt x="793" y="8318"/>
                  </a:lnTo>
                  <a:lnTo>
                    <a:pt x="397" y="9308"/>
                  </a:lnTo>
                  <a:lnTo>
                    <a:pt x="1" y="10298"/>
                  </a:lnTo>
                  <a:lnTo>
                    <a:pt x="199" y="10496"/>
                  </a:lnTo>
                  <a:lnTo>
                    <a:pt x="199" y="10694"/>
                  </a:lnTo>
                  <a:lnTo>
                    <a:pt x="793" y="10892"/>
                  </a:lnTo>
                  <a:lnTo>
                    <a:pt x="1783" y="11090"/>
                  </a:lnTo>
                  <a:lnTo>
                    <a:pt x="2971" y="10892"/>
                  </a:lnTo>
                  <a:lnTo>
                    <a:pt x="6139" y="10496"/>
                  </a:lnTo>
                  <a:lnTo>
                    <a:pt x="9506" y="9704"/>
                  </a:lnTo>
                  <a:lnTo>
                    <a:pt x="14456" y="8318"/>
                  </a:lnTo>
                  <a:lnTo>
                    <a:pt x="20991" y="6140"/>
                  </a:lnTo>
                  <a:lnTo>
                    <a:pt x="24358" y="5149"/>
                  </a:lnTo>
                  <a:lnTo>
                    <a:pt x="27526" y="4357"/>
                  </a:lnTo>
                  <a:lnTo>
                    <a:pt x="30100" y="3961"/>
                  </a:lnTo>
                  <a:lnTo>
                    <a:pt x="31289" y="3961"/>
                  </a:lnTo>
                  <a:lnTo>
                    <a:pt x="32081" y="4159"/>
                  </a:lnTo>
                  <a:lnTo>
                    <a:pt x="33665" y="4357"/>
                  </a:lnTo>
                  <a:lnTo>
                    <a:pt x="35249" y="4357"/>
                  </a:lnTo>
                  <a:lnTo>
                    <a:pt x="36833" y="4159"/>
                  </a:lnTo>
                  <a:lnTo>
                    <a:pt x="38219" y="3565"/>
                  </a:lnTo>
                  <a:lnTo>
                    <a:pt x="39408" y="2971"/>
                  </a:lnTo>
                  <a:lnTo>
                    <a:pt x="40200" y="2179"/>
                  </a:lnTo>
                  <a:lnTo>
                    <a:pt x="40596" y="1783"/>
                  </a:lnTo>
                  <a:lnTo>
                    <a:pt x="40794" y="1189"/>
                  </a:lnTo>
                  <a:lnTo>
                    <a:pt x="40794" y="595"/>
                  </a:lnTo>
                  <a:lnTo>
                    <a:pt x="40596" y="1"/>
                  </a:lnTo>
                  <a:close/>
                </a:path>
              </a:pathLst>
            </a:custGeom>
            <a:solidFill>
              <a:srgbClr val="C92F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735;p57">
              <a:extLst>
                <a:ext uri="{FF2B5EF4-FFF2-40B4-BE49-F238E27FC236}">
                  <a16:creationId xmlns:a16="http://schemas.microsoft.com/office/drawing/2014/main" id="{BFC82647-893C-E4D9-8B65-44D36C35A205}"/>
                </a:ext>
              </a:extLst>
            </p:cNvPr>
            <p:cNvSpPr/>
            <p:nvPr/>
          </p:nvSpPr>
          <p:spPr>
            <a:xfrm>
              <a:off x="-3956893" y="2685330"/>
              <a:ext cx="395076" cy="530055"/>
            </a:xfrm>
            <a:custGeom>
              <a:avLst/>
              <a:gdLst/>
              <a:ahLst/>
              <a:cxnLst/>
              <a:rect l="l" t="t" r="r" b="b"/>
              <a:pathLst>
                <a:path w="23764" h="31883" extrusionOk="0">
                  <a:moveTo>
                    <a:pt x="23170" y="0"/>
                  </a:moveTo>
                  <a:lnTo>
                    <a:pt x="9506" y="594"/>
                  </a:lnTo>
                  <a:lnTo>
                    <a:pt x="1387" y="7921"/>
                  </a:lnTo>
                  <a:lnTo>
                    <a:pt x="1387" y="10298"/>
                  </a:lnTo>
                  <a:lnTo>
                    <a:pt x="1189" y="12872"/>
                  </a:lnTo>
                  <a:lnTo>
                    <a:pt x="793" y="15644"/>
                  </a:lnTo>
                  <a:lnTo>
                    <a:pt x="1" y="18417"/>
                  </a:lnTo>
                  <a:lnTo>
                    <a:pt x="6140" y="31882"/>
                  </a:lnTo>
                  <a:lnTo>
                    <a:pt x="16041" y="30100"/>
                  </a:lnTo>
                  <a:lnTo>
                    <a:pt x="17625" y="27328"/>
                  </a:lnTo>
                  <a:lnTo>
                    <a:pt x="19011" y="24555"/>
                  </a:lnTo>
                  <a:lnTo>
                    <a:pt x="20199" y="21783"/>
                  </a:lnTo>
                  <a:lnTo>
                    <a:pt x="21387" y="18615"/>
                  </a:lnTo>
                  <a:lnTo>
                    <a:pt x="22378" y="15644"/>
                  </a:lnTo>
                  <a:lnTo>
                    <a:pt x="22972" y="12278"/>
                  </a:lnTo>
                  <a:lnTo>
                    <a:pt x="23566" y="9110"/>
                  </a:lnTo>
                  <a:lnTo>
                    <a:pt x="23764" y="5743"/>
                  </a:lnTo>
                  <a:lnTo>
                    <a:pt x="23566" y="2773"/>
                  </a:lnTo>
                  <a:lnTo>
                    <a:pt x="23170" y="0"/>
                  </a:lnTo>
                  <a:close/>
                </a:path>
              </a:pathLst>
            </a:custGeom>
            <a:solidFill>
              <a:srgbClr val="FBA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736;p57">
              <a:extLst>
                <a:ext uri="{FF2B5EF4-FFF2-40B4-BE49-F238E27FC236}">
                  <a16:creationId xmlns:a16="http://schemas.microsoft.com/office/drawing/2014/main" id="{343FDDE3-1ACE-ED97-647C-9E6D8E10926B}"/>
                </a:ext>
              </a:extLst>
            </p:cNvPr>
            <p:cNvSpPr/>
            <p:nvPr/>
          </p:nvSpPr>
          <p:spPr>
            <a:xfrm>
              <a:off x="-3956893" y="2708372"/>
              <a:ext cx="144870" cy="414827"/>
            </a:xfrm>
            <a:custGeom>
              <a:avLst/>
              <a:gdLst/>
              <a:ahLst/>
              <a:cxnLst/>
              <a:rect l="l" t="t" r="r" b="b"/>
              <a:pathLst>
                <a:path w="8714" h="24952" extrusionOk="0">
                  <a:moveTo>
                    <a:pt x="8714" y="1"/>
                  </a:moveTo>
                  <a:lnTo>
                    <a:pt x="1387" y="6535"/>
                  </a:lnTo>
                  <a:lnTo>
                    <a:pt x="1387" y="8912"/>
                  </a:lnTo>
                  <a:lnTo>
                    <a:pt x="1189" y="11486"/>
                  </a:lnTo>
                  <a:lnTo>
                    <a:pt x="793" y="14258"/>
                  </a:lnTo>
                  <a:lnTo>
                    <a:pt x="1" y="17031"/>
                  </a:lnTo>
                  <a:lnTo>
                    <a:pt x="3565" y="24952"/>
                  </a:lnTo>
                  <a:lnTo>
                    <a:pt x="5149" y="19803"/>
                  </a:lnTo>
                  <a:lnTo>
                    <a:pt x="6536" y="13862"/>
                  </a:lnTo>
                  <a:lnTo>
                    <a:pt x="7724" y="7327"/>
                  </a:lnTo>
                  <a:lnTo>
                    <a:pt x="8714" y="1"/>
                  </a:lnTo>
                  <a:close/>
                </a:path>
              </a:pathLst>
            </a:custGeom>
            <a:solidFill>
              <a:srgbClr val="ED96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737;p57">
              <a:extLst>
                <a:ext uri="{FF2B5EF4-FFF2-40B4-BE49-F238E27FC236}">
                  <a16:creationId xmlns:a16="http://schemas.microsoft.com/office/drawing/2014/main" id="{0AAB4704-8896-D69A-6FE7-789D8E007B0B}"/>
                </a:ext>
              </a:extLst>
            </p:cNvPr>
            <p:cNvSpPr/>
            <p:nvPr/>
          </p:nvSpPr>
          <p:spPr>
            <a:xfrm>
              <a:off x="-4193916" y="2240877"/>
              <a:ext cx="622224" cy="576156"/>
            </a:xfrm>
            <a:custGeom>
              <a:avLst/>
              <a:gdLst/>
              <a:ahLst/>
              <a:cxnLst/>
              <a:rect l="l" t="t" r="r" b="b"/>
              <a:pathLst>
                <a:path w="37427" h="34656" extrusionOk="0">
                  <a:moveTo>
                    <a:pt x="12080" y="1"/>
                  </a:moveTo>
                  <a:lnTo>
                    <a:pt x="0" y="13863"/>
                  </a:lnTo>
                  <a:lnTo>
                    <a:pt x="2376" y="15051"/>
                  </a:lnTo>
                  <a:lnTo>
                    <a:pt x="4753" y="16635"/>
                  </a:lnTo>
                  <a:lnTo>
                    <a:pt x="7525" y="19011"/>
                  </a:lnTo>
                  <a:lnTo>
                    <a:pt x="8911" y="20200"/>
                  </a:lnTo>
                  <a:lnTo>
                    <a:pt x="10297" y="21784"/>
                  </a:lnTo>
                  <a:lnTo>
                    <a:pt x="11485" y="23566"/>
                  </a:lnTo>
                  <a:lnTo>
                    <a:pt x="12674" y="25348"/>
                  </a:lnTo>
                  <a:lnTo>
                    <a:pt x="13862" y="27526"/>
                  </a:lnTo>
                  <a:lnTo>
                    <a:pt x="14654" y="29705"/>
                  </a:lnTo>
                  <a:lnTo>
                    <a:pt x="15248" y="32081"/>
                  </a:lnTo>
                  <a:lnTo>
                    <a:pt x="15644" y="34655"/>
                  </a:lnTo>
                  <a:lnTo>
                    <a:pt x="37427" y="26734"/>
                  </a:lnTo>
                  <a:lnTo>
                    <a:pt x="36635" y="23566"/>
                  </a:lnTo>
                  <a:lnTo>
                    <a:pt x="35248" y="20596"/>
                  </a:lnTo>
                  <a:lnTo>
                    <a:pt x="33664" y="17823"/>
                  </a:lnTo>
                  <a:lnTo>
                    <a:pt x="31882" y="15249"/>
                  </a:lnTo>
                  <a:lnTo>
                    <a:pt x="29902" y="12675"/>
                  </a:lnTo>
                  <a:lnTo>
                    <a:pt x="27723" y="10496"/>
                  </a:lnTo>
                  <a:lnTo>
                    <a:pt x="25545" y="8516"/>
                  </a:lnTo>
                  <a:lnTo>
                    <a:pt x="23367" y="6734"/>
                  </a:lnTo>
                  <a:lnTo>
                    <a:pt x="21189" y="5150"/>
                  </a:lnTo>
                  <a:lnTo>
                    <a:pt x="19208" y="3961"/>
                  </a:lnTo>
                  <a:lnTo>
                    <a:pt x="15446" y="1783"/>
                  </a:lnTo>
                  <a:lnTo>
                    <a:pt x="13070" y="397"/>
                  </a:lnTo>
                  <a:lnTo>
                    <a:pt x="12080" y="1"/>
                  </a:lnTo>
                  <a:close/>
                </a:path>
              </a:pathLst>
            </a:custGeom>
            <a:solidFill>
              <a:srgbClr val="42B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738;p57">
              <a:extLst>
                <a:ext uri="{FF2B5EF4-FFF2-40B4-BE49-F238E27FC236}">
                  <a16:creationId xmlns:a16="http://schemas.microsoft.com/office/drawing/2014/main" id="{C8FA9AED-683E-0E64-1552-FF2D4755E2D9}"/>
                </a:ext>
              </a:extLst>
            </p:cNvPr>
            <p:cNvSpPr/>
            <p:nvPr/>
          </p:nvSpPr>
          <p:spPr>
            <a:xfrm>
              <a:off x="-4193916" y="2240877"/>
              <a:ext cx="487246" cy="576156"/>
            </a:xfrm>
            <a:custGeom>
              <a:avLst/>
              <a:gdLst/>
              <a:ahLst/>
              <a:cxnLst/>
              <a:rect l="l" t="t" r="r" b="b"/>
              <a:pathLst>
                <a:path w="29308" h="34656" extrusionOk="0">
                  <a:moveTo>
                    <a:pt x="12080" y="1"/>
                  </a:moveTo>
                  <a:lnTo>
                    <a:pt x="0" y="13863"/>
                  </a:lnTo>
                  <a:lnTo>
                    <a:pt x="2376" y="15051"/>
                  </a:lnTo>
                  <a:lnTo>
                    <a:pt x="4753" y="16635"/>
                  </a:lnTo>
                  <a:lnTo>
                    <a:pt x="7525" y="19011"/>
                  </a:lnTo>
                  <a:lnTo>
                    <a:pt x="8911" y="20200"/>
                  </a:lnTo>
                  <a:lnTo>
                    <a:pt x="10297" y="21784"/>
                  </a:lnTo>
                  <a:lnTo>
                    <a:pt x="11485" y="23566"/>
                  </a:lnTo>
                  <a:lnTo>
                    <a:pt x="12674" y="25348"/>
                  </a:lnTo>
                  <a:lnTo>
                    <a:pt x="13862" y="27526"/>
                  </a:lnTo>
                  <a:lnTo>
                    <a:pt x="14654" y="29705"/>
                  </a:lnTo>
                  <a:lnTo>
                    <a:pt x="15248" y="32081"/>
                  </a:lnTo>
                  <a:lnTo>
                    <a:pt x="15644" y="34655"/>
                  </a:lnTo>
                  <a:lnTo>
                    <a:pt x="22377" y="32279"/>
                  </a:lnTo>
                  <a:lnTo>
                    <a:pt x="22971" y="27923"/>
                  </a:lnTo>
                  <a:lnTo>
                    <a:pt x="23367" y="23368"/>
                  </a:lnTo>
                  <a:lnTo>
                    <a:pt x="23565" y="18615"/>
                  </a:lnTo>
                  <a:lnTo>
                    <a:pt x="23763" y="13467"/>
                  </a:lnTo>
                  <a:lnTo>
                    <a:pt x="26337" y="12873"/>
                  </a:lnTo>
                  <a:lnTo>
                    <a:pt x="29308" y="12081"/>
                  </a:lnTo>
                  <a:lnTo>
                    <a:pt x="26337" y="9308"/>
                  </a:lnTo>
                  <a:lnTo>
                    <a:pt x="23367" y="6734"/>
                  </a:lnTo>
                  <a:lnTo>
                    <a:pt x="20595" y="4754"/>
                  </a:lnTo>
                  <a:lnTo>
                    <a:pt x="17822" y="3169"/>
                  </a:lnTo>
                  <a:lnTo>
                    <a:pt x="13664" y="793"/>
                  </a:lnTo>
                  <a:lnTo>
                    <a:pt x="12080" y="1"/>
                  </a:lnTo>
                  <a:close/>
                </a:path>
              </a:pathLst>
            </a:custGeom>
            <a:solidFill>
              <a:srgbClr val="29A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739;p57">
              <a:extLst>
                <a:ext uri="{FF2B5EF4-FFF2-40B4-BE49-F238E27FC236}">
                  <a16:creationId xmlns:a16="http://schemas.microsoft.com/office/drawing/2014/main" id="{E3C558EF-A01F-C376-0719-E6B0D9C9865D}"/>
                </a:ext>
              </a:extLst>
            </p:cNvPr>
            <p:cNvSpPr/>
            <p:nvPr/>
          </p:nvSpPr>
          <p:spPr>
            <a:xfrm>
              <a:off x="-4121497" y="2991496"/>
              <a:ext cx="431286" cy="447761"/>
            </a:xfrm>
            <a:custGeom>
              <a:avLst/>
              <a:gdLst/>
              <a:ahLst/>
              <a:cxnLst/>
              <a:rect l="l" t="t" r="r" b="b"/>
              <a:pathLst>
                <a:path w="25942" h="26933" extrusionOk="0">
                  <a:moveTo>
                    <a:pt x="9902" y="1"/>
                  </a:moveTo>
                  <a:lnTo>
                    <a:pt x="8318" y="3763"/>
                  </a:lnTo>
                  <a:lnTo>
                    <a:pt x="6139" y="7724"/>
                  </a:lnTo>
                  <a:lnTo>
                    <a:pt x="3565" y="12080"/>
                  </a:lnTo>
                  <a:lnTo>
                    <a:pt x="1" y="16437"/>
                  </a:lnTo>
                  <a:lnTo>
                    <a:pt x="6337" y="23962"/>
                  </a:lnTo>
                  <a:lnTo>
                    <a:pt x="14456" y="26932"/>
                  </a:lnTo>
                  <a:lnTo>
                    <a:pt x="15447" y="25744"/>
                  </a:lnTo>
                  <a:lnTo>
                    <a:pt x="18219" y="22774"/>
                  </a:lnTo>
                  <a:lnTo>
                    <a:pt x="20001" y="20397"/>
                  </a:lnTo>
                  <a:lnTo>
                    <a:pt x="21981" y="17823"/>
                  </a:lnTo>
                  <a:lnTo>
                    <a:pt x="23962" y="14853"/>
                  </a:lnTo>
                  <a:lnTo>
                    <a:pt x="25942" y="11684"/>
                  </a:lnTo>
                  <a:lnTo>
                    <a:pt x="99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740;p57">
              <a:extLst>
                <a:ext uri="{FF2B5EF4-FFF2-40B4-BE49-F238E27FC236}">
                  <a16:creationId xmlns:a16="http://schemas.microsoft.com/office/drawing/2014/main" id="{D0C5B696-B88C-2AB4-49EA-FC33AEDB6985}"/>
                </a:ext>
              </a:extLst>
            </p:cNvPr>
            <p:cNvSpPr/>
            <p:nvPr/>
          </p:nvSpPr>
          <p:spPr>
            <a:xfrm>
              <a:off x="-4121497" y="2991496"/>
              <a:ext cx="246931" cy="398368"/>
            </a:xfrm>
            <a:custGeom>
              <a:avLst/>
              <a:gdLst/>
              <a:ahLst/>
              <a:cxnLst/>
              <a:rect l="l" t="t" r="r" b="b"/>
              <a:pathLst>
                <a:path w="14853" h="23962" extrusionOk="0">
                  <a:moveTo>
                    <a:pt x="9902" y="1"/>
                  </a:moveTo>
                  <a:lnTo>
                    <a:pt x="8318" y="3763"/>
                  </a:lnTo>
                  <a:lnTo>
                    <a:pt x="6139" y="7724"/>
                  </a:lnTo>
                  <a:lnTo>
                    <a:pt x="3565" y="12080"/>
                  </a:lnTo>
                  <a:lnTo>
                    <a:pt x="1" y="16437"/>
                  </a:lnTo>
                  <a:lnTo>
                    <a:pt x="6337" y="23962"/>
                  </a:lnTo>
                  <a:lnTo>
                    <a:pt x="8120" y="20793"/>
                  </a:lnTo>
                  <a:lnTo>
                    <a:pt x="10298" y="16437"/>
                  </a:lnTo>
                  <a:lnTo>
                    <a:pt x="11486" y="13664"/>
                  </a:lnTo>
                  <a:lnTo>
                    <a:pt x="12674" y="10694"/>
                  </a:lnTo>
                  <a:lnTo>
                    <a:pt x="13664" y="7328"/>
                  </a:lnTo>
                  <a:lnTo>
                    <a:pt x="14852" y="3565"/>
                  </a:lnTo>
                  <a:lnTo>
                    <a:pt x="9902" y="1"/>
                  </a:lnTo>
                  <a:close/>
                </a:path>
              </a:pathLst>
            </a:custGeom>
            <a:solidFill>
              <a:srgbClr val="DFD6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741;p57">
              <a:extLst>
                <a:ext uri="{FF2B5EF4-FFF2-40B4-BE49-F238E27FC236}">
                  <a16:creationId xmlns:a16="http://schemas.microsoft.com/office/drawing/2014/main" id="{5084AA6D-CEA8-5C66-392C-E06436467043}"/>
                </a:ext>
              </a:extLst>
            </p:cNvPr>
            <p:cNvSpPr/>
            <p:nvPr/>
          </p:nvSpPr>
          <p:spPr>
            <a:xfrm>
              <a:off x="-4131372" y="3264745"/>
              <a:ext cx="276557" cy="266682"/>
            </a:xfrm>
            <a:custGeom>
              <a:avLst/>
              <a:gdLst/>
              <a:ahLst/>
              <a:cxnLst/>
              <a:rect l="l" t="t" r="r" b="b"/>
              <a:pathLst>
                <a:path w="16635" h="16041" extrusionOk="0">
                  <a:moveTo>
                    <a:pt x="595" y="1"/>
                  </a:moveTo>
                  <a:lnTo>
                    <a:pt x="0" y="4555"/>
                  </a:lnTo>
                  <a:lnTo>
                    <a:pt x="16635" y="16041"/>
                  </a:lnTo>
                  <a:lnTo>
                    <a:pt x="15050" y="10496"/>
                  </a:lnTo>
                  <a:lnTo>
                    <a:pt x="595"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742;p57">
              <a:extLst>
                <a:ext uri="{FF2B5EF4-FFF2-40B4-BE49-F238E27FC236}">
                  <a16:creationId xmlns:a16="http://schemas.microsoft.com/office/drawing/2014/main" id="{90E92A36-390C-CAD1-9DFC-E898607F263D}"/>
                </a:ext>
              </a:extLst>
            </p:cNvPr>
            <p:cNvSpPr/>
            <p:nvPr/>
          </p:nvSpPr>
          <p:spPr>
            <a:xfrm>
              <a:off x="-4131372" y="3264745"/>
              <a:ext cx="134995" cy="144870"/>
            </a:xfrm>
            <a:custGeom>
              <a:avLst/>
              <a:gdLst/>
              <a:ahLst/>
              <a:cxnLst/>
              <a:rect l="l" t="t" r="r" b="b"/>
              <a:pathLst>
                <a:path w="8120" h="8714" extrusionOk="0">
                  <a:moveTo>
                    <a:pt x="595" y="1"/>
                  </a:moveTo>
                  <a:lnTo>
                    <a:pt x="0" y="4555"/>
                  </a:lnTo>
                  <a:lnTo>
                    <a:pt x="6139" y="8714"/>
                  </a:lnTo>
                  <a:lnTo>
                    <a:pt x="8119" y="5545"/>
                  </a:lnTo>
                  <a:lnTo>
                    <a:pt x="595" y="1"/>
                  </a:lnTo>
                  <a:close/>
                </a:path>
              </a:pathLst>
            </a:custGeom>
            <a:solidFill>
              <a:srgbClr val="2B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743;p57">
              <a:extLst>
                <a:ext uri="{FF2B5EF4-FFF2-40B4-BE49-F238E27FC236}">
                  <a16:creationId xmlns:a16="http://schemas.microsoft.com/office/drawing/2014/main" id="{76D09489-2C40-19EB-AF74-26FEE1D0CD52}"/>
                </a:ext>
              </a:extLst>
            </p:cNvPr>
            <p:cNvSpPr/>
            <p:nvPr/>
          </p:nvSpPr>
          <p:spPr>
            <a:xfrm>
              <a:off x="-4878699" y="1961045"/>
              <a:ext cx="464220" cy="589323"/>
            </a:xfrm>
            <a:custGeom>
              <a:avLst/>
              <a:gdLst/>
              <a:ahLst/>
              <a:cxnLst/>
              <a:rect l="l" t="t" r="r" b="b"/>
              <a:pathLst>
                <a:path w="27923" h="35448" extrusionOk="0">
                  <a:moveTo>
                    <a:pt x="19011" y="1"/>
                  </a:moveTo>
                  <a:lnTo>
                    <a:pt x="16239" y="3367"/>
                  </a:lnTo>
                  <a:lnTo>
                    <a:pt x="13665" y="6734"/>
                  </a:lnTo>
                  <a:lnTo>
                    <a:pt x="11486" y="9902"/>
                  </a:lnTo>
                  <a:lnTo>
                    <a:pt x="9704" y="12674"/>
                  </a:lnTo>
                  <a:lnTo>
                    <a:pt x="7130" y="16833"/>
                  </a:lnTo>
                  <a:lnTo>
                    <a:pt x="6140" y="18417"/>
                  </a:lnTo>
                  <a:lnTo>
                    <a:pt x="5347" y="19209"/>
                  </a:lnTo>
                  <a:lnTo>
                    <a:pt x="2971" y="22774"/>
                  </a:lnTo>
                  <a:lnTo>
                    <a:pt x="1387" y="25150"/>
                  </a:lnTo>
                  <a:lnTo>
                    <a:pt x="199" y="26932"/>
                  </a:lnTo>
                  <a:lnTo>
                    <a:pt x="1" y="27526"/>
                  </a:lnTo>
                  <a:lnTo>
                    <a:pt x="1" y="27922"/>
                  </a:lnTo>
                  <a:lnTo>
                    <a:pt x="397" y="27922"/>
                  </a:lnTo>
                  <a:lnTo>
                    <a:pt x="991" y="27526"/>
                  </a:lnTo>
                  <a:lnTo>
                    <a:pt x="2575" y="26536"/>
                  </a:lnTo>
                  <a:lnTo>
                    <a:pt x="4753" y="24754"/>
                  </a:lnTo>
                  <a:lnTo>
                    <a:pt x="2971" y="27922"/>
                  </a:lnTo>
                  <a:lnTo>
                    <a:pt x="1981" y="30101"/>
                  </a:lnTo>
                  <a:lnTo>
                    <a:pt x="1783" y="31091"/>
                  </a:lnTo>
                  <a:lnTo>
                    <a:pt x="1783" y="31487"/>
                  </a:lnTo>
                  <a:lnTo>
                    <a:pt x="1981" y="31685"/>
                  </a:lnTo>
                  <a:lnTo>
                    <a:pt x="2179" y="31487"/>
                  </a:lnTo>
                  <a:lnTo>
                    <a:pt x="2971" y="31091"/>
                  </a:lnTo>
                  <a:lnTo>
                    <a:pt x="4555" y="29309"/>
                  </a:lnTo>
                  <a:lnTo>
                    <a:pt x="6932" y="26536"/>
                  </a:lnTo>
                  <a:lnTo>
                    <a:pt x="6932" y="26536"/>
                  </a:lnTo>
                  <a:lnTo>
                    <a:pt x="6536" y="27724"/>
                  </a:lnTo>
                  <a:lnTo>
                    <a:pt x="5546" y="30101"/>
                  </a:lnTo>
                  <a:lnTo>
                    <a:pt x="5149" y="32675"/>
                  </a:lnTo>
                  <a:lnTo>
                    <a:pt x="4951" y="33665"/>
                  </a:lnTo>
                  <a:lnTo>
                    <a:pt x="5149" y="34061"/>
                  </a:lnTo>
                  <a:lnTo>
                    <a:pt x="5347" y="34259"/>
                  </a:lnTo>
                  <a:lnTo>
                    <a:pt x="5546" y="34259"/>
                  </a:lnTo>
                  <a:lnTo>
                    <a:pt x="5744" y="34061"/>
                  </a:lnTo>
                  <a:lnTo>
                    <a:pt x="6338" y="33467"/>
                  </a:lnTo>
                  <a:lnTo>
                    <a:pt x="6932" y="32477"/>
                  </a:lnTo>
                  <a:lnTo>
                    <a:pt x="7724" y="31289"/>
                  </a:lnTo>
                  <a:lnTo>
                    <a:pt x="8714" y="28913"/>
                  </a:lnTo>
                  <a:lnTo>
                    <a:pt x="9110" y="27922"/>
                  </a:lnTo>
                  <a:lnTo>
                    <a:pt x="8714" y="31487"/>
                  </a:lnTo>
                  <a:lnTo>
                    <a:pt x="8516" y="34061"/>
                  </a:lnTo>
                  <a:lnTo>
                    <a:pt x="8714" y="35051"/>
                  </a:lnTo>
                  <a:lnTo>
                    <a:pt x="8912" y="35447"/>
                  </a:lnTo>
                  <a:lnTo>
                    <a:pt x="9308" y="35447"/>
                  </a:lnTo>
                  <a:lnTo>
                    <a:pt x="9506" y="35249"/>
                  </a:lnTo>
                  <a:lnTo>
                    <a:pt x="10100" y="34457"/>
                  </a:lnTo>
                  <a:lnTo>
                    <a:pt x="11090" y="31289"/>
                  </a:lnTo>
                  <a:lnTo>
                    <a:pt x="12278" y="26932"/>
                  </a:lnTo>
                  <a:lnTo>
                    <a:pt x="13268" y="28714"/>
                  </a:lnTo>
                  <a:lnTo>
                    <a:pt x="14061" y="29705"/>
                  </a:lnTo>
                  <a:lnTo>
                    <a:pt x="14655" y="30101"/>
                  </a:lnTo>
                  <a:lnTo>
                    <a:pt x="15051" y="30101"/>
                  </a:lnTo>
                  <a:lnTo>
                    <a:pt x="15447" y="29903"/>
                  </a:lnTo>
                  <a:lnTo>
                    <a:pt x="15447" y="29507"/>
                  </a:lnTo>
                  <a:lnTo>
                    <a:pt x="15447" y="28120"/>
                  </a:lnTo>
                  <a:lnTo>
                    <a:pt x="14259" y="24358"/>
                  </a:lnTo>
                  <a:lnTo>
                    <a:pt x="15249" y="23170"/>
                  </a:lnTo>
                  <a:lnTo>
                    <a:pt x="18021" y="20199"/>
                  </a:lnTo>
                  <a:lnTo>
                    <a:pt x="22378" y="15843"/>
                  </a:lnTo>
                  <a:lnTo>
                    <a:pt x="24952" y="13467"/>
                  </a:lnTo>
                  <a:lnTo>
                    <a:pt x="27922" y="10892"/>
                  </a:lnTo>
                  <a:lnTo>
                    <a:pt x="26932" y="2773"/>
                  </a:lnTo>
                  <a:lnTo>
                    <a:pt x="19011" y="1"/>
                  </a:lnTo>
                  <a:close/>
                </a:path>
              </a:pathLst>
            </a:custGeom>
            <a:solidFill>
              <a:srgbClr val="FBA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744;p57">
              <a:extLst>
                <a:ext uri="{FF2B5EF4-FFF2-40B4-BE49-F238E27FC236}">
                  <a16:creationId xmlns:a16="http://schemas.microsoft.com/office/drawing/2014/main" id="{41B56CA2-A204-C009-76FD-BC186AB565DF}"/>
                </a:ext>
              </a:extLst>
            </p:cNvPr>
            <p:cNvSpPr/>
            <p:nvPr/>
          </p:nvSpPr>
          <p:spPr>
            <a:xfrm>
              <a:off x="-4885283" y="2263936"/>
              <a:ext cx="269973" cy="293016"/>
            </a:xfrm>
            <a:custGeom>
              <a:avLst/>
              <a:gdLst/>
              <a:ahLst/>
              <a:cxnLst/>
              <a:rect l="l" t="t" r="r" b="b"/>
              <a:pathLst>
                <a:path w="16239" h="17625" extrusionOk="0">
                  <a:moveTo>
                    <a:pt x="6338" y="0"/>
                  </a:moveTo>
                  <a:lnTo>
                    <a:pt x="5545" y="990"/>
                  </a:lnTo>
                  <a:lnTo>
                    <a:pt x="3169" y="4357"/>
                  </a:lnTo>
                  <a:lnTo>
                    <a:pt x="1585" y="6535"/>
                  </a:lnTo>
                  <a:lnTo>
                    <a:pt x="595" y="8119"/>
                  </a:lnTo>
                  <a:lnTo>
                    <a:pt x="199" y="8911"/>
                  </a:lnTo>
                  <a:lnTo>
                    <a:pt x="1" y="9505"/>
                  </a:lnTo>
                  <a:lnTo>
                    <a:pt x="199" y="9703"/>
                  </a:lnTo>
                  <a:lnTo>
                    <a:pt x="199" y="9901"/>
                  </a:lnTo>
                  <a:lnTo>
                    <a:pt x="595" y="10099"/>
                  </a:lnTo>
                  <a:lnTo>
                    <a:pt x="1189" y="9901"/>
                  </a:lnTo>
                  <a:lnTo>
                    <a:pt x="2377" y="9109"/>
                  </a:lnTo>
                  <a:lnTo>
                    <a:pt x="3763" y="8119"/>
                  </a:lnTo>
                  <a:lnTo>
                    <a:pt x="4103" y="7822"/>
                  </a:lnTo>
                  <a:lnTo>
                    <a:pt x="3367" y="9109"/>
                  </a:lnTo>
                  <a:lnTo>
                    <a:pt x="2377" y="11288"/>
                  </a:lnTo>
                  <a:lnTo>
                    <a:pt x="1981" y="12278"/>
                  </a:lnTo>
                  <a:lnTo>
                    <a:pt x="1783" y="13070"/>
                  </a:lnTo>
                  <a:lnTo>
                    <a:pt x="1783" y="13268"/>
                  </a:lnTo>
                  <a:lnTo>
                    <a:pt x="1981" y="13466"/>
                  </a:lnTo>
                  <a:lnTo>
                    <a:pt x="2377" y="13664"/>
                  </a:lnTo>
                  <a:lnTo>
                    <a:pt x="2773" y="13664"/>
                  </a:lnTo>
                  <a:lnTo>
                    <a:pt x="2971" y="13466"/>
                  </a:lnTo>
                  <a:lnTo>
                    <a:pt x="4357" y="12278"/>
                  </a:lnTo>
                  <a:lnTo>
                    <a:pt x="5743" y="10495"/>
                  </a:lnTo>
                  <a:lnTo>
                    <a:pt x="6490" y="9667"/>
                  </a:lnTo>
                  <a:lnTo>
                    <a:pt x="6490" y="9667"/>
                  </a:lnTo>
                  <a:lnTo>
                    <a:pt x="6140" y="10892"/>
                  </a:lnTo>
                  <a:lnTo>
                    <a:pt x="5347" y="13070"/>
                  </a:lnTo>
                  <a:lnTo>
                    <a:pt x="5149" y="15050"/>
                  </a:lnTo>
                  <a:lnTo>
                    <a:pt x="5149" y="15842"/>
                  </a:lnTo>
                  <a:lnTo>
                    <a:pt x="5347" y="16040"/>
                  </a:lnTo>
                  <a:lnTo>
                    <a:pt x="5545" y="16238"/>
                  </a:lnTo>
                  <a:lnTo>
                    <a:pt x="6338" y="16238"/>
                  </a:lnTo>
                  <a:lnTo>
                    <a:pt x="6536" y="16040"/>
                  </a:lnTo>
                  <a:lnTo>
                    <a:pt x="7130" y="15248"/>
                  </a:lnTo>
                  <a:lnTo>
                    <a:pt x="7724" y="14456"/>
                  </a:lnTo>
                  <a:lnTo>
                    <a:pt x="8858" y="12026"/>
                  </a:lnTo>
                  <a:lnTo>
                    <a:pt x="8858" y="12026"/>
                  </a:lnTo>
                  <a:lnTo>
                    <a:pt x="8714" y="13466"/>
                  </a:lnTo>
                  <a:lnTo>
                    <a:pt x="8714" y="15248"/>
                  </a:lnTo>
                  <a:lnTo>
                    <a:pt x="8714" y="16634"/>
                  </a:lnTo>
                  <a:lnTo>
                    <a:pt x="8912" y="17228"/>
                  </a:lnTo>
                  <a:lnTo>
                    <a:pt x="9308" y="17624"/>
                  </a:lnTo>
                  <a:lnTo>
                    <a:pt x="9506" y="17624"/>
                  </a:lnTo>
                  <a:lnTo>
                    <a:pt x="9902" y="17426"/>
                  </a:lnTo>
                  <a:lnTo>
                    <a:pt x="10496" y="16634"/>
                  </a:lnTo>
                  <a:lnTo>
                    <a:pt x="11288" y="14654"/>
                  </a:lnTo>
                  <a:lnTo>
                    <a:pt x="12278" y="11882"/>
                  </a:lnTo>
                  <a:lnTo>
                    <a:pt x="12857" y="9569"/>
                  </a:lnTo>
                  <a:lnTo>
                    <a:pt x="13268" y="10495"/>
                  </a:lnTo>
                  <a:lnTo>
                    <a:pt x="14259" y="11684"/>
                  </a:lnTo>
                  <a:lnTo>
                    <a:pt x="14655" y="12080"/>
                  </a:lnTo>
                  <a:lnTo>
                    <a:pt x="15249" y="12278"/>
                  </a:lnTo>
                  <a:lnTo>
                    <a:pt x="15447" y="12278"/>
                  </a:lnTo>
                  <a:lnTo>
                    <a:pt x="15843" y="12080"/>
                  </a:lnTo>
                  <a:lnTo>
                    <a:pt x="16041" y="11684"/>
                  </a:lnTo>
                  <a:lnTo>
                    <a:pt x="16239" y="11090"/>
                  </a:lnTo>
                  <a:lnTo>
                    <a:pt x="16041" y="9901"/>
                  </a:lnTo>
                  <a:lnTo>
                    <a:pt x="15843" y="8713"/>
                  </a:lnTo>
                  <a:lnTo>
                    <a:pt x="15051" y="6139"/>
                  </a:lnTo>
                  <a:lnTo>
                    <a:pt x="14853" y="5941"/>
                  </a:lnTo>
                  <a:lnTo>
                    <a:pt x="14457" y="5941"/>
                  </a:lnTo>
                  <a:lnTo>
                    <a:pt x="14457" y="6337"/>
                  </a:lnTo>
                  <a:lnTo>
                    <a:pt x="15249" y="8911"/>
                  </a:lnTo>
                  <a:lnTo>
                    <a:pt x="15447" y="10099"/>
                  </a:lnTo>
                  <a:lnTo>
                    <a:pt x="15645" y="11090"/>
                  </a:lnTo>
                  <a:lnTo>
                    <a:pt x="15645" y="11486"/>
                  </a:lnTo>
                  <a:lnTo>
                    <a:pt x="15447" y="11684"/>
                  </a:lnTo>
                  <a:lnTo>
                    <a:pt x="15249" y="11684"/>
                  </a:lnTo>
                  <a:lnTo>
                    <a:pt x="15051" y="11486"/>
                  </a:lnTo>
                  <a:lnTo>
                    <a:pt x="14655" y="11288"/>
                  </a:lnTo>
                  <a:lnTo>
                    <a:pt x="14061" y="10495"/>
                  </a:lnTo>
                  <a:lnTo>
                    <a:pt x="13466" y="9505"/>
                  </a:lnTo>
                  <a:lnTo>
                    <a:pt x="13070" y="8911"/>
                  </a:lnTo>
                  <a:lnTo>
                    <a:pt x="13070" y="8515"/>
                  </a:lnTo>
                  <a:lnTo>
                    <a:pt x="12674" y="8317"/>
                  </a:lnTo>
                  <a:lnTo>
                    <a:pt x="12476" y="8515"/>
                  </a:lnTo>
                  <a:lnTo>
                    <a:pt x="12080" y="9901"/>
                  </a:lnTo>
                  <a:lnTo>
                    <a:pt x="10694" y="14456"/>
                  </a:lnTo>
                  <a:lnTo>
                    <a:pt x="9902" y="16436"/>
                  </a:lnTo>
                  <a:lnTo>
                    <a:pt x="9704" y="16832"/>
                  </a:lnTo>
                  <a:lnTo>
                    <a:pt x="9506" y="17030"/>
                  </a:lnTo>
                  <a:lnTo>
                    <a:pt x="9506" y="16832"/>
                  </a:lnTo>
                  <a:lnTo>
                    <a:pt x="9308" y="16238"/>
                  </a:lnTo>
                  <a:lnTo>
                    <a:pt x="9308" y="15248"/>
                  </a:lnTo>
                  <a:lnTo>
                    <a:pt x="9308" y="13466"/>
                  </a:lnTo>
                  <a:lnTo>
                    <a:pt x="9506" y="11684"/>
                  </a:lnTo>
                  <a:lnTo>
                    <a:pt x="9704" y="10297"/>
                  </a:lnTo>
                  <a:lnTo>
                    <a:pt x="9704" y="9703"/>
                  </a:lnTo>
                  <a:lnTo>
                    <a:pt x="9704" y="9505"/>
                  </a:lnTo>
                  <a:lnTo>
                    <a:pt x="9506" y="9307"/>
                  </a:lnTo>
                  <a:lnTo>
                    <a:pt x="9308" y="9505"/>
                  </a:lnTo>
                  <a:lnTo>
                    <a:pt x="9229" y="9703"/>
                  </a:lnTo>
                  <a:lnTo>
                    <a:pt x="9110" y="9703"/>
                  </a:lnTo>
                  <a:lnTo>
                    <a:pt x="9064" y="10115"/>
                  </a:lnTo>
                  <a:lnTo>
                    <a:pt x="9064" y="10115"/>
                  </a:lnTo>
                  <a:lnTo>
                    <a:pt x="8912" y="10495"/>
                  </a:lnTo>
                  <a:lnTo>
                    <a:pt x="7328" y="13862"/>
                  </a:lnTo>
                  <a:lnTo>
                    <a:pt x="6338" y="15248"/>
                  </a:lnTo>
                  <a:lnTo>
                    <a:pt x="6140" y="15644"/>
                  </a:lnTo>
                  <a:lnTo>
                    <a:pt x="5743" y="15644"/>
                  </a:lnTo>
                  <a:lnTo>
                    <a:pt x="5743" y="15050"/>
                  </a:lnTo>
                  <a:lnTo>
                    <a:pt x="5942" y="13268"/>
                  </a:lnTo>
                  <a:lnTo>
                    <a:pt x="6536" y="11090"/>
                  </a:lnTo>
                  <a:lnTo>
                    <a:pt x="7328" y="9109"/>
                  </a:lnTo>
                  <a:lnTo>
                    <a:pt x="7526" y="8515"/>
                  </a:lnTo>
                  <a:lnTo>
                    <a:pt x="7526" y="8515"/>
                  </a:lnTo>
                  <a:lnTo>
                    <a:pt x="7526" y="8515"/>
                  </a:lnTo>
                  <a:lnTo>
                    <a:pt x="7526" y="8119"/>
                  </a:lnTo>
                  <a:lnTo>
                    <a:pt x="7328" y="8119"/>
                  </a:lnTo>
                  <a:lnTo>
                    <a:pt x="7130" y="7921"/>
                  </a:lnTo>
                  <a:lnTo>
                    <a:pt x="6932" y="8119"/>
                  </a:lnTo>
                  <a:lnTo>
                    <a:pt x="6338" y="8911"/>
                  </a:lnTo>
                  <a:lnTo>
                    <a:pt x="4159" y="11684"/>
                  </a:lnTo>
                  <a:lnTo>
                    <a:pt x="2971" y="12674"/>
                  </a:lnTo>
                  <a:lnTo>
                    <a:pt x="2575" y="13070"/>
                  </a:lnTo>
                  <a:lnTo>
                    <a:pt x="2377" y="13070"/>
                  </a:lnTo>
                  <a:lnTo>
                    <a:pt x="2575" y="12476"/>
                  </a:lnTo>
                  <a:lnTo>
                    <a:pt x="2773" y="11486"/>
                  </a:lnTo>
                  <a:lnTo>
                    <a:pt x="4357" y="8317"/>
                  </a:lnTo>
                  <a:lnTo>
                    <a:pt x="5149" y="7129"/>
                  </a:lnTo>
                  <a:lnTo>
                    <a:pt x="5347" y="6733"/>
                  </a:lnTo>
                  <a:lnTo>
                    <a:pt x="5347" y="6535"/>
                  </a:lnTo>
                  <a:lnTo>
                    <a:pt x="5347" y="6337"/>
                  </a:lnTo>
                  <a:lnTo>
                    <a:pt x="4951" y="6337"/>
                  </a:lnTo>
                  <a:lnTo>
                    <a:pt x="4357" y="6733"/>
                  </a:lnTo>
                  <a:lnTo>
                    <a:pt x="2377" y="8515"/>
                  </a:lnTo>
                  <a:lnTo>
                    <a:pt x="1189" y="9109"/>
                  </a:lnTo>
                  <a:lnTo>
                    <a:pt x="595" y="9505"/>
                  </a:lnTo>
                  <a:lnTo>
                    <a:pt x="793" y="9109"/>
                  </a:lnTo>
                  <a:lnTo>
                    <a:pt x="1387" y="7921"/>
                  </a:lnTo>
                  <a:lnTo>
                    <a:pt x="2377" y="6337"/>
                  </a:lnTo>
                  <a:lnTo>
                    <a:pt x="3367" y="5149"/>
                  </a:lnTo>
                  <a:lnTo>
                    <a:pt x="3565" y="4753"/>
                  </a:lnTo>
                  <a:lnTo>
                    <a:pt x="3763" y="4753"/>
                  </a:lnTo>
                  <a:lnTo>
                    <a:pt x="6140" y="1188"/>
                  </a:lnTo>
                  <a:lnTo>
                    <a:pt x="6536" y="594"/>
                  </a:lnTo>
                  <a:lnTo>
                    <a:pt x="6734" y="396"/>
                  </a:lnTo>
                  <a:lnTo>
                    <a:pt x="6932" y="198"/>
                  </a:lnTo>
                  <a:lnTo>
                    <a:pt x="6734"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745;p57">
              <a:extLst>
                <a:ext uri="{FF2B5EF4-FFF2-40B4-BE49-F238E27FC236}">
                  <a16:creationId xmlns:a16="http://schemas.microsoft.com/office/drawing/2014/main" id="{4599F9D4-67D1-4C97-82C6-B622CDC6D065}"/>
                </a:ext>
              </a:extLst>
            </p:cNvPr>
            <p:cNvSpPr/>
            <p:nvPr/>
          </p:nvSpPr>
          <p:spPr>
            <a:xfrm>
              <a:off x="-4819431" y="2352814"/>
              <a:ext cx="118536" cy="88910"/>
            </a:xfrm>
            <a:custGeom>
              <a:avLst/>
              <a:gdLst/>
              <a:ahLst/>
              <a:cxnLst/>
              <a:rect l="l" t="t" r="r" b="b"/>
              <a:pathLst>
                <a:path w="7130" h="5348" extrusionOk="0">
                  <a:moveTo>
                    <a:pt x="0" y="1"/>
                  </a:moveTo>
                  <a:lnTo>
                    <a:pt x="0" y="199"/>
                  </a:lnTo>
                  <a:lnTo>
                    <a:pt x="0" y="397"/>
                  </a:lnTo>
                  <a:lnTo>
                    <a:pt x="396" y="991"/>
                  </a:lnTo>
                  <a:lnTo>
                    <a:pt x="1782" y="2179"/>
                  </a:lnTo>
                  <a:lnTo>
                    <a:pt x="3763" y="3763"/>
                  </a:lnTo>
                  <a:lnTo>
                    <a:pt x="5149" y="4555"/>
                  </a:lnTo>
                  <a:lnTo>
                    <a:pt x="6733" y="5348"/>
                  </a:lnTo>
                  <a:lnTo>
                    <a:pt x="6931" y="5348"/>
                  </a:lnTo>
                  <a:lnTo>
                    <a:pt x="7129" y="5149"/>
                  </a:lnTo>
                  <a:lnTo>
                    <a:pt x="7129" y="4951"/>
                  </a:lnTo>
                  <a:lnTo>
                    <a:pt x="7129" y="4753"/>
                  </a:lnTo>
                  <a:lnTo>
                    <a:pt x="5545" y="3961"/>
                  </a:lnTo>
                  <a:lnTo>
                    <a:pt x="4159" y="3169"/>
                  </a:lnTo>
                  <a:lnTo>
                    <a:pt x="2179" y="1585"/>
                  </a:lnTo>
                  <a:lnTo>
                    <a:pt x="990" y="595"/>
                  </a:lnTo>
                  <a:lnTo>
                    <a:pt x="594" y="199"/>
                  </a:lnTo>
                  <a:lnTo>
                    <a:pt x="594"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746;p57">
              <a:extLst>
                <a:ext uri="{FF2B5EF4-FFF2-40B4-BE49-F238E27FC236}">
                  <a16:creationId xmlns:a16="http://schemas.microsoft.com/office/drawing/2014/main" id="{B88010AB-A18D-4F87-E09D-39D63BF3618A}"/>
                </a:ext>
              </a:extLst>
            </p:cNvPr>
            <p:cNvSpPr/>
            <p:nvPr/>
          </p:nvSpPr>
          <p:spPr>
            <a:xfrm>
              <a:off x="-4720662" y="2329771"/>
              <a:ext cx="52685" cy="82327"/>
            </a:xfrm>
            <a:custGeom>
              <a:avLst/>
              <a:gdLst/>
              <a:ahLst/>
              <a:cxnLst/>
              <a:rect l="l" t="t" r="r" b="b"/>
              <a:pathLst>
                <a:path w="3169" h="4952" extrusionOk="0">
                  <a:moveTo>
                    <a:pt x="594" y="1"/>
                  </a:moveTo>
                  <a:lnTo>
                    <a:pt x="198" y="199"/>
                  </a:lnTo>
                  <a:lnTo>
                    <a:pt x="198" y="397"/>
                  </a:lnTo>
                  <a:lnTo>
                    <a:pt x="0" y="1189"/>
                  </a:lnTo>
                  <a:lnTo>
                    <a:pt x="198" y="2377"/>
                  </a:lnTo>
                  <a:lnTo>
                    <a:pt x="594" y="3169"/>
                  </a:lnTo>
                  <a:lnTo>
                    <a:pt x="990" y="3763"/>
                  </a:lnTo>
                  <a:lnTo>
                    <a:pt x="1386" y="4357"/>
                  </a:lnTo>
                  <a:lnTo>
                    <a:pt x="2376" y="4753"/>
                  </a:lnTo>
                  <a:lnTo>
                    <a:pt x="2772" y="4951"/>
                  </a:lnTo>
                  <a:lnTo>
                    <a:pt x="2970" y="4951"/>
                  </a:lnTo>
                  <a:lnTo>
                    <a:pt x="3168" y="4753"/>
                  </a:lnTo>
                  <a:lnTo>
                    <a:pt x="3168" y="4555"/>
                  </a:lnTo>
                  <a:lnTo>
                    <a:pt x="2970" y="4357"/>
                  </a:lnTo>
                  <a:lnTo>
                    <a:pt x="2376" y="4159"/>
                  </a:lnTo>
                  <a:lnTo>
                    <a:pt x="1782" y="3763"/>
                  </a:lnTo>
                  <a:lnTo>
                    <a:pt x="1386" y="3367"/>
                  </a:lnTo>
                  <a:lnTo>
                    <a:pt x="990" y="2773"/>
                  </a:lnTo>
                  <a:lnTo>
                    <a:pt x="792" y="2179"/>
                  </a:lnTo>
                  <a:lnTo>
                    <a:pt x="594" y="1189"/>
                  </a:lnTo>
                  <a:lnTo>
                    <a:pt x="792" y="397"/>
                  </a:lnTo>
                  <a:lnTo>
                    <a:pt x="792" y="199"/>
                  </a:lnTo>
                  <a:lnTo>
                    <a:pt x="594"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747;p57">
              <a:extLst>
                <a:ext uri="{FF2B5EF4-FFF2-40B4-BE49-F238E27FC236}">
                  <a16:creationId xmlns:a16="http://schemas.microsoft.com/office/drawing/2014/main" id="{9C856916-33A0-B662-89B0-CEE7AEA56C32}"/>
                </a:ext>
              </a:extLst>
            </p:cNvPr>
            <p:cNvSpPr/>
            <p:nvPr/>
          </p:nvSpPr>
          <p:spPr>
            <a:xfrm>
              <a:off x="-4562642" y="1809608"/>
              <a:ext cx="312766" cy="332533"/>
            </a:xfrm>
            <a:custGeom>
              <a:avLst/>
              <a:gdLst/>
              <a:ahLst/>
              <a:cxnLst/>
              <a:rect l="l" t="t" r="r" b="b"/>
              <a:pathLst>
                <a:path w="18813" h="20002" extrusionOk="0">
                  <a:moveTo>
                    <a:pt x="18813" y="1"/>
                  </a:moveTo>
                  <a:lnTo>
                    <a:pt x="8713" y="595"/>
                  </a:lnTo>
                  <a:lnTo>
                    <a:pt x="6337" y="2575"/>
                  </a:lnTo>
                  <a:lnTo>
                    <a:pt x="4159" y="4753"/>
                  </a:lnTo>
                  <a:lnTo>
                    <a:pt x="0" y="9110"/>
                  </a:lnTo>
                  <a:lnTo>
                    <a:pt x="8911" y="20001"/>
                  </a:lnTo>
                  <a:lnTo>
                    <a:pt x="12674" y="17031"/>
                  </a:lnTo>
                  <a:lnTo>
                    <a:pt x="16832" y="14259"/>
                  </a:lnTo>
                  <a:lnTo>
                    <a:pt x="18813" y="1"/>
                  </a:lnTo>
                  <a:close/>
                </a:path>
              </a:pathLst>
            </a:custGeom>
            <a:solidFill>
              <a:srgbClr val="C92F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748;p57">
              <a:extLst>
                <a:ext uri="{FF2B5EF4-FFF2-40B4-BE49-F238E27FC236}">
                  <a16:creationId xmlns:a16="http://schemas.microsoft.com/office/drawing/2014/main" id="{AABD23C5-5ADB-9ACE-8195-62B3B5BEA3E4}"/>
                </a:ext>
              </a:extLst>
            </p:cNvPr>
            <p:cNvSpPr/>
            <p:nvPr/>
          </p:nvSpPr>
          <p:spPr>
            <a:xfrm>
              <a:off x="-4338786" y="2928953"/>
              <a:ext cx="401660" cy="503721"/>
            </a:xfrm>
            <a:custGeom>
              <a:avLst/>
              <a:gdLst/>
              <a:ahLst/>
              <a:cxnLst/>
              <a:rect l="l" t="t" r="r" b="b"/>
              <a:pathLst>
                <a:path w="24160" h="30299" extrusionOk="0">
                  <a:moveTo>
                    <a:pt x="13467" y="0"/>
                  </a:moveTo>
                  <a:lnTo>
                    <a:pt x="4357" y="1980"/>
                  </a:lnTo>
                  <a:lnTo>
                    <a:pt x="3565" y="6733"/>
                  </a:lnTo>
                  <a:lnTo>
                    <a:pt x="2575" y="11882"/>
                  </a:lnTo>
                  <a:lnTo>
                    <a:pt x="1387" y="16832"/>
                  </a:lnTo>
                  <a:lnTo>
                    <a:pt x="1" y="22179"/>
                  </a:lnTo>
                  <a:lnTo>
                    <a:pt x="6536" y="28912"/>
                  </a:lnTo>
                  <a:lnTo>
                    <a:pt x="15843" y="30298"/>
                  </a:lnTo>
                  <a:lnTo>
                    <a:pt x="18021" y="24753"/>
                  </a:lnTo>
                  <a:lnTo>
                    <a:pt x="20199" y="18615"/>
                  </a:lnTo>
                  <a:lnTo>
                    <a:pt x="22378" y="12080"/>
                  </a:lnTo>
                  <a:lnTo>
                    <a:pt x="24160" y="4951"/>
                  </a:lnTo>
                  <a:lnTo>
                    <a:pt x="13467" y="0"/>
                  </a:lnTo>
                  <a:close/>
                </a:path>
              </a:pathLst>
            </a:custGeom>
            <a:solidFill>
              <a:srgbClr val="FBA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749;p57">
              <a:extLst>
                <a:ext uri="{FF2B5EF4-FFF2-40B4-BE49-F238E27FC236}">
                  <a16:creationId xmlns:a16="http://schemas.microsoft.com/office/drawing/2014/main" id="{155FF0FE-3A00-88F7-F97B-636418F01522}"/>
                </a:ext>
              </a:extLst>
            </p:cNvPr>
            <p:cNvSpPr/>
            <p:nvPr/>
          </p:nvSpPr>
          <p:spPr>
            <a:xfrm>
              <a:off x="-4424371" y="3297679"/>
              <a:ext cx="348975" cy="467495"/>
            </a:xfrm>
            <a:custGeom>
              <a:avLst/>
              <a:gdLst/>
              <a:ahLst/>
              <a:cxnLst/>
              <a:rect l="l" t="t" r="r" b="b"/>
              <a:pathLst>
                <a:path w="20991" h="28120" extrusionOk="0">
                  <a:moveTo>
                    <a:pt x="5149" y="0"/>
                  </a:moveTo>
                  <a:lnTo>
                    <a:pt x="2773" y="7129"/>
                  </a:lnTo>
                  <a:lnTo>
                    <a:pt x="1386" y="10693"/>
                  </a:lnTo>
                  <a:lnTo>
                    <a:pt x="0" y="14258"/>
                  </a:lnTo>
                  <a:lnTo>
                    <a:pt x="2971" y="21585"/>
                  </a:lnTo>
                  <a:lnTo>
                    <a:pt x="10892" y="28120"/>
                  </a:lnTo>
                  <a:lnTo>
                    <a:pt x="11882" y="26733"/>
                  </a:lnTo>
                  <a:lnTo>
                    <a:pt x="14060" y="22773"/>
                  </a:lnTo>
                  <a:lnTo>
                    <a:pt x="17228" y="16436"/>
                  </a:lnTo>
                  <a:lnTo>
                    <a:pt x="19011" y="12476"/>
                  </a:lnTo>
                  <a:lnTo>
                    <a:pt x="20991" y="8119"/>
                  </a:lnTo>
                  <a:lnTo>
                    <a:pt x="51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750;p57">
              <a:extLst>
                <a:ext uri="{FF2B5EF4-FFF2-40B4-BE49-F238E27FC236}">
                  <a16:creationId xmlns:a16="http://schemas.microsoft.com/office/drawing/2014/main" id="{F2C1B74E-AA23-4C49-40AE-F7A8FFBA3A0B}"/>
                </a:ext>
              </a:extLst>
            </p:cNvPr>
            <p:cNvSpPr/>
            <p:nvPr/>
          </p:nvSpPr>
          <p:spPr>
            <a:xfrm>
              <a:off x="-4266351" y="2336355"/>
              <a:ext cx="414827" cy="674908"/>
            </a:xfrm>
            <a:custGeom>
              <a:avLst/>
              <a:gdLst/>
              <a:ahLst/>
              <a:cxnLst/>
              <a:rect l="l" t="t" r="r" b="b"/>
              <a:pathLst>
                <a:path w="24952" h="40596" extrusionOk="0">
                  <a:moveTo>
                    <a:pt x="24952" y="1"/>
                  </a:moveTo>
                  <a:lnTo>
                    <a:pt x="595" y="2179"/>
                  </a:lnTo>
                  <a:lnTo>
                    <a:pt x="991" y="4753"/>
                  </a:lnTo>
                  <a:lnTo>
                    <a:pt x="1189" y="7922"/>
                  </a:lnTo>
                  <a:lnTo>
                    <a:pt x="1387" y="12080"/>
                  </a:lnTo>
                  <a:lnTo>
                    <a:pt x="1387" y="17427"/>
                  </a:lnTo>
                  <a:lnTo>
                    <a:pt x="1387" y="23368"/>
                  </a:lnTo>
                  <a:lnTo>
                    <a:pt x="793" y="30299"/>
                  </a:lnTo>
                  <a:lnTo>
                    <a:pt x="0" y="37625"/>
                  </a:lnTo>
                  <a:lnTo>
                    <a:pt x="19803" y="40596"/>
                  </a:lnTo>
                  <a:lnTo>
                    <a:pt x="20991" y="36041"/>
                  </a:lnTo>
                  <a:lnTo>
                    <a:pt x="21981" y="31289"/>
                  </a:lnTo>
                  <a:lnTo>
                    <a:pt x="22773" y="26338"/>
                  </a:lnTo>
                  <a:lnTo>
                    <a:pt x="23565" y="21387"/>
                  </a:lnTo>
                  <a:lnTo>
                    <a:pt x="24160" y="16239"/>
                  </a:lnTo>
                  <a:lnTo>
                    <a:pt x="24556" y="10892"/>
                  </a:lnTo>
                  <a:lnTo>
                    <a:pt x="24952" y="5545"/>
                  </a:lnTo>
                  <a:lnTo>
                    <a:pt x="24952" y="1"/>
                  </a:lnTo>
                  <a:close/>
                </a:path>
              </a:pathLst>
            </a:custGeom>
            <a:solidFill>
              <a:srgbClr val="42B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751;p57">
              <a:extLst>
                <a:ext uri="{FF2B5EF4-FFF2-40B4-BE49-F238E27FC236}">
                  <a16:creationId xmlns:a16="http://schemas.microsoft.com/office/drawing/2014/main" id="{404D058F-D9F4-117B-9881-EE617D2DA64A}"/>
                </a:ext>
              </a:extLst>
            </p:cNvPr>
            <p:cNvSpPr/>
            <p:nvPr/>
          </p:nvSpPr>
          <p:spPr>
            <a:xfrm>
              <a:off x="-4457289" y="3534701"/>
              <a:ext cx="213997" cy="329242"/>
            </a:xfrm>
            <a:custGeom>
              <a:avLst/>
              <a:gdLst/>
              <a:ahLst/>
              <a:cxnLst/>
              <a:rect l="l" t="t" r="r" b="b"/>
              <a:pathLst>
                <a:path w="12872" h="19804" extrusionOk="0">
                  <a:moveTo>
                    <a:pt x="1980" y="1"/>
                  </a:moveTo>
                  <a:lnTo>
                    <a:pt x="0" y="4159"/>
                  </a:lnTo>
                  <a:lnTo>
                    <a:pt x="12872" y="19803"/>
                  </a:lnTo>
                  <a:lnTo>
                    <a:pt x="12872" y="13863"/>
                  </a:lnTo>
                  <a:lnTo>
                    <a:pt x="1980"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752;p57">
              <a:extLst>
                <a:ext uri="{FF2B5EF4-FFF2-40B4-BE49-F238E27FC236}">
                  <a16:creationId xmlns:a16="http://schemas.microsoft.com/office/drawing/2014/main" id="{9093A557-59DA-EF23-7401-383BEBA3E144}"/>
                </a:ext>
              </a:extLst>
            </p:cNvPr>
            <p:cNvSpPr/>
            <p:nvPr/>
          </p:nvSpPr>
          <p:spPr>
            <a:xfrm>
              <a:off x="-4256476" y="2336355"/>
              <a:ext cx="404952" cy="187680"/>
            </a:xfrm>
            <a:custGeom>
              <a:avLst/>
              <a:gdLst/>
              <a:ahLst/>
              <a:cxnLst/>
              <a:rect l="l" t="t" r="r" b="b"/>
              <a:pathLst>
                <a:path w="24358" h="11289" extrusionOk="0">
                  <a:moveTo>
                    <a:pt x="24358" y="1"/>
                  </a:moveTo>
                  <a:lnTo>
                    <a:pt x="1" y="2179"/>
                  </a:lnTo>
                  <a:lnTo>
                    <a:pt x="397" y="4555"/>
                  </a:lnTo>
                  <a:lnTo>
                    <a:pt x="595" y="7526"/>
                  </a:lnTo>
                  <a:lnTo>
                    <a:pt x="793" y="11288"/>
                  </a:lnTo>
                  <a:lnTo>
                    <a:pt x="4555" y="10100"/>
                  </a:lnTo>
                  <a:lnTo>
                    <a:pt x="9902" y="8516"/>
                  </a:lnTo>
                  <a:lnTo>
                    <a:pt x="16635" y="7130"/>
                  </a:lnTo>
                  <a:lnTo>
                    <a:pt x="20397" y="6536"/>
                  </a:lnTo>
                  <a:lnTo>
                    <a:pt x="24358" y="5941"/>
                  </a:lnTo>
                  <a:lnTo>
                    <a:pt x="24358" y="1"/>
                  </a:lnTo>
                  <a:close/>
                </a:path>
              </a:pathLst>
            </a:custGeom>
            <a:solidFill>
              <a:srgbClr val="29A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753;p57">
              <a:extLst>
                <a:ext uri="{FF2B5EF4-FFF2-40B4-BE49-F238E27FC236}">
                  <a16:creationId xmlns:a16="http://schemas.microsoft.com/office/drawing/2014/main" id="{746B4230-72B9-E3CE-96CF-13B12D7C1BE3}"/>
                </a:ext>
              </a:extLst>
            </p:cNvPr>
            <p:cNvSpPr/>
            <p:nvPr/>
          </p:nvSpPr>
          <p:spPr>
            <a:xfrm>
              <a:off x="-5142073" y="1724023"/>
              <a:ext cx="767094" cy="625516"/>
            </a:xfrm>
            <a:custGeom>
              <a:avLst/>
              <a:gdLst/>
              <a:ahLst/>
              <a:cxnLst/>
              <a:rect l="l" t="t" r="r" b="b"/>
              <a:pathLst>
                <a:path w="46141" h="37625" extrusionOk="0">
                  <a:moveTo>
                    <a:pt x="36239" y="0"/>
                  </a:moveTo>
                  <a:lnTo>
                    <a:pt x="33467" y="1386"/>
                  </a:lnTo>
                  <a:lnTo>
                    <a:pt x="30695" y="2772"/>
                  </a:lnTo>
                  <a:lnTo>
                    <a:pt x="27922" y="4357"/>
                  </a:lnTo>
                  <a:lnTo>
                    <a:pt x="25546" y="6139"/>
                  </a:lnTo>
                  <a:lnTo>
                    <a:pt x="20793" y="9505"/>
                  </a:lnTo>
                  <a:lnTo>
                    <a:pt x="16635" y="12674"/>
                  </a:lnTo>
                  <a:lnTo>
                    <a:pt x="13268" y="15842"/>
                  </a:lnTo>
                  <a:lnTo>
                    <a:pt x="10694" y="18218"/>
                  </a:lnTo>
                  <a:lnTo>
                    <a:pt x="8516" y="20397"/>
                  </a:lnTo>
                  <a:lnTo>
                    <a:pt x="7526" y="20991"/>
                  </a:lnTo>
                  <a:lnTo>
                    <a:pt x="4357" y="23763"/>
                  </a:lnTo>
                  <a:lnTo>
                    <a:pt x="1981" y="25545"/>
                  </a:lnTo>
                  <a:lnTo>
                    <a:pt x="595" y="27130"/>
                  </a:lnTo>
                  <a:lnTo>
                    <a:pt x="199" y="27526"/>
                  </a:lnTo>
                  <a:lnTo>
                    <a:pt x="1" y="27922"/>
                  </a:lnTo>
                  <a:lnTo>
                    <a:pt x="397" y="28120"/>
                  </a:lnTo>
                  <a:lnTo>
                    <a:pt x="1189" y="27922"/>
                  </a:lnTo>
                  <a:lnTo>
                    <a:pt x="2971" y="27328"/>
                  </a:lnTo>
                  <a:lnTo>
                    <a:pt x="5347" y="26337"/>
                  </a:lnTo>
                  <a:lnTo>
                    <a:pt x="2971" y="28714"/>
                  </a:lnTo>
                  <a:lnTo>
                    <a:pt x="1387" y="30694"/>
                  </a:lnTo>
                  <a:lnTo>
                    <a:pt x="793" y="31486"/>
                  </a:lnTo>
                  <a:lnTo>
                    <a:pt x="793" y="31882"/>
                  </a:lnTo>
                  <a:lnTo>
                    <a:pt x="991" y="32080"/>
                  </a:lnTo>
                  <a:lnTo>
                    <a:pt x="1189" y="32080"/>
                  </a:lnTo>
                  <a:lnTo>
                    <a:pt x="1981" y="31684"/>
                  </a:lnTo>
                  <a:lnTo>
                    <a:pt x="4159" y="30496"/>
                  </a:lnTo>
                  <a:lnTo>
                    <a:pt x="6932" y="28318"/>
                  </a:lnTo>
                  <a:lnTo>
                    <a:pt x="6932" y="28318"/>
                  </a:lnTo>
                  <a:lnTo>
                    <a:pt x="6338" y="29308"/>
                  </a:lnTo>
                  <a:lnTo>
                    <a:pt x="4951" y="31486"/>
                  </a:lnTo>
                  <a:lnTo>
                    <a:pt x="3565" y="33862"/>
                  </a:lnTo>
                  <a:lnTo>
                    <a:pt x="3367" y="34852"/>
                  </a:lnTo>
                  <a:lnTo>
                    <a:pt x="3367" y="35249"/>
                  </a:lnTo>
                  <a:lnTo>
                    <a:pt x="3565" y="35447"/>
                  </a:lnTo>
                  <a:lnTo>
                    <a:pt x="3961" y="35447"/>
                  </a:lnTo>
                  <a:lnTo>
                    <a:pt x="4753" y="34852"/>
                  </a:lnTo>
                  <a:lnTo>
                    <a:pt x="5546" y="34060"/>
                  </a:lnTo>
                  <a:lnTo>
                    <a:pt x="6536" y="33070"/>
                  </a:lnTo>
                  <a:lnTo>
                    <a:pt x="8120" y="31090"/>
                  </a:lnTo>
                  <a:lnTo>
                    <a:pt x="8714" y="30100"/>
                  </a:lnTo>
                  <a:lnTo>
                    <a:pt x="7526" y="33466"/>
                  </a:lnTo>
                  <a:lnTo>
                    <a:pt x="6734" y="36041"/>
                  </a:lnTo>
                  <a:lnTo>
                    <a:pt x="6536" y="37031"/>
                  </a:lnTo>
                  <a:lnTo>
                    <a:pt x="6734" y="37427"/>
                  </a:lnTo>
                  <a:lnTo>
                    <a:pt x="6734" y="37625"/>
                  </a:lnTo>
                  <a:lnTo>
                    <a:pt x="7328" y="37625"/>
                  </a:lnTo>
                  <a:lnTo>
                    <a:pt x="8120" y="36833"/>
                  </a:lnTo>
                  <a:lnTo>
                    <a:pt x="9902" y="34258"/>
                  </a:lnTo>
                  <a:lnTo>
                    <a:pt x="12278" y="30100"/>
                  </a:lnTo>
                  <a:lnTo>
                    <a:pt x="12674" y="32080"/>
                  </a:lnTo>
                  <a:lnTo>
                    <a:pt x="13268" y="33466"/>
                  </a:lnTo>
                  <a:lnTo>
                    <a:pt x="13467" y="33862"/>
                  </a:lnTo>
                  <a:lnTo>
                    <a:pt x="14061" y="34060"/>
                  </a:lnTo>
                  <a:lnTo>
                    <a:pt x="14457" y="33862"/>
                  </a:lnTo>
                  <a:lnTo>
                    <a:pt x="14655" y="33466"/>
                  </a:lnTo>
                  <a:lnTo>
                    <a:pt x="14853" y="32080"/>
                  </a:lnTo>
                  <a:lnTo>
                    <a:pt x="14853" y="28318"/>
                  </a:lnTo>
                  <a:lnTo>
                    <a:pt x="16833" y="26733"/>
                  </a:lnTo>
                  <a:lnTo>
                    <a:pt x="22576" y="23367"/>
                  </a:lnTo>
                  <a:lnTo>
                    <a:pt x="26338" y="21189"/>
                  </a:lnTo>
                  <a:lnTo>
                    <a:pt x="30695" y="19010"/>
                  </a:lnTo>
                  <a:lnTo>
                    <a:pt x="35447" y="17030"/>
                  </a:lnTo>
                  <a:lnTo>
                    <a:pt x="40596" y="15050"/>
                  </a:lnTo>
                  <a:lnTo>
                    <a:pt x="46141" y="1980"/>
                  </a:lnTo>
                  <a:lnTo>
                    <a:pt x="36239" y="0"/>
                  </a:lnTo>
                  <a:close/>
                </a:path>
              </a:pathLst>
            </a:custGeom>
            <a:solidFill>
              <a:srgbClr val="FBA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754;p57">
              <a:extLst>
                <a:ext uri="{FF2B5EF4-FFF2-40B4-BE49-F238E27FC236}">
                  <a16:creationId xmlns:a16="http://schemas.microsoft.com/office/drawing/2014/main" id="{4026A310-714B-E1DA-9BEC-FDD79E325F6E}"/>
                </a:ext>
              </a:extLst>
            </p:cNvPr>
            <p:cNvSpPr/>
            <p:nvPr/>
          </p:nvSpPr>
          <p:spPr>
            <a:xfrm>
              <a:off x="-5145364" y="2059815"/>
              <a:ext cx="256806" cy="296307"/>
            </a:xfrm>
            <a:custGeom>
              <a:avLst/>
              <a:gdLst/>
              <a:ahLst/>
              <a:cxnLst/>
              <a:rect l="l" t="t" r="r" b="b"/>
              <a:pathLst>
                <a:path w="15447" h="17823" extrusionOk="0">
                  <a:moveTo>
                    <a:pt x="8516" y="1"/>
                  </a:moveTo>
                  <a:lnTo>
                    <a:pt x="7526" y="595"/>
                  </a:lnTo>
                  <a:lnTo>
                    <a:pt x="4357" y="3367"/>
                  </a:lnTo>
                  <a:lnTo>
                    <a:pt x="2179" y="5149"/>
                  </a:lnTo>
                  <a:lnTo>
                    <a:pt x="595" y="6535"/>
                  </a:lnTo>
                  <a:lnTo>
                    <a:pt x="199" y="7130"/>
                  </a:lnTo>
                  <a:lnTo>
                    <a:pt x="1" y="7724"/>
                  </a:lnTo>
                  <a:lnTo>
                    <a:pt x="1" y="7922"/>
                  </a:lnTo>
                  <a:lnTo>
                    <a:pt x="397" y="8120"/>
                  </a:lnTo>
                  <a:lnTo>
                    <a:pt x="595" y="8120"/>
                  </a:lnTo>
                  <a:lnTo>
                    <a:pt x="1981" y="7922"/>
                  </a:lnTo>
                  <a:lnTo>
                    <a:pt x="4192" y="7000"/>
                  </a:lnTo>
                  <a:lnTo>
                    <a:pt x="4192" y="7000"/>
                  </a:lnTo>
                  <a:lnTo>
                    <a:pt x="2971" y="8120"/>
                  </a:lnTo>
                  <a:lnTo>
                    <a:pt x="1387" y="10100"/>
                  </a:lnTo>
                  <a:lnTo>
                    <a:pt x="991" y="10892"/>
                  </a:lnTo>
                  <a:lnTo>
                    <a:pt x="793" y="11684"/>
                  </a:lnTo>
                  <a:lnTo>
                    <a:pt x="793" y="11882"/>
                  </a:lnTo>
                  <a:lnTo>
                    <a:pt x="991" y="12080"/>
                  </a:lnTo>
                  <a:lnTo>
                    <a:pt x="1981" y="12080"/>
                  </a:lnTo>
                  <a:lnTo>
                    <a:pt x="3565" y="11090"/>
                  </a:lnTo>
                  <a:lnTo>
                    <a:pt x="5347" y="9902"/>
                  </a:lnTo>
                  <a:lnTo>
                    <a:pt x="5988" y="9389"/>
                  </a:lnTo>
                  <a:lnTo>
                    <a:pt x="5149" y="10694"/>
                  </a:lnTo>
                  <a:lnTo>
                    <a:pt x="3961" y="12872"/>
                  </a:lnTo>
                  <a:lnTo>
                    <a:pt x="3367" y="13862"/>
                  </a:lnTo>
                  <a:lnTo>
                    <a:pt x="3367" y="14852"/>
                  </a:lnTo>
                  <a:lnTo>
                    <a:pt x="3367" y="15051"/>
                  </a:lnTo>
                  <a:lnTo>
                    <a:pt x="3565" y="15447"/>
                  </a:lnTo>
                  <a:lnTo>
                    <a:pt x="3961" y="15645"/>
                  </a:lnTo>
                  <a:lnTo>
                    <a:pt x="4357" y="15447"/>
                  </a:lnTo>
                  <a:lnTo>
                    <a:pt x="4753" y="15249"/>
                  </a:lnTo>
                  <a:lnTo>
                    <a:pt x="5347" y="14654"/>
                  </a:lnTo>
                  <a:lnTo>
                    <a:pt x="6140" y="14060"/>
                  </a:lnTo>
                  <a:lnTo>
                    <a:pt x="7526" y="12278"/>
                  </a:lnTo>
                  <a:lnTo>
                    <a:pt x="7704" y="12060"/>
                  </a:lnTo>
                  <a:lnTo>
                    <a:pt x="7704" y="12060"/>
                  </a:lnTo>
                  <a:lnTo>
                    <a:pt x="7526" y="12476"/>
                  </a:lnTo>
                  <a:lnTo>
                    <a:pt x="6932" y="14852"/>
                  </a:lnTo>
                  <a:lnTo>
                    <a:pt x="6536" y="15843"/>
                  </a:lnTo>
                  <a:lnTo>
                    <a:pt x="6536" y="16833"/>
                  </a:lnTo>
                  <a:lnTo>
                    <a:pt x="6536" y="17229"/>
                  </a:lnTo>
                  <a:lnTo>
                    <a:pt x="6734" y="17625"/>
                  </a:lnTo>
                  <a:lnTo>
                    <a:pt x="7130" y="17823"/>
                  </a:lnTo>
                  <a:lnTo>
                    <a:pt x="7526" y="17625"/>
                  </a:lnTo>
                  <a:lnTo>
                    <a:pt x="7922" y="17427"/>
                  </a:lnTo>
                  <a:lnTo>
                    <a:pt x="8516" y="16635"/>
                  </a:lnTo>
                  <a:lnTo>
                    <a:pt x="9308" y="15645"/>
                  </a:lnTo>
                  <a:lnTo>
                    <a:pt x="11684" y="12080"/>
                  </a:lnTo>
                  <a:lnTo>
                    <a:pt x="12278" y="10892"/>
                  </a:lnTo>
                  <a:lnTo>
                    <a:pt x="12476" y="11882"/>
                  </a:lnTo>
                  <a:lnTo>
                    <a:pt x="13070" y="13268"/>
                  </a:lnTo>
                  <a:lnTo>
                    <a:pt x="13665" y="13862"/>
                  </a:lnTo>
                  <a:lnTo>
                    <a:pt x="14259" y="14060"/>
                  </a:lnTo>
                  <a:lnTo>
                    <a:pt x="14655" y="14060"/>
                  </a:lnTo>
                  <a:lnTo>
                    <a:pt x="14853" y="13862"/>
                  </a:lnTo>
                  <a:lnTo>
                    <a:pt x="15051" y="13268"/>
                  </a:lnTo>
                  <a:lnTo>
                    <a:pt x="15249" y="12674"/>
                  </a:lnTo>
                  <a:lnTo>
                    <a:pt x="15447" y="11288"/>
                  </a:lnTo>
                  <a:lnTo>
                    <a:pt x="15249" y="8120"/>
                  </a:lnTo>
                  <a:lnTo>
                    <a:pt x="15249" y="7724"/>
                  </a:lnTo>
                  <a:lnTo>
                    <a:pt x="15051" y="7724"/>
                  </a:lnTo>
                  <a:lnTo>
                    <a:pt x="14655" y="7922"/>
                  </a:lnTo>
                  <a:lnTo>
                    <a:pt x="14655" y="8120"/>
                  </a:lnTo>
                  <a:lnTo>
                    <a:pt x="14853" y="11288"/>
                  </a:lnTo>
                  <a:lnTo>
                    <a:pt x="14655" y="13070"/>
                  </a:lnTo>
                  <a:lnTo>
                    <a:pt x="14457" y="13466"/>
                  </a:lnTo>
                  <a:lnTo>
                    <a:pt x="13863" y="13466"/>
                  </a:lnTo>
                  <a:lnTo>
                    <a:pt x="13466" y="12674"/>
                  </a:lnTo>
                  <a:lnTo>
                    <a:pt x="12872" y="10892"/>
                  </a:lnTo>
                  <a:lnTo>
                    <a:pt x="12674" y="10100"/>
                  </a:lnTo>
                  <a:lnTo>
                    <a:pt x="12674" y="9902"/>
                  </a:lnTo>
                  <a:lnTo>
                    <a:pt x="12476" y="9704"/>
                  </a:lnTo>
                  <a:lnTo>
                    <a:pt x="12080" y="9704"/>
                  </a:lnTo>
                  <a:lnTo>
                    <a:pt x="11486" y="10892"/>
                  </a:lnTo>
                  <a:lnTo>
                    <a:pt x="9110" y="14852"/>
                  </a:lnTo>
                  <a:lnTo>
                    <a:pt x="7922" y="16635"/>
                  </a:lnTo>
                  <a:lnTo>
                    <a:pt x="7328" y="17031"/>
                  </a:lnTo>
                  <a:lnTo>
                    <a:pt x="7130" y="17229"/>
                  </a:lnTo>
                  <a:lnTo>
                    <a:pt x="7130" y="17031"/>
                  </a:lnTo>
                  <a:lnTo>
                    <a:pt x="7130" y="16833"/>
                  </a:lnTo>
                  <a:lnTo>
                    <a:pt x="7328" y="15051"/>
                  </a:lnTo>
                  <a:lnTo>
                    <a:pt x="8516" y="11684"/>
                  </a:lnTo>
                  <a:lnTo>
                    <a:pt x="9110" y="10496"/>
                  </a:lnTo>
                  <a:lnTo>
                    <a:pt x="9197" y="10236"/>
                  </a:lnTo>
                  <a:lnTo>
                    <a:pt x="9197" y="10236"/>
                  </a:lnTo>
                  <a:lnTo>
                    <a:pt x="9308" y="10100"/>
                  </a:lnTo>
                  <a:lnTo>
                    <a:pt x="9251" y="10072"/>
                  </a:lnTo>
                  <a:lnTo>
                    <a:pt x="9251" y="10072"/>
                  </a:lnTo>
                  <a:lnTo>
                    <a:pt x="9308" y="9902"/>
                  </a:lnTo>
                  <a:lnTo>
                    <a:pt x="9308" y="9704"/>
                  </a:lnTo>
                  <a:lnTo>
                    <a:pt x="9110" y="9506"/>
                  </a:lnTo>
                  <a:lnTo>
                    <a:pt x="8912" y="9506"/>
                  </a:lnTo>
                  <a:lnTo>
                    <a:pt x="8714" y="9704"/>
                  </a:lnTo>
                  <a:lnTo>
                    <a:pt x="8714" y="9704"/>
                  </a:lnTo>
                  <a:lnTo>
                    <a:pt x="8714" y="9704"/>
                  </a:lnTo>
                  <a:lnTo>
                    <a:pt x="8120" y="10496"/>
                  </a:lnTo>
                  <a:lnTo>
                    <a:pt x="5942" y="13268"/>
                  </a:lnTo>
                  <a:lnTo>
                    <a:pt x="4753" y="14456"/>
                  </a:lnTo>
                  <a:lnTo>
                    <a:pt x="4159" y="14852"/>
                  </a:lnTo>
                  <a:lnTo>
                    <a:pt x="3961" y="15051"/>
                  </a:lnTo>
                  <a:lnTo>
                    <a:pt x="3961" y="14852"/>
                  </a:lnTo>
                  <a:lnTo>
                    <a:pt x="3961" y="14060"/>
                  </a:lnTo>
                  <a:lnTo>
                    <a:pt x="4357" y="13268"/>
                  </a:lnTo>
                  <a:lnTo>
                    <a:pt x="5347" y="11486"/>
                  </a:lnTo>
                  <a:lnTo>
                    <a:pt x="6338" y="9902"/>
                  </a:lnTo>
                  <a:lnTo>
                    <a:pt x="7130" y="8714"/>
                  </a:lnTo>
                  <a:lnTo>
                    <a:pt x="7328" y="8318"/>
                  </a:lnTo>
                  <a:lnTo>
                    <a:pt x="7328" y="8318"/>
                  </a:lnTo>
                  <a:lnTo>
                    <a:pt x="7328" y="8318"/>
                  </a:lnTo>
                  <a:lnTo>
                    <a:pt x="7526" y="8120"/>
                  </a:lnTo>
                  <a:lnTo>
                    <a:pt x="7328" y="7922"/>
                  </a:lnTo>
                  <a:lnTo>
                    <a:pt x="6932" y="7922"/>
                  </a:lnTo>
                  <a:lnTo>
                    <a:pt x="6140" y="8516"/>
                  </a:lnTo>
                  <a:lnTo>
                    <a:pt x="3565" y="10496"/>
                  </a:lnTo>
                  <a:lnTo>
                    <a:pt x="2179" y="11288"/>
                  </a:lnTo>
                  <a:lnTo>
                    <a:pt x="1387" y="11446"/>
                  </a:lnTo>
                  <a:lnTo>
                    <a:pt x="1387" y="11446"/>
                  </a:lnTo>
                  <a:lnTo>
                    <a:pt x="1387" y="11090"/>
                  </a:lnTo>
                  <a:lnTo>
                    <a:pt x="2377" y="9704"/>
                  </a:lnTo>
                  <a:lnTo>
                    <a:pt x="3961" y="8120"/>
                  </a:lnTo>
                  <a:lnTo>
                    <a:pt x="5149" y="6733"/>
                  </a:lnTo>
                  <a:lnTo>
                    <a:pt x="5744" y="6337"/>
                  </a:lnTo>
                  <a:lnTo>
                    <a:pt x="5744" y="6139"/>
                  </a:lnTo>
                  <a:lnTo>
                    <a:pt x="5744" y="5941"/>
                  </a:lnTo>
                  <a:lnTo>
                    <a:pt x="5545" y="5743"/>
                  </a:lnTo>
                  <a:lnTo>
                    <a:pt x="5347" y="5743"/>
                  </a:lnTo>
                  <a:lnTo>
                    <a:pt x="4753" y="6139"/>
                  </a:lnTo>
                  <a:lnTo>
                    <a:pt x="2575" y="6932"/>
                  </a:lnTo>
                  <a:lnTo>
                    <a:pt x="1387" y="7328"/>
                  </a:lnTo>
                  <a:lnTo>
                    <a:pt x="708" y="7497"/>
                  </a:lnTo>
                  <a:lnTo>
                    <a:pt x="708" y="7497"/>
                  </a:lnTo>
                  <a:lnTo>
                    <a:pt x="793" y="7328"/>
                  </a:lnTo>
                  <a:lnTo>
                    <a:pt x="1783" y="6337"/>
                  </a:lnTo>
                  <a:lnTo>
                    <a:pt x="2971" y="5149"/>
                  </a:lnTo>
                  <a:lnTo>
                    <a:pt x="4159" y="4159"/>
                  </a:lnTo>
                  <a:lnTo>
                    <a:pt x="4753" y="3763"/>
                  </a:lnTo>
                  <a:lnTo>
                    <a:pt x="7922" y="991"/>
                  </a:lnTo>
                  <a:lnTo>
                    <a:pt x="8516" y="595"/>
                  </a:lnTo>
                  <a:lnTo>
                    <a:pt x="8714" y="397"/>
                  </a:lnTo>
                  <a:lnTo>
                    <a:pt x="8912" y="199"/>
                  </a:lnTo>
                  <a:lnTo>
                    <a:pt x="8912"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755;p57">
              <a:extLst>
                <a:ext uri="{FF2B5EF4-FFF2-40B4-BE49-F238E27FC236}">
                  <a16:creationId xmlns:a16="http://schemas.microsoft.com/office/drawing/2014/main" id="{17F9E42B-47C2-CAAA-F99A-2F32433C725C}"/>
                </a:ext>
              </a:extLst>
            </p:cNvPr>
            <p:cNvSpPr/>
            <p:nvPr/>
          </p:nvSpPr>
          <p:spPr>
            <a:xfrm>
              <a:off x="-4539599" y="1631837"/>
              <a:ext cx="829637" cy="879030"/>
            </a:xfrm>
            <a:custGeom>
              <a:avLst/>
              <a:gdLst/>
              <a:ahLst/>
              <a:cxnLst/>
              <a:rect l="l" t="t" r="r" b="b"/>
              <a:pathLst>
                <a:path w="49903" h="52874" extrusionOk="0">
                  <a:moveTo>
                    <a:pt x="20991" y="0"/>
                  </a:moveTo>
                  <a:lnTo>
                    <a:pt x="18615" y="198"/>
                  </a:lnTo>
                  <a:lnTo>
                    <a:pt x="15842" y="594"/>
                  </a:lnTo>
                  <a:lnTo>
                    <a:pt x="13070" y="1189"/>
                  </a:lnTo>
                  <a:lnTo>
                    <a:pt x="9902" y="1981"/>
                  </a:lnTo>
                  <a:lnTo>
                    <a:pt x="6337" y="3169"/>
                  </a:lnTo>
                  <a:lnTo>
                    <a:pt x="3169" y="4159"/>
                  </a:lnTo>
                  <a:lnTo>
                    <a:pt x="0" y="5545"/>
                  </a:lnTo>
                  <a:lnTo>
                    <a:pt x="991" y="7921"/>
                  </a:lnTo>
                  <a:lnTo>
                    <a:pt x="2377" y="11288"/>
                  </a:lnTo>
                  <a:lnTo>
                    <a:pt x="3367" y="15644"/>
                  </a:lnTo>
                  <a:lnTo>
                    <a:pt x="3961" y="18021"/>
                  </a:lnTo>
                  <a:lnTo>
                    <a:pt x="4357" y="20595"/>
                  </a:lnTo>
                  <a:lnTo>
                    <a:pt x="9506" y="19209"/>
                  </a:lnTo>
                  <a:lnTo>
                    <a:pt x="9506" y="19209"/>
                  </a:lnTo>
                  <a:lnTo>
                    <a:pt x="9308" y="52873"/>
                  </a:lnTo>
                  <a:lnTo>
                    <a:pt x="9308" y="52873"/>
                  </a:lnTo>
                  <a:lnTo>
                    <a:pt x="11882" y="51487"/>
                  </a:lnTo>
                  <a:lnTo>
                    <a:pt x="14456" y="50299"/>
                  </a:lnTo>
                  <a:lnTo>
                    <a:pt x="17031" y="49309"/>
                  </a:lnTo>
                  <a:lnTo>
                    <a:pt x="19407" y="48516"/>
                  </a:lnTo>
                  <a:lnTo>
                    <a:pt x="21981" y="47922"/>
                  </a:lnTo>
                  <a:lnTo>
                    <a:pt x="24555" y="47328"/>
                  </a:lnTo>
                  <a:lnTo>
                    <a:pt x="29704" y="46536"/>
                  </a:lnTo>
                  <a:lnTo>
                    <a:pt x="39803" y="44952"/>
                  </a:lnTo>
                  <a:lnTo>
                    <a:pt x="44952" y="43962"/>
                  </a:lnTo>
                  <a:lnTo>
                    <a:pt x="47526" y="43368"/>
                  </a:lnTo>
                  <a:lnTo>
                    <a:pt x="49903" y="42576"/>
                  </a:lnTo>
                  <a:lnTo>
                    <a:pt x="48913" y="39011"/>
                  </a:lnTo>
                  <a:lnTo>
                    <a:pt x="47922" y="35051"/>
                  </a:lnTo>
                  <a:lnTo>
                    <a:pt x="46338" y="30298"/>
                  </a:lnTo>
                  <a:lnTo>
                    <a:pt x="44556" y="24952"/>
                  </a:lnTo>
                  <a:lnTo>
                    <a:pt x="42378" y="19605"/>
                  </a:lnTo>
                  <a:lnTo>
                    <a:pt x="40001" y="14654"/>
                  </a:lnTo>
                  <a:lnTo>
                    <a:pt x="38813" y="12476"/>
                  </a:lnTo>
                  <a:lnTo>
                    <a:pt x="37427" y="10496"/>
                  </a:lnTo>
                  <a:lnTo>
                    <a:pt x="34853" y="6931"/>
                  </a:lnTo>
                  <a:lnTo>
                    <a:pt x="33665" y="5545"/>
                  </a:lnTo>
                  <a:lnTo>
                    <a:pt x="32278" y="4159"/>
                  </a:lnTo>
                  <a:lnTo>
                    <a:pt x="31090" y="2971"/>
                  </a:lnTo>
                  <a:lnTo>
                    <a:pt x="29704" y="1981"/>
                  </a:lnTo>
                  <a:lnTo>
                    <a:pt x="28318" y="1189"/>
                  </a:lnTo>
                  <a:lnTo>
                    <a:pt x="26734" y="594"/>
                  </a:lnTo>
                  <a:lnTo>
                    <a:pt x="24952" y="198"/>
                  </a:lnTo>
                  <a:lnTo>
                    <a:pt x="22971" y="0"/>
                  </a:lnTo>
                  <a:close/>
                </a:path>
              </a:pathLst>
            </a:custGeom>
            <a:solidFill>
              <a:srgbClr val="E247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756;p57">
              <a:extLst>
                <a:ext uri="{FF2B5EF4-FFF2-40B4-BE49-F238E27FC236}">
                  <a16:creationId xmlns:a16="http://schemas.microsoft.com/office/drawing/2014/main" id="{37678E47-8EB0-604D-9E0B-06841FAD4430}"/>
                </a:ext>
              </a:extLst>
            </p:cNvPr>
            <p:cNvSpPr/>
            <p:nvPr/>
          </p:nvSpPr>
          <p:spPr>
            <a:xfrm>
              <a:off x="-4661411" y="1921544"/>
              <a:ext cx="427994" cy="134995"/>
            </a:xfrm>
            <a:custGeom>
              <a:avLst/>
              <a:gdLst/>
              <a:ahLst/>
              <a:cxnLst/>
              <a:rect l="l" t="t" r="r" b="b"/>
              <a:pathLst>
                <a:path w="25744" h="8120" extrusionOk="0">
                  <a:moveTo>
                    <a:pt x="25348" y="1"/>
                  </a:moveTo>
                  <a:lnTo>
                    <a:pt x="21189" y="595"/>
                  </a:lnTo>
                  <a:lnTo>
                    <a:pt x="16833" y="1387"/>
                  </a:lnTo>
                  <a:lnTo>
                    <a:pt x="11486" y="2971"/>
                  </a:lnTo>
                  <a:lnTo>
                    <a:pt x="8516" y="3961"/>
                  </a:lnTo>
                  <a:lnTo>
                    <a:pt x="5545" y="5149"/>
                  </a:lnTo>
                  <a:lnTo>
                    <a:pt x="198" y="7724"/>
                  </a:lnTo>
                  <a:lnTo>
                    <a:pt x="0" y="7724"/>
                  </a:lnTo>
                  <a:lnTo>
                    <a:pt x="0" y="8120"/>
                  </a:lnTo>
                  <a:lnTo>
                    <a:pt x="397" y="8120"/>
                  </a:lnTo>
                  <a:lnTo>
                    <a:pt x="5941" y="5743"/>
                  </a:lnTo>
                  <a:lnTo>
                    <a:pt x="8714" y="4555"/>
                  </a:lnTo>
                  <a:lnTo>
                    <a:pt x="11684" y="3565"/>
                  </a:lnTo>
                  <a:lnTo>
                    <a:pt x="17031" y="1981"/>
                  </a:lnTo>
                  <a:lnTo>
                    <a:pt x="21189" y="1189"/>
                  </a:lnTo>
                  <a:lnTo>
                    <a:pt x="25546" y="595"/>
                  </a:lnTo>
                  <a:lnTo>
                    <a:pt x="25744" y="397"/>
                  </a:lnTo>
                  <a:lnTo>
                    <a:pt x="25744" y="199"/>
                  </a:lnTo>
                  <a:lnTo>
                    <a:pt x="25546"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2835;p57">
            <a:extLst>
              <a:ext uri="{FF2B5EF4-FFF2-40B4-BE49-F238E27FC236}">
                <a16:creationId xmlns:a16="http://schemas.microsoft.com/office/drawing/2014/main" id="{B10633BF-3CF2-BBAB-5C8C-23DE914A5171}"/>
              </a:ext>
            </a:extLst>
          </p:cNvPr>
          <p:cNvGrpSpPr/>
          <p:nvPr/>
        </p:nvGrpSpPr>
        <p:grpSpPr>
          <a:xfrm>
            <a:off x="1456668" y="108772"/>
            <a:ext cx="711225" cy="729675"/>
            <a:chOff x="573225" y="685650"/>
            <a:chExt cx="711225" cy="729675"/>
          </a:xfrm>
        </p:grpSpPr>
        <p:sp>
          <p:nvSpPr>
            <p:cNvPr id="195" name="Google Shape;2836;p57">
              <a:extLst>
                <a:ext uri="{FF2B5EF4-FFF2-40B4-BE49-F238E27FC236}">
                  <a16:creationId xmlns:a16="http://schemas.microsoft.com/office/drawing/2014/main" id="{A3B2C2E8-970A-6E02-B0D6-5787132189B0}"/>
                </a:ext>
              </a:extLst>
            </p:cNvPr>
            <p:cNvSpPr/>
            <p:nvPr/>
          </p:nvSpPr>
          <p:spPr>
            <a:xfrm>
              <a:off x="594275" y="1004375"/>
              <a:ext cx="653300" cy="410950"/>
            </a:xfrm>
            <a:custGeom>
              <a:avLst/>
              <a:gdLst/>
              <a:ahLst/>
              <a:cxnLst/>
              <a:rect l="l" t="t" r="r" b="b"/>
              <a:pathLst>
                <a:path w="26132" h="16438" extrusionOk="0">
                  <a:moveTo>
                    <a:pt x="317" y="1"/>
                  </a:moveTo>
                  <a:lnTo>
                    <a:pt x="212" y="422"/>
                  </a:lnTo>
                  <a:lnTo>
                    <a:pt x="1" y="1687"/>
                  </a:lnTo>
                  <a:lnTo>
                    <a:pt x="1" y="3583"/>
                  </a:lnTo>
                  <a:lnTo>
                    <a:pt x="106" y="4637"/>
                  </a:lnTo>
                  <a:lnTo>
                    <a:pt x="212" y="5901"/>
                  </a:lnTo>
                  <a:lnTo>
                    <a:pt x="528" y="7060"/>
                  </a:lnTo>
                  <a:lnTo>
                    <a:pt x="949" y="8325"/>
                  </a:lnTo>
                  <a:lnTo>
                    <a:pt x="1476" y="9589"/>
                  </a:lnTo>
                  <a:lnTo>
                    <a:pt x="2214" y="10853"/>
                  </a:lnTo>
                  <a:lnTo>
                    <a:pt x="3162" y="12012"/>
                  </a:lnTo>
                  <a:lnTo>
                    <a:pt x="4321" y="13171"/>
                  </a:lnTo>
                  <a:lnTo>
                    <a:pt x="5796" y="14225"/>
                  </a:lnTo>
                  <a:lnTo>
                    <a:pt x="6534" y="14646"/>
                  </a:lnTo>
                  <a:lnTo>
                    <a:pt x="7482" y="15068"/>
                  </a:lnTo>
                  <a:lnTo>
                    <a:pt x="8957" y="15700"/>
                  </a:lnTo>
                  <a:lnTo>
                    <a:pt x="10537" y="16122"/>
                  </a:lnTo>
                  <a:lnTo>
                    <a:pt x="12118" y="16438"/>
                  </a:lnTo>
                  <a:lnTo>
                    <a:pt x="14963" y="16438"/>
                  </a:lnTo>
                  <a:lnTo>
                    <a:pt x="16227" y="16227"/>
                  </a:lnTo>
                  <a:lnTo>
                    <a:pt x="17597" y="15911"/>
                  </a:lnTo>
                  <a:lnTo>
                    <a:pt x="18756" y="15384"/>
                  </a:lnTo>
                  <a:lnTo>
                    <a:pt x="19915" y="14857"/>
                  </a:lnTo>
                  <a:lnTo>
                    <a:pt x="20969" y="14120"/>
                  </a:lnTo>
                  <a:lnTo>
                    <a:pt x="22022" y="13382"/>
                  </a:lnTo>
                  <a:lnTo>
                    <a:pt x="22971" y="12434"/>
                  </a:lnTo>
                  <a:lnTo>
                    <a:pt x="23708" y="11485"/>
                  </a:lnTo>
                  <a:lnTo>
                    <a:pt x="24446" y="10326"/>
                  </a:lnTo>
                  <a:lnTo>
                    <a:pt x="25078" y="9167"/>
                  </a:lnTo>
                  <a:lnTo>
                    <a:pt x="25499" y="8008"/>
                  </a:lnTo>
                  <a:lnTo>
                    <a:pt x="25921" y="6639"/>
                  </a:lnTo>
                  <a:lnTo>
                    <a:pt x="26026" y="5269"/>
                  </a:lnTo>
                  <a:lnTo>
                    <a:pt x="26131" y="3794"/>
                  </a:lnTo>
                  <a:lnTo>
                    <a:pt x="26026" y="2319"/>
                  </a:lnTo>
                  <a:lnTo>
                    <a:pt x="317" y="1"/>
                  </a:lnTo>
                  <a:close/>
                </a:path>
              </a:pathLst>
            </a:custGeom>
            <a:solidFill>
              <a:srgbClr val="C1C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837;p57">
              <a:extLst>
                <a:ext uri="{FF2B5EF4-FFF2-40B4-BE49-F238E27FC236}">
                  <a16:creationId xmlns:a16="http://schemas.microsoft.com/office/drawing/2014/main" id="{29FCDF06-7DF3-F232-C8E9-FB4417A0B407}"/>
                </a:ext>
              </a:extLst>
            </p:cNvPr>
            <p:cNvSpPr/>
            <p:nvPr/>
          </p:nvSpPr>
          <p:spPr>
            <a:xfrm>
              <a:off x="594275" y="1004375"/>
              <a:ext cx="653300" cy="410950"/>
            </a:xfrm>
            <a:custGeom>
              <a:avLst/>
              <a:gdLst/>
              <a:ahLst/>
              <a:cxnLst/>
              <a:rect l="l" t="t" r="r" b="b"/>
              <a:pathLst>
                <a:path w="26132" h="16438" fill="none" extrusionOk="0">
                  <a:moveTo>
                    <a:pt x="317" y="1"/>
                  </a:moveTo>
                  <a:lnTo>
                    <a:pt x="317" y="1"/>
                  </a:lnTo>
                  <a:lnTo>
                    <a:pt x="212" y="422"/>
                  </a:lnTo>
                  <a:lnTo>
                    <a:pt x="1" y="1687"/>
                  </a:lnTo>
                  <a:lnTo>
                    <a:pt x="1" y="3583"/>
                  </a:lnTo>
                  <a:lnTo>
                    <a:pt x="106" y="4637"/>
                  </a:lnTo>
                  <a:lnTo>
                    <a:pt x="212" y="5901"/>
                  </a:lnTo>
                  <a:lnTo>
                    <a:pt x="528" y="7060"/>
                  </a:lnTo>
                  <a:lnTo>
                    <a:pt x="949" y="8325"/>
                  </a:lnTo>
                  <a:lnTo>
                    <a:pt x="1476" y="9589"/>
                  </a:lnTo>
                  <a:lnTo>
                    <a:pt x="2214" y="10853"/>
                  </a:lnTo>
                  <a:lnTo>
                    <a:pt x="3162" y="12012"/>
                  </a:lnTo>
                  <a:lnTo>
                    <a:pt x="4321" y="13171"/>
                  </a:lnTo>
                  <a:lnTo>
                    <a:pt x="5796" y="14225"/>
                  </a:lnTo>
                  <a:lnTo>
                    <a:pt x="6534" y="14646"/>
                  </a:lnTo>
                  <a:lnTo>
                    <a:pt x="7482" y="15068"/>
                  </a:lnTo>
                  <a:lnTo>
                    <a:pt x="7482" y="15068"/>
                  </a:lnTo>
                  <a:lnTo>
                    <a:pt x="8957" y="15700"/>
                  </a:lnTo>
                  <a:lnTo>
                    <a:pt x="10537" y="16122"/>
                  </a:lnTo>
                  <a:lnTo>
                    <a:pt x="12118" y="16438"/>
                  </a:lnTo>
                  <a:lnTo>
                    <a:pt x="13593" y="16438"/>
                  </a:lnTo>
                  <a:lnTo>
                    <a:pt x="13593" y="16438"/>
                  </a:lnTo>
                  <a:lnTo>
                    <a:pt x="14963" y="16438"/>
                  </a:lnTo>
                  <a:lnTo>
                    <a:pt x="16227" y="16227"/>
                  </a:lnTo>
                  <a:lnTo>
                    <a:pt x="17597" y="15911"/>
                  </a:lnTo>
                  <a:lnTo>
                    <a:pt x="18756" y="15384"/>
                  </a:lnTo>
                  <a:lnTo>
                    <a:pt x="19915" y="14857"/>
                  </a:lnTo>
                  <a:lnTo>
                    <a:pt x="20969" y="14120"/>
                  </a:lnTo>
                  <a:lnTo>
                    <a:pt x="22022" y="13382"/>
                  </a:lnTo>
                  <a:lnTo>
                    <a:pt x="22971" y="12434"/>
                  </a:lnTo>
                  <a:lnTo>
                    <a:pt x="23708" y="11485"/>
                  </a:lnTo>
                  <a:lnTo>
                    <a:pt x="24446" y="10326"/>
                  </a:lnTo>
                  <a:lnTo>
                    <a:pt x="25078" y="9167"/>
                  </a:lnTo>
                  <a:lnTo>
                    <a:pt x="25499" y="8008"/>
                  </a:lnTo>
                  <a:lnTo>
                    <a:pt x="25921" y="6639"/>
                  </a:lnTo>
                  <a:lnTo>
                    <a:pt x="26026" y="5269"/>
                  </a:lnTo>
                  <a:lnTo>
                    <a:pt x="26131" y="3794"/>
                  </a:lnTo>
                  <a:lnTo>
                    <a:pt x="26026" y="2319"/>
                  </a:lnTo>
                  <a:lnTo>
                    <a:pt x="31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838;p57">
              <a:extLst>
                <a:ext uri="{FF2B5EF4-FFF2-40B4-BE49-F238E27FC236}">
                  <a16:creationId xmlns:a16="http://schemas.microsoft.com/office/drawing/2014/main" id="{5821952B-47CA-5902-703D-D183B0FA7057}"/>
                </a:ext>
              </a:extLst>
            </p:cNvPr>
            <p:cNvSpPr/>
            <p:nvPr/>
          </p:nvSpPr>
          <p:spPr>
            <a:xfrm>
              <a:off x="992050" y="817350"/>
              <a:ext cx="187050" cy="155450"/>
            </a:xfrm>
            <a:custGeom>
              <a:avLst/>
              <a:gdLst/>
              <a:ahLst/>
              <a:cxnLst/>
              <a:rect l="l" t="t" r="r" b="b"/>
              <a:pathLst>
                <a:path w="7482" h="6218" extrusionOk="0">
                  <a:moveTo>
                    <a:pt x="2318" y="1"/>
                  </a:moveTo>
                  <a:lnTo>
                    <a:pt x="0" y="3583"/>
                  </a:lnTo>
                  <a:lnTo>
                    <a:pt x="948" y="6217"/>
                  </a:lnTo>
                  <a:lnTo>
                    <a:pt x="1264" y="5691"/>
                  </a:lnTo>
                  <a:lnTo>
                    <a:pt x="1686" y="5269"/>
                  </a:lnTo>
                  <a:lnTo>
                    <a:pt x="2213" y="4742"/>
                  </a:lnTo>
                  <a:lnTo>
                    <a:pt x="2950" y="4215"/>
                  </a:lnTo>
                  <a:lnTo>
                    <a:pt x="3793" y="3794"/>
                  </a:lnTo>
                  <a:lnTo>
                    <a:pt x="4847" y="3478"/>
                  </a:lnTo>
                  <a:lnTo>
                    <a:pt x="5374" y="3373"/>
                  </a:lnTo>
                  <a:lnTo>
                    <a:pt x="6743" y="3373"/>
                  </a:lnTo>
                  <a:lnTo>
                    <a:pt x="7481" y="3583"/>
                  </a:lnTo>
                  <a:lnTo>
                    <a:pt x="7165" y="1"/>
                  </a:lnTo>
                  <a:close/>
                </a:path>
              </a:pathLst>
            </a:custGeom>
            <a:solidFill>
              <a:srgbClr val="C1C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839;p57">
              <a:extLst>
                <a:ext uri="{FF2B5EF4-FFF2-40B4-BE49-F238E27FC236}">
                  <a16:creationId xmlns:a16="http://schemas.microsoft.com/office/drawing/2014/main" id="{3C80BCFB-4394-C54F-F5FE-24312E3F4D3D}"/>
                </a:ext>
              </a:extLst>
            </p:cNvPr>
            <p:cNvSpPr/>
            <p:nvPr/>
          </p:nvSpPr>
          <p:spPr>
            <a:xfrm>
              <a:off x="992050" y="817350"/>
              <a:ext cx="187050" cy="155450"/>
            </a:xfrm>
            <a:custGeom>
              <a:avLst/>
              <a:gdLst/>
              <a:ahLst/>
              <a:cxnLst/>
              <a:rect l="l" t="t" r="r" b="b"/>
              <a:pathLst>
                <a:path w="7482" h="6218" fill="none" extrusionOk="0">
                  <a:moveTo>
                    <a:pt x="7165" y="1"/>
                  </a:moveTo>
                  <a:lnTo>
                    <a:pt x="2318" y="1"/>
                  </a:lnTo>
                  <a:lnTo>
                    <a:pt x="0" y="3583"/>
                  </a:lnTo>
                  <a:lnTo>
                    <a:pt x="948" y="6217"/>
                  </a:lnTo>
                  <a:lnTo>
                    <a:pt x="948" y="6217"/>
                  </a:lnTo>
                  <a:lnTo>
                    <a:pt x="1264" y="5691"/>
                  </a:lnTo>
                  <a:lnTo>
                    <a:pt x="1686" y="5269"/>
                  </a:lnTo>
                  <a:lnTo>
                    <a:pt x="2213" y="4742"/>
                  </a:lnTo>
                  <a:lnTo>
                    <a:pt x="2950" y="4215"/>
                  </a:lnTo>
                  <a:lnTo>
                    <a:pt x="3793" y="3794"/>
                  </a:lnTo>
                  <a:lnTo>
                    <a:pt x="4847" y="3478"/>
                  </a:lnTo>
                  <a:lnTo>
                    <a:pt x="5374" y="3373"/>
                  </a:lnTo>
                  <a:lnTo>
                    <a:pt x="6006" y="3373"/>
                  </a:lnTo>
                  <a:lnTo>
                    <a:pt x="6006" y="3373"/>
                  </a:lnTo>
                  <a:lnTo>
                    <a:pt x="6743" y="3373"/>
                  </a:lnTo>
                  <a:lnTo>
                    <a:pt x="7481" y="3583"/>
                  </a:lnTo>
                  <a:lnTo>
                    <a:pt x="716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840;p57">
              <a:extLst>
                <a:ext uri="{FF2B5EF4-FFF2-40B4-BE49-F238E27FC236}">
                  <a16:creationId xmlns:a16="http://schemas.microsoft.com/office/drawing/2014/main" id="{93D84B7B-18FC-E701-50FC-02B52D17162D}"/>
                </a:ext>
              </a:extLst>
            </p:cNvPr>
            <p:cNvSpPr/>
            <p:nvPr/>
          </p:nvSpPr>
          <p:spPr>
            <a:xfrm>
              <a:off x="578475" y="690925"/>
              <a:ext cx="700700" cy="624300"/>
            </a:xfrm>
            <a:custGeom>
              <a:avLst/>
              <a:gdLst/>
              <a:ahLst/>
              <a:cxnLst/>
              <a:rect l="l" t="t" r="r" b="b"/>
              <a:pathLst>
                <a:path w="28028" h="24972" extrusionOk="0">
                  <a:moveTo>
                    <a:pt x="21601" y="6112"/>
                  </a:moveTo>
                  <a:lnTo>
                    <a:pt x="22127" y="6217"/>
                  </a:lnTo>
                  <a:lnTo>
                    <a:pt x="22654" y="6428"/>
                  </a:lnTo>
                  <a:lnTo>
                    <a:pt x="23076" y="6744"/>
                  </a:lnTo>
                  <a:lnTo>
                    <a:pt x="23392" y="7060"/>
                  </a:lnTo>
                  <a:lnTo>
                    <a:pt x="23603" y="7587"/>
                  </a:lnTo>
                  <a:lnTo>
                    <a:pt x="23708" y="8219"/>
                  </a:lnTo>
                  <a:lnTo>
                    <a:pt x="23708" y="8746"/>
                  </a:lnTo>
                  <a:lnTo>
                    <a:pt x="23497" y="9378"/>
                  </a:lnTo>
                  <a:lnTo>
                    <a:pt x="23181" y="9905"/>
                  </a:lnTo>
                  <a:lnTo>
                    <a:pt x="22865" y="10326"/>
                  </a:lnTo>
                  <a:lnTo>
                    <a:pt x="22338" y="10748"/>
                  </a:lnTo>
                  <a:lnTo>
                    <a:pt x="21811" y="11169"/>
                  </a:lnTo>
                  <a:lnTo>
                    <a:pt x="21285" y="11380"/>
                  </a:lnTo>
                  <a:lnTo>
                    <a:pt x="20758" y="11590"/>
                  </a:lnTo>
                  <a:lnTo>
                    <a:pt x="20126" y="11696"/>
                  </a:lnTo>
                  <a:lnTo>
                    <a:pt x="19599" y="11801"/>
                  </a:lnTo>
                  <a:lnTo>
                    <a:pt x="18966" y="11696"/>
                  </a:lnTo>
                  <a:lnTo>
                    <a:pt x="18545" y="11590"/>
                  </a:lnTo>
                  <a:lnTo>
                    <a:pt x="18124" y="11274"/>
                  </a:lnTo>
                  <a:lnTo>
                    <a:pt x="17807" y="10958"/>
                  </a:lnTo>
                  <a:lnTo>
                    <a:pt x="17597" y="10537"/>
                  </a:lnTo>
                  <a:lnTo>
                    <a:pt x="17491" y="9905"/>
                  </a:lnTo>
                  <a:lnTo>
                    <a:pt x="17491" y="9167"/>
                  </a:lnTo>
                  <a:lnTo>
                    <a:pt x="17702" y="8535"/>
                  </a:lnTo>
                  <a:lnTo>
                    <a:pt x="18018" y="8008"/>
                  </a:lnTo>
                  <a:lnTo>
                    <a:pt x="18334" y="7481"/>
                  </a:lnTo>
                  <a:lnTo>
                    <a:pt x="18861" y="7060"/>
                  </a:lnTo>
                  <a:lnTo>
                    <a:pt x="19388" y="6638"/>
                  </a:lnTo>
                  <a:lnTo>
                    <a:pt x="19915" y="6428"/>
                  </a:lnTo>
                  <a:lnTo>
                    <a:pt x="20442" y="6217"/>
                  </a:lnTo>
                  <a:lnTo>
                    <a:pt x="21074" y="6112"/>
                  </a:lnTo>
                  <a:close/>
                  <a:moveTo>
                    <a:pt x="21285" y="0"/>
                  </a:moveTo>
                  <a:lnTo>
                    <a:pt x="20547" y="211"/>
                  </a:lnTo>
                  <a:lnTo>
                    <a:pt x="19704" y="527"/>
                  </a:lnTo>
                  <a:lnTo>
                    <a:pt x="18756" y="1054"/>
                  </a:lnTo>
                  <a:lnTo>
                    <a:pt x="17913" y="1686"/>
                  </a:lnTo>
                  <a:lnTo>
                    <a:pt x="17281" y="2424"/>
                  </a:lnTo>
                  <a:lnTo>
                    <a:pt x="16648" y="3056"/>
                  </a:lnTo>
                  <a:lnTo>
                    <a:pt x="16122" y="3688"/>
                  </a:lnTo>
                  <a:lnTo>
                    <a:pt x="15489" y="4320"/>
                  </a:lnTo>
                  <a:lnTo>
                    <a:pt x="14857" y="4636"/>
                  </a:lnTo>
                  <a:lnTo>
                    <a:pt x="14014" y="4847"/>
                  </a:lnTo>
                  <a:lnTo>
                    <a:pt x="13488" y="4847"/>
                  </a:lnTo>
                  <a:lnTo>
                    <a:pt x="12855" y="4742"/>
                  </a:lnTo>
                  <a:lnTo>
                    <a:pt x="11486" y="4110"/>
                  </a:lnTo>
                  <a:lnTo>
                    <a:pt x="9905" y="3372"/>
                  </a:lnTo>
                  <a:lnTo>
                    <a:pt x="8325" y="2634"/>
                  </a:lnTo>
                  <a:lnTo>
                    <a:pt x="7482" y="2424"/>
                  </a:lnTo>
                  <a:lnTo>
                    <a:pt x="6533" y="2213"/>
                  </a:lnTo>
                  <a:lnTo>
                    <a:pt x="5690" y="2213"/>
                  </a:lnTo>
                  <a:lnTo>
                    <a:pt x="4848" y="2424"/>
                  </a:lnTo>
                  <a:lnTo>
                    <a:pt x="4005" y="2740"/>
                  </a:lnTo>
                  <a:lnTo>
                    <a:pt x="3162" y="3372"/>
                  </a:lnTo>
                  <a:lnTo>
                    <a:pt x="2319" y="4215"/>
                  </a:lnTo>
                  <a:lnTo>
                    <a:pt x="1476" y="5374"/>
                  </a:lnTo>
                  <a:lnTo>
                    <a:pt x="949" y="6533"/>
                  </a:lnTo>
                  <a:lnTo>
                    <a:pt x="422" y="7903"/>
                  </a:lnTo>
                  <a:lnTo>
                    <a:pt x="212" y="9272"/>
                  </a:lnTo>
                  <a:lnTo>
                    <a:pt x="1" y="10853"/>
                  </a:lnTo>
                  <a:lnTo>
                    <a:pt x="106" y="12328"/>
                  </a:lnTo>
                  <a:lnTo>
                    <a:pt x="317" y="13908"/>
                  </a:lnTo>
                  <a:lnTo>
                    <a:pt x="633" y="15489"/>
                  </a:lnTo>
                  <a:lnTo>
                    <a:pt x="1265" y="17069"/>
                  </a:lnTo>
                  <a:lnTo>
                    <a:pt x="1897" y="18439"/>
                  </a:lnTo>
                  <a:lnTo>
                    <a:pt x="2846" y="19914"/>
                  </a:lnTo>
                  <a:lnTo>
                    <a:pt x="3899" y="21179"/>
                  </a:lnTo>
                  <a:lnTo>
                    <a:pt x="5269" y="22232"/>
                  </a:lnTo>
                  <a:lnTo>
                    <a:pt x="5901" y="22759"/>
                  </a:lnTo>
                  <a:lnTo>
                    <a:pt x="6639" y="23286"/>
                  </a:lnTo>
                  <a:lnTo>
                    <a:pt x="7482" y="23707"/>
                  </a:lnTo>
                  <a:lnTo>
                    <a:pt x="8325" y="24023"/>
                  </a:lnTo>
                  <a:lnTo>
                    <a:pt x="9273" y="24340"/>
                  </a:lnTo>
                  <a:lnTo>
                    <a:pt x="10221" y="24550"/>
                  </a:lnTo>
                  <a:lnTo>
                    <a:pt x="11169" y="24761"/>
                  </a:lnTo>
                  <a:lnTo>
                    <a:pt x="12223" y="24972"/>
                  </a:lnTo>
                  <a:lnTo>
                    <a:pt x="15279" y="24972"/>
                  </a:lnTo>
                  <a:lnTo>
                    <a:pt x="16227" y="24761"/>
                  </a:lnTo>
                  <a:lnTo>
                    <a:pt x="18018" y="24445"/>
                  </a:lnTo>
                  <a:lnTo>
                    <a:pt x="19599" y="23813"/>
                  </a:lnTo>
                  <a:lnTo>
                    <a:pt x="21074" y="22970"/>
                  </a:lnTo>
                  <a:lnTo>
                    <a:pt x="22338" y="22022"/>
                  </a:lnTo>
                  <a:lnTo>
                    <a:pt x="23497" y="20863"/>
                  </a:lnTo>
                  <a:lnTo>
                    <a:pt x="24551" y="19704"/>
                  </a:lnTo>
                  <a:lnTo>
                    <a:pt x="25394" y="18334"/>
                  </a:lnTo>
                  <a:lnTo>
                    <a:pt x="26237" y="17069"/>
                  </a:lnTo>
                  <a:lnTo>
                    <a:pt x="26763" y="15594"/>
                  </a:lnTo>
                  <a:lnTo>
                    <a:pt x="27290" y="14225"/>
                  </a:lnTo>
                  <a:lnTo>
                    <a:pt x="27606" y="12749"/>
                  </a:lnTo>
                  <a:lnTo>
                    <a:pt x="27923" y="11380"/>
                  </a:lnTo>
                  <a:lnTo>
                    <a:pt x="28028" y="10010"/>
                  </a:lnTo>
                  <a:lnTo>
                    <a:pt x="28028" y="8746"/>
                  </a:lnTo>
                  <a:lnTo>
                    <a:pt x="27923" y="7587"/>
                  </a:lnTo>
                  <a:lnTo>
                    <a:pt x="27712" y="6428"/>
                  </a:lnTo>
                  <a:lnTo>
                    <a:pt x="27501" y="5479"/>
                  </a:lnTo>
                  <a:lnTo>
                    <a:pt x="27185" y="4426"/>
                  </a:lnTo>
                  <a:lnTo>
                    <a:pt x="26869" y="3583"/>
                  </a:lnTo>
                  <a:lnTo>
                    <a:pt x="26342" y="2845"/>
                  </a:lnTo>
                  <a:lnTo>
                    <a:pt x="25921" y="2108"/>
                  </a:lnTo>
                  <a:lnTo>
                    <a:pt x="25394" y="1475"/>
                  </a:lnTo>
                  <a:lnTo>
                    <a:pt x="24762" y="949"/>
                  </a:lnTo>
                  <a:lnTo>
                    <a:pt x="24129" y="527"/>
                  </a:lnTo>
                  <a:lnTo>
                    <a:pt x="23497" y="316"/>
                  </a:lnTo>
                  <a:lnTo>
                    <a:pt x="22760" y="106"/>
                  </a:lnTo>
                  <a:lnTo>
                    <a:pt x="22022" y="0"/>
                  </a:lnTo>
                  <a:close/>
                </a:path>
              </a:pathLst>
            </a:custGeom>
            <a:solidFill>
              <a:srgbClr val="FD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841;p57">
              <a:extLst>
                <a:ext uri="{FF2B5EF4-FFF2-40B4-BE49-F238E27FC236}">
                  <a16:creationId xmlns:a16="http://schemas.microsoft.com/office/drawing/2014/main" id="{0305CA03-A205-940E-FCDA-01F326E05970}"/>
                </a:ext>
              </a:extLst>
            </p:cNvPr>
            <p:cNvSpPr/>
            <p:nvPr/>
          </p:nvSpPr>
          <p:spPr>
            <a:xfrm>
              <a:off x="581125" y="935900"/>
              <a:ext cx="698050" cy="397775"/>
            </a:xfrm>
            <a:custGeom>
              <a:avLst/>
              <a:gdLst/>
              <a:ahLst/>
              <a:cxnLst/>
              <a:rect l="l" t="t" r="r" b="b"/>
              <a:pathLst>
                <a:path w="27922" h="15911" extrusionOk="0">
                  <a:moveTo>
                    <a:pt x="27922" y="0"/>
                  </a:moveTo>
                  <a:lnTo>
                    <a:pt x="27817" y="1159"/>
                  </a:lnTo>
                  <a:lnTo>
                    <a:pt x="27606" y="2529"/>
                  </a:lnTo>
                  <a:lnTo>
                    <a:pt x="27290" y="3899"/>
                  </a:lnTo>
                  <a:lnTo>
                    <a:pt x="26868" y="5269"/>
                  </a:lnTo>
                  <a:lnTo>
                    <a:pt x="26341" y="6533"/>
                  </a:lnTo>
                  <a:lnTo>
                    <a:pt x="25709" y="7903"/>
                  </a:lnTo>
                  <a:lnTo>
                    <a:pt x="24972" y="9167"/>
                  </a:lnTo>
                  <a:lnTo>
                    <a:pt x="24023" y="10326"/>
                  </a:lnTo>
                  <a:lnTo>
                    <a:pt x="23075" y="11485"/>
                  </a:lnTo>
                  <a:lnTo>
                    <a:pt x="21916" y="12539"/>
                  </a:lnTo>
                  <a:lnTo>
                    <a:pt x="20652" y="13382"/>
                  </a:lnTo>
                  <a:lnTo>
                    <a:pt x="19177" y="14119"/>
                  </a:lnTo>
                  <a:lnTo>
                    <a:pt x="17701" y="14646"/>
                  </a:lnTo>
                  <a:lnTo>
                    <a:pt x="15910" y="15067"/>
                  </a:lnTo>
                  <a:lnTo>
                    <a:pt x="14119" y="15173"/>
                  </a:lnTo>
                  <a:lnTo>
                    <a:pt x="12117" y="15173"/>
                  </a:lnTo>
                  <a:lnTo>
                    <a:pt x="10642" y="14962"/>
                  </a:lnTo>
                  <a:lnTo>
                    <a:pt x="9272" y="14541"/>
                  </a:lnTo>
                  <a:lnTo>
                    <a:pt x="8008" y="14119"/>
                  </a:lnTo>
                  <a:lnTo>
                    <a:pt x="6744" y="13592"/>
                  </a:lnTo>
                  <a:lnTo>
                    <a:pt x="5690" y="12855"/>
                  </a:lnTo>
                  <a:lnTo>
                    <a:pt x="4742" y="12117"/>
                  </a:lnTo>
                  <a:lnTo>
                    <a:pt x="3793" y="11274"/>
                  </a:lnTo>
                  <a:lnTo>
                    <a:pt x="3056" y="10431"/>
                  </a:lnTo>
                  <a:lnTo>
                    <a:pt x="2318" y="9483"/>
                  </a:lnTo>
                  <a:lnTo>
                    <a:pt x="1686" y="8429"/>
                  </a:lnTo>
                  <a:lnTo>
                    <a:pt x="1159" y="7376"/>
                  </a:lnTo>
                  <a:lnTo>
                    <a:pt x="738" y="6322"/>
                  </a:lnTo>
                  <a:lnTo>
                    <a:pt x="422" y="5163"/>
                  </a:lnTo>
                  <a:lnTo>
                    <a:pt x="211" y="4004"/>
                  </a:lnTo>
                  <a:lnTo>
                    <a:pt x="0" y="2950"/>
                  </a:lnTo>
                  <a:lnTo>
                    <a:pt x="106" y="4109"/>
                  </a:lnTo>
                  <a:lnTo>
                    <a:pt x="316" y="5269"/>
                  </a:lnTo>
                  <a:lnTo>
                    <a:pt x="527" y="6428"/>
                  </a:lnTo>
                  <a:lnTo>
                    <a:pt x="948" y="7587"/>
                  </a:lnTo>
                  <a:lnTo>
                    <a:pt x="1475" y="8746"/>
                  </a:lnTo>
                  <a:lnTo>
                    <a:pt x="2107" y="9799"/>
                  </a:lnTo>
                  <a:lnTo>
                    <a:pt x="2740" y="10853"/>
                  </a:lnTo>
                  <a:lnTo>
                    <a:pt x="3583" y="11801"/>
                  </a:lnTo>
                  <a:lnTo>
                    <a:pt x="4425" y="12644"/>
                  </a:lnTo>
                  <a:lnTo>
                    <a:pt x="5479" y="13487"/>
                  </a:lnTo>
                  <a:lnTo>
                    <a:pt x="6638" y="14224"/>
                  </a:lnTo>
                  <a:lnTo>
                    <a:pt x="7797" y="14751"/>
                  </a:lnTo>
                  <a:lnTo>
                    <a:pt x="9167" y="15278"/>
                  </a:lnTo>
                  <a:lnTo>
                    <a:pt x="10642" y="15594"/>
                  </a:lnTo>
                  <a:lnTo>
                    <a:pt x="12117" y="15910"/>
                  </a:lnTo>
                  <a:lnTo>
                    <a:pt x="15173" y="15910"/>
                  </a:lnTo>
                  <a:lnTo>
                    <a:pt x="16121" y="15805"/>
                  </a:lnTo>
                  <a:lnTo>
                    <a:pt x="17807" y="15384"/>
                  </a:lnTo>
                  <a:lnTo>
                    <a:pt x="19387" y="14751"/>
                  </a:lnTo>
                  <a:lnTo>
                    <a:pt x="20862" y="13908"/>
                  </a:lnTo>
                  <a:lnTo>
                    <a:pt x="22127" y="12960"/>
                  </a:lnTo>
                  <a:lnTo>
                    <a:pt x="23286" y="11906"/>
                  </a:lnTo>
                  <a:lnTo>
                    <a:pt x="24339" y="10747"/>
                  </a:lnTo>
                  <a:lnTo>
                    <a:pt x="25288" y="9483"/>
                  </a:lnTo>
                  <a:lnTo>
                    <a:pt x="26025" y="8113"/>
                  </a:lnTo>
                  <a:lnTo>
                    <a:pt x="26657" y="6744"/>
                  </a:lnTo>
                  <a:lnTo>
                    <a:pt x="27079" y="5374"/>
                  </a:lnTo>
                  <a:lnTo>
                    <a:pt x="27500" y="3899"/>
                  </a:lnTo>
                  <a:lnTo>
                    <a:pt x="27711" y="2529"/>
                  </a:lnTo>
                  <a:lnTo>
                    <a:pt x="27922" y="1159"/>
                  </a:lnTo>
                  <a:lnTo>
                    <a:pt x="27922" y="0"/>
                  </a:lnTo>
                  <a:close/>
                </a:path>
              </a:pathLst>
            </a:custGeom>
            <a:solidFill>
              <a:srgbClr val="D176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842;p57">
              <a:extLst>
                <a:ext uri="{FF2B5EF4-FFF2-40B4-BE49-F238E27FC236}">
                  <a16:creationId xmlns:a16="http://schemas.microsoft.com/office/drawing/2014/main" id="{469C398D-B2DB-FE47-1460-590FD687A5BC}"/>
                </a:ext>
              </a:extLst>
            </p:cNvPr>
            <p:cNvSpPr/>
            <p:nvPr/>
          </p:nvSpPr>
          <p:spPr>
            <a:xfrm>
              <a:off x="1015750" y="843700"/>
              <a:ext cx="155425" cy="100125"/>
            </a:xfrm>
            <a:custGeom>
              <a:avLst/>
              <a:gdLst/>
              <a:ahLst/>
              <a:cxnLst/>
              <a:rect l="l" t="t" r="r" b="b"/>
              <a:pathLst>
                <a:path w="6217" h="4005" extrusionOk="0">
                  <a:moveTo>
                    <a:pt x="3583" y="1"/>
                  </a:moveTo>
                  <a:lnTo>
                    <a:pt x="2951" y="106"/>
                  </a:lnTo>
                  <a:lnTo>
                    <a:pt x="2424" y="317"/>
                  </a:lnTo>
                  <a:lnTo>
                    <a:pt x="1897" y="527"/>
                  </a:lnTo>
                  <a:lnTo>
                    <a:pt x="1370" y="949"/>
                  </a:lnTo>
                  <a:lnTo>
                    <a:pt x="843" y="1370"/>
                  </a:lnTo>
                  <a:lnTo>
                    <a:pt x="527" y="1897"/>
                  </a:lnTo>
                  <a:lnTo>
                    <a:pt x="211" y="2424"/>
                  </a:lnTo>
                  <a:lnTo>
                    <a:pt x="0" y="3056"/>
                  </a:lnTo>
                  <a:lnTo>
                    <a:pt x="0" y="3794"/>
                  </a:lnTo>
                  <a:lnTo>
                    <a:pt x="0" y="4004"/>
                  </a:lnTo>
                  <a:lnTo>
                    <a:pt x="106" y="3372"/>
                  </a:lnTo>
                  <a:lnTo>
                    <a:pt x="316" y="2845"/>
                  </a:lnTo>
                  <a:lnTo>
                    <a:pt x="633" y="2319"/>
                  </a:lnTo>
                  <a:lnTo>
                    <a:pt x="1054" y="1897"/>
                  </a:lnTo>
                  <a:lnTo>
                    <a:pt x="1475" y="1476"/>
                  </a:lnTo>
                  <a:lnTo>
                    <a:pt x="2002" y="1160"/>
                  </a:lnTo>
                  <a:lnTo>
                    <a:pt x="2529" y="949"/>
                  </a:lnTo>
                  <a:lnTo>
                    <a:pt x="3056" y="843"/>
                  </a:lnTo>
                  <a:lnTo>
                    <a:pt x="3583" y="738"/>
                  </a:lnTo>
                  <a:lnTo>
                    <a:pt x="4636" y="738"/>
                  </a:lnTo>
                  <a:lnTo>
                    <a:pt x="5163" y="949"/>
                  </a:lnTo>
                  <a:lnTo>
                    <a:pt x="5479" y="1160"/>
                  </a:lnTo>
                  <a:lnTo>
                    <a:pt x="5795" y="1581"/>
                  </a:lnTo>
                  <a:lnTo>
                    <a:pt x="6112" y="2002"/>
                  </a:lnTo>
                  <a:lnTo>
                    <a:pt x="6217" y="2529"/>
                  </a:lnTo>
                  <a:lnTo>
                    <a:pt x="6217" y="2108"/>
                  </a:lnTo>
                  <a:lnTo>
                    <a:pt x="6112" y="1476"/>
                  </a:lnTo>
                  <a:lnTo>
                    <a:pt x="5901" y="949"/>
                  </a:lnTo>
                  <a:lnTo>
                    <a:pt x="5585" y="633"/>
                  </a:lnTo>
                  <a:lnTo>
                    <a:pt x="5163" y="317"/>
                  </a:lnTo>
                  <a:lnTo>
                    <a:pt x="4636" y="106"/>
                  </a:lnTo>
                  <a:lnTo>
                    <a:pt x="4110" y="1"/>
                  </a:lnTo>
                  <a:close/>
                </a:path>
              </a:pathLst>
            </a:custGeom>
            <a:solidFill>
              <a:srgbClr val="D176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843;p57">
              <a:extLst>
                <a:ext uri="{FF2B5EF4-FFF2-40B4-BE49-F238E27FC236}">
                  <a16:creationId xmlns:a16="http://schemas.microsoft.com/office/drawing/2014/main" id="{7F9A74FF-7F56-741F-B54F-B3A5B314F012}"/>
                </a:ext>
              </a:extLst>
            </p:cNvPr>
            <p:cNvSpPr/>
            <p:nvPr/>
          </p:nvSpPr>
          <p:spPr>
            <a:xfrm>
              <a:off x="573225" y="685650"/>
              <a:ext cx="711225" cy="634850"/>
            </a:xfrm>
            <a:custGeom>
              <a:avLst/>
              <a:gdLst/>
              <a:ahLst/>
              <a:cxnLst/>
              <a:rect l="l" t="t" r="r" b="b"/>
              <a:pathLst>
                <a:path w="28449" h="25394" extrusionOk="0">
                  <a:moveTo>
                    <a:pt x="6217" y="2213"/>
                  </a:moveTo>
                  <a:lnTo>
                    <a:pt x="6111" y="2424"/>
                  </a:lnTo>
                  <a:lnTo>
                    <a:pt x="6217" y="2529"/>
                  </a:lnTo>
                  <a:lnTo>
                    <a:pt x="6322" y="2635"/>
                  </a:lnTo>
                  <a:lnTo>
                    <a:pt x="6849" y="2635"/>
                  </a:lnTo>
                  <a:lnTo>
                    <a:pt x="7481" y="2740"/>
                  </a:lnTo>
                  <a:lnTo>
                    <a:pt x="8640" y="3162"/>
                  </a:lnTo>
                  <a:lnTo>
                    <a:pt x="8851" y="3162"/>
                  </a:lnTo>
                  <a:lnTo>
                    <a:pt x="8956" y="2951"/>
                  </a:lnTo>
                  <a:lnTo>
                    <a:pt x="8956" y="2845"/>
                  </a:lnTo>
                  <a:lnTo>
                    <a:pt x="8745" y="2740"/>
                  </a:lnTo>
                  <a:lnTo>
                    <a:pt x="7586" y="2319"/>
                  </a:lnTo>
                  <a:lnTo>
                    <a:pt x="6954" y="2213"/>
                  </a:lnTo>
                  <a:close/>
                  <a:moveTo>
                    <a:pt x="21284" y="6112"/>
                  </a:moveTo>
                  <a:lnTo>
                    <a:pt x="21073" y="6217"/>
                  </a:lnTo>
                  <a:lnTo>
                    <a:pt x="21073" y="6323"/>
                  </a:lnTo>
                  <a:lnTo>
                    <a:pt x="21178" y="6533"/>
                  </a:lnTo>
                  <a:lnTo>
                    <a:pt x="21495" y="6533"/>
                  </a:lnTo>
                  <a:lnTo>
                    <a:pt x="22337" y="6639"/>
                  </a:lnTo>
                  <a:lnTo>
                    <a:pt x="22759" y="6849"/>
                  </a:lnTo>
                  <a:lnTo>
                    <a:pt x="23075" y="7060"/>
                  </a:lnTo>
                  <a:lnTo>
                    <a:pt x="23286" y="7271"/>
                  </a:lnTo>
                  <a:lnTo>
                    <a:pt x="23496" y="7587"/>
                  </a:lnTo>
                  <a:lnTo>
                    <a:pt x="23602" y="7903"/>
                  </a:lnTo>
                  <a:lnTo>
                    <a:pt x="23707" y="8430"/>
                  </a:lnTo>
                  <a:lnTo>
                    <a:pt x="23707" y="8535"/>
                  </a:lnTo>
                  <a:lnTo>
                    <a:pt x="23602" y="9273"/>
                  </a:lnTo>
                  <a:lnTo>
                    <a:pt x="23391" y="9800"/>
                  </a:lnTo>
                  <a:lnTo>
                    <a:pt x="22970" y="10432"/>
                  </a:lnTo>
                  <a:lnTo>
                    <a:pt x="22443" y="10853"/>
                  </a:lnTo>
                  <a:lnTo>
                    <a:pt x="21811" y="11275"/>
                  </a:lnTo>
                  <a:lnTo>
                    <a:pt x="21178" y="11485"/>
                  </a:lnTo>
                  <a:lnTo>
                    <a:pt x="20441" y="11696"/>
                  </a:lnTo>
                  <a:lnTo>
                    <a:pt x="19809" y="11801"/>
                  </a:lnTo>
                  <a:lnTo>
                    <a:pt x="19071" y="11696"/>
                  </a:lnTo>
                  <a:lnTo>
                    <a:pt x="18755" y="11591"/>
                  </a:lnTo>
                  <a:lnTo>
                    <a:pt x="18439" y="11380"/>
                  </a:lnTo>
                  <a:lnTo>
                    <a:pt x="18228" y="11169"/>
                  </a:lnTo>
                  <a:lnTo>
                    <a:pt x="18017" y="10853"/>
                  </a:lnTo>
                  <a:lnTo>
                    <a:pt x="17912" y="10537"/>
                  </a:lnTo>
                  <a:lnTo>
                    <a:pt x="17912" y="10116"/>
                  </a:lnTo>
                  <a:lnTo>
                    <a:pt x="17912" y="10010"/>
                  </a:lnTo>
                  <a:lnTo>
                    <a:pt x="17912" y="9483"/>
                  </a:lnTo>
                  <a:lnTo>
                    <a:pt x="18123" y="8957"/>
                  </a:lnTo>
                  <a:lnTo>
                    <a:pt x="18228" y="8535"/>
                  </a:lnTo>
                  <a:lnTo>
                    <a:pt x="18544" y="8114"/>
                  </a:lnTo>
                  <a:lnTo>
                    <a:pt x="18860" y="7692"/>
                  </a:lnTo>
                  <a:lnTo>
                    <a:pt x="19176" y="7376"/>
                  </a:lnTo>
                  <a:lnTo>
                    <a:pt x="20019" y="6849"/>
                  </a:lnTo>
                  <a:lnTo>
                    <a:pt x="20125" y="6744"/>
                  </a:lnTo>
                  <a:lnTo>
                    <a:pt x="20125" y="6639"/>
                  </a:lnTo>
                  <a:lnTo>
                    <a:pt x="20019" y="6533"/>
                  </a:lnTo>
                  <a:lnTo>
                    <a:pt x="19914" y="6533"/>
                  </a:lnTo>
                  <a:lnTo>
                    <a:pt x="19387" y="6744"/>
                  </a:lnTo>
                  <a:lnTo>
                    <a:pt x="18966" y="7060"/>
                  </a:lnTo>
                  <a:lnTo>
                    <a:pt x="18544" y="7376"/>
                  </a:lnTo>
                  <a:lnTo>
                    <a:pt x="18228" y="7798"/>
                  </a:lnTo>
                  <a:lnTo>
                    <a:pt x="17912" y="8324"/>
                  </a:lnTo>
                  <a:lnTo>
                    <a:pt x="17701" y="8851"/>
                  </a:lnTo>
                  <a:lnTo>
                    <a:pt x="17491" y="9378"/>
                  </a:lnTo>
                  <a:lnTo>
                    <a:pt x="17491" y="10010"/>
                  </a:lnTo>
                  <a:lnTo>
                    <a:pt x="17491" y="10116"/>
                  </a:lnTo>
                  <a:lnTo>
                    <a:pt x="17596" y="10642"/>
                  </a:lnTo>
                  <a:lnTo>
                    <a:pt x="17701" y="11064"/>
                  </a:lnTo>
                  <a:lnTo>
                    <a:pt x="17912" y="11380"/>
                  </a:lnTo>
                  <a:lnTo>
                    <a:pt x="18228" y="11696"/>
                  </a:lnTo>
                  <a:lnTo>
                    <a:pt x="18544" y="11907"/>
                  </a:lnTo>
                  <a:lnTo>
                    <a:pt x="18966" y="12118"/>
                  </a:lnTo>
                  <a:lnTo>
                    <a:pt x="19809" y="12223"/>
                  </a:lnTo>
                  <a:lnTo>
                    <a:pt x="20546" y="12118"/>
                  </a:lnTo>
                  <a:lnTo>
                    <a:pt x="21284" y="11907"/>
                  </a:lnTo>
                  <a:lnTo>
                    <a:pt x="22021" y="11591"/>
                  </a:lnTo>
                  <a:lnTo>
                    <a:pt x="22654" y="11169"/>
                  </a:lnTo>
                  <a:lnTo>
                    <a:pt x="23286" y="10642"/>
                  </a:lnTo>
                  <a:lnTo>
                    <a:pt x="23707" y="10010"/>
                  </a:lnTo>
                  <a:lnTo>
                    <a:pt x="24023" y="9378"/>
                  </a:lnTo>
                  <a:lnTo>
                    <a:pt x="24129" y="8535"/>
                  </a:lnTo>
                  <a:lnTo>
                    <a:pt x="24129" y="8324"/>
                  </a:lnTo>
                  <a:lnTo>
                    <a:pt x="24023" y="7798"/>
                  </a:lnTo>
                  <a:lnTo>
                    <a:pt x="23918" y="7376"/>
                  </a:lnTo>
                  <a:lnTo>
                    <a:pt x="23602" y="6955"/>
                  </a:lnTo>
                  <a:lnTo>
                    <a:pt x="23286" y="6639"/>
                  </a:lnTo>
                  <a:lnTo>
                    <a:pt x="22864" y="6428"/>
                  </a:lnTo>
                  <a:lnTo>
                    <a:pt x="22443" y="6323"/>
                  </a:lnTo>
                  <a:lnTo>
                    <a:pt x="22021" y="6217"/>
                  </a:lnTo>
                  <a:lnTo>
                    <a:pt x="21495" y="6112"/>
                  </a:lnTo>
                  <a:close/>
                  <a:moveTo>
                    <a:pt x="21600" y="1"/>
                  </a:moveTo>
                  <a:lnTo>
                    <a:pt x="21073" y="106"/>
                  </a:lnTo>
                  <a:lnTo>
                    <a:pt x="20441" y="317"/>
                  </a:lnTo>
                  <a:lnTo>
                    <a:pt x="19809" y="527"/>
                  </a:lnTo>
                  <a:lnTo>
                    <a:pt x="18860" y="1160"/>
                  </a:lnTo>
                  <a:lnTo>
                    <a:pt x="18017" y="1792"/>
                  </a:lnTo>
                  <a:lnTo>
                    <a:pt x="17280" y="2529"/>
                  </a:lnTo>
                  <a:lnTo>
                    <a:pt x="16753" y="3162"/>
                  </a:lnTo>
                  <a:lnTo>
                    <a:pt x="16121" y="3794"/>
                  </a:lnTo>
                  <a:lnTo>
                    <a:pt x="15594" y="4321"/>
                  </a:lnTo>
                  <a:lnTo>
                    <a:pt x="14962" y="4742"/>
                  </a:lnTo>
                  <a:lnTo>
                    <a:pt x="14224" y="4847"/>
                  </a:lnTo>
                  <a:lnTo>
                    <a:pt x="14014" y="4953"/>
                  </a:lnTo>
                  <a:lnTo>
                    <a:pt x="13381" y="4847"/>
                  </a:lnTo>
                  <a:lnTo>
                    <a:pt x="12538" y="4531"/>
                  </a:lnTo>
                  <a:lnTo>
                    <a:pt x="10642" y="3583"/>
                  </a:lnTo>
                  <a:lnTo>
                    <a:pt x="10431" y="3583"/>
                  </a:lnTo>
                  <a:lnTo>
                    <a:pt x="10326" y="3688"/>
                  </a:lnTo>
                  <a:lnTo>
                    <a:pt x="10326" y="3794"/>
                  </a:lnTo>
                  <a:lnTo>
                    <a:pt x="10431" y="3899"/>
                  </a:lnTo>
                  <a:lnTo>
                    <a:pt x="12328" y="4847"/>
                  </a:lnTo>
                  <a:lnTo>
                    <a:pt x="13276" y="5164"/>
                  </a:lnTo>
                  <a:lnTo>
                    <a:pt x="14014" y="5374"/>
                  </a:lnTo>
                  <a:lnTo>
                    <a:pt x="14224" y="5269"/>
                  </a:lnTo>
                  <a:lnTo>
                    <a:pt x="14751" y="5269"/>
                  </a:lnTo>
                  <a:lnTo>
                    <a:pt x="15067" y="5058"/>
                  </a:lnTo>
                  <a:lnTo>
                    <a:pt x="15805" y="4637"/>
                  </a:lnTo>
                  <a:lnTo>
                    <a:pt x="16332" y="4215"/>
                  </a:lnTo>
                  <a:lnTo>
                    <a:pt x="16753" y="3794"/>
                  </a:lnTo>
                  <a:lnTo>
                    <a:pt x="17596" y="2740"/>
                  </a:lnTo>
                  <a:lnTo>
                    <a:pt x="18123" y="2213"/>
                  </a:lnTo>
                  <a:lnTo>
                    <a:pt x="18650" y="1792"/>
                  </a:lnTo>
                  <a:lnTo>
                    <a:pt x="19282" y="1370"/>
                  </a:lnTo>
                  <a:lnTo>
                    <a:pt x="20019" y="949"/>
                  </a:lnTo>
                  <a:lnTo>
                    <a:pt x="21073" y="527"/>
                  </a:lnTo>
                  <a:lnTo>
                    <a:pt x="22127" y="422"/>
                  </a:lnTo>
                  <a:lnTo>
                    <a:pt x="22759" y="422"/>
                  </a:lnTo>
                  <a:lnTo>
                    <a:pt x="23286" y="527"/>
                  </a:lnTo>
                  <a:lnTo>
                    <a:pt x="23813" y="738"/>
                  </a:lnTo>
                  <a:lnTo>
                    <a:pt x="24339" y="1054"/>
                  </a:lnTo>
                  <a:lnTo>
                    <a:pt x="24866" y="1370"/>
                  </a:lnTo>
                  <a:lnTo>
                    <a:pt x="25288" y="1792"/>
                  </a:lnTo>
                  <a:lnTo>
                    <a:pt x="25709" y="2213"/>
                  </a:lnTo>
                  <a:lnTo>
                    <a:pt x="26131" y="2740"/>
                  </a:lnTo>
                  <a:lnTo>
                    <a:pt x="26868" y="4004"/>
                  </a:lnTo>
                  <a:lnTo>
                    <a:pt x="27395" y="5480"/>
                  </a:lnTo>
                  <a:lnTo>
                    <a:pt x="27816" y="7165"/>
                  </a:lnTo>
                  <a:lnTo>
                    <a:pt x="28027" y="8957"/>
                  </a:lnTo>
                  <a:lnTo>
                    <a:pt x="28027" y="9589"/>
                  </a:lnTo>
                  <a:lnTo>
                    <a:pt x="28027" y="10748"/>
                  </a:lnTo>
                  <a:lnTo>
                    <a:pt x="27816" y="12012"/>
                  </a:lnTo>
                  <a:lnTo>
                    <a:pt x="27606" y="13277"/>
                  </a:lnTo>
                  <a:lnTo>
                    <a:pt x="27184" y="14541"/>
                  </a:lnTo>
                  <a:lnTo>
                    <a:pt x="26763" y="15911"/>
                  </a:lnTo>
                  <a:lnTo>
                    <a:pt x="26236" y="17175"/>
                  </a:lnTo>
                  <a:lnTo>
                    <a:pt x="25498" y="18439"/>
                  </a:lnTo>
                  <a:lnTo>
                    <a:pt x="24761" y="19598"/>
                  </a:lnTo>
                  <a:lnTo>
                    <a:pt x="23813" y="20757"/>
                  </a:lnTo>
                  <a:lnTo>
                    <a:pt x="22759" y="21706"/>
                  </a:lnTo>
                  <a:lnTo>
                    <a:pt x="21600" y="22654"/>
                  </a:lnTo>
                  <a:lnTo>
                    <a:pt x="20336" y="23497"/>
                  </a:lnTo>
                  <a:lnTo>
                    <a:pt x="18966" y="24129"/>
                  </a:lnTo>
                  <a:lnTo>
                    <a:pt x="17491" y="24551"/>
                  </a:lnTo>
                  <a:lnTo>
                    <a:pt x="15805" y="24867"/>
                  </a:lnTo>
                  <a:lnTo>
                    <a:pt x="14014" y="24972"/>
                  </a:lnTo>
                  <a:lnTo>
                    <a:pt x="12538" y="24972"/>
                  </a:lnTo>
                  <a:lnTo>
                    <a:pt x="10958" y="24761"/>
                  </a:lnTo>
                  <a:lnTo>
                    <a:pt x="9588" y="24340"/>
                  </a:lnTo>
                  <a:lnTo>
                    <a:pt x="8324" y="23918"/>
                  </a:lnTo>
                  <a:lnTo>
                    <a:pt x="7060" y="23286"/>
                  </a:lnTo>
                  <a:lnTo>
                    <a:pt x="6006" y="22654"/>
                  </a:lnTo>
                  <a:lnTo>
                    <a:pt x="5058" y="21916"/>
                  </a:lnTo>
                  <a:lnTo>
                    <a:pt x="4109" y="21074"/>
                  </a:lnTo>
                  <a:lnTo>
                    <a:pt x="3372" y="20125"/>
                  </a:lnTo>
                  <a:lnTo>
                    <a:pt x="2634" y="19177"/>
                  </a:lnTo>
                  <a:lnTo>
                    <a:pt x="2107" y="18123"/>
                  </a:lnTo>
                  <a:lnTo>
                    <a:pt x="1581" y="17070"/>
                  </a:lnTo>
                  <a:lnTo>
                    <a:pt x="1159" y="15911"/>
                  </a:lnTo>
                  <a:lnTo>
                    <a:pt x="843" y="14857"/>
                  </a:lnTo>
                  <a:lnTo>
                    <a:pt x="632" y="13698"/>
                  </a:lnTo>
                  <a:lnTo>
                    <a:pt x="527" y="12539"/>
                  </a:lnTo>
                  <a:lnTo>
                    <a:pt x="422" y="11485"/>
                  </a:lnTo>
                  <a:lnTo>
                    <a:pt x="527" y="9905"/>
                  </a:lnTo>
                  <a:lnTo>
                    <a:pt x="843" y="8324"/>
                  </a:lnTo>
                  <a:lnTo>
                    <a:pt x="1264" y="6955"/>
                  </a:lnTo>
                  <a:lnTo>
                    <a:pt x="1897" y="5690"/>
                  </a:lnTo>
                  <a:lnTo>
                    <a:pt x="2529" y="4637"/>
                  </a:lnTo>
                  <a:lnTo>
                    <a:pt x="3266" y="3899"/>
                  </a:lnTo>
                  <a:lnTo>
                    <a:pt x="4004" y="3267"/>
                  </a:lnTo>
                  <a:lnTo>
                    <a:pt x="4636" y="2951"/>
                  </a:lnTo>
                  <a:lnTo>
                    <a:pt x="4847" y="2845"/>
                  </a:lnTo>
                  <a:lnTo>
                    <a:pt x="4847" y="2635"/>
                  </a:lnTo>
                  <a:lnTo>
                    <a:pt x="4636" y="2529"/>
                  </a:lnTo>
                  <a:lnTo>
                    <a:pt x="4531" y="2529"/>
                  </a:lnTo>
                  <a:lnTo>
                    <a:pt x="3688" y="2951"/>
                  </a:lnTo>
                  <a:lnTo>
                    <a:pt x="2950" y="3583"/>
                  </a:lnTo>
                  <a:lnTo>
                    <a:pt x="2213" y="4426"/>
                  </a:lnTo>
                  <a:lnTo>
                    <a:pt x="1581" y="5480"/>
                  </a:lnTo>
                  <a:lnTo>
                    <a:pt x="843" y="6744"/>
                  </a:lnTo>
                  <a:lnTo>
                    <a:pt x="422" y="8219"/>
                  </a:lnTo>
                  <a:lnTo>
                    <a:pt x="105" y="9800"/>
                  </a:lnTo>
                  <a:lnTo>
                    <a:pt x="0" y="11485"/>
                  </a:lnTo>
                  <a:lnTo>
                    <a:pt x="105" y="12644"/>
                  </a:lnTo>
                  <a:lnTo>
                    <a:pt x="211" y="13803"/>
                  </a:lnTo>
                  <a:lnTo>
                    <a:pt x="422" y="14962"/>
                  </a:lnTo>
                  <a:lnTo>
                    <a:pt x="738" y="16121"/>
                  </a:lnTo>
                  <a:lnTo>
                    <a:pt x="1159" y="17175"/>
                  </a:lnTo>
                  <a:lnTo>
                    <a:pt x="1686" y="18334"/>
                  </a:lnTo>
                  <a:lnTo>
                    <a:pt x="2318" y="19388"/>
                  </a:lnTo>
                  <a:lnTo>
                    <a:pt x="3056" y="20336"/>
                  </a:lnTo>
                  <a:lnTo>
                    <a:pt x="3899" y="21284"/>
                  </a:lnTo>
                  <a:lnTo>
                    <a:pt x="4741" y="22233"/>
                  </a:lnTo>
                  <a:lnTo>
                    <a:pt x="5795" y="22970"/>
                  </a:lnTo>
                  <a:lnTo>
                    <a:pt x="6954" y="23708"/>
                  </a:lnTo>
                  <a:lnTo>
                    <a:pt x="8113" y="24340"/>
                  </a:lnTo>
                  <a:lnTo>
                    <a:pt x="9483" y="24761"/>
                  </a:lnTo>
                  <a:lnTo>
                    <a:pt x="10853" y="25077"/>
                  </a:lnTo>
                  <a:lnTo>
                    <a:pt x="12433" y="25394"/>
                  </a:lnTo>
                  <a:lnTo>
                    <a:pt x="14014" y="25394"/>
                  </a:lnTo>
                  <a:lnTo>
                    <a:pt x="15910" y="25288"/>
                  </a:lnTo>
                  <a:lnTo>
                    <a:pt x="17596" y="24972"/>
                  </a:lnTo>
                  <a:lnTo>
                    <a:pt x="19176" y="24551"/>
                  </a:lnTo>
                  <a:lnTo>
                    <a:pt x="20546" y="23813"/>
                  </a:lnTo>
                  <a:lnTo>
                    <a:pt x="21916" y="22970"/>
                  </a:lnTo>
                  <a:lnTo>
                    <a:pt x="23075" y="22022"/>
                  </a:lnTo>
                  <a:lnTo>
                    <a:pt x="24129" y="20968"/>
                  </a:lnTo>
                  <a:lnTo>
                    <a:pt x="25077" y="19809"/>
                  </a:lnTo>
                  <a:lnTo>
                    <a:pt x="25920" y="18650"/>
                  </a:lnTo>
                  <a:lnTo>
                    <a:pt x="26552" y="17386"/>
                  </a:lnTo>
                  <a:lnTo>
                    <a:pt x="27184" y="16016"/>
                  </a:lnTo>
                  <a:lnTo>
                    <a:pt x="27606" y="14752"/>
                  </a:lnTo>
                  <a:lnTo>
                    <a:pt x="28027" y="13382"/>
                  </a:lnTo>
                  <a:lnTo>
                    <a:pt x="28238" y="12118"/>
                  </a:lnTo>
                  <a:lnTo>
                    <a:pt x="28449" y="10748"/>
                  </a:lnTo>
                  <a:lnTo>
                    <a:pt x="28449" y="9589"/>
                  </a:lnTo>
                  <a:lnTo>
                    <a:pt x="28449" y="8957"/>
                  </a:lnTo>
                  <a:lnTo>
                    <a:pt x="28238" y="7060"/>
                  </a:lnTo>
                  <a:lnTo>
                    <a:pt x="27816" y="5269"/>
                  </a:lnTo>
                  <a:lnTo>
                    <a:pt x="27290" y="3794"/>
                  </a:lnTo>
                  <a:lnTo>
                    <a:pt x="26868" y="3056"/>
                  </a:lnTo>
                  <a:lnTo>
                    <a:pt x="26552" y="2529"/>
                  </a:lnTo>
                  <a:lnTo>
                    <a:pt x="26025" y="1897"/>
                  </a:lnTo>
                  <a:lnTo>
                    <a:pt x="25604" y="1476"/>
                  </a:lnTo>
                  <a:lnTo>
                    <a:pt x="25077" y="1054"/>
                  </a:lnTo>
                  <a:lnTo>
                    <a:pt x="24550" y="633"/>
                  </a:lnTo>
                  <a:lnTo>
                    <a:pt x="24023" y="422"/>
                  </a:lnTo>
                  <a:lnTo>
                    <a:pt x="23391" y="211"/>
                  </a:lnTo>
                  <a:lnTo>
                    <a:pt x="22759"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844;p57">
              <a:extLst>
                <a:ext uri="{FF2B5EF4-FFF2-40B4-BE49-F238E27FC236}">
                  <a16:creationId xmlns:a16="http://schemas.microsoft.com/office/drawing/2014/main" id="{F915F4A2-9757-D8F0-0E9E-1D1762B3CCE4}"/>
                </a:ext>
              </a:extLst>
            </p:cNvPr>
            <p:cNvSpPr/>
            <p:nvPr/>
          </p:nvSpPr>
          <p:spPr>
            <a:xfrm>
              <a:off x="639075" y="906925"/>
              <a:ext cx="115925" cy="71150"/>
            </a:xfrm>
            <a:custGeom>
              <a:avLst/>
              <a:gdLst/>
              <a:ahLst/>
              <a:cxnLst/>
              <a:rect l="l" t="t" r="r" b="b"/>
              <a:pathLst>
                <a:path w="4637" h="2846" extrusionOk="0">
                  <a:moveTo>
                    <a:pt x="2107" y="0"/>
                  </a:moveTo>
                  <a:lnTo>
                    <a:pt x="1265" y="211"/>
                  </a:lnTo>
                  <a:lnTo>
                    <a:pt x="632" y="632"/>
                  </a:lnTo>
                  <a:lnTo>
                    <a:pt x="316" y="843"/>
                  </a:lnTo>
                  <a:lnTo>
                    <a:pt x="211" y="1159"/>
                  </a:lnTo>
                  <a:lnTo>
                    <a:pt x="0" y="1475"/>
                  </a:lnTo>
                  <a:lnTo>
                    <a:pt x="0" y="1791"/>
                  </a:lnTo>
                  <a:lnTo>
                    <a:pt x="106" y="2108"/>
                  </a:lnTo>
                  <a:lnTo>
                    <a:pt x="316" y="2424"/>
                  </a:lnTo>
                  <a:lnTo>
                    <a:pt x="527" y="2529"/>
                  </a:lnTo>
                  <a:lnTo>
                    <a:pt x="843" y="2740"/>
                  </a:lnTo>
                  <a:lnTo>
                    <a:pt x="1686" y="2845"/>
                  </a:lnTo>
                  <a:lnTo>
                    <a:pt x="2529" y="2845"/>
                  </a:lnTo>
                  <a:lnTo>
                    <a:pt x="3372" y="2634"/>
                  </a:lnTo>
                  <a:lnTo>
                    <a:pt x="4004" y="2213"/>
                  </a:lnTo>
                  <a:lnTo>
                    <a:pt x="4320" y="2002"/>
                  </a:lnTo>
                  <a:lnTo>
                    <a:pt x="4531" y="1791"/>
                  </a:lnTo>
                  <a:lnTo>
                    <a:pt x="4636" y="1475"/>
                  </a:lnTo>
                  <a:lnTo>
                    <a:pt x="4531" y="1159"/>
                  </a:lnTo>
                  <a:lnTo>
                    <a:pt x="4426" y="738"/>
                  </a:lnTo>
                  <a:lnTo>
                    <a:pt x="4215" y="527"/>
                  </a:lnTo>
                  <a:lnTo>
                    <a:pt x="4004" y="316"/>
                  </a:lnTo>
                  <a:lnTo>
                    <a:pt x="3688" y="106"/>
                  </a:lnTo>
                  <a:lnTo>
                    <a:pt x="2950" y="0"/>
                  </a:lnTo>
                  <a:close/>
                </a:path>
              </a:pathLst>
            </a:custGeom>
            <a:solidFill>
              <a:srgbClr val="26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845;p57">
              <a:extLst>
                <a:ext uri="{FF2B5EF4-FFF2-40B4-BE49-F238E27FC236}">
                  <a16:creationId xmlns:a16="http://schemas.microsoft.com/office/drawing/2014/main" id="{02484CB4-CD06-FA01-CB23-B0600EBDFE3A}"/>
                </a:ext>
              </a:extLst>
            </p:cNvPr>
            <p:cNvSpPr/>
            <p:nvPr/>
          </p:nvSpPr>
          <p:spPr>
            <a:xfrm>
              <a:off x="633800" y="1028100"/>
              <a:ext cx="110650" cy="92200"/>
            </a:xfrm>
            <a:custGeom>
              <a:avLst/>
              <a:gdLst/>
              <a:ahLst/>
              <a:cxnLst/>
              <a:rect l="l" t="t" r="r" b="b"/>
              <a:pathLst>
                <a:path w="4426" h="3688" extrusionOk="0">
                  <a:moveTo>
                    <a:pt x="3372" y="0"/>
                  </a:moveTo>
                  <a:lnTo>
                    <a:pt x="2635" y="105"/>
                  </a:lnTo>
                  <a:lnTo>
                    <a:pt x="1792" y="421"/>
                  </a:lnTo>
                  <a:lnTo>
                    <a:pt x="949" y="843"/>
                  </a:lnTo>
                  <a:lnTo>
                    <a:pt x="422" y="1475"/>
                  </a:lnTo>
                  <a:lnTo>
                    <a:pt x="106" y="1791"/>
                  </a:lnTo>
                  <a:lnTo>
                    <a:pt x="0" y="2213"/>
                  </a:lnTo>
                  <a:lnTo>
                    <a:pt x="0" y="2529"/>
                  </a:lnTo>
                  <a:lnTo>
                    <a:pt x="0" y="2845"/>
                  </a:lnTo>
                  <a:lnTo>
                    <a:pt x="211" y="3161"/>
                  </a:lnTo>
                  <a:lnTo>
                    <a:pt x="422" y="3372"/>
                  </a:lnTo>
                  <a:lnTo>
                    <a:pt x="738" y="3477"/>
                  </a:lnTo>
                  <a:lnTo>
                    <a:pt x="1054" y="3582"/>
                  </a:lnTo>
                  <a:lnTo>
                    <a:pt x="1792" y="3688"/>
                  </a:lnTo>
                  <a:lnTo>
                    <a:pt x="2635" y="3477"/>
                  </a:lnTo>
                  <a:lnTo>
                    <a:pt x="3372" y="3056"/>
                  </a:lnTo>
                  <a:lnTo>
                    <a:pt x="3688" y="2845"/>
                  </a:lnTo>
                  <a:lnTo>
                    <a:pt x="4004" y="2529"/>
                  </a:lnTo>
                  <a:lnTo>
                    <a:pt x="4215" y="2107"/>
                  </a:lnTo>
                  <a:lnTo>
                    <a:pt x="4320" y="1686"/>
                  </a:lnTo>
                  <a:lnTo>
                    <a:pt x="4426" y="1264"/>
                  </a:lnTo>
                  <a:lnTo>
                    <a:pt x="4320" y="738"/>
                  </a:lnTo>
                  <a:lnTo>
                    <a:pt x="4215" y="421"/>
                  </a:lnTo>
                  <a:lnTo>
                    <a:pt x="4004" y="211"/>
                  </a:lnTo>
                  <a:lnTo>
                    <a:pt x="3688" y="105"/>
                  </a:lnTo>
                  <a:lnTo>
                    <a:pt x="3372" y="0"/>
                  </a:lnTo>
                  <a:close/>
                </a:path>
              </a:pathLst>
            </a:custGeom>
            <a:solidFill>
              <a:srgbClr val="D96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846;p57">
              <a:extLst>
                <a:ext uri="{FF2B5EF4-FFF2-40B4-BE49-F238E27FC236}">
                  <a16:creationId xmlns:a16="http://schemas.microsoft.com/office/drawing/2014/main" id="{9C21D2AE-C403-0CB9-7607-CFBE0C6B1DD0}"/>
                </a:ext>
              </a:extLst>
            </p:cNvPr>
            <p:cNvSpPr/>
            <p:nvPr/>
          </p:nvSpPr>
          <p:spPr>
            <a:xfrm>
              <a:off x="752325" y="1062325"/>
              <a:ext cx="108025" cy="126475"/>
            </a:xfrm>
            <a:custGeom>
              <a:avLst/>
              <a:gdLst/>
              <a:ahLst/>
              <a:cxnLst/>
              <a:rect l="l" t="t" r="r" b="b"/>
              <a:pathLst>
                <a:path w="4321" h="5059" extrusionOk="0">
                  <a:moveTo>
                    <a:pt x="2846" y="1"/>
                  </a:moveTo>
                  <a:lnTo>
                    <a:pt x="2530" y="212"/>
                  </a:lnTo>
                  <a:lnTo>
                    <a:pt x="2108" y="422"/>
                  </a:lnTo>
                  <a:lnTo>
                    <a:pt x="1792" y="738"/>
                  </a:lnTo>
                  <a:lnTo>
                    <a:pt x="1055" y="1476"/>
                  </a:lnTo>
                  <a:lnTo>
                    <a:pt x="422" y="2424"/>
                  </a:lnTo>
                  <a:lnTo>
                    <a:pt x="106" y="3372"/>
                  </a:lnTo>
                  <a:lnTo>
                    <a:pt x="1" y="3794"/>
                  </a:lnTo>
                  <a:lnTo>
                    <a:pt x="1" y="4215"/>
                  </a:lnTo>
                  <a:lnTo>
                    <a:pt x="106" y="4531"/>
                  </a:lnTo>
                  <a:lnTo>
                    <a:pt x="317" y="4848"/>
                  </a:lnTo>
                  <a:lnTo>
                    <a:pt x="528" y="4953"/>
                  </a:lnTo>
                  <a:lnTo>
                    <a:pt x="844" y="5058"/>
                  </a:lnTo>
                  <a:lnTo>
                    <a:pt x="1160" y="5058"/>
                  </a:lnTo>
                  <a:lnTo>
                    <a:pt x="1581" y="4848"/>
                  </a:lnTo>
                  <a:lnTo>
                    <a:pt x="2424" y="4321"/>
                  </a:lnTo>
                  <a:lnTo>
                    <a:pt x="3162" y="3583"/>
                  </a:lnTo>
                  <a:lnTo>
                    <a:pt x="3794" y="2740"/>
                  </a:lnTo>
                  <a:lnTo>
                    <a:pt x="4005" y="2319"/>
                  </a:lnTo>
                  <a:lnTo>
                    <a:pt x="4215" y="1792"/>
                  </a:lnTo>
                  <a:lnTo>
                    <a:pt x="4321" y="1371"/>
                  </a:lnTo>
                  <a:lnTo>
                    <a:pt x="4321" y="949"/>
                  </a:lnTo>
                  <a:lnTo>
                    <a:pt x="4215" y="633"/>
                  </a:lnTo>
                  <a:lnTo>
                    <a:pt x="3899" y="317"/>
                  </a:lnTo>
                  <a:lnTo>
                    <a:pt x="3583" y="106"/>
                  </a:lnTo>
                  <a:lnTo>
                    <a:pt x="3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847;p57">
              <a:extLst>
                <a:ext uri="{FF2B5EF4-FFF2-40B4-BE49-F238E27FC236}">
                  <a16:creationId xmlns:a16="http://schemas.microsoft.com/office/drawing/2014/main" id="{77BD03BC-AB87-2C6B-AE26-DB59FFA9E953}"/>
                </a:ext>
              </a:extLst>
            </p:cNvPr>
            <p:cNvSpPr/>
            <p:nvPr/>
          </p:nvSpPr>
          <p:spPr>
            <a:xfrm>
              <a:off x="891950" y="1104475"/>
              <a:ext cx="76400" cy="142275"/>
            </a:xfrm>
            <a:custGeom>
              <a:avLst/>
              <a:gdLst/>
              <a:ahLst/>
              <a:cxnLst/>
              <a:rect l="l" t="t" r="r" b="b"/>
              <a:pathLst>
                <a:path w="3056" h="5691" extrusionOk="0">
                  <a:moveTo>
                    <a:pt x="1265" y="1"/>
                  </a:moveTo>
                  <a:lnTo>
                    <a:pt x="949" y="106"/>
                  </a:lnTo>
                  <a:lnTo>
                    <a:pt x="632" y="422"/>
                  </a:lnTo>
                  <a:lnTo>
                    <a:pt x="422" y="738"/>
                  </a:lnTo>
                  <a:lnTo>
                    <a:pt x="316" y="1160"/>
                  </a:lnTo>
                  <a:lnTo>
                    <a:pt x="106" y="1581"/>
                  </a:lnTo>
                  <a:lnTo>
                    <a:pt x="0" y="2635"/>
                  </a:lnTo>
                  <a:lnTo>
                    <a:pt x="106" y="3688"/>
                  </a:lnTo>
                  <a:lnTo>
                    <a:pt x="211" y="4215"/>
                  </a:lnTo>
                  <a:lnTo>
                    <a:pt x="316" y="4637"/>
                  </a:lnTo>
                  <a:lnTo>
                    <a:pt x="527" y="5058"/>
                  </a:lnTo>
                  <a:lnTo>
                    <a:pt x="843" y="5374"/>
                  </a:lnTo>
                  <a:lnTo>
                    <a:pt x="1159" y="5585"/>
                  </a:lnTo>
                  <a:lnTo>
                    <a:pt x="1475" y="5690"/>
                  </a:lnTo>
                  <a:lnTo>
                    <a:pt x="1897" y="5585"/>
                  </a:lnTo>
                  <a:lnTo>
                    <a:pt x="2108" y="5480"/>
                  </a:lnTo>
                  <a:lnTo>
                    <a:pt x="2424" y="5163"/>
                  </a:lnTo>
                  <a:lnTo>
                    <a:pt x="2634" y="4847"/>
                  </a:lnTo>
                  <a:lnTo>
                    <a:pt x="2950" y="4004"/>
                  </a:lnTo>
                  <a:lnTo>
                    <a:pt x="3056" y="2951"/>
                  </a:lnTo>
                  <a:lnTo>
                    <a:pt x="3056" y="2003"/>
                  </a:lnTo>
                  <a:lnTo>
                    <a:pt x="2740" y="1054"/>
                  </a:lnTo>
                  <a:lnTo>
                    <a:pt x="2529" y="633"/>
                  </a:lnTo>
                  <a:lnTo>
                    <a:pt x="2318" y="317"/>
                  </a:lnTo>
                  <a:lnTo>
                    <a:pt x="2002" y="106"/>
                  </a:lnTo>
                  <a:lnTo>
                    <a:pt x="1686" y="1"/>
                  </a:lnTo>
                  <a:close/>
                </a:path>
              </a:pathLst>
            </a:custGeom>
            <a:solidFill>
              <a:srgbClr val="80D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848;p57">
              <a:extLst>
                <a:ext uri="{FF2B5EF4-FFF2-40B4-BE49-F238E27FC236}">
                  <a16:creationId xmlns:a16="http://schemas.microsoft.com/office/drawing/2014/main" id="{E18AA039-B84C-E8D3-4032-301BA10D35CC}"/>
                </a:ext>
              </a:extLst>
            </p:cNvPr>
            <p:cNvSpPr/>
            <p:nvPr/>
          </p:nvSpPr>
          <p:spPr>
            <a:xfrm>
              <a:off x="1018375" y="1080775"/>
              <a:ext cx="81700" cy="139625"/>
            </a:xfrm>
            <a:custGeom>
              <a:avLst/>
              <a:gdLst/>
              <a:ahLst/>
              <a:cxnLst/>
              <a:rect l="l" t="t" r="r" b="b"/>
              <a:pathLst>
                <a:path w="3268" h="5585" extrusionOk="0">
                  <a:moveTo>
                    <a:pt x="1370" y="0"/>
                  </a:moveTo>
                  <a:lnTo>
                    <a:pt x="949" y="106"/>
                  </a:lnTo>
                  <a:lnTo>
                    <a:pt x="633" y="316"/>
                  </a:lnTo>
                  <a:lnTo>
                    <a:pt x="422" y="633"/>
                  </a:lnTo>
                  <a:lnTo>
                    <a:pt x="211" y="1054"/>
                  </a:lnTo>
                  <a:lnTo>
                    <a:pt x="1" y="2002"/>
                  </a:lnTo>
                  <a:lnTo>
                    <a:pt x="1" y="3056"/>
                  </a:lnTo>
                  <a:lnTo>
                    <a:pt x="211" y="4110"/>
                  </a:lnTo>
                  <a:lnTo>
                    <a:pt x="422" y="4531"/>
                  </a:lnTo>
                  <a:lnTo>
                    <a:pt x="633" y="4952"/>
                  </a:lnTo>
                  <a:lnTo>
                    <a:pt x="844" y="5269"/>
                  </a:lnTo>
                  <a:lnTo>
                    <a:pt x="1160" y="5479"/>
                  </a:lnTo>
                  <a:lnTo>
                    <a:pt x="1581" y="5585"/>
                  </a:lnTo>
                  <a:lnTo>
                    <a:pt x="2003" y="5585"/>
                  </a:lnTo>
                  <a:lnTo>
                    <a:pt x="2319" y="5479"/>
                  </a:lnTo>
                  <a:lnTo>
                    <a:pt x="2635" y="5269"/>
                  </a:lnTo>
                  <a:lnTo>
                    <a:pt x="2951" y="4952"/>
                  </a:lnTo>
                  <a:lnTo>
                    <a:pt x="3056" y="4531"/>
                  </a:lnTo>
                  <a:lnTo>
                    <a:pt x="3162" y="4110"/>
                  </a:lnTo>
                  <a:lnTo>
                    <a:pt x="3267" y="3583"/>
                  </a:lnTo>
                  <a:lnTo>
                    <a:pt x="3267" y="2634"/>
                  </a:lnTo>
                  <a:lnTo>
                    <a:pt x="2951" y="1686"/>
                  </a:lnTo>
                  <a:lnTo>
                    <a:pt x="2635" y="843"/>
                  </a:lnTo>
                  <a:lnTo>
                    <a:pt x="2319" y="527"/>
                  </a:lnTo>
                  <a:lnTo>
                    <a:pt x="2003" y="211"/>
                  </a:lnTo>
                  <a:lnTo>
                    <a:pt x="1687" y="106"/>
                  </a:lnTo>
                  <a:lnTo>
                    <a:pt x="1370" y="0"/>
                  </a:lnTo>
                  <a:close/>
                </a:path>
              </a:pathLst>
            </a:custGeom>
            <a:solidFill>
              <a:srgbClr val="F2D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1065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1000"/>
                                        <p:tgtEl>
                                          <p:spTgt spid="156"/>
                                        </p:tgtEl>
                                      </p:cBhvr>
                                    </p:animEffect>
                                    <p:anim calcmode="lin" valueType="num">
                                      <p:cBhvr>
                                        <p:cTn id="8" dur="1000" fill="hold"/>
                                        <p:tgtEl>
                                          <p:spTgt spid="156"/>
                                        </p:tgtEl>
                                        <p:attrNameLst>
                                          <p:attrName>ppt_x</p:attrName>
                                        </p:attrNameLst>
                                      </p:cBhvr>
                                      <p:tavLst>
                                        <p:tav tm="0">
                                          <p:val>
                                            <p:strVal val="#ppt_x"/>
                                          </p:val>
                                        </p:tav>
                                        <p:tav tm="100000">
                                          <p:val>
                                            <p:strVal val="#ppt_x"/>
                                          </p:val>
                                        </p:tav>
                                      </p:tavLst>
                                    </p:anim>
                                    <p:anim calcmode="lin" valueType="num">
                                      <p:cBhvr>
                                        <p:cTn id="9" dur="1000" fill="hold"/>
                                        <p:tgtEl>
                                          <p:spTgt spid="15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4"/>
                                        </p:tgtEl>
                                        <p:attrNameLst>
                                          <p:attrName>style.visibility</p:attrName>
                                        </p:attrNameLst>
                                      </p:cBhvr>
                                      <p:to>
                                        <p:strVal val="visible"/>
                                      </p:to>
                                    </p:set>
                                    <p:animEffect transition="in" filter="fade">
                                      <p:cBhvr>
                                        <p:cTn id="12" dur="1000"/>
                                        <p:tgtEl>
                                          <p:spTgt spid="194"/>
                                        </p:tgtEl>
                                      </p:cBhvr>
                                    </p:animEffect>
                                    <p:anim calcmode="lin" valueType="num">
                                      <p:cBhvr>
                                        <p:cTn id="13" dur="1000" fill="hold"/>
                                        <p:tgtEl>
                                          <p:spTgt spid="194"/>
                                        </p:tgtEl>
                                        <p:attrNameLst>
                                          <p:attrName>ppt_x</p:attrName>
                                        </p:attrNameLst>
                                      </p:cBhvr>
                                      <p:tavLst>
                                        <p:tav tm="0">
                                          <p:val>
                                            <p:strVal val="#ppt_x"/>
                                          </p:val>
                                        </p:tav>
                                        <p:tav tm="100000">
                                          <p:val>
                                            <p:strVal val="#ppt_x"/>
                                          </p:val>
                                        </p:tav>
                                      </p:tavLst>
                                    </p:anim>
                                    <p:anim calcmode="lin" valueType="num">
                                      <p:cBhvr>
                                        <p:cTn id="14" dur="1000" fill="hold"/>
                                        <p:tgtEl>
                                          <p:spTgt spid="19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1000"/>
                                        <p:tgtEl>
                                          <p:spTgt spid="79"/>
                                        </p:tgtEl>
                                      </p:cBhvr>
                                    </p:animEffect>
                                    <p:anim calcmode="lin" valueType="num">
                                      <p:cBhvr>
                                        <p:cTn id="18" dur="1000" fill="hold"/>
                                        <p:tgtEl>
                                          <p:spTgt spid="79"/>
                                        </p:tgtEl>
                                        <p:attrNameLst>
                                          <p:attrName>ppt_x</p:attrName>
                                        </p:attrNameLst>
                                      </p:cBhvr>
                                      <p:tavLst>
                                        <p:tav tm="0">
                                          <p:val>
                                            <p:strVal val="#ppt_x"/>
                                          </p:val>
                                        </p:tav>
                                        <p:tav tm="100000">
                                          <p:val>
                                            <p:strVal val="#ppt_x"/>
                                          </p:val>
                                        </p:tav>
                                      </p:tavLst>
                                    </p:anim>
                                    <p:anim calcmode="lin" valueType="num">
                                      <p:cBhvr>
                                        <p:cTn id="19" dur="1000" fill="hold"/>
                                        <p:tgtEl>
                                          <p:spTgt spid="7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1000"/>
                                        <p:tgtEl>
                                          <p:spTgt spid="41"/>
                                        </p:tgtEl>
                                      </p:cBhvr>
                                    </p:animEffect>
                                    <p:anim calcmode="lin" valueType="num">
                                      <p:cBhvr>
                                        <p:cTn id="23" dur="1000" fill="hold"/>
                                        <p:tgtEl>
                                          <p:spTgt spid="41"/>
                                        </p:tgtEl>
                                        <p:attrNameLst>
                                          <p:attrName>ppt_x</p:attrName>
                                        </p:attrNameLst>
                                      </p:cBhvr>
                                      <p:tavLst>
                                        <p:tav tm="0">
                                          <p:val>
                                            <p:strVal val="#ppt_x"/>
                                          </p:val>
                                        </p:tav>
                                        <p:tav tm="100000">
                                          <p:val>
                                            <p:strVal val="#ppt_x"/>
                                          </p:val>
                                        </p:tav>
                                      </p:tavLst>
                                    </p:anim>
                                    <p:anim calcmode="lin" valueType="num">
                                      <p:cBhvr>
                                        <p:cTn id="24" dur="1000" fill="hold"/>
                                        <p:tgtEl>
                                          <p:spTgt spid="4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fade">
                                      <p:cBhvr>
                                        <p:cTn id="27" dur="1000"/>
                                        <p:tgtEl>
                                          <p:spTgt spid="95"/>
                                        </p:tgtEl>
                                      </p:cBhvr>
                                    </p:animEffect>
                                    <p:anim calcmode="lin" valueType="num">
                                      <p:cBhvr>
                                        <p:cTn id="28" dur="1000" fill="hold"/>
                                        <p:tgtEl>
                                          <p:spTgt spid="95"/>
                                        </p:tgtEl>
                                        <p:attrNameLst>
                                          <p:attrName>ppt_x</p:attrName>
                                        </p:attrNameLst>
                                      </p:cBhvr>
                                      <p:tavLst>
                                        <p:tav tm="0">
                                          <p:val>
                                            <p:strVal val="#ppt_x"/>
                                          </p:val>
                                        </p:tav>
                                        <p:tav tm="100000">
                                          <p:val>
                                            <p:strVal val="#ppt_x"/>
                                          </p:val>
                                        </p:tav>
                                      </p:tavLst>
                                    </p:anim>
                                    <p:anim calcmode="lin" valueType="num">
                                      <p:cBhvr>
                                        <p:cTn id="29" dur="1000" fill="hold"/>
                                        <p:tgtEl>
                                          <p:spTgt spid="9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46"/>
                                        </p:tgtEl>
                                        <p:attrNameLst>
                                          <p:attrName>style.visibility</p:attrName>
                                        </p:attrNameLst>
                                      </p:cBhvr>
                                      <p:to>
                                        <p:strVal val="visible"/>
                                      </p:to>
                                    </p:set>
                                    <p:animEffect transition="in" filter="fade">
                                      <p:cBhvr>
                                        <p:cTn id="32" dur="1000"/>
                                        <p:tgtEl>
                                          <p:spTgt spid="146"/>
                                        </p:tgtEl>
                                      </p:cBhvr>
                                    </p:animEffect>
                                    <p:anim calcmode="lin" valueType="num">
                                      <p:cBhvr>
                                        <p:cTn id="33" dur="1000" fill="hold"/>
                                        <p:tgtEl>
                                          <p:spTgt spid="146"/>
                                        </p:tgtEl>
                                        <p:attrNameLst>
                                          <p:attrName>ppt_x</p:attrName>
                                        </p:attrNameLst>
                                      </p:cBhvr>
                                      <p:tavLst>
                                        <p:tav tm="0">
                                          <p:val>
                                            <p:strVal val="#ppt_x"/>
                                          </p:val>
                                        </p:tav>
                                        <p:tav tm="100000">
                                          <p:val>
                                            <p:strVal val="#ppt_x"/>
                                          </p:val>
                                        </p:tav>
                                      </p:tavLst>
                                    </p:anim>
                                    <p:anim calcmode="lin" valueType="num">
                                      <p:cBhvr>
                                        <p:cTn id="34" dur="1000" fill="hold"/>
                                        <p:tgtEl>
                                          <p:spTgt spid="14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145">
                                          <p:stCondLst>
                                            <p:cond delay="0"/>
                                          </p:stCondLst>
                                        </p:cTn>
                                        <p:tgtEl>
                                          <p:spTgt spid="4"/>
                                        </p:tgtEl>
                                      </p:cBhvr>
                                    </p:animEffect>
                                    <p:anim calcmode="lin" valueType="num">
                                      <p:cBhvr>
                                        <p:cTn id="40"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1"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2"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43"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44"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45" dur="7">
                                          <p:stCondLst>
                                            <p:cond delay="163"/>
                                          </p:stCondLst>
                                        </p:cTn>
                                        <p:tgtEl>
                                          <p:spTgt spid="4"/>
                                        </p:tgtEl>
                                      </p:cBhvr>
                                      <p:to x="100000" y="60000"/>
                                    </p:animScale>
                                    <p:animScale>
                                      <p:cBhvr>
                                        <p:cTn id="46" dur="42" decel="50000">
                                          <p:stCondLst>
                                            <p:cond delay="169"/>
                                          </p:stCondLst>
                                        </p:cTn>
                                        <p:tgtEl>
                                          <p:spTgt spid="4"/>
                                        </p:tgtEl>
                                      </p:cBhvr>
                                      <p:to x="100000" y="100000"/>
                                    </p:animScale>
                                    <p:animScale>
                                      <p:cBhvr>
                                        <p:cTn id="47" dur="7">
                                          <p:stCondLst>
                                            <p:cond delay="328"/>
                                          </p:stCondLst>
                                        </p:cTn>
                                        <p:tgtEl>
                                          <p:spTgt spid="4"/>
                                        </p:tgtEl>
                                      </p:cBhvr>
                                      <p:to x="100000" y="80000"/>
                                    </p:animScale>
                                    <p:animScale>
                                      <p:cBhvr>
                                        <p:cTn id="48" dur="42" decel="50000">
                                          <p:stCondLst>
                                            <p:cond delay="335"/>
                                          </p:stCondLst>
                                        </p:cTn>
                                        <p:tgtEl>
                                          <p:spTgt spid="4"/>
                                        </p:tgtEl>
                                      </p:cBhvr>
                                      <p:to x="100000" y="100000"/>
                                    </p:animScale>
                                    <p:animScale>
                                      <p:cBhvr>
                                        <p:cTn id="49" dur="7">
                                          <p:stCondLst>
                                            <p:cond delay="411"/>
                                          </p:stCondLst>
                                        </p:cTn>
                                        <p:tgtEl>
                                          <p:spTgt spid="4"/>
                                        </p:tgtEl>
                                      </p:cBhvr>
                                      <p:to x="100000" y="90000"/>
                                    </p:animScale>
                                    <p:animScale>
                                      <p:cBhvr>
                                        <p:cTn id="50" dur="42" decel="50000">
                                          <p:stCondLst>
                                            <p:cond delay="417"/>
                                          </p:stCondLst>
                                        </p:cTn>
                                        <p:tgtEl>
                                          <p:spTgt spid="4"/>
                                        </p:tgtEl>
                                      </p:cBhvr>
                                      <p:to x="100000" y="100000"/>
                                    </p:animScale>
                                    <p:animScale>
                                      <p:cBhvr>
                                        <p:cTn id="51" dur="7">
                                          <p:stCondLst>
                                            <p:cond delay="452"/>
                                          </p:stCondLst>
                                        </p:cTn>
                                        <p:tgtEl>
                                          <p:spTgt spid="4"/>
                                        </p:tgtEl>
                                      </p:cBhvr>
                                      <p:to x="100000" y="95000"/>
                                    </p:animScale>
                                    <p:animScale>
                                      <p:cBhvr>
                                        <p:cTn id="52" dur="42" decel="50000">
                                          <p:stCondLst>
                                            <p:cond delay="459"/>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grpSp>
        <p:nvGrpSpPr>
          <p:cNvPr id="1756" name="Google Shape;1756;p31"/>
          <p:cNvGrpSpPr/>
          <p:nvPr/>
        </p:nvGrpSpPr>
        <p:grpSpPr>
          <a:xfrm>
            <a:off x="-385501" y="3697002"/>
            <a:ext cx="1233116" cy="1490613"/>
            <a:chOff x="1400200" y="2885885"/>
            <a:chExt cx="877226" cy="1060331"/>
          </a:xfrm>
        </p:grpSpPr>
        <p:sp>
          <p:nvSpPr>
            <p:cNvPr id="1757" name="Google Shape;1757;p31"/>
            <p:cNvSpPr/>
            <p:nvPr/>
          </p:nvSpPr>
          <p:spPr>
            <a:xfrm>
              <a:off x="1741002" y="3419788"/>
              <a:ext cx="270794" cy="270794"/>
            </a:xfrm>
            <a:custGeom>
              <a:avLst/>
              <a:gdLst/>
              <a:ahLst/>
              <a:cxnLst/>
              <a:rect l="l" t="t" r="r" b="b"/>
              <a:pathLst>
                <a:path w="2464" h="2464" extrusionOk="0">
                  <a:moveTo>
                    <a:pt x="1232" y="0"/>
                  </a:moveTo>
                  <a:lnTo>
                    <a:pt x="1118" y="23"/>
                  </a:lnTo>
                  <a:lnTo>
                    <a:pt x="228" y="525"/>
                  </a:lnTo>
                  <a:lnTo>
                    <a:pt x="137" y="684"/>
                  </a:lnTo>
                  <a:lnTo>
                    <a:pt x="69" y="867"/>
                  </a:lnTo>
                  <a:lnTo>
                    <a:pt x="23" y="1049"/>
                  </a:lnTo>
                  <a:lnTo>
                    <a:pt x="0" y="1232"/>
                  </a:lnTo>
                  <a:lnTo>
                    <a:pt x="23" y="1483"/>
                  </a:lnTo>
                  <a:lnTo>
                    <a:pt x="92" y="1711"/>
                  </a:lnTo>
                  <a:lnTo>
                    <a:pt x="206" y="1916"/>
                  </a:lnTo>
                  <a:lnTo>
                    <a:pt x="365" y="2098"/>
                  </a:lnTo>
                  <a:lnTo>
                    <a:pt x="548" y="2258"/>
                  </a:lnTo>
                  <a:lnTo>
                    <a:pt x="753" y="2372"/>
                  </a:lnTo>
                  <a:lnTo>
                    <a:pt x="981" y="2440"/>
                  </a:lnTo>
                  <a:lnTo>
                    <a:pt x="1232" y="2463"/>
                  </a:lnTo>
                  <a:lnTo>
                    <a:pt x="1483" y="2440"/>
                  </a:lnTo>
                  <a:lnTo>
                    <a:pt x="1711" y="2372"/>
                  </a:lnTo>
                  <a:lnTo>
                    <a:pt x="1916" y="2258"/>
                  </a:lnTo>
                  <a:lnTo>
                    <a:pt x="2098" y="2098"/>
                  </a:lnTo>
                  <a:lnTo>
                    <a:pt x="2258" y="1916"/>
                  </a:lnTo>
                  <a:lnTo>
                    <a:pt x="2372" y="1711"/>
                  </a:lnTo>
                  <a:lnTo>
                    <a:pt x="2441" y="1483"/>
                  </a:lnTo>
                  <a:lnTo>
                    <a:pt x="2463" y="1232"/>
                  </a:lnTo>
                  <a:lnTo>
                    <a:pt x="2441" y="981"/>
                  </a:lnTo>
                  <a:lnTo>
                    <a:pt x="2372" y="753"/>
                  </a:lnTo>
                  <a:lnTo>
                    <a:pt x="2258" y="548"/>
                  </a:lnTo>
                  <a:lnTo>
                    <a:pt x="2098" y="365"/>
                  </a:lnTo>
                  <a:lnTo>
                    <a:pt x="1916" y="228"/>
                  </a:lnTo>
                  <a:lnTo>
                    <a:pt x="1711" y="114"/>
                  </a:lnTo>
                  <a:lnTo>
                    <a:pt x="1483" y="23"/>
                  </a:lnTo>
                  <a:lnTo>
                    <a:pt x="1232" y="0"/>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1"/>
            <p:cNvSpPr/>
            <p:nvPr/>
          </p:nvSpPr>
          <p:spPr>
            <a:xfrm>
              <a:off x="1741002" y="3419788"/>
              <a:ext cx="270794" cy="270794"/>
            </a:xfrm>
            <a:custGeom>
              <a:avLst/>
              <a:gdLst/>
              <a:ahLst/>
              <a:cxnLst/>
              <a:rect l="l" t="t" r="r" b="b"/>
              <a:pathLst>
                <a:path w="2464" h="2464" fill="none" extrusionOk="0">
                  <a:moveTo>
                    <a:pt x="228" y="525"/>
                  </a:moveTo>
                  <a:lnTo>
                    <a:pt x="228" y="525"/>
                  </a:lnTo>
                  <a:lnTo>
                    <a:pt x="137" y="684"/>
                  </a:lnTo>
                  <a:lnTo>
                    <a:pt x="69" y="867"/>
                  </a:lnTo>
                  <a:lnTo>
                    <a:pt x="23" y="1049"/>
                  </a:lnTo>
                  <a:lnTo>
                    <a:pt x="0" y="1232"/>
                  </a:lnTo>
                  <a:lnTo>
                    <a:pt x="0" y="1232"/>
                  </a:lnTo>
                  <a:lnTo>
                    <a:pt x="23" y="1483"/>
                  </a:lnTo>
                  <a:lnTo>
                    <a:pt x="92" y="1711"/>
                  </a:lnTo>
                  <a:lnTo>
                    <a:pt x="206" y="1916"/>
                  </a:lnTo>
                  <a:lnTo>
                    <a:pt x="365" y="2098"/>
                  </a:lnTo>
                  <a:lnTo>
                    <a:pt x="548" y="2258"/>
                  </a:lnTo>
                  <a:lnTo>
                    <a:pt x="753" y="2372"/>
                  </a:lnTo>
                  <a:lnTo>
                    <a:pt x="981" y="2440"/>
                  </a:lnTo>
                  <a:lnTo>
                    <a:pt x="1232" y="2463"/>
                  </a:lnTo>
                  <a:lnTo>
                    <a:pt x="1232" y="2463"/>
                  </a:lnTo>
                  <a:lnTo>
                    <a:pt x="1483" y="2440"/>
                  </a:lnTo>
                  <a:lnTo>
                    <a:pt x="1711" y="2372"/>
                  </a:lnTo>
                  <a:lnTo>
                    <a:pt x="1916" y="2258"/>
                  </a:lnTo>
                  <a:lnTo>
                    <a:pt x="2098" y="2098"/>
                  </a:lnTo>
                  <a:lnTo>
                    <a:pt x="2258" y="1916"/>
                  </a:lnTo>
                  <a:lnTo>
                    <a:pt x="2372" y="1711"/>
                  </a:lnTo>
                  <a:lnTo>
                    <a:pt x="2441" y="1483"/>
                  </a:lnTo>
                  <a:lnTo>
                    <a:pt x="2463" y="1232"/>
                  </a:lnTo>
                  <a:lnTo>
                    <a:pt x="2463" y="1232"/>
                  </a:lnTo>
                  <a:lnTo>
                    <a:pt x="2441" y="981"/>
                  </a:lnTo>
                  <a:lnTo>
                    <a:pt x="2372" y="753"/>
                  </a:lnTo>
                  <a:lnTo>
                    <a:pt x="2258" y="548"/>
                  </a:lnTo>
                  <a:lnTo>
                    <a:pt x="2098" y="365"/>
                  </a:lnTo>
                  <a:lnTo>
                    <a:pt x="1916" y="228"/>
                  </a:lnTo>
                  <a:lnTo>
                    <a:pt x="1711" y="114"/>
                  </a:lnTo>
                  <a:lnTo>
                    <a:pt x="1483" y="23"/>
                  </a:lnTo>
                  <a:lnTo>
                    <a:pt x="1232" y="0"/>
                  </a:lnTo>
                  <a:lnTo>
                    <a:pt x="1232" y="0"/>
                  </a:lnTo>
                  <a:lnTo>
                    <a:pt x="1118"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1"/>
            <p:cNvSpPr/>
            <p:nvPr/>
          </p:nvSpPr>
          <p:spPr>
            <a:xfrm>
              <a:off x="1735946" y="3414733"/>
              <a:ext cx="280794" cy="283322"/>
            </a:xfrm>
            <a:custGeom>
              <a:avLst/>
              <a:gdLst/>
              <a:ahLst/>
              <a:cxnLst/>
              <a:rect l="l" t="t" r="r" b="b"/>
              <a:pathLst>
                <a:path w="2555" h="2578" extrusionOk="0">
                  <a:moveTo>
                    <a:pt x="1164" y="1"/>
                  </a:moveTo>
                  <a:lnTo>
                    <a:pt x="1118" y="23"/>
                  </a:lnTo>
                  <a:lnTo>
                    <a:pt x="1095" y="69"/>
                  </a:lnTo>
                  <a:lnTo>
                    <a:pt x="1118" y="115"/>
                  </a:lnTo>
                  <a:lnTo>
                    <a:pt x="1278" y="115"/>
                  </a:lnTo>
                  <a:lnTo>
                    <a:pt x="1506" y="137"/>
                  </a:lnTo>
                  <a:lnTo>
                    <a:pt x="1734" y="206"/>
                  </a:lnTo>
                  <a:lnTo>
                    <a:pt x="1939" y="320"/>
                  </a:lnTo>
                  <a:lnTo>
                    <a:pt x="2099" y="457"/>
                  </a:lnTo>
                  <a:lnTo>
                    <a:pt x="2236" y="639"/>
                  </a:lnTo>
                  <a:lnTo>
                    <a:pt x="2350" y="822"/>
                  </a:lnTo>
                  <a:lnTo>
                    <a:pt x="2418" y="1050"/>
                  </a:lnTo>
                  <a:lnTo>
                    <a:pt x="2441" y="1278"/>
                  </a:lnTo>
                  <a:lnTo>
                    <a:pt x="2418" y="1506"/>
                  </a:lnTo>
                  <a:lnTo>
                    <a:pt x="2350" y="1734"/>
                  </a:lnTo>
                  <a:lnTo>
                    <a:pt x="2236" y="1939"/>
                  </a:lnTo>
                  <a:lnTo>
                    <a:pt x="2099" y="2099"/>
                  </a:lnTo>
                  <a:lnTo>
                    <a:pt x="1939" y="2235"/>
                  </a:lnTo>
                  <a:lnTo>
                    <a:pt x="1734" y="2350"/>
                  </a:lnTo>
                  <a:lnTo>
                    <a:pt x="1506" y="2418"/>
                  </a:lnTo>
                  <a:lnTo>
                    <a:pt x="1278" y="2441"/>
                  </a:lnTo>
                  <a:lnTo>
                    <a:pt x="1050" y="2418"/>
                  </a:lnTo>
                  <a:lnTo>
                    <a:pt x="822" y="2350"/>
                  </a:lnTo>
                  <a:lnTo>
                    <a:pt x="617" y="2235"/>
                  </a:lnTo>
                  <a:lnTo>
                    <a:pt x="457" y="2099"/>
                  </a:lnTo>
                  <a:lnTo>
                    <a:pt x="320" y="1939"/>
                  </a:lnTo>
                  <a:lnTo>
                    <a:pt x="206" y="1734"/>
                  </a:lnTo>
                  <a:lnTo>
                    <a:pt x="138" y="1506"/>
                  </a:lnTo>
                  <a:lnTo>
                    <a:pt x="115" y="1278"/>
                  </a:lnTo>
                  <a:lnTo>
                    <a:pt x="138" y="1095"/>
                  </a:lnTo>
                  <a:lnTo>
                    <a:pt x="160" y="913"/>
                  </a:lnTo>
                  <a:lnTo>
                    <a:pt x="229" y="753"/>
                  </a:lnTo>
                  <a:lnTo>
                    <a:pt x="320" y="616"/>
                  </a:lnTo>
                  <a:lnTo>
                    <a:pt x="343" y="571"/>
                  </a:lnTo>
                  <a:lnTo>
                    <a:pt x="320" y="525"/>
                  </a:lnTo>
                  <a:lnTo>
                    <a:pt x="274" y="502"/>
                  </a:lnTo>
                  <a:lnTo>
                    <a:pt x="229" y="525"/>
                  </a:lnTo>
                  <a:lnTo>
                    <a:pt x="138" y="708"/>
                  </a:lnTo>
                  <a:lnTo>
                    <a:pt x="46" y="890"/>
                  </a:lnTo>
                  <a:lnTo>
                    <a:pt x="1" y="1072"/>
                  </a:lnTo>
                  <a:lnTo>
                    <a:pt x="1" y="1278"/>
                  </a:lnTo>
                  <a:lnTo>
                    <a:pt x="24" y="1529"/>
                  </a:lnTo>
                  <a:lnTo>
                    <a:pt x="92" y="1779"/>
                  </a:lnTo>
                  <a:lnTo>
                    <a:pt x="206" y="2007"/>
                  </a:lnTo>
                  <a:lnTo>
                    <a:pt x="366" y="2190"/>
                  </a:lnTo>
                  <a:lnTo>
                    <a:pt x="548" y="2350"/>
                  </a:lnTo>
                  <a:lnTo>
                    <a:pt x="776" y="2464"/>
                  </a:lnTo>
                  <a:lnTo>
                    <a:pt x="1027" y="2532"/>
                  </a:lnTo>
                  <a:lnTo>
                    <a:pt x="1278" y="2578"/>
                  </a:lnTo>
                  <a:lnTo>
                    <a:pt x="1529" y="2532"/>
                  </a:lnTo>
                  <a:lnTo>
                    <a:pt x="1780" y="2464"/>
                  </a:lnTo>
                  <a:lnTo>
                    <a:pt x="2008" y="2350"/>
                  </a:lnTo>
                  <a:lnTo>
                    <a:pt x="2190" y="2190"/>
                  </a:lnTo>
                  <a:lnTo>
                    <a:pt x="2350" y="2007"/>
                  </a:lnTo>
                  <a:lnTo>
                    <a:pt x="2464" y="1779"/>
                  </a:lnTo>
                  <a:lnTo>
                    <a:pt x="2532" y="1529"/>
                  </a:lnTo>
                  <a:lnTo>
                    <a:pt x="2555" y="1278"/>
                  </a:lnTo>
                  <a:lnTo>
                    <a:pt x="2532" y="1027"/>
                  </a:lnTo>
                  <a:lnTo>
                    <a:pt x="2464" y="776"/>
                  </a:lnTo>
                  <a:lnTo>
                    <a:pt x="2350" y="571"/>
                  </a:lnTo>
                  <a:lnTo>
                    <a:pt x="2190" y="366"/>
                  </a:lnTo>
                  <a:lnTo>
                    <a:pt x="2008" y="206"/>
                  </a:lnTo>
                  <a:lnTo>
                    <a:pt x="1780" y="92"/>
                  </a:lnTo>
                  <a:lnTo>
                    <a:pt x="1529" y="23"/>
                  </a:lnTo>
                  <a:lnTo>
                    <a:pt x="127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1"/>
            <p:cNvSpPr/>
            <p:nvPr/>
          </p:nvSpPr>
          <p:spPr>
            <a:xfrm>
              <a:off x="1618243" y="3209216"/>
              <a:ext cx="270684" cy="268266"/>
            </a:xfrm>
            <a:custGeom>
              <a:avLst/>
              <a:gdLst/>
              <a:ahLst/>
              <a:cxnLst/>
              <a:rect l="l" t="t" r="r" b="b"/>
              <a:pathLst>
                <a:path w="2463" h="2441" extrusionOk="0">
                  <a:moveTo>
                    <a:pt x="1231" y="1"/>
                  </a:moveTo>
                  <a:lnTo>
                    <a:pt x="981" y="24"/>
                  </a:lnTo>
                  <a:lnTo>
                    <a:pt x="753" y="92"/>
                  </a:lnTo>
                  <a:lnTo>
                    <a:pt x="547" y="206"/>
                  </a:lnTo>
                  <a:lnTo>
                    <a:pt x="365" y="366"/>
                  </a:lnTo>
                  <a:lnTo>
                    <a:pt x="205" y="548"/>
                  </a:lnTo>
                  <a:lnTo>
                    <a:pt x="91" y="753"/>
                  </a:lnTo>
                  <a:lnTo>
                    <a:pt x="23" y="981"/>
                  </a:lnTo>
                  <a:lnTo>
                    <a:pt x="0" y="1232"/>
                  </a:lnTo>
                  <a:lnTo>
                    <a:pt x="23" y="1460"/>
                  </a:lnTo>
                  <a:lnTo>
                    <a:pt x="91" y="1688"/>
                  </a:lnTo>
                  <a:lnTo>
                    <a:pt x="205" y="1916"/>
                  </a:lnTo>
                  <a:lnTo>
                    <a:pt x="365" y="2099"/>
                  </a:lnTo>
                  <a:lnTo>
                    <a:pt x="547" y="2236"/>
                  </a:lnTo>
                  <a:lnTo>
                    <a:pt x="753" y="2350"/>
                  </a:lnTo>
                  <a:lnTo>
                    <a:pt x="981" y="2418"/>
                  </a:lnTo>
                  <a:lnTo>
                    <a:pt x="1231" y="2441"/>
                  </a:lnTo>
                  <a:lnTo>
                    <a:pt x="1482" y="2418"/>
                  </a:lnTo>
                  <a:lnTo>
                    <a:pt x="1710" y="2350"/>
                  </a:lnTo>
                  <a:lnTo>
                    <a:pt x="1916" y="2236"/>
                  </a:lnTo>
                  <a:lnTo>
                    <a:pt x="2098" y="2099"/>
                  </a:lnTo>
                  <a:lnTo>
                    <a:pt x="2258" y="1916"/>
                  </a:lnTo>
                  <a:lnTo>
                    <a:pt x="2349" y="1688"/>
                  </a:lnTo>
                  <a:lnTo>
                    <a:pt x="2440" y="1460"/>
                  </a:lnTo>
                  <a:lnTo>
                    <a:pt x="2463" y="1232"/>
                  </a:lnTo>
                  <a:lnTo>
                    <a:pt x="2440" y="981"/>
                  </a:lnTo>
                  <a:lnTo>
                    <a:pt x="2349" y="753"/>
                  </a:lnTo>
                  <a:lnTo>
                    <a:pt x="2258" y="548"/>
                  </a:lnTo>
                  <a:lnTo>
                    <a:pt x="2098" y="366"/>
                  </a:lnTo>
                  <a:lnTo>
                    <a:pt x="1916" y="206"/>
                  </a:lnTo>
                  <a:lnTo>
                    <a:pt x="1710" y="92"/>
                  </a:lnTo>
                  <a:lnTo>
                    <a:pt x="1482" y="24"/>
                  </a:lnTo>
                  <a:lnTo>
                    <a:pt x="1231"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1"/>
            <p:cNvSpPr/>
            <p:nvPr/>
          </p:nvSpPr>
          <p:spPr>
            <a:xfrm>
              <a:off x="1610660" y="3201743"/>
              <a:ext cx="283322" cy="283322"/>
            </a:xfrm>
            <a:custGeom>
              <a:avLst/>
              <a:gdLst/>
              <a:ahLst/>
              <a:cxnLst/>
              <a:rect l="l" t="t" r="r" b="b"/>
              <a:pathLst>
                <a:path w="2578" h="2578" extrusionOk="0">
                  <a:moveTo>
                    <a:pt x="1300" y="137"/>
                  </a:moveTo>
                  <a:lnTo>
                    <a:pt x="1529" y="160"/>
                  </a:lnTo>
                  <a:lnTo>
                    <a:pt x="1757" y="228"/>
                  </a:lnTo>
                  <a:lnTo>
                    <a:pt x="1939" y="320"/>
                  </a:lnTo>
                  <a:lnTo>
                    <a:pt x="2121" y="456"/>
                  </a:lnTo>
                  <a:lnTo>
                    <a:pt x="2258" y="639"/>
                  </a:lnTo>
                  <a:lnTo>
                    <a:pt x="2372" y="844"/>
                  </a:lnTo>
                  <a:lnTo>
                    <a:pt x="2441" y="1049"/>
                  </a:lnTo>
                  <a:lnTo>
                    <a:pt x="2464" y="1300"/>
                  </a:lnTo>
                  <a:lnTo>
                    <a:pt x="2441" y="1528"/>
                  </a:lnTo>
                  <a:lnTo>
                    <a:pt x="2372" y="1733"/>
                  </a:lnTo>
                  <a:lnTo>
                    <a:pt x="2258" y="1939"/>
                  </a:lnTo>
                  <a:lnTo>
                    <a:pt x="2121" y="2121"/>
                  </a:lnTo>
                  <a:lnTo>
                    <a:pt x="1939" y="2258"/>
                  </a:lnTo>
                  <a:lnTo>
                    <a:pt x="1757" y="2372"/>
                  </a:lnTo>
                  <a:lnTo>
                    <a:pt x="1529" y="2440"/>
                  </a:lnTo>
                  <a:lnTo>
                    <a:pt x="1300" y="2463"/>
                  </a:lnTo>
                  <a:lnTo>
                    <a:pt x="1072" y="2440"/>
                  </a:lnTo>
                  <a:lnTo>
                    <a:pt x="844" y="2372"/>
                  </a:lnTo>
                  <a:lnTo>
                    <a:pt x="639" y="2258"/>
                  </a:lnTo>
                  <a:lnTo>
                    <a:pt x="480" y="2121"/>
                  </a:lnTo>
                  <a:lnTo>
                    <a:pt x="343" y="1939"/>
                  </a:lnTo>
                  <a:lnTo>
                    <a:pt x="229" y="1733"/>
                  </a:lnTo>
                  <a:lnTo>
                    <a:pt x="160" y="1528"/>
                  </a:lnTo>
                  <a:lnTo>
                    <a:pt x="137" y="1300"/>
                  </a:lnTo>
                  <a:lnTo>
                    <a:pt x="160" y="1049"/>
                  </a:lnTo>
                  <a:lnTo>
                    <a:pt x="229" y="844"/>
                  </a:lnTo>
                  <a:lnTo>
                    <a:pt x="343" y="639"/>
                  </a:lnTo>
                  <a:lnTo>
                    <a:pt x="480" y="456"/>
                  </a:lnTo>
                  <a:lnTo>
                    <a:pt x="639" y="320"/>
                  </a:lnTo>
                  <a:lnTo>
                    <a:pt x="844" y="228"/>
                  </a:lnTo>
                  <a:lnTo>
                    <a:pt x="1072" y="160"/>
                  </a:lnTo>
                  <a:lnTo>
                    <a:pt x="1300" y="137"/>
                  </a:lnTo>
                  <a:close/>
                  <a:moveTo>
                    <a:pt x="1300" y="0"/>
                  </a:moveTo>
                  <a:lnTo>
                    <a:pt x="1050" y="23"/>
                  </a:lnTo>
                  <a:lnTo>
                    <a:pt x="799" y="114"/>
                  </a:lnTo>
                  <a:lnTo>
                    <a:pt x="571" y="228"/>
                  </a:lnTo>
                  <a:lnTo>
                    <a:pt x="388" y="388"/>
                  </a:lnTo>
                  <a:lnTo>
                    <a:pt x="229" y="570"/>
                  </a:lnTo>
                  <a:lnTo>
                    <a:pt x="115" y="798"/>
                  </a:lnTo>
                  <a:lnTo>
                    <a:pt x="46" y="1026"/>
                  </a:lnTo>
                  <a:lnTo>
                    <a:pt x="1" y="1300"/>
                  </a:lnTo>
                  <a:lnTo>
                    <a:pt x="46" y="1551"/>
                  </a:lnTo>
                  <a:lnTo>
                    <a:pt x="115" y="1802"/>
                  </a:lnTo>
                  <a:lnTo>
                    <a:pt x="229" y="2007"/>
                  </a:lnTo>
                  <a:lnTo>
                    <a:pt x="388" y="2190"/>
                  </a:lnTo>
                  <a:lnTo>
                    <a:pt x="571" y="2349"/>
                  </a:lnTo>
                  <a:lnTo>
                    <a:pt x="799" y="2486"/>
                  </a:lnTo>
                  <a:lnTo>
                    <a:pt x="1050" y="2554"/>
                  </a:lnTo>
                  <a:lnTo>
                    <a:pt x="1300" y="2577"/>
                  </a:lnTo>
                  <a:lnTo>
                    <a:pt x="1551" y="2554"/>
                  </a:lnTo>
                  <a:lnTo>
                    <a:pt x="1802" y="2486"/>
                  </a:lnTo>
                  <a:lnTo>
                    <a:pt x="2030" y="2349"/>
                  </a:lnTo>
                  <a:lnTo>
                    <a:pt x="2213" y="2190"/>
                  </a:lnTo>
                  <a:lnTo>
                    <a:pt x="2372" y="2007"/>
                  </a:lnTo>
                  <a:lnTo>
                    <a:pt x="2486" y="1802"/>
                  </a:lnTo>
                  <a:lnTo>
                    <a:pt x="2555" y="1551"/>
                  </a:lnTo>
                  <a:lnTo>
                    <a:pt x="2578" y="1300"/>
                  </a:lnTo>
                  <a:lnTo>
                    <a:pt x="2555" y="1026"/>
                  </a:lnTo>
                  <a:lnTo>
                    <a:pt x="2486" y="798"/>
                  </a:lnTo>
                  <a:lnTo>
                    <a:pt x="2372" y="570"/>
                  </a:lnTo>
                  <a:lnTo>
                    <a:pt x="2213" y="388"/>
                  </a:lnTo>
                  <a:lnTo>
                    <a:pt x="2030" y="228"/>
                  </a:lnTo>
                  <a:lnTo>
                    <a:pt x="1802" y="114"/>
                  </a:lnTo>
                  <a:lnTo>
                    <a:pt x="1551" y="23"/>
                  </a:lnTo>
                  <a:lnTo>
                    <a:pt x="1300"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1"/>
            <p:cNvSpPr/>
            <p:nvPr/>
          </p:nvSpPr>
          <p:spPr>
            <a:xfrm>
              <a:off x="1688359" y="2893468"/>
              <a:ext cx="130451" cy="130451"/>
            </a:xfrm>
            <a:custGeom>
              <a:avLst/>
              <a:gdLst/>
              <a:ahLst/>
              <a:cxnLst/>
              <a:rect l="l" t="t" r="r" b="b"/>
              <a:pathLst>
                <a:path w="1187" h="1187" extrusionOk="0">
                  <a:moveTo>
                    <a:pt x="593" y="0"/>
                  </a:moveTo>
                  <a:lnTo>
                    <a:pt x="479" y="23"/>
                  </a:lnTo>
                  <a:lnTo>
                    <a:pt x="365" y="46"/>
                  </a:lnTo>
                  <a:lnTo>
                    <a:pt x="251" y="114"/>
                  </a:lnTo>
                  <a:lnTo>
                    <a:pt x="183" y="183"/>
                  </a:lnTo>
                  <a:lnTo>
                    <a:pt x="92" y="274"/>
                  </a:lnTo>
                  <a:lnTo>
                    <a:pt x="46" y="365"/>
                  </a:lnTo>
                  <a:lnTo>
                    <a:pt x="1" y="479"/>
                  </a:lnTo>
                  <a:lnTo>
                    <a:pt x="1" y="593"/>
                  </a:lnTo>
                  <a:lnTo>
                    <a:pt x="1" y="730"/>
                  </a:lnTo>
                  <a:lnTo>
                    <a:pt x="46" y="821"/>
                  </a:lnTo>
                  <a:lnTo>
                    <a:pt x="92" y="935"/>
                  </a:lnTo>
                  <a:lnTo>
                    <a:pt x="183" y="1027"/>
                  </a:lnTo>
                  <a:lnTo>
                    <a:pt x="251" y="1095"/>
                  </a:lnTo>
                  <a:lnTo>
                    <a:pt x="365" y="1141"/>
                  </a:lnTo>
                  <a:lnTo>
                    <a:pt x="479" y="1186"/>
                  </a:lnTo>
                  <a:lnTo>
                    <a:pt x="707" y="1186"/>
                  </a:lnTo>
                  <a:lnTo>
                    <a:pt x="822" y="1141"/>
                  </a:lnTo>
                  <a:lnTo>
                    <a:pt x="936" y="1095"/>
                  </a:lnTo>
                  <a:lnTo>
                    <a:pt x="1004" y="1027"/>
                  </a:lnTo>
                  <a:lnTo>
                    <a:pt x="1095" y="935"/>
                  </a:lnTo>
                  <a:lnTo>
                    <a:pt x="1141" y="821"/>
                  </a:lnTo>
                  <a:lnTo>
                    <a:pt x="1164" y="730"/>
                  </a:lnTo>
                  <a:lnTo>
                    <a:pt x="1186" y="593"/>
                  </a:lnTo>
                  <a:lnTo>
                    <a:pt x="1164" y="479"/>
                  </a:lnTo>
                  <a:lnTo>
                    <a:pt x="1141" y="365"/>
                  </a:lnTo>
                  <a:lnTo>
                    <a:pt x="1095" y="274"/>
                  </a:lnTo>
                  <a:lnTo>
                    <a:pt x="1004" y="183"/>
                  </a:lnTo>
                  <a:lnTo>
                    <a:pt x="936" y="114"/>
                  </a:lnTo>
                  <a:lnTo>
                    <a:pt x="822" y="46"/>
                  </a:lnTo>
                  <a:lnTo>
                    <a:pt x="707" y="23"/>
                  </a:lnTo>
                  <a:lnTo>
                    <a:pt x="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1"/>
            <p:cNvSpPr/>
            <p:nvPr/>
          </p:nvSpPr>
          <p:spPr>
            <a:xfrm>
              <a:off x="1680886" y="2885885"/>
              <a:ext cx="145398" cy="145508"/>
            </a:xfrm>
            <a:custGeom>
              <a:avLst/>
              <a:gdLst/>
              <a:ahLst/>
              <a:cxnLst/>
              <a:rect l="l" t="t" r="r" b="b"/>
              <a:pathLst>
                <a:path w="1323" h="1324" extrusionOk="0">
                  <a:moveTo>
                    <a:pt x="775" y="138"/>
                  </a:moveTo>
                  <a:lnTo>
                    <a:pt x="867" y="183"/>
                  </a:lnTo>
                  <a:lnTo>
                    <a:pt x="958" y="229"/>
                  </a:lnTo>
                  <a:lnTo>
                    <a:pt x="1026" y="297"/>
                  </a:lnTo>
                  <a:lnTo>
                    <a:pt x="1095" y="366"/>
                  </a:lnTo>
                  <a:lnTo>
                    <a:pt x="1140" y="457"/>
                  </a:lnTo>
                  <a:lnTo>
                    <a:pt x="1186" y="571"/>
                  </a:lnTo>
                  <a:lnTo>
                    <a:pt x="1186" y="662"/>
                  </a:lnTo>
                  <a:lnTo>
                    <a:pt x="1186" y="776"/>
                  </a:lnTo>
                  <a:lnTo>
                    <a:pt x="1140" y="867"/>
                  </a:lnTo>
                  <a:lnTo>
                    <a:pt x="1095" y="959"/>
                  </a:lnTo>
                  <a:lnTo>
                    <a:pt x="1026" y="1050"/>
                  </a:lnTo>
                  <a:lnTo>
                    <a:pt x="958" y="1118"/>
                  </a:lnTo>
                  <a:lnTo>
                    <a:pt x="867" y="1164"/>
                  </a:lnTo>
                  <a:lnTo>
                    <a:pt x="775" y="1187"/>
                  </a:lnTo>
                  <a:lnTo>
                    <a:pt x="661" y="1210"/>
                  </a:lnTo>
                  <a:lnTo>
                    <a:pt x="547" y="1187"/>
                  </a:lnTo>
                  <a:lnTo>
                    <a:pt x="456" y="1164"/>
                  </a:lnTo>
                  <a:lnTo>
                    <a:pt x="365" y="1118"/>
                  </a:lnTo>
                  <a:lnTo>
                    <a:pt x="274" y="1050"/>
                  </a:lnTo>
                  <a:lnTo>
                    <a:pt x="228" y="959"/>
                  </a:lnTo>
                  <a:lnTo>
                    <a:pt x="160" y="867"/>
                  </a:lnTo>
                  <a:lnTo>
                    <a:pt x="137" y="776"/>
                  </a:lnTo>
                  <a:lnTo>
                    <a:pt x="137" y="662"/>
                  </a:lnTo>
                  <a:lnTo>
                    <a:pt x="137" y="571"/>
                  </a:lnTo>
                  <a:lnTo>
                    <a:pt x="160" y="457"/>
                  </a:lnTo>
                  <a:lnTo>
                    <a:pt x="228" y="366"/>
                  </a:lnTo>
                  <a:lnTo>
                    <a:pt x="274" y="297"/>
                  </a:lnTo>
                  <a:lnTo>
                    <a:pt x="365" y="229"/>
                  </a:lnTo>
                  <a:lnTo>
                    <a:pt x="456" y="183"/>
                  </a:lnTo>
                  <a:lnTo>
                    <a:pt x="547" y="138"/>
                  </a:lnTo>
                  <a:close/>
                  <a:moveTo>
                    <a:pt x="661" y="1"/>
                  </a:moveTo>
                  <a:lnTo>
                    <a:pt x="525" y="24"/>
                  </a:lnTo>
                  <a:lnTo>
                    <a:pt x="411" y="69"/>
                  </a:lnTo>
                  <a:lnTo>
                    <a:pt x="297" y="115"/>
                  </a:lnTo>
                  <a:lnTo>
                    <a:pt x="205" y="206"/>
                  </a:lnTo>
                  <a:lnTo>
                    <a:pt x="114" y="297"/>
                  </a:lnTo>
                  <a:lnTo>
                    <a:pt x="46" y="411"/>
                  </a:lnTo>
                  <a:lnTo>
                    <a:pt x="23" y="525"/>
                  </a:lnTo>
                  <a:lnTo>
                    <a:pt x="0" y="662"/>
                  </a:lnTo>
                  <a:lnTo>
                    <a:pt x="23" y="799"/>
                  </a:lnTo>
                  <a:lnTo>
                    <a:pt x="46" y="913"/>
                  </a:lnTo>
                  <a:lnTo>
                    <a:pt x="114" y="1027"/>
                  </a:lnTo>
                  <a:lnTo>
                    <a:pt x="205" y="1141"/>
                  </a:lnTo>
                  <a:lnTo>
                    <a:pt x="297" y="1210"/>
                  </a:lnTo>
                  <a:lnTo>
                    <a:pt x="411" y="1278"/>
                  </a:lnTo>
                  <a:lnTo>
                    <a:pt x="525" y="1301"/>
                  </a:lnTo>
                  <a:lnTo>
                    <a:pt x="661" y="1324"/>
                  </a:lnTo>
                  <a:lnTo>
                    <a:pt x="798" y="1301"/>
                  </a:lnTo>
                  <a:lnTo>
                    <a:pt x="912" y="1278"/>
                  </a:lnTo>
                  <a:lnTo>
                    <a:pt x="1026" y="1210"/>
                  </a:lnTo>
                  <a:lnTo>
                    <a:pt x="1118" y="1141"/>
                  </a:lnTo>
                  <a:lnTo>
                    <a:pt x="1209" y="1027"/>
                  </a:lnTo>
                  <a:lnTo>
                    <a:pt x="1254" y="913"/>
                  </a:lnTo>
                  <a:lnTo>
                    <a:pt x="1300" y="799"/>
                  </a:lnTo>
                  <a:lnTo>
                    <a:pt x="1323" y="662"/>
                  </a:lnTo>
                  <a:lnTo>
                    <a:pt x="1300" y="525"/>
                  </a:lnTo>
                  <a:lnTo>
                    <a:pt x="1254" y="411"/>
                  </a:lnTo>
                  <a:lnTo>
                    <a:pt x="1209" y="297"/>
                  </a:lnTo>
                  <a:lnTo>
                    <a:pt x="1118" y="206"/>
                  </a:lnTo>
                  <a:lnTo>
                    <a:pt x="1026" y="115"/>
                  </a:lnTo>
                  <a:lnTo>
                    <a:pt x="912" y="69"/>
                  </a:lnTo>
                  <a:lnTo>
                    <a:pt x="798" y="24"/>
                  </a:lnTo>
                  <a:lnTo>
                    <a:pt x="66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1"/>
            <p:cNvSpPr/>
            <p:nvPr/>
          </p:nvSpPr>
          <p:spPr>
            <a:xfrm>
              <a:off x="1407673" y="3522546"/>
              <a:ext cx="130451" cy="130451"/>
            </a:xfrm>
            <a:custGeom>
              <a:avLst/>
              <a:gdLst/>
              <a:ahLst/>
              <a:cxnLst/>
              <a:rect l="l" t="t" r="r" b="b"/>
              <a:pathLst>
                <a:path w="1187" h="1187" extrusionOk="0">
                  <a:moveTo>
                    <a:pt x="593" y="0"/>
                  </a:moveTo>
                  <a:lnTo>
                    <a:pt x="479" y="23"/>
                  </a:lnTo>
                  <a:lnTo>
                    <a:pt x="365" y="46"/>
                  </a:lnTo>
                  <a:lnTo>
                    <a:pt x="251" y="91"/>
                  </a:lnTo>
                  <a:lnTo>
                    <a:pt x="160" y="183"/>
                  </a:lnTo>
                  <a:lnTo>
                    <a:pt x="92" y="274"/>
                  </a:lnTo>
                  <a:lnTo>
                    <a:pt x="46" y="365"/>
                  </a:lnTo>
                  <a:lnTo>
                    <a:pt x="0" y="479"/>
                  </a:lnTo>
                  <a:lnTo>
                    <a:pt x="0" y="593"/>
                  </a:lnTo>
                  <a:lnTo>
                    <a:pt x="0" y="707"/>
                  </a:lnTo>
                  <a:lnTo>
                    <a:pt x="46" y="821"/>
                  </a:lnTo>
                  <a:lnTo>
                    <a:pt x="92" y="935"/>
                  </a:lnTo>
                  <a:lnTo>
                    <a:pt x="160" y="1026"/>
                  </a:lnTo>
                  <a:lnTo>
                    <a:pt x="251" y="1095"/>
                  </a:lnTo>
                  <a:lnTo>
                    <a:pt x="365" y="1140"/>
                  </a:lnTo>
                  <a:lnTo>
                    <a:pt x="479" y="1186"/>
                  </a:lnTo>
                  <a:lnTo>
                    <a:pt x="707" y="1186"/>
                  </a:lnTo>
                  <a:lnTo>
                    <a:pt x="821" y="1140"/>
                  </a:lnTo>
                  <a:lnTo>
                    <a:pt x="913" y="1095"/>
                  </a:lnTo>
                  <a:lnTo>
                    <a:pt x="1004" y="1026"/>
                  </a:lnTo>
                  <a:lnTo>
                    <a:pt x="1072" y="935"/>
                  </a:lnTo>
                  <a:lnTo>
                    <a:pt x="1141" y="821"/>
                  </a:lnTo>
                  <a:lnTo>
                    <a:pt x="1163" y="707"/>
                  </a:lnTo>
                  <a:lnTo>
                    <a:pt x="1186" y="593"/>
                  </a:lnTo>
                  <a:lnTo>
                    <a:pt x="1163" y="479"/>
                  </a:lnTo>
                  <a:lnTo>
                    <a:pt x="1141" y="365"/>
                  </a:lnTo>
                  <a:lnTo>
                    <a:pt x="1072" y="274"/>
                  </a:lnTo>
                  <a:lnTo>
                    <a:pt x="1004" y="183"/>
                  </a:lnTo>
                  <a:lnTo>
                    <a:pt x="913" y="91"/>
                  </a:lnTo>
                  <a:lnTo>
                    <a:pt x="821" y="46"/>
                  </a:lnTo>
                  <a:lnTo>
                    <a:pt x="707" y="23"/>
                  </a:lnTo>
                  <a:lnTo>
                    <a:pt x="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1"/>
            <p:cNvSpPr/>
            <p:nvPr/>
          </p:nvSpPr>
          <p:spPr>
            <a:xfrm>
              <a:off x="1400200" y="3514963"/>
              <a:ext cx="145398" cy="145508"/>
            </a:xfrm>
            <a:custGeom>
              <a:avLst/>
              <a:gdLst/>
              <a:ahLst/>
              <a:cxnLst/>
              <a:rect l="l" t="t" r="r" b="b"/>
              <a:pathLst>
                <a:path w="1323" h="1324" extrusionOk="0">
                  <a:moveTo>
                    <a:pt x="775" y="138"/>
                  </a:moveTo>
                  <a:lnTo>
                    <a:pt x="867" y="183"/>
                  </a:lnTo>
                  <a:lnTo>
                    <a:pt x="958" y="229"/>
                  </a:lnTo>
                  <a:lnTo>
                    <a:pt x="1026" y="297"/>
                  </a:lnTo>
                  <a:lnTo>
                    <a:pt x="1095" y="366"/>
                  </a:lnTo>
                  <a:lnTo>
                    <a:pt x="1140" y="457"/>
                  </a:lnTo>
                  <a:lnTo>
                    <a:pt x="1186" y="548"/>
                  </a:lnTo>
                  <a:lnTo>
                    <a:pt x="1186" y="662"/>
                  </a:lnTo>
                  <a:lnTo>
                    <a:pt x="1186" y="776"/>
                  </a:lnTo>
                  <a:lnTo>
                    <a:pt x="1140" y="867"/>
                  </a:lnTo>
                  <a:lnTo>
                    <a:pt x="1095" y="959"/>
                  </a:lnTo>
                  <a:lnTo>
                    <a:pt x="1026" y="1050"/>
                  </a:lnTo>
                  <a:lnTo>
                    <a:pt x="958" y="1095"/>
                  </a:lnTo>
                  <a:lnTo>
                    <a:pt x="867" y="1164"/>
                  </a:lnTo>
                  <a:lnTo>
                    <a:pt x="775" y="1187"/>
                  </a:lnTo>
                  <a:lnTo>
                    <a:pt x="547" y="1187"/>
                  </a:lnTo>
                  <a:lnTo>
                    <a:pt x="456" y="1164"/>
                  </a:lnTo>
                  <a:lnTo>
                    <a:pt x="365" y="1095"/>
                  </a:lnTo>
                  <a:lnTo>
                    <a:pt x="274" y="1050"/>
                  </a:lnTo>
                  <a:lnTo>
                    <a:pt x="205" y="959"/>
                  </a:lnTo>
                  <a:lnTo>
                    <a:pt x="160" y="867"/>
                  </a:lnTo>
                  <a:lnTo>
                    <a:pt x="137" y="776"/>
                  </a:lnTo>
                  <a:lnTo>
                    <a:pt x="137" y="662"/>
                  </a:lnTo>
                  <a:lnTo>
                    <a:pt x="137" y="548"/>
                  </a:lnTo>
                  <a:lnTo>
                    <a:pt x="160" y="457"/>
                  </a:lnTo>
                  <a:lnTo>
                    <a:pt x="205" y="366"/>
                  </a:lnTo>
                  <a:lnTo>
                    <a:pt x="274" y="297"/>
                  </a:lnTo>
                  <a:lnTo>
                    <a:pt x="365" y="229"/>
                  </a:lnTo>
                  <a:lnTo>
                    <a:pt x="456" y="183"/>
                  </a:lnTo>
                  <a:lnTo>
                    <a:pt x="547" y="138"/>
                  </a:lnTo>
                  <a:close/>
                  <a:moveTo>
                    <a:pt x="661" y="1"/>
                  </a:moveTo>
                  <a:lnTo>
                    <a:pt x="525" y="24"/>
                  </a:lnTo>
                  <a:lnTo>
                    <a:pt x="411" y="69"/>
                  </a:lnTo>
                  <a:lnTo>
                    <a:pt x="297" y="115"/>
                  </a:lnTo>
                  <a:lnTo>
                    <a:pt x="182" y="206"/>
                  </a:lnTo>
                  <a:lnTo>
                    <a:pt x="114" y="297"/>
                  </a:lnTo>
                  <a:lnTo>
                    <a:pt x="46" y="411"/>
                  </a:lnTo>
                  <a:lnTo>
                    <a:pt x="23" y="525"/>
                  </a:lnTo>
                  <a:lnTo>
                    <a:pt x="0" y="662"/>
                  </a:lnTo>
                  <a:lnTo>
                    <a:pt x="23" y="799"/>
                  </a:lnTo>
                  <a:lnTo>
                    <a:pt x="46" y="913"/>
                  </a:lnTo>
                  <a:lnTo>
                    <a:pt x="114" y="1027"/>
                  </a:lnTo>
                  <a:lnTo>
                    <a:pt x="182" y="1118"/>
                  </a:lnTo>
                  <a:lnTo>
                    <a:pt x="297" y="1209"/>
                  </a:lnTo>
                  <a:lnTo>
                    <a:pt x="411" y="1278"/>
                  </a:lnTo>
                  <a:lnTo>
                    <a:pt x="525" y="1301"/>
                  </a:lnTo>
                  <a:lnTo>
                    <a:pt x="661" y="1323"/>
                  </a:lnTo>
                  <a:lnTo>
                    <a:pt x="798" y="1301"/>
                  </a:lnTo>
                  <a:lnTo>
                    <a:pt x="912" y="1278"/>
                  </a:lnTo>
                  <a:lnTo>
                    <a:pt x="1026" y="1209"/>
                  </a:lnTo>
                  <a:lnTo>
                    <a:pt x="1117" y="1118"/>
                  </a:lnTo>
                  <a:lnTo>
                    <a:pt x="1209" y="1027"/>
                  </a:lnTo>
                  <a:lnTo>
                    <a:pt x="1254" y="913"/>
                  </a:lnTo>
                  <a:lnTo>
                    <a:pt x="1300" y="799"/>
                  </a:lnTo>
                  <a:lnTo>
                    <a:pt x="1323" y="662"/>
                  </a:lnTo>
                  <a:lnTo>
                    <a:pt x="1300" y="525"/>
                  </a:lnTo>
                  <a:lnTo>
                    <a:pt x="1254" y="411"/>
                  </a:lnTo>
                  <a:lnTo>
                    <a:pt x="1209" y="297"/>
                  </a:lnTo>
                  <a:lnTo>
                    <a:pt x="1117" y="206"/>
                  </a:lnTo>
                  <a:lnTo>
                    <a:pt x="1026" y="115"/>
                  </a:lnTo>
                  <a:lnTo>
                    <a:pt x="912" y="69"/>
                  </a:lnTo>
                  <a:lnTo>
                    <a:pt x="798" y="24"/>
                  </a:lnTo>
                  <a:lnTo>
                    <a:pt x="66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1"/>
            <p:cNvSpPr/>
            <p:nvPr/>
          </p:nvSpPr>
          <p:spPr>
            <a:xfrm>
              <a:off x="1741002" y="3808181"/>
              <a:ext cx="130451" cy="130451"/>
            </a:xfrm>
            <a:custGeom>
              <a:avLst/>
              <a:gdLst/>
              <a:ahLst/>
              <a:cxnLst/>
              <a:rect l="l" t="t" r="r" b="b"/>
              <a:pathLst>
                <a:path w="1187" h="1187" extrusionOk="0">
                  <a:moveTo>
                    <a:pt x="593" y="1"/>
                  </a:moveTo>
                  <a:lnTo>
                    <a:pt x="479" y="24"/>
                  </a:lnTo>
                  <a:lnTo>
                    <a:pt x="365" y="47"/>
                  </a:lnTo>
                  <a:lnTo>
                    <a:pt x="274" y="92"/>
                  </a:lnTo>
                  <a:lnTo>
                    <a:pt x="183" y="183"/>
                  </a:lnTo>
                  <a:lnTo>
                    <a:pt x="114" y="252"/>
                  </a:lnTo>
                  <a:lnTo>
                    <a:pt x="46" y="366"/>
                  </a:lnTo>
                  <a:lnTo>
                    <a:pt x="23" y="480"/>
                  </a:lnTo>
                  <a:lnTo>
                    <a:pt x="0" y="594"/>
                  </a:lnTo>
                  <a:lnTo>
                    <a:pt x="23" y="708"/>
                  </a:lnTo>
                  <a:lnTo>
                    <a:pt x="46" y="822"/>
                  </a:lnTo>
                  <a:lnTo>
                    <a:pt x="114" y="936"/>
                  </a:lnTo>
                  <a:lnTo>
                    <a:pt x="183" y="1004"/>
                  </a:lnTo>
                  <a:lnTo>
                    <a:pt x="274" y="1096"/>
                  </a:lnTo>
                  <a:lnTo>
                    <a:pt x="365" y="1141"/>
                  </a:lnTo>
                  <a:lnTo>
                    <a:pt x="479" y="1187"/>
                  </a:lnTo>
                  <a:lnTo>
                    <a:pt x="730" y="1187"/>
                  </a:lnTo>
                  <a:lnTo>
                    <a:pt x="821" y="1141"/>
                  </a:lnTo>
                  <a:lnTo>
                    <a:pt x="935" y="1096"/>
                  </a:lnTo>
                  <a:lnTo>
                    <a:pt x="1027" y="1004"/>
                  </a:lnTo>
                  <a:lnTo>
                    <a:pt x="1095" y="936"/>
                  </a:lnTo>
                  <a:lnTo>
                    <a:pt x="1141" y="822"/>
                  </a:lnTo>
                  <a:lnTo>
                    <a:pt x="1186" y="708"/>
                  </a:lnTo>
                  <a:lnTo>
                    <a:pt x="1186" y="594"/>
                  </a:lnTo>
                  <a:lnTo>
                    <a:pt x="1186" y="480"/>
                  </a:lnTo>
                  <a:lnTo>
                    <a:pt x="1141" y="366"/>
                  </a:lnTo>
                  <a:lnTo>
                    <a:pt x="1095" y="252"/>
                  </a:lnTo>
                  <a:lnTo>
                    <a:pt x="1027" y="183"/>
                  </a:lnTo>
                  <a:lnTo>
                    <a:pt x="935" y="92"/>
                  </a:lnTo>
                  <a:lnTo>
                    <a:pt x="821" y="47"/>
                  </a:lnTo>
                  <a:lnTo>
                    <a:pt x="730" y="24"/>
                  </a:lnTo>
                  <a:lnTo>
                    <a:pt x="5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1"/>
            <p:cNvSpPr/>
            <p:nvPr/>
          </p:nvSpPr>
          <p:spPr>
            <a:xfrm>
              <a:off x="1735946" y="3800708"/>
              <a:ext cx="142980" cy="145508"/>
            </a:xfrm>
            <a:custGeom>
              <a:avLst/>
              <a:gdLst/>
              <a:ahLst/>
              <a:cxnLst/>
              <a:rect l="l" t="t" r="r" b="b"/>
              <a:pathLst>
                <a:path w="1301" h="1324" extrusionOk="0">
                  <a:moveTo>
                    <a:pt x="753" y="137"/>
                  </a:moveTo>
                  <a:lnTo>
                    <a:pt x="845" y="183"/>
                  </a:lnTo>
                  <a:lnTo>
                    <a:pt x="936" y="229"/>
                  </a:lnTo>
                  <a:lnTo>
                    <a:pt x="1027" y="297"/>
                  </a:lnTo>
                  <a:lnTo>
                    <a:pt x="1095" y="365"/>
                  </a:lnTo>
                  <a:lnTo>
                    <a:pt x="1141" y="457"/>
                  </a:lnTo>
                  <a:lnTo>
                    <a:pt x="1164" y="548"/>
                  </a:lnTo>
                  <a:lnTo>
                    <a:pt x="1187" y="662"/>
                  </a:lnTo>
                  <a:lnTo>
                    <a:pt x="1164" y="776"/>
                  </a:lnTo>
                  <a:lnTo>
                    <a:pt x="1141" y="867"/>
                  </a:lnTo>
                  <a:lnTo>
                    <a:pt x="1095" y="958"/>
                  </a:lnTo>
                  <a:lnTo>
                    <a:pt x="1027" y="1050"/>
                  </a:lnTo>
                  <a:lnTo>
                    <a:pt x="936" y="1095"/>
                  </a:lnTo>
                  <a:lnTo>
                    <a:pt x="845" y="1164"/>
                  </a:lnTo>
                  <a:lnTo>
                    <a:pt x="753" y="1186"/>
                  </a:lnTo>
                  <a:lnTo>
                    <a:pt x="548" y="1186"/>
                  </a:lnTo>
                  <a:lnTo>
                    <a:pt x="434" y="1164"/>
                  </a:lnTo>
                  <a:lnTo>
                    <a:pt x="343" y="1095"/>
                  </a:lnTo>
                  <a:lnTo>
                    <a:pt x="274" y="1050"/>
                  </a:lnTo>
                  <a:lnTo>
                    <a:pt x="206" y="958"/>
                  </a:lnTo>
                  <a:lnTo>
                    <a:pt x="160" y="867"/>
                  </a:lnTo>
                  <a:lnTo>
                    <a:pt x="115" y="776"/>
                  </a:lnTo>
                  <a:lnTo>
                    <a:pt x="115" y="662"/>
                  </a:lnTo>
                  <a:lnTo>
                    <a:pt x="115" y="548"/>
                  </a:lnTo>
                  <a:lnTo>
                    <a:pt x="160" y="457"/>
                  </a:lnTo>
                  <a:lnTo>
                    <a:pt x="206" y="365"/>
                  </a:lnTo>
                  <a:lnTo>
                    <a:pt x="274" y="297"/>
                  </a:lnTo>
                  <a:lnTo>
                    <a:pt x="343" y="229"/>
                  </a:lnTo>
                  <a:lnTo>
                    <a:pt x="434" y="183"/>
                  </a:lnTo>
                  <a:lnTo>
                    <a:pt x="548" y="137"/>
                  </a:lnTo>
                  <a:close/>
                  <a:moveTo>
                    <a:pt x="639" y="1"/>
                  </a:moveTo>
                  <a:lnTo>
                    <a:pt x="525" y="23"/>
                  </a:lnTo>
                  <a:lnTo>
                    <a:pt x="389" y="69"/>
                  </a:lnTo>
                  <a:lnTo>
                    <a:pt x="274" y="115"/>
                  </a:lnTo>
                  <a:lnTo>
                    <a:pt x="183" y="206"/>
                  </a:lnTo>
                  <a:lnTo>
                    <a:pt x="92" y="297"/>
                  </a:lnTo>
                  <a:lnTo>
                    <a:pt x="46" y="411"/>
                  </a:lnTo>
                  <a:lnTo>
                    <a:pt x="1" y="525"/>
                  </a:lnTo>
                  <a:lnTo>
                    <a:pt x="1" y="662"/>
                  </a:lnTo>
                  <a:lnTo>
                    <a:pt x="1" y="799"/>
                  </a:lnTo>
                  <a:lnTo>
                    <a:pt x="46" y="913"/>
                  </a:lnTo>
                  <a:lnTo>
                    <a:pt x="92" y="1027"/>
                  </a:lnTo>
                  <a:lnTo>
                    <a:pt x="183" y="1118"/>
                  </a:lnTo>
                  <a:lnTo>
                    <a:pt x="274" y="1209"/>
                  </a:lnTo>
                  <a:lnTo>
                    <a:pt x="389" y="1278"/>
                  </a:lnTo>
                  <a:lnTo>
                    <a:pt x="525" y="1300"/>
                  </a:lnTo>
                  <a:lnTo>
                    <a:pt x="639" y="1323"/>
                  </a:lnTo>
                  <a:lnTo>
                    <a:pt x="776" y="1300"/>
                  </a:lnTo>
                  <a:lnTo>
                    <a:pt x="913" y="1278"/>
                  </a:lnTo>
                  <a:lnTo>
                    <a:pt x="1004" y="1209"/>
                  </a:lnTo>
                  <a:lnTo>
                    <a:pt x="1118" y="1118"/>
                  </a:lnTo>
                  <a:lnTo>
                    <a:pt x="1187" y="1027"/>
                  </a:lnTo>
                  <a:lnTo>
                    <a:pt x="1255" y="913"/>
                  </a:lnTo>
                  <a:lnTo>
                    <a:pt x="1301" y="799"/>
                  </a:lnTo>
                  <a:lnTo>
                    <a:pt x="1301" y="662"/>
                  </a:lnTo>
                  <a:lnTo>
                    <a:pt x="1301" y="525"/>
                  </a:lnTo>
                  <a:lnTo>
                    <a:pt x="1255" y="411"/>
                  </a:lnTo>
                  <a:lnTo>
                    <a:pt x="1187" y="297"/>
                  </a:lnTo>
                  <a:lnTo>
                    <a:pt x="1118" y="206"/>
                  </a:lnTo>
                  <a:lnTo>
                    <a:pt x="1004" y="115"/>
                  </a:lnTo>
                  <a:lnTo>
                    <a:pt x="913" y="69"/>
                  </a:lnTo>
                  <a:lnTo>
                    <a:pt x="776" y="23"/>
                  </a:lnTo>
                  <a:lnTo>
                    <a:pt x="63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1"/>
            <p:cNvSpPr/>
            <p:nvPr/>
          </p:nvSpPr>
          <p:spPr>
            <a:xfrm>
              <a:off x="2139501" y="3402204"/>
              <a:ext cx="130451" cy="130451"/>
            </a:xfrm>
            <a:custGeom>
              <a:avLst/>
              <a:gdLst/>
              <a:ahLst/>
              <a:cxnLst/>
              <a:rect l="l" t="t" r="r" b="b"/>
              <a:pathLst>
                <a:path w="1187" h="1187" extrusionOk="0">
                  <a:moveTo>
                    <a:pt x="479" y="1"/>
                  </a:moveTo>
                  <a:lnTo>
                    <a:pt x="365" y="46"/>
                  </a:lnTo>
                  <a:lnTo>
                    <a:pt x="251" y="92"/>
                  </a:lnTo>
                  <a:lnTo>
                    <a:pt x="160" y="183"/>
                  </a:lnTo>
                  <a:lnTo>
                    <a:pt x="92" y="251"/>
                  </a:lnTo>
                  <a:lnTo>
                    <a:pt x="46" y="366"/>
                  </a:lnTo>
                  <a:lnTo>
                    <a:pt x="0" y="480"/>
                  </a:lnTo>
                  <a:lnTo>
                    <a:pt x="0" y="594"/>
                  </a:lnTo>
                  <a:lnTo>
                    <a:pt x="0" y="708"/>
                  </a:lnTo>
                  <a:lnTo>
                    <a:pt x="46" y="822"/>
                  </a:lnTo>
                  <a:lnTo>
                    <a:pt x="92" y="936"/>
                  </a:lnTo>
                  <a:lnTo>
                    <a:pt x="160" y="1004"/>
                  </a:lnTo>
                  <a:lnTo>
                    <a:pt x="251" y="1095"/>
                  </a:lnTo>
                  <a:lnTo>
                    <a:pt x="365" y="1141"/>
                  </a:lnTo>
                  <a:lnTo>
                    <a:pt x="479" y="1186"/>
                  </a:lnTo>
                  <a:lnTo>
                    <a:pt x="707" y="1186"/>
                  </a:lnTo>
                  <a:lnTo>
                    <a:pt x="821" y="1141"/>
                  </a:lnTo>
                  <a:lnTo>
                    <a:pt x="913" y="1095"/>
                  </a:lnTo>
                  <a:lnTo>
                    <a:pt x="1004" y="1004"/>
                  </a:lnTo>
                  <a:lnTo>
                    <a:pt x="1072" y="936"/>
                  </a:lnTo>
                  <a:lnTo>
                    <a:pt x="1141" y="822"/>
                  </a:lnTo>
                  <a:lnTo>
                    <a:pt x="1163" y="708"/>
                  </a:lnTo>
                  <a:lnTo>
                    <a:pt x="1186" y="594"/>
                  </a:lnTo>
                  <a:lnTo>
                    <a:pt x="1163" y="480"/>
                  </a:lnTo>
                  <a:lnTo>
                    <a:pt x="1141" y="366"/>
                  </a:lnTo>
                  <a:lnTo>
                    <a:pt x="1072" y="251"/>
                  </a:lnTo>
                  <a:lnTo>
                    <a:pt x="1004" y="183"/>
                  </a:lnTo>
                  <a:lnTo>
                    <a:pt x="913" y="92"/>
                  </a:lnTo>
                  <a:lnTo>
                    <a:pt x="821" y="46"/>
                  </a:lnTo>
                  <a:lnTo>
                    <a:pt x="7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1"/>
            <p:cNvSpPr/>
            <p:nvPr/>
          </p:nvSpPr>
          <p:spPr>
            <a:xfrm>
              <a:off x="2131918" y="3394730"/>
              <a:ext cx="145508" cy="145398"/>
            </a:xfrm>
            <a:custGeom>
              <a:avLst/>
              <a:gdLst/>
              <a:ahLst/>
              <a:cxnLst/>
              <a:rect l="l" t="t" r="r" b="b"/>
              <a:pathLst>
                <a:path w="1324" h="1323" extrusionOk="0">
                  <a:moveTo>
                    <a:pt x="753" y="137"/>
                  </a:moveTo>
                  <a:lnTo>
                    <a:pt x="868" y="160"/>
                  </a:lnTo>
                  <a:lnTo>
                    <a:pt x="959" y="228"/>
                  </a:lnTo>
                  <a:lnTo>
                    <a:pt x="1027" y="274"/>
                  </a:lnTo>
                  <a:lnTo>
                    <a:pt x="1096" y="365"/>
                  </a:lnTo>
                  <a:lnTo>
                    <a:pt x="1141" y="456"/>
                  </a:lnTo>
                  <a:lnTo>
                    <a:pt x="1187" y="548"/>
                  </a:lnTo>
                  <a:lnTo>
                    <a:pt x="1187" y="662"/>
                  </a:lnTo>
                  <a:lnTo>
                    <a:pt x="1187" y="776"/>
                  </a:lnTo>
                  <a:lnTo>
                    <a:pt x="1141" y="867"/>
                  </a:lnTo>
                  <a:lnTo>
                    <a:pt x="1096" y="958"/>
                  </a:lnTo>
                  <a:lnTo>
                    <a:pt x="1027" y="1026"/>
                  </a:lnTo>
                  <a:lnTo>
                    <a:pt x="959" y="1095"/>
                  </a:lnTo>
                  <a:lnTo>
                    <a:pt x="868" y="1140"/>
                  </a:lnTo>
                  <a:lnTo>
                    <a:pt x="753" y="1186"/>
                  </a:lnTo>
                  <a:lnTo>
                    <a:pt x="548" y="1186"/>
                  </a:lnTo>
                  <a:lnTo>
                    <a:pt x="457" y="1140"/>
                  </a:lnTo>
                  <a:lnTo>
                    <a:pt x="366" y="1095"/>
                  </a:lnTo>
                  <a:lnTo>
                    <a:pt x="275" y="1026"/>
                  </a:lnTo>
                  <a:lnTo>
                    <a:pt x="206" y="958"/>
                  </a:lnTo>
                  <a:lnTo>
                    <a:pt x="161" y="867"/>
                  </a:lnTo>
                  <a:lnTo>
                    <a:pt x="138" y="776"/>
                  </a:lnTo>
                  <a:lnTo>
                    <a:pt x="115" y="662"/>
                  </a:lnTo>
                  <a:lnTo>
                    <a:pt x="138" y="548"/>
                  </a:lnTo>
                  <a:lnTo>
                    <a:pt x="161" y="456"/>
                  </a:lnTo>
                  <a:lnTo>
                    <a:pt x="206" y="365"/>
                  </a:lnTo>
                  <a:lnTo>
                    <a:pt x="275" y="274"/>
                  </a:lnTo>
                  <a:lnTo>
                    <a:pt x="366" y="228"/>
                  </a:lnTo>
                  <a:lnTo>
                    <a:pt x="457" y="160"/>
                  </a:lnTo>
                  <a:lnTo>
                    <a:pt x="548" y="137"/>
                  </a:lnTo>
                  <a:close/>
                  <a:moveTo>
                    <a:pt x="662" y="0"/>
                  </a:moveTo>
                  <a:lnTo>
                    <a:pt x="525" y="23"/>
                  </a:lnTo>
                  <a:lnTo>
                    <a:pt x="411" y="46"/>
                  </a:lnTo>
                  <a:lnTo>
                    <a:pt x="297" y="114"/>
                  </a:lnTo>
                  <a:lnTo>
                    <a:pt x="183" y="205"/>
                  </a:lnTo>
                  <a:lnTo>
                    <a:pt x="115" y="297"/>
                  </a:lnTo>
                  <a:lnTo>
                    <a:pt x="47" y="411"/>
                  </a:lnTo>
                  <a:lnTo>
                    <a:pt x="24" y="525"/>
                  </a:lnTo>
                  <a:lnTo>
                    <a:pt x="1" y="662"/>
                  </a:lnTo>
                  <a:lnTo>
                    <a:pt x="24" y="798"/>
                  </a:lnTo>
                  <a:lnTo>
                    <a:pt x="47" y="912"/>
                  </a:lnTo>
                  <a:lnTo>
                    <a:pt x="115" y="1026"/>
                  </a:lnTo>
                  <a:lnTo>
                    <a:pt x="183" y="1118"/>
                  </a:lnTo>
                  <a:lnTo>
                    <a:pt x="297" y="1209"/>
                  </a:lnTo>
                  <a:lnTo>
                    <a:pt x="411" y="1254"/>
                  </a:lnTo>
                  <a:lnTo>
                    <a:pt x="525" y="1300"/>
                  </a:lnTo>
                  <a:lnTo>
                    <a:pt x="662" y="1323"/>
                  </a:lnTo>
                  <a:lnTo>
                    <a:pt x="799" y="1300"/>
                  </a:lnTo>
                  <a:lnTo>
                    <a:pt x="913" y="1254"/>
                  </a:lnTo>
                  <a:lnTo>
                    <a:pt x="1027" y="1209"/>
                  </a:lnTo>
                  <a:lnTo>
                    <a:pt x="1118" y="1118"/>
                  </a:lnTo>
                  <a:lnTo>
                    <a:pt x="1210" y="1026"/>
                  </a:lnTo>
                  <a:lnTo>
                    <a:pt x="1255" y="912"/>
                  </a:lnTo>
                  <a:lnTo>
                    <a:pt x="1301" y="798"/>
                  </a:lnTo>
                  <a:lnTo>
                    <a:pt x="1324" y="662"/>
                  </a:lnTo>
                  <a:lnTo>
                    <a:pt x="1301" y="525"/>
                  </a:lnTo>
                  <a:lnTo>
                    <a:pt x="1255" y="411"/>
                  </a:lnTo>
                  <a:lnTo>
                    <a:pt x="1210" y="297"/>
                  </a:lnTo>
                  <a:lnTo>
                    <a:pt x="1118" y="205"/>
                  </a:lnTo>
                  <a:lnTo>
                    <a:pt x="1027" y="114"/>
                  </a:lnTo>
                  <a:lnTo>
                    <a:pt x="913" y="46"/>
                  </a:lnTo>
                  <a:lnTo>
                    <a:pt x="799" y="23"/>
                  </a:lnTo>
                  <a:lnTo>
                    <a:pt x="66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1"/>
            <p:cNvSpPr/>
            <p:nvPr/>
          </p:nvSpPr>
          <p:spPr>
            <a:xfrm>
              <a:off x="1746057" y="3018756"/>
              <a:ext cx="15056" cy="223207"/>
            </a:xfrm>
            <a:custGeom>
              <a:avLst/>
              <a:gdLst/>
              <a:ahLst/>
              <a:cxnLst/>
              <a:rect l="l" t="t" r="r" b="b"/>
              <a:pathLst>
                <a:path w="137" h="2031" extrusionOk="0">
                  <a:moveTo>
                    <a:pt x="23" y="1"/>
                  </a:moveTo>
                  <a:lnTo>
                    <a:pt x="0" y="46"/>
                  </a:lnTo>
                  <a:lnTo>
                    <a:pt x="0" y="1985"/>
                  </a:lnTo>
                  <a:lnTo>
                    <a:pt x="23" y="2030"/>
                  </a:lnTo>
                  <a:lnTo>
                    <a:pt x="114" y="2030"/>
                  </a:lnTo>
                  <a:lnTo>
                    <a:pt x="137" y="1985"/>
                  </a:lnTo>
                  <a:lnTo>
                    <a:pt x="137" y="46"/>
                  </a:lnTo>
                  <a:lnTo>
                    <a:pt x="11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1"/>
            <p:cNvSpPr/>
            <p:nvPr/>
          </p:nvSpPr>
          <p:spPr>
            <a:xfrm>
              <a:off x="1746057" y="3018756"/>
              <a:ext cx="15056" cy="223207"/>
            </a:xfrm>
            <a:custGeom>
              <a:avLst/>
              <a:gdLst/>
              <a:ahLst/>
              <a:cxnLst/>
              <a:rect l="l" t="t" r="r" b="b"/>
              <a:pathLst>
                <a:path w="137" h="2031" fill="none" extrusionOk="0">
                  <a:moveTo>
                    <a:pt x="137" y="1985"/>
                  </a:moveTo>
                  <a:lnTo>
                    <a:pt x="137" y="46"/>
                  </a:lnTo>
                  <a:lnTo>
                    <a:pt x="137" y="46"/>
                  </a:lnTo>
                  <a:lnTo>
                    <a:pt x="114" y="1"/>
                  </a:lnTo>
                  <a:lnTo>
                    <a:pt x="68" y="1"/>
                  </a:lnTo>
                  <a:lnTo>
                    <a:pt x="68" y="1"/>
                  </a:lnTo>
                  <a:lnTo>
                    <a:pt x="23" y="1"/>
                  </a:lnTo>
                  <a:lnTo>
                    <a:pt x="0" y="46"/>
                  </a:lnTo>
                  <a:lnTo>
                    <a:pt x="0" y="1985"/>
                  </a:lnTo>
                  <a:lnTo>
                    <a:pt x="0" y="1985"/>
                  </a:lnTo>
                  <a:lnTo>
                    <a:pt x="23" y="2030"/>
                  </a:lnTo>
                  <a:lnTo>
                    <a:pt x="68" y="2030"/>
                  </a:lnTo>
                  <a:lnTo>
                    <a:pt x="68" y="2030"/>
                  </a:lnTo>
                  <a:lnTo>
                    <a:pt x="114" y="2030"/>
                  </a:lnTo>
                  <a:lnTo>
                    <a:pt x="137" y="19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1"/>
            <p:cNvSpPr/>
            <p:nvPr/>
          </p:nvSpPr>
          <p:spPr>
            <a:xfrm>
              <a:off x="1500429" y="3424734"/>
              <a:ext cx="157926" cy="140452"/>
            </a:xfrm>
            <a:custGeom>
              <a:avLst/>
              <a:gdLst/>
              <a:ahLst/>
              <a:cxnLst/>
              <a:rect l="l" t="t" r="r" b="b"/>
              <a:pathLst>
                <a:path w="1437" h="1278" extrusionOk="0">
                  <a:moveTo>
                    <a:pt x="1391" y="1"/>
                  </a:moveTo>
                  <a:lnTo>
                    <a:pt x="1346" y="24"/>
                  </a:lnTo>
                  <a:lnTo>
                    <a:pt x="23" y="1164"/>
                  </a:lnTo>
                  <a:lnTo>
                    <a:pt x="0" y="1210"/>
                  </a:lnTo>
                  <a:lnTo>
                    <a:pt x="0" y="1255"/>
                  </a:lnTo>
                  <a:lnTo>
                    <a:pt x="46" y="1278"/>
                  </a:lnTo>
                  <a:lnTo>
                    <a:pt x="91" y="1255"/>
                  </a:lnTo>
                  <a:lnTo>
                    <a:pt x="1414" y="115"/>
                  </a:lnTo>
                  <a:lnTo>
                    <a:pt x="1437" y="69"/>
                  </a:lnTo>
                  <a:lnTo>
                    <a:pt x="1414" y="24"/>
                  </a:lnTo>
                  <a:lnTo>
                    <a:pt x="139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1"/>
            <p:cNvSpPr/>
            <p:nvPr/>
          </p:nvSpPr>
          <p:spPr>
            <a:xfrm>
              <a:off x="1500429" y="3424734"/>
              <a:ext cx="157926" cy="140452"/>
            </a:xfrm>
            <a:custGeom>
              <a:avLst/>
              <a:gdLst/>
              <a:ahLst/>
              <a:cxnLst/>
              <a:rect l="l" t="t" r="r" b="b"/>
              <a:pathLst>
                <a:path w="1437" h="1278" fill="none" extrusionOk="0">
                  <a:moveTo>
                    <a:pt x="91" y="1255"/>
                  </a:moveTo>
                  <a:lnTo>
                    <a:pt x="1414" y="115"/>
                  </a:lnTo>
                  <a:lnTo>
                    <a:pt x="1414" y="115"/>
                  </a:lnTo>
                  <a:lnTo>
                    <a:pt x="1437" y="69"/>
                  </a:lnTo>
                  <a:lnTo>
                    <a:pt x="1414" y="24"/>
                  </a:lnTo>
                  <a:lnTo>
                    <a:pt x="1414" y="24"/>
                  </a:lnTo>
                  <a:lnTo>
                    <a:pt x="1391" y="1"/>
                  </a:lnTo>
                  <a:lnTo>
                    <a:pt x="1346" y="24"/>
                  </a:lnTo>
                  <a:lnTo>
                    <a:pt x="23" y="1164"/>
                  </a:lnTo>
                  <a:lnTo>
                    <a:pt x="23" y="1164"/>
                  </a:lnTo>
                  <a:lnTo>
                    <a:pt x="0" y="1210"/>
                  </a:lnTo>
                  <a:lnTo>
                    <a:pt x="0" y="1255"/>
                  </a:lnTo>
                  <a:lnTo>
                    <a:pt x="0" y="1255"/>
                  </a:lnTo>
                  <a:lnTo>
                    <a:pt x="46" y="1278"/>
                  </a:lnTo>
                  <a:lnTo>
                    <a:pt x="91" y="125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1"/>
            <p:cNvSpPr/>
            <p:nvPr/>
          </p:nvSpPr>
          <p:spPr>
            <a:xfrm>
              <a:off x="1808701" y="3680365"/>
              <a:ext cx="45169" cy="158036"/>
            </a:xfrm>
            <a:custGeom>
              <a:avLst/>
              <a:gdLst/>
              <a:ahLst/>
              <a:cxnLst/>
              <a:rect l="l" t="t" r="r" b="b"/>
              <a:pathLst>
                <a:path w="411" h="1438" extrusionOk="0">
                  <a:moveTo>
                    <a:pt x="319" y="1"/>
                  </a:moveTo>
                  <a:lnTo>
                    <a:pt x="297" y="47"/>
                  </a:lnTo>
                  <a:lnTo>
                    <a:pt x="0" y="1369"/>
                  </a:lnTo>
                  <a:lnTo>
                    <a:pt x="23" y="1415"/>
                  </a:lnTo>
                  <a:lnTo>
                    <a:pt x="46" y="1438"/>
                  </a:lnTo>
                  <a:lnTo>
                    <a:pt x="91" y="1438"/>
                  </a:lnTo>
                  <a:lnTo>
                    <a:pt x="137" y="1392"/>
                  </a:lnTo>
                  <a:lnTo>
                    <a:pt x="411" y="69"/>
                  </a:lnTo>
                  <a:lnTo>
                    <a:pt x="411" y="24"/>
                  </a:lnTo>
                  <a:lnTo>
                    <a:pt x="36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1"/>
            <p:cNvSpPr/>
            <p:nvPr/>
          </p:nvSpPr>
          <p:spPr>
            <a:xfrm>
              <a:off x="1808701" y="3680365"/>
              <a:ext cx="45169" cy="158036"/>
            </a:xfrm>
            <a:custGeom>
              <a:avLst/>
              <a:gdLst/>
              <a:ahLst/>
              <a:cxnLst/>
              <a:rect l="l" t="t" r="r" b="b"/>
              <a:pathLst>
                <a:path w="411" h="1438" fill="none" extrusionOk="0">
                  <a:moveTo>
                    <a:pt x="297" y="47"/>
                  </a:moveTo>
                  <a:lnTo>
                    <a:pt x="0" y="1369"/>
                  </a:lnTo>
                  <a:lnTo>
                    <a:pt x="0" y="1369"/>
                  </a:lnTo>
                  <a:lnTo>
                    <a:pt x="23" y="1415"/>
                  </a:lnTo>
                  <a:lnTo>
                    <a:pt x="46" y="1438"/>
                  </a:lnTo>
                  <a:lnTo>
                    <a:pt x="46" y="1438"/>
                  </a:lnTo>
                  <a:lnTo>
                    <a:pt x="91" y="1438"/>
                  </a:lnTo>
                  <a:lnTo>
                    <a:pt x="137" y="1392"/>
                  </a:lnTo>
                  <a:lnTo>
                    <a:pt x="411" y="69"/>
                  </a:lnTo>
                  <a:lnTo>
                    <a:pt x="411" y="69"/>
                  </a:lnTo>
                  <a:lnTo>
                    <a:pt x="411" y="24"/>
                  </a:lnTo>
                  <a:lnTo>
                    <a:pt x="365" y="1"/>
                  </a:lnTo>
                  <a:lnTo>
                    <a:pt x="365" y="1"/>
                  </a:lnTo>
                  <a:lnTo>
                    <a:pt x="319" y="1"/>
                  </a:lnTo>
                  <a:lnTo>
                    <a:pt x="297" y="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1"/>
            <p:cNvSpPr/>
            <p:nvPr/>
          </p:nvSpPr>
          <p:spPr>
            <a:xfrm>
              <a:off x="1964100" y="3477377"/>
              <a:ext cx="182983" cy="60335"/>
            </a:xfrm>
            <a:custGeom>
              <a:avLst/>
              <a:gdLst/>
              <a:ahLst/>
              <a:cxnLst/>
              <a:rect l="l" t="t" r="r" b="b"/>
              <a:pathLst>
                <a:path w="1665" h="549" extrusionOk="0">
                  <a:moveTo>
                    <a:pt x="1596" y="1"/>
                  </a:moveTo>
                  <a:lnTo>
                    <a:pt x="46" y="411"/>
                  </a:lnTo>
                  <a:lnTo>
                    <a:pt x="0" y="457"/>
                  </a:lnTo>
                  <a:lnTo>
                    <a:pt x="0" y="502"/>
                  </a:lnTo>
                  <a:lnTo>
                    <a:pt x="23" y="525"/>
                  </a:lnTo>
                  <a:lnTo>
                    <a:pt x="91" y="548"/>
                  </a:lnTo>
                  <a:lnTo>
                    <a:pt x="1619" y="115"/>
                  </a:lnTo>
                  <a:lnTo>
                    <a:pt x="1665" y="92"/>
                  </a:lnTo>
                  <a:lnTo>
                    <a:pt x="1665" y="46"/>
                  </a:lnTo>
                  <a:lnTo>
                    <a:pt x="164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1"/>
            <p:cNvSpPr/>
            <p:nvPr/>
          </p:nvSpPr>
          <p:spPr>
            <a:xfrm>
              <a:off x="1964100" y="3477377"/>
              <a:ext cx="182983" cy="60335"/>
            </a:xfrm>
            <a:custGeom>
              <a:avLst/>
              <a:gdLst/>
              <a:ahLst/>
              <a:cxnLst/>
              <a:rect l="l" t="t" r="r" b="b"/>
              <a:pathLst>
                <a:path w="1665" h="549" fill="none" extrusionOk="0">
                  <a:moveTo>
                    <a:pt x="1596" y="1"/>
                  </a:moveTo>
                  <a:lnTo>
                    <a:pt x="46" y="411"/>
                  </a:lnTo>
                  <a:lnTo>
                    <a:pt x="46" y="411"/>
                  </a:lnTo>
                  <a:lnTo>
                    <a:pt x="0" y="457"/>
                  </a:lnTo>
                  <a:lnTo>
                    <a:pt x="0" y="502"/>
                  </a:lnTo>
                  <a:lnTo>
                    <a:pt x="0" y="502"/>
                  </a:lnTo>
                  <a:lnTo>
                    <a:pt x="23" y="525"/>
                  </a:lnTo>
                  <a:lnTo>
                    <a:pt x="91" y="548"/>
                  </a:lnTo>
                  <a:lnTo>
                    <a:pt x="1619" y="115"/>
                  </a:lnTo>
                  <a:lnTo>
                    <a:pt x="1619" y="115"/>
                  </a:lnTo>
                  <a:lnTo>
                    <a:pt x="1665" y="92"/>
                  </a:lnTo>
                  <a:lnTo>
                    <a:pt x="1665" y="46"/>
                  </a:lnTo>
                  <a:lnTo>
                    <a:pt x="1665" y="46"/>
                  </a:lnTo>
                  <a:lnTo>
                    <a:pt x="1642" y="1"/>
                  </a:lnTo>
                  <a:lnTo>
                    <a:pt x="15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8" name="Google Shape;1778;p31"/>
          <p:cNvGrpSpPr/>
          <p:nvPr/>
        </p:nvGrpSpPr>
        <p:grpSpPr>
          <a:xfrm rot="-6847086">
            <a:off x="8344973" y="-179056"/>
            <a:ext cx="1233126" cy="1490616"/>
            <a:chOff x="1400200" y="2885885"/>
            <a:chExt cx="877226" cy="1060331"/>
          </a:xfrm>
        </p:grpSpPr>
        <p:sp>
          <p:nvSpPr>
            <p:cNvPr id="1779" name="Google Shape;1779;p31"/>
            <p:cNvSpPr/>
            <p:nvPr/>
          </p:nvSpPr>
          <p:spPr>
            <a:xfrm>
              <a:off x="1741002" y="3419788"/>
              <a:ext cx="270794" cy="270794"/>
            </a:xfrm>
            <a:custGeom>
              <a:avLst/>
              <a:gdLst/>
              <a:ahLst/>
              <a:cxnLst/>
              <a:rect l="l" t="t" r="r" b="b"/>
              <a:pathLst>
                <a:path w="2464" h="2464" extrusionOk="0">
                  <a:moveTo>
                    <a:pt x="1232" y="0"/>
                  </a:moveTo>
                  <a:lnTo>
                    <a:pt x="1118" y="23"/>
                  </a:lnTo>
                  <a:lnTo>
                    <a:pt x="228" y="525"/>
                  </a:lnTo>
                  <a:lnTo>
                    <a:pt x="137" y="684"/>
                  </a:lnTo>
                  <a:lnTo>
                    <a:pt x="69" y="867"/>
                  </a:lnTo>
                  <a:lnTo>
                    <a:pt x="23" y="1049"/>
                  </a:lnTo>
                  <a:lnTo>
                    <a:pt x="0" y="1232"/>
                  </a:lnTo>
                  <a:lnTo>
                    <a:pt x="23" y="1483"/>
                  </a:lnTo>
                  <a:lnTo>
                    <a:pt x="92" y="1711"/>
                  </a:lnTo>
                  <a:lnTo>
                    <a:pt x="206" y="1916"/>
                  </a:lnTo>
                  <a:lnTo>
                    <a:pt x="365" y="2098"/>
                  </a:lnTo>
                  <a:lnTo>
                    <a:pt x="548" y="2258"/>
                  </a:lnTo>
                  <a:lnTo>
                    <a:pt x="753" y="2372"/>
                  </a:lnTo>
                  <a:lnTo>
                    <a:pt x="981" y="2440"/>
                  </a:lnTo>
                  <a:lnTo>
                    <a:pt x="1232" y="2463"/>
                  </a:lnTo>
                  <a:lnTo>
                    <a:pt x="1483" y="2440"/>
                  </a:lnTo>
                  <a:lnTo>
                    <a:pt x="1711" y="2372"/>
                  </a:lnTo>
                  <a:lnTo>
                    <a:pt x="1916" y="2258"/>
                  </a:lnTo>
                  <a:lnTo>
                    <a:pt x="2098" y="2098"/>
                  </a:lnTo>
                  <a:lnTo>
                    <a:pt x="2258" y="1916"/>
                  </a:lnTo>
                  <a:lnTo>
                    <a:pt x="2372" y="1711"/>
                  </a:lnTo>
                  <a:lnTo>
                    <a:pt x="2441" y="1483"/>
                  </a:lnTo>
                  <a:lnTo>
                    <a:pt x="2463" y="1232"/>
                  </a:lnTo>
                  <a:lnTo>
                    <a:pt x="2441" y="981"/>
                  </a:lnTo>
                  <a:lnTo>
                    <a:pt x="2372" y="753"/>
                  </a:lnTo>
                  <a:lnTo>
                    <a:pt x="2258" y="548"/>
                  </a:lnTo>
                  <a:lnTo>
                    <a:pt x="2098" y="365"/>
                  </a:lnTo>
                  <a:lnTo>
                    <a:pt x="1916" y="228"/>
                  </a:lnTo>
                  <a:lnTo>
                    <a:pt x="1711" y="114"/>
                  </a:lnTo>
                  <a:lnTo>
                    <a:pt x="1483" y="23"/>
                  </a:lnTo>
                  <a:lnTo>
                    <a:pt x="1232" y="0"/>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1"/>
            <p:cNvSpPr/>
            <p:nvPr/>
          </p:nvSpPr>
          <p:spPr>
            <a:xfrm>
              <a:off x="1741002" y="3419788"/>
              <a:ext cx="270794" cy="270794"/>
            </a:xfrm>
            <a:custGeom>
              <a:avLst/>
              <a:gdLst/>
              <a:ahLst/>
              <a:cxnLst/>
              <a:rect l="l" t="t" r="r" b="b"/>
              <a:pathLst>
                <a:path w="2464" h="2464" fill="none" extrusionOk="0">
                  <a:moveTo>
                    <a:pt x="228" y="525"/>
                  </a:moveTo>
                  <a:lnTo>
                    <a:pt x="228" y="525"/>
                  </a:lnTo>
                  <a:lnTo>
                    <a:pt x="137" y="684"/>
                  </a:lnTo>
                  <a:lnTo>
                    <a:pt x="69" y="867"/>
                  </a:lnTo>
                  <a:lnTo>
                    <a:pt x="23" y="1049"/>
                  </a:lnTo>
                  <a:lnTo>
                    <a:pt x="0" y="1232"/>
                  </a:lnTo>
                  <a:lnTo>
                    <a:pt x="0" y="1232"/>
                  </a:lnTo>
                  <a:lnTo>
                    <a:pt x="23" y="1483"/>
                  </a:lnTo>
                  <a:lnTo>
                    <a:pt x="92" y="1711"/>
                  </a:lnTo>
                  <a:lnTo>
                    <a:pt x="206" y="1916"/>
                  </a:lnTo>
                  <a:lnTo>
                    <a:pt x="365" y="2098"/>
                  </a:lnTo>
                  <a:lnTo>
                    <a:pt x="548" y="2258"/>
                  </a:lnTo>
                  <a:lnTo>
                    <a:pt x="753" y="2372"/>
                  </a:lnTo>
                  <a:lnTo>
                    <a:pt x="981" y="2440"/>
                  </a:lnTo>
                  <a:lnTo>
                    <a:pt x="1232" y="2463"/>
                  </a:lnTo>
                  <a:lnTo>
                    <a:pt x="1232" y="2463"/>
                  </a:lnTo>
                  <a:lnTo>
                    <a:pt x="1483" y="2440"/>
                  </a:lnTo>
                  <a:lnTo>
                    <a:pt x="1711" y="2372"/>
                  </a:lnTo>
                  <a:lnTo>
                    <a:pt x="1916" y="2258"/>
                  </a:lnTo>
                  <a:lnTo>
                    <a:pt x="2098" y="2098"/>
                  </a:lnTo>
                  <a:lnTo>
                    <a:pt x="2258" y="1916"/>
                  </a:lnTo>
                  <a:lnTo>
                    <a:pt x="2372" y="1711"/>
                  </a:lnTo>
                  <a:lnTo>
                    <a:pt x="2441" y="1483"/>
                  </a:lnTo>
                  <a:lnTo>
                    <a:pt x="2463" y="1232"/>
                  </a:lnTo>
                  <a:lnTo>
                    <a:pt x="2463" y="1232"/>
                  </a:lnTo>
                  <a:lnTo>
                    <a:pt x="2441" y="981"/>
                  </a:lnTo>
                  <a:lnTo>
                    <a:pt x="2372" y="753"/>
                  </a:lnTo>
                  <a:lnTo>
                    <a:pt x="2258" y="548"/>
                  </a:lnTo>
                  <a:lnTo>
                    <a:pt x="2098" y="365"/>
                  </a:lnTo>
                  <a:lnTo>
                    <a:pt x="1916" y="228"/>
                  </a:lnTo>
                  <a:lnTo>
                    <a:pt x="1711" y="114"/>
                  </a:lnTo>
                  <a:lnTo>
                    <a:pt x="1483" y="23"/>
                  </a:lnTo>
                  <a:lnTo>
                    <a:pt x="1232" y="0"/>
                  </a:lnTo>
                  <a:lnTo>
                    <a:pt x="1232" y="0"/>
                  </a:lnTo>
                  <a:lnTo>
                    <a:pt x="1118"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1"/>
            <p:cNvSpPr/>
            <p:nvPr/>
          </p:nvSpPr>
          <p:spPr>
            <a:xfrm>
              <a:off x="1735946" y="3414733"/>
              <a:ext cx="280794" cy="283322"/>
            </a:xfrm>
            <a:custGeom>
              <a:avLst/>
              <a:gdLst/>
              <a:ahLst/>
              <a:cxnLst/>
              <a:rect l="l" t="t" r="r" b="b"/>
              <a:pathLst>
                <a:path w="2555" h="2578" extrusionOk="0">
                  <a:moveTo>
                    <a:pt x="1164" y="1"/>
                  </a:moveTo>
                  <a:lnTo>
                    <a:pt x="1118" y="23"/>
                  </a:lnTo>
                  <a:lnTo>
                    <a:pt x="1095" y="69"/>
                  </a:lnTo>
                  <a:lnTo>
                    <a:pt x="1118" y="115"/>
                  </a:lnTo>
                  <a:lnTo>
                    <a:pt x="1278" y="115"/>
                  </a:lnTo>
                  <a:lnTo>
                    <a:pt x="1506" y="137"/>
                  </a:lnTo>
                  <a:lnTo>
                    <a:pt x="1734" y="206"/>
                  </a:lnTo>
                  <a:lnTo>
                    <a:pt x="1939" y="320"/>
                  </a:lnTo>
                  <a:lnTo>
                    <a:pt x="2099" y="457"/>
                  </a:lnTo>
                  <a:lnTo>
                    <a:pt x="2236" y="639"/>
                  </a:lnTo>
                  <a:lnTo>
                    <a:pt x="2350" y="822"/>
                  </a:lnTo>
                  <a:lnTo>
                    <a:pt x="2418" y="1050"/>
                  </a:lnTo>
                  <a:lnTo>
                    <a:pt x="2441" y="1278"/>
                  </a:lnTo>
                  <a:lnTo>
                    <a:pt x="2418" y="1506"/>
                  </a:lnTo>
                  <a:lnTo>
                    <a:pt x="2350" y="1734"/>
                  </a:lnTo>
                  <a:lnTo>
                    <a:pt x="2236" y="1939"/>
                  </a:lnTo>
                  <a:lnTo>
                    <a:pt x="2099" y="2099"/>
                  </a:lnTo>
                  <a:lnTo>
                    <a:pt x="1939" y="2235"/>
                  </a:lnTo>
                  <a:lnTo>
                    <a:pt x="1734" y="2350"/>
                  </a:lnTo>
                  <a:lnTo>
                    <a:pt x="1506" y="2418"/>
                  </a:lnTo>
                  <a:lnTo>
                    <a:pt x="1278" y="2441"/>
                  </a:lnTo>
                  <a:lnTo>
                    <a:pt x="1050" y="2418"/>
                  </a:lnTo>
                  <a:lnTo>
                    <a:pt x="822" y="2350"/>
                  </a:lnTo>
                  <a:lnTo>
                    <a:pt x="617" y="2235"/>
                  </a:lnTo>
                  <a:lnTo>
                    <a:pt x="457" y="2099"/>
                  </a:lnTo>
                  <a:lnTo>
                    <a:pt x="320" y="1939"/>
                  </a:lnTo>
                  <a:lnTo>
                    <a:pt x="206" y="1734"/>
                  </a:lnTo>
                  <a:lnTo>
                    <a:pt x="138" y="1506"/>
                  </a:lnTo>
                  <a:lnTo>
                    <a:pt x="115" y="1278"/>
                  </a:lnTo>
                  <a:lnTo>
                    <a:pt x="138" y="1095"/>
                  </a:lnTo>
                  <a:lnTo>
                    <a:pt x="160" y="913"/>
                  </a:lnTo>
                  <a:lnTo>
                    <a:pt x="229" y="753"/>
                  </a:lnTo>
                  <a:lnTo>
                    <a:pt x="320" y="616"/>
                  </a:lnTo>
                  <a:lnTo>
                    <a:pt x="343" y="571"/>
                  </a:lnTo>
                  <a:lnTo>
                    <a:pt x="320" y="525"/>
                  </a:lnTo>
                  <a:lnTo>
                    <a:pt x="274" y="502"/>
                  </a:lnTo>
                  <a:lnTo>
                    <a:pt x="229" y="525"/>
                  </a:lnTo>
                  <a:lnTo>
                    <a:pt x="138" y="708"/>
                  </a:lnTo>
                  <a:lnTo>
                    <a:pt x="46" y="890"/>
                  </a:lnTo>
                  <a:lnTo>
                    <a:pt x="1" y="1072"/>
                  </a:lnTo>
                  <a:lnTo>
                    <a:pt x="1" y="1278"/>
                  </a:lnTo>
                  <a:lnTo>
                    <a:pt x="24" y="1529"/>
                  </a:lnTo>
                  <a:lnTo>
                    <a:pt x="92" y="1779"/>
                  </a:lnTo>
                  <a:lnTo>
                    <a:pt x="206" y="2007"/>
                  </a:lnTo>
                  <a:lnTo>
                    <a:pt x="366" y="2190"/>
                  </a:lnTo>
                  <a:lnTo>
                    <a:pt x="548" y="2350"/>
                  </a:lnTo>
                  <a:lnTo>
                    <a:pt x="776" y="2464"/>
                  </a:lnTo>
                  <a:lnTo>
                    <a:pt x="1027" y="2532"/>
                  </a:lnTo>
                  <a:lnTo>
                    <a:pt x="1278" y="2578"/>
                  </a:lnTo>
                  <a:lnTo>
                    <a:pt x="1529" y="2532"/>
                  </a:lnTo>
                  <a:lnTo>
                    <a:pt x="1780" y="2464"/>
                  </a:lnTo>
                  <a:lnTo>
                    <a:pt x="2008" y="2350"/>
                  </a:lnTo>
                  <a:lnTo>
                    <a:pt x="2190" y="2190"/>
                  </a:lnTo>
                  <a:lnTo>
                    <a:pt x="2350" y="2007"/>
                  </a:lnTo>
                  <a:lnTo>
                    <a:pt x="2464" y="1779"/>
                  </a:lnTo>
                  <a:lnTo>
                    <a:pt x="2532" y="1529"/>
                  </a:lnTo>
                  <a:lnTo>
                    <a:pt x="2555" y="1278"/>
                  </a:lnTo>
                  <a:lnTo>
                    <a:pt x="2532" y="1027"/>
                  </a:lnTo>
                  <a:lnTo>
                    <a:pt x="2464" y="776"/>
                  </a:lnTo>
                  <a:lnTo>
                    <a:pt x="2350" y="571"/>
                  </a:lnTo>
                  <a:lnTo>
                    <a:pt x="2190" y="366"/>
                  </a:lnTo>
                  <a:lnTo>
                    <a:pt x="2008" y="206"/>
                  </a:lnTo>
                  <a:lnTo>
                    <a:pt x="1780" y="92"/>
                  </a:lnTo>
                  <a:lnTo>
                    <a:pt x="1529" y="23"/>
                  </a:lnTo>
                  <a:lnTo>
                    <a:pt x="127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1"/>
            <p:cNvSpPr/>
            <p:nvPr/>
          </p:nvSpPr>
          <p:spPr>
            <a:xfrm>
              <a:off x="1618243" y="3209216"/>
              <a:ext cx="270684" cy="268266"/>
            </a:xfrm>
            <a:custGeom>
              <a:avLst/>
              <a:gdLst/>
              <a:ahLst/>
              <a:cxnLst/>
              <a:rect l="l" t="t" r="r" b="b"/>
              <a:pathLst>
                <a:path w="2463" h="2441" extrusionOk="0">
                  <a:moveTo>
                    <a:pt x="1231" y="1"/>
                  </a:moveTo>
                  <a:lnTo>
                    <a:pt x="981" y="24"/>
                  </a:lnTo>
                  <a:lnTo>
                    <a:pt x="753" y="92"/>
                  </a:lnTo>
                  <a:lnTo>
                    <a:pt x="547" y="206"/>
                  </a:lnTo>
                  <a:lnTo>
                    <a:pt x="365" y="366"/>
                  </a:lnTo>
                  <a:lnTo>
                    <a:pt x="205" y="548"/>
                  </a:lnTo>
                  <a:lnTo>
                    <a:pt x="91" y="753"/>
                  </a:lnTo>
                  <a:lnTo>
                    <a:pt x="23" y="981"/>
                  </a:lnTo>
                  <a:lnTo>
                    <a:pt x="0" y="1232"/>
                  </a:lnTo>
                  <a:lnTo>
                    <a:pt x="23" y="1460"/>
                  </a:lnTo>
                  <a:lnTo>
                    <a:pt x="91" y="1688"/>
                  </a:lnTo>
                  <a:lnTo>
                    <a:pt x="205" y="1916"/>
                  </a:lnTo>
                  <a:lnTo>
                    <a:pt x="365" y="2099"/>
                  </a:lnTo>
                  <a:lnTo>
                    <a:pt x="547" y="2236"/>
                  </a:lnTo>
                  <a:lnTo>
                    <a:pt x="753" y="2350"/>
                  </a:lnTo>
                  <a:lnTo>
                    <a:pt x="981" y="2418"/>
                  </a:lnTo>
                  <a:lnTo>
                    <a:pt x="1231" y="2441"/>
                  </a:lnTo>
                  <a:lnTo>
                    <a:pt x="1482" y="2418"/>
                  </a:lnTo>
                  <a:lnTo>
                    <a:pt x="1710" y="2350"/>
                  </a:lnTo>
                  <a:lnTo>
                    <a:pt x="1916" y="2236"/>
                  </a:lnTo>
                  <a:lnTo>
                    <a:pt x="2098" y="2099"/>
                  </a:lnTo>
                  <a:lnTo>
                    <a:pt x="2258" y="1916"/>
                  </a:lnTo>
                  <a:lnTo>
                    <a:pt x="2349" y="1688"/>
                  </a:lnTo>
                  <a:lnTo>
                    <a:pt x="2440" y="1460"/>
                  </a:lnTo>
                  <a:lnTo>
                    <a:pt x="2463" y="1232"/>
                  </a:lnTo>
                  <a:lnTo>
                    <a:pt x="2440" y="981"/>
                  </a:lnTo>
                  <a:lnTo>
                    <a:pt x="2349" y="753"/>
                  </a:lnTo>
                  <a:lnTo>
                    <a:pt x="2258" y="548"/>
                  </a:lnTo>
                  <a:lnTo>
                    <a:pt x="2098" y="366"/>
                  </a:lnTo>
                  <a:lnTo>
                    <a:pt x="1916" y="206"/>
                  </a:lnTo>
                  <a:lnTo>
                    <a:pt x="1710" y="92"/>
                  </a:lnTo>
                  <a:lnTo>
                    <a:pt x="1482" y="24"/>
                  </a:lnTo>
                  <a:lnTo>
                    <a:pt x="1231"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1"/>
            <p:cNvSpPr/>
            <p:nvPr/>
          </p:nvSpPr>
          <p:spPr>
            <a:xfrm>
              <a:off x="1610660" y="3201743"/>
              <a:ext cx="283322" cy="283322"/>
            </a:xfrm>
            <a:custGeom>
              <a:avLst/>
              <a:gdLst/>
              <a:ahLst/>
              <a:cxnLst/>
              <a:rect l="l" t="t" r="r" b="b"/>
              <a:pathLst>
                <a:path w="2578" h="2578" extrusionOk="0">
                  <a:moveTo>
                    <a:pt x="1300" y="137"/>
                  </a:moveTo>
                  <a:lnTo>
                    <a:pt x="1529" y="160"/>
                  </a:lnTo>
                  <a:lnTo>
                    <a:pt x="1757" y="228"/>
                  </a:lnTo>
                  <a:lnTo>
                    <a:pt x="1939" y="320"/>
                  </a:lnTo>
                  <a:lnTo>
                    <a:pt x="2121" y="456"/>
                  </a:lnTo>
                  <a:lnTo>
                    <a:pt x="2258" y="639"/>
                  </a:lnTo>
                  <a:lnTo>
                    <a:pt x="2372" y="844"/>
                  </a:lnTo>
                  <a:lnTo>
                    <a:pt x="2441" y="1049"/>
                  </a:lnTo>
                  <a:lnTo>
                    <a:pt x="2464" y="1300"/>
                  </a:lnTo>
                  <a:lnTo>
                    <a:pt x="2441" y="1528"/>
                  </a:lnTo>
                  <a:lnTo>
                    <a:pt x="2372" y="1733"/>
                  </a:lnTo>
                  <a:lnTo>
                    <a:pt x="2258" y="1939"/>
                  </a:lnTo>
                  <a:lnTo>
                    <a:pt x="2121" y="2121"/>
                  </a:lnTo>
                  <a:lnTo>
                    <a:pt x="1939" y="2258"/>
                  </a:lnTo>
                  <a:lnTo>
                    <a:pt x="1757" y="2372"/>
                  </a:lnTo>
                  <a:lnTo>
                    <a:pt x="1529" y="2440"/>
                  </a:lnTo>
                  <a:lnTo>
                    <a:pt x="1300" y="2463"/>
                  </a:lnTo>
                  <a:lnTo>
                    <a:pt x="1072" y="2440"/>
                  </a:lnTo>
                  <a:lnTo>
                    <a:pt x="844" y="2372"/>
                  </a:lnTo>
                  <a:lnTo>
                    <a:pt x="639" y="2258"/>
                  </a:lnTo>
                  <a:lnTo>
                    <a:pt x="480" y="2121"/>
                  </a:lnTo>
                  <a:lnTo>
                    <a:pt x="343" y="1939"/>
                  </a:lnTo>
                  <a:lnTo>
                    <a:pt x="229" y="1733"/>
                  </a:lnTo>
                  <a:lnTo>
                    <a:pt x="160" y="1528"/>
                  </a:lnTo>
                  <a:lnTo>
                    <a:pt x="137" y="1300"/>
                  </a:lnTo>
                  <a:lnTo>
                    <a:pt x="160" y="1049"/>
                  </a:lnTo>
                  <a:lnTo>
                    <a:pt x="229" y="844"/>
                  </a:lnTo>
                  <a:lnTo>
                    <a:pt x="343" y="639"/>
                  </a:lnTo>
                  <a:lnTo>
                    <a:pt x="480" y="456"/>
                  </a:lnTo>
                  <a:lnTo>
                    <a:pt x="639" y="320"/>
                  </a:lnTo>
                  <a:lnTo>
                    <a:pt x="844" y="228"/>
                  </a:lnTo>
                  <a:lnTo>
                    <a:pt x="1072" y="160"/>
                  </a:lnTo>
                  <a:lnTo>
                    <a:pt x="1300" y="137"/>
                  </a:lnTo>
                  <a:close/>
                  <a:moveTo>
                    <a:pt x="1300" y="0"/>
                  </a:moveTo>
                  <a:lnTo>
                    <a:pt x="1050" y="23"/>
                  </a:lnTo>
                  <a:lnTo>
                    <a:pt x="799" y="114"/>
                  </a:lnTo>
                  <a:lnTo>
                    <a:pt x="571" y="228"/>
                  </a:lnTo>
                  <a:lnTo>
                    <a:pt x="388" y="388"/>
                  </a:lnTo>
                  <a:lnTo>
                    <a:pt x="229" y="570"/>
                  </a:lnTo>
                  <a:lnTo>
                    <a:pt x="115" y="798"/>
                  </a:lnTo>
                  <a:lnTo>
                    <a:pt x="46" y="1026"/>
                  </a:lnTo>
                  <a:lnTo>
                    <a:pt x="1" y="1300"/>
                  </a:lnTo>
                  <a:lnTo>
                    <a:pt x="46" y="1551"/>
                  </a:lnTo>
                  <a:lnTo>
                    <a:pt x="115" y="1802"/>
                  </a:lnTo>
                  <a:lnTo>
                    <a:pt x="229" y="2007"/>
                  </a:lnTo>
                  <a:lnTo>
                    <a:pt x="388" y="2190"/>
                  </a:lnTo>
                  <a:lnTo>
                    <a:pt x="571" y="2349"/>
                  </a:lnTo>
                  <a:lnTo>
                    <a:pt x="799" y="2486"/>
                  </a:lnTo>
                  <a:lnTo>
                    <a:pt x="1050" y="2554"/>
                  </a:lnTo>
                  <a:lnTo>
                    <a:pt x="1300" y="2577"/>
                  </a:lnTo>
                  <a:lnTo>
                    <a:pt x="1551" y="2554"/>
                  </a:lnTo>
                  <a:lnTo>
                    <a:pt x="1802" y="2486"/>
                  </a:lnTo>
                  <a:lnTo>
                    <a:pt x="2030" y="2349"/>
                  </a:lnTo>
                  <a:lnTo>
                    <a:pt x="2213" y="2190"/>
                  </a:lnTo>
                  <a:lnTo>
                    <a:pt x="2372" y="2007"/>
                  </a:lnTo>
                  <a:lnTo>
                    <a:pt x="2486" y="1802"/>
                  </a:lnTo>
                  <a:lnTo>
                    <a:pt x="2555" y="1551"/>
                  </a:lnTo>
                  <a:lnTo>
                    <a:pt x="2578" y="1300"/>
                  </a:lnTo>
                  <a:lnTo>
                    <a:pt x="2555" y="1026"/>
                  </a:lnTo>
                  <a:lnTo>
                    <a:pt x="2486" y="798"/>
                  </a:lnTo>
                  <a:lnTo>
                    <a:pt x="2372" y="570"/>
                  </a:lnTo>
                  <a:lnTo>
                    <a:pt x="2213" y="388"/>
                  </a:lnTo>
                  <a:lnTo>
                    <a:pt x="2030" y="228"/>
                  </a:lnTo>
                  <a:lnTo>
                    <a:pt x="1802" y="114"/>
                  </a:lnTo>
                  <a:lnTo>
                    <a:pt x="1551" y="23"/>
                  </a:lnTo>
                  <a:lnTo>
                    <a:pt x="1300"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1"/>
            <p:cNvSpPr/>
            <p:nvPr/>
          </p:nvSpPr>
          <p:spPr>
            <a:xfrm>
              <a:off x="1688359" y="2893468"/>
              <a:ext cx="130451" cy="130451"/>
            </a:xfrm>
            <a:custGeom>
              <a:avLst/>
              <a:gdLst/>
              <a:ahLst/>
              <a:cxnLst/>
              <a:rect l="l" t="t" r="r" b="b"/>
              <a:pathLst>
                <a:path w="1187" h="1187" extrusionOk="0">
                  <a:moveTo>
                    <a:pt x="593" y="0"/>
                  </a:moveTo>
                  <a:lnTo>
                    <a:pt x="479" y="23"/>
                  </a:lnTo>
                  <a:lnTo>
                    <a:pt x="365" y="46"/>
                  </a:lnTo>
                  <a:lnTo>
                    <a:pt x="251" y="114"/>
                  </a:lnTo>
                  <a:lnTo>
                    <a:pt x="183" y="183"/>
                  </a:lnTo>
                  <a:lnTo>
                    <a:pt x="92" y="274"/>
                  </a:lnTo>
                  <a:lnTo>
                    <a:pt x="46" y="365"/>
                  </a:lnTo>
                  <a:lnTo>
                    <a:pt x="1" y="479"/>
                  </a:lnTo>
                  <a:lnTo>
                    <a:pt x="1" y="593"/>
                  </a:lnTo>
                  <a:lnTo>
                    <a:pt x="1" y="730"/>
                  </a:lnTo>
                  <a:lnTo>
                    <a:pt x="46" y="821"/>
                  </a:lnTo>
                  <a:lnTo>
                    <a:pt x="92" y="935"/>
                  </a:lnTo>
                  <a:lnTo>
                    <a:pt x="183" y="1027"/>
                  </a:lnTo>
                  <a:lnTo>
                    <a:pt x="251" y="1095"/>
                  </a:lnTo>
                  <a:lnTo>
                    <a:pt x="365" y="1141"/>
                  </a:lnTo>
                  <a:lnTo>
                    <a:pt x="479" y="1186"/>
                  </a:lnTo>
                  <a:lnTo>
                    <a:pt x="707" y="1186"/>
                  </a:lnTo>
                  <a:lnTo>
                    <a:pt x="822" y="1141"/>
                  </a:lnTo>
                  <a:lnTo>
                    <a:pt x="936" y="1095"/>
                  </a:lnTo>
                  <a:lnTo>
                    <a:pt x="1004" y="1027"/>
                  </a:lnTo>
                  <a:lnTo>
                    <a:pt x="1095" y="935"/>
                  </a:lnTo>
                  <a:lnTo>
                    <a:pt x="1141" y="821"/>
                  </a:lnTo>
                  <a:lnTo>
                    <a:pt x="1164" y="730"/>
                  </a:lnTo>
                  <a:lnTo>
                    <a:pt x="1186" y="593"/>
                  </a:lnTo>
                  <a:lnTo>
                    <a:pt x="1164" y="479"/>
                  </a:lnTo>
                  <a:lnTo>
                    <a:pt x="1141" y="365"/>
                  </a:lnTo>
                  <a:lnTo>
                    <a:pt x="1095" y="274"/>
                  </a:lnTo>
                  <a:lnTo>
                    <a:pt x="1004" y="183"/>
                  </a:lnTo>
                  <a:lnTo>
                    <a:pt x="936" y="114"/>
                  </a:lnTo>
                  <a:lnTo>
                    <a:pt x="822" y="46"/>
                  </a:lnTo>
                  <a:lnTo>
                    <a:pt x="707" y="23"/>
                  </a:lnTo>
                  <a:lnTo>
                    <a:pt x="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1"/>
            <p:cNvSpPr/>
            <p:nvPr/>
          </p:nvSpPr>
          <p:spPr>
            <a:xfrm>
              <a:off x="1680886" y="2885885"/>
              <a:ext cx="145398" cy="145508"/>
            </a:xfrm>
            <a:custGeom>
              <a:avLst/>
              <a:gdLst/>
              <a:ahLst/>
              <a:cxnLst/>
              <a:rect l="l" t="t" r="r" b="b"/>
              <a:pathLst>
                <a:path w="1323" h="1324" extrusionOk="0">
                  <a:moveTo>
                    <a:pt x="775" y="138"/>
                  </a:moveTo>
                  <a:lnTo>
                    <a:pt x="867" y="183"/>
                  </a:lnTo>
                  <a:lnTo>
                    <a:pt x="958" y="229"/>
                  </a:lnTo>
                  <a:lnTo>
                    <a:pt x="1026" y="297"/>
                  </a:lnTo>
                  <a:lnTo>
                    <a:pt x="1095" y="366"/>
                  </a:lnTo>
                  <a:lnTo>
                    <a:pt x="1140" y="457"/>
                  </a:lnTo>
                  <a:lnTo>
                    <a:pt x="1186" y="571"/>
                  </a:lnTo>
                  <a:lnTo>
                    <a:pt x="1186" y="662"/>
                  </a:lnTo>
                  <a:lnTo>
                    <a:pt x="1186" y="776"/>
                  </a:lnTo>
                  <a:lnTo>
                    <a:pt x="1140" y="867"/>
                  </a:lnTo>
                  <a:lnTo>
                    <a:pt x="1095" y="959"/>
                  </a:lnTo>
                  <a:lnTo>
                    <a:pt x="1026" y="1050"/>
                  </a:lnTo>
                  <a:lnTo>
                    <a:pt x="958" y="1118"/>
                  </a:lnTo>
                  <a:lnTo>
                    <a:pt x="867" y="1164"/>
                  </a:lnTo>
                  <a:lnTo>
                    <a:pt x="775" y="1187"/>
                  </a:lnTo>
                  <a:lnTo>
                    <a:pt x="661" y="1210"/>
                  </a:lnTo>
                  <a:lnTo>
                    <a:pt x="547" y="1187"/>
                  </a:lnTo>
                  <a:lnTo>
                    <a:pt x="456" y="1164"/>
                  </a:lnTo>
                  <a:lnTo>
                    <a:pt x="365" y="1118"/>
                  </a:lnTo>
                  <a:lnTo>
                    <a:pt x="274" y="1050"/>
                  </a:lnTo>
                  <a:lnTo>
                    <a:pt x="228" y="959"/>
                  </a:lnTo>
                  <a:lnTo>
                    <a:pt x="160" y="867"/>
                  </a:lnTo>
                  <a:lnTo>
                    <a:pt x="137" y="776"/>
                  </a:lnTo>
                  <a:lnTo>
                    <a:pt x="137" y="662"/>
                  </a:lnTo>
                  <a:lnTo>
                    <a:pt x="137" y="571"/>
                  </a:lnTo>
                  <a:lnTo>
                    <a:pt x="160" y="457"/>
                  </a:lnTo>
                  <a:lnTo>
                    <a:pt x="228" y="366"/>
                  </a:lnTo>
                  <a:lnTo>
                    <a:pt x="274" y="297"/>
                  </a:lnTo>
                  <a:lnTo>
                    <a:pt x="365" y="229"/>
                  </a:lnTo>
                  <a:lnTo>
                    <a:pt x="456" y="183"/>
                  </a:lnTo>
                  <a:lnTo>
                    <a:pt x="547" y="138"/>
                  </a:lnTo>
                  <a:close/>
                  <a:moveTo>
                    <a:pt x="661" y="1"/>
                  </a:moveTo>
                  <a:lnTo>
                    <a:pt x="525" y="24"/>
                  </a:lnTo>
                  <a:lnTo>
                    <a:pt x="411" y="69"/>
                  </a:lnTo>
                  <a:lnTo>
                    <a:pt x="297" y="115"/>
                  </a:lnTo>
                  <a:lnTo>
                    <a:pt x="205" y="206"/>
                  </a:lnTo>
                  <a:lnTo>
                    <a:pt x="114" y="297"/>
                  </a:lnTo>
                  <a:lnTo>
                    <a:pt x="46" y="411"/>
                  </a:lnTo>
                  <a:lnTo>
                    <a:pt x="23" y="525"/>
                  </a:lnTo>
                  <a:lnTo>
                    <a:pt x="0" y="662"/>
                  </a:lnTo>
                  <a:lnTo>
                    <a:pt x="23" y="799"/>
                  </a:lnTo>
                  <a:lnTo>
                    <a:pt x="46" y="913"/>
                  </a:lnTo>
                  <a:lnTo>
                    <a:pt x="114" y="1027"/>
                  </a:lnTo>
                  <a:lnTo>
                    <a:pt x="205" y="1141"/>
                  </a:lnTo>
                  <a:lnTo>
                    <a:pt x="297" y="1210"/>
                  </a:lnTo>
                  <a:lnTo>
                    <a:pt x="411" y="1278"/>
                  </a:lnTo>
                  <a:lnTo>
                    <a:pt x="525" y="1301"/>
                  </a:lnTo>
                  <a:lnTo>
                    <a:pt x="661" y="1324"/>
                  </a:lnTo>
                  <a:lnTo>
                    <a:pt x="798" y="1301"/>
                  </a:lnTo>
                  <a:lnTo>
                    <a:pt x="912" y="1278"/>
                  </a:lnTo>
                  <a:lnTo>
                    <a:pt x="1026" y="1210"/>
                  </a:lnTo>
                  <a:lnTo>
                    <a:pt x="1118" y="1141"/>
                  </a:lnTo>
                  <a:lnTo>
                    <a:pt x="1209" y="1027"/>
                  </a:lnTo>
                  <a:lnTo>
                    <a:pt x="1254" y="913"/>
                  </a:lnTo>
                  <a:lnTo>
                    <a:pt x="1300" y="799"/>
                  </a:lnTo>
                  <a:lnTo>
                    <a:pt x="1323" y="662"/>
                  </a:lnTo>
                  <a:lnTo>
                    <a:pt x="1300" y="525"/>
                  </a:lnTo>
                  <a:lnTo>
                    <a:pt x="1254" y="411"/>
                  </a:lnTo>
                  <a:lnTo>
                    <a:pt x="1209" y="297"/>
                  </a:lnTo>
                  <a:lnTo>
                    <a:pt x="1118" y="206"/>
                  </a:lnTo>
                  <a:lnTo>
                    <a:pt x="1026" y="115"/>
                  </a:lnTo>
                  <a:lnTo>
                    <a:pt x="912" y="69"/>
                  </a:lnTo>
                  <a:lnTo>
                    <a:pt x="798" y="24"/>
                  </a:lnTo>
                  <a:lnTo>
                    <a:pt x="66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1"/>
            <p:cNvSpPr/>
            <p:nvPr/>
          </p:nvSpPr>
          <p:spPr>
            <a:xfrm>
              <a:off x="1407673" y="3522546"/>
              <a:ext cx="130451" cy="130451"/>
            </a:xfrm>
            <a:custGeom>
              <a:avLst/>
              <a:gdLst/>
              <a:ahLst/>
              <a:cxnLst/>
              <a:rect l="l" t="t" r="r" b="b"/>
              <a:pathLst>
                <a:path w="1187" h="1187" extrusionOk="0">
                  <a:moveTo>
                    <a:pt x="593" y="0"/>
                  </a:moveTo>
                  <a:lnTo>
                    <a:pt x="479" y="23"/>
                  </a:lnTo>
                  <a:lnTo>
                    <a:pt x="365" y="46"/>
                  </a:lnTo>
                  <a:lnTo>
                    <a:pt x="251" y="91"/>
                  </a:lnTo>
                  <a:lnTo>
                    <a:pt x="160" y="183"/>
                  </a:lnTo>
                  <a:lnTo>
                    <a:pt x="92" y="274"/>
                  </a:lnTo>
                  <a:lnTo>
                    <a:pt x="46" y="365"/>
                  </a:lnTo>
                  <a:lnTo>
                    <a:pt x="0" y="479"/>
                  </a:lnTo>
                  <a:lnTo>
                    <a:pt x="0" y="593"/>
                  </a:lnTo>
                  <a:lnTo>
                    <a:pt x="0" y="707"/>
                  </a:lnTo>
                  <a:lnTo>
                    <a:pt x="46" y="821"/>
                  </a:lnTo>
                  <a:lnTo>
                    <a:pt x="92" y="935"/>
                  </a:lnTo>
                  <a:lnTo>
                    <a:pt x="160" y="1026"/>
                  </a:lnTo>
                  <a:lnTo>
                    <a:pt x="251" y="1095"/>
                  </a:lnTo>
                  <a:lnTo>
                    <a:pt x="365" y="1140"/>
                  </a:lnTo>
                  <a:lnTo>
                    <a:pt x="479" y="1186"/>
                  </a:lnTo>
                  <a:lnTo>
                    <a:pt x="707" y="1186"/>
                  </a:lnTo>
                  <a:lnTo>
                    <a:pt x="821" y="1140"/>
                  </a:lnTo>
                  <a:lnTo>
                    <a:pt x="913" y="1095"/>
                  </a:lnTo>
                  <a:lnTo>
                    <a:pt x="1004" y="1026"/>
                  </a:lnTo>
                  <a:lnTo>
                    <a:pt x="1072" y="935"/>
                  </a:lnTo>
                  <a:lnTo>
                    <a:pt x="1141" y="821"/>
                  </a:lnTo>
                  <a:lnTo>
                    <a:pt x="1163" y="707"/>
                  </a:lnTo>
                  <a:lnTo>
                    <a:pt x="1186" y="593"/>
                  </a:lnTo>
                  <a:lnTo>
                    <a:pt x="1163" y="479"/>
                  </a:lnTo>
                  <a:lnTo>
                    <a:pt x="1141" y="365"/>
                  </a:lnTo>
                  <a:lnTo>
                    <a:pt x="1072" y="274"/>
                  </a:lnTo>
                  <a:lnTo>
                    <a:pt x="1004" y="183"/>
                  </a:lnTo>
                  <a:lnTo>
                    <a:pt x="913" y="91"/>
                  </a:lnTo>
                  <a:lnTo>
                    <a:pt x="821" y="46"/>
                  </a:lnTo>
                  <a:lnTo>
                    <a:pt x="707" y="23"/>
                  </a:lnTo>
                  <a:lnTo>
                    <a:pt x="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1"/>
            <p:cNvSpPr/>
            <p:nvPr/>
          </p:nvSpPr>
          <p:spPr>
            <a:xfrm>
              <a:off x="1400200" y="3514963"/>
              <a:ext cx="145398" cy="145508"/>
            </a:xfrm>
            <a:custGeom>
              <a:avLst/>
              <a:gdLst/>
              <a:ahLst/>
              <a:cxnLst/>
              <a:rect l="l" t="t" r="r" b="b"/>
              <a:pathLst>
                <a:path w="1323" h="1324" extrusionOk="0">
                  <a:moveTo>
                    <a:pt x="775" y="138"/>
                  </a:moveTo>
                  <a:lnTo>
                    <a:pt x="867" y="183"/>
                  </a:lnTo>
                  <a:lnTo>
                    <a:pt x="958" y="229"/>
                  </a:lnTo>
                  <a:lnTo>
                    <a:pt x="1026" y="297"/>
                  </a:lnTo>
                  <a:lnTo>
                    <a:pt x="1095" y="366"/>
                  </a:lnTo>
                  <a:lnTo>
                    <a:pt x="1140" y="457"/>
                  </a:lnTo>
                  <a:lnTo>
                    <a:pt x="1186" y="548"/>
                  </a:lnTo>
                  <a:lnTo>
                    <a:pt x="1186" y="662"/>
                  </a:lnTo>
                  <a:lnTo>
                    <a:pt x="1186" y="776"/>
                  </a:lnTo>
                  <a:lnTo>
                    <a:pt x="1140" y="867"/>
                  </a:lnTo>
                  <a:lnTo>
                    <a:pt x="1095" y="959"/>
                  </a:lnTo>
                  <a:lnTo>
                    <a:pt x="1026" y="1050"/>
                  </a:lnTo>
                  <a:lnTo>
                    <a:pt x="958" y="1095"/>
                  </a:lnTo>
                  <a:lnTo>
                    <a:pt x="867" y="1164"/>
                  </a:lnTo>
                  <a:lnTo>
                    <a:pt x="775" y="1187"/>
                  </a:lnTo>
                  <a:lnTo>
                    <a:pt x="547" y="1187"/>
                  </a:lnTo>
                  <a:lnTo>
                    <a:pt x="456" y="1164"/>
                  </a:lnTo>
                  <a:lnTo>
                    <a:pt x="365" y="1095"/>
                  </a:lnTo>
                  <a:lnTo>
                    <a:pt x="274" y="1050"/>
                  </a:lnTo>
                  <a:lnTo>
                    <a:pt x="205" y="959"/>
                  </a:lnTo>
                  <a:lnTo>
                    <a:pt x="160" y="867"/>
                  </a:lnTo>
                  <a:lnTo>
                    <a:pt x="137" y="776"/>
                  </a:lnTo>
                  <a:lnTo>
                    <a:pt x="137" y="662"/>
                  </a:lnTo>
                  <a:lnTo>
                    <a:pt x="137" y="548"/>
                  </a:lnTo>
                  <a:lnTo>
                    <a:pt x="160" y="457"/>
                  </a:lnTo>
                  <a:lnTo>
                    <a:pt x="205" y="366"/>
                  </a:lnTo>
                  <a:lnTo>
                    <a:pt x="274" y="297"/>
                  </a:lnTo>
                  <a:lnTo>
                    <a:pt x="365" y="229"/>
                  </a:lnTo>
                  <a:lnTo>
                    <a:pt x="456" y="183"/>
                  </a:lnTo>
                  <a:lnTo>
                    <a:pt x="547" y="138"/>
                  </a:lnTo>
                  <a:close/>
                  <a:moveTo>
                    <a:pt x="661" y="1"/>
                  </a:moveTo>
                  <a:lnTo>
                    <a:pt x="525" y="24"/>
                  </a:lnTo>
                  <a:lnTo>
                    <a:pt x="411" y="69"/>
                  </a:lnTo>
                  <a:lnTo>
                    <a:pt x="297" y="115"/>
                  </a:lnTo>
                  <a:lnTo>
                    <a:pt x="182" y="206"/>
                  </a:lnTo>
                  <a:lnTo>
                    <a:pt x="114" y="297"/>
                  </a:lnTo>
                  <a:lnTo>
                    <a:pt x="46" y="411"/>
                  </a:lnTo>
                  <a:lnTo>
                    <a:pt x="23" y="525"/>
                  </a:lnTo>
                  <a:lnTo>
                    <a:pt x="0" y="662"/>
                  </a:lnTo>
                  <a:lnTo>
                    <a:pt x="23" y="799"/>
                  </a:lnTo>
                  <a:lnTo>
                    <a:pt x="46" y="913"/>
                  </a:lnTo>
                  <a:lnTo>
                    <a:pt x="114" y="1027"/>
                  </a:lnTo>
                  <a:lnTo>
                    <a:pt x="182" y="1118"/>
                  </a:lnTo>
                  <a:lnTo>
                    <a:pt x="297" y="1209"/>
                  </a:lnTo>
                  <a:lnTo>
                    <a:pt x="411" y="1278"/>
                  </a:lnTo>
                  <a:lnTo>
                    <a:pt x="525" y="1301"/>
                  </a:lnTo>
                  <a:lnTo>
                    <a:pt x="661" y="1323"/>
                  </a:lnTo>
                  <a:lnTo>
                    <a:pt x="798" y="1301"/>
                  </a:lnTo>
                  <a:lnTo>
                    <a:pt x="912" y="1278"/>
                  </a:lnTo>
                  <a:lnTo>
                    <a:pt x="1026" y="1209"/>
                  </a:lnTo>
                  <a:lnTo>
                    <a:pt x="1117" y="1118"/>
                  </a:lnTo>
                  <a:lnTo>
                    <a:pt x="1209" y="1027"/>
                  </a:lnTo>
                  <a:lnTo>
                    <a:pt x="1254" y="913"/>
                  </a:lnTo>
                  <a:lnTo>
                    <a:pt x="1300" y="799"/>
                  </a:lnTo>
                  <a:lnTo>
                    <a:pt x="1323" y="662"/>
                  </a:lnTo>
                  <a:lnTo>
                    <a:pt x="1300" y="525"/>
                  </a:lnTo>
                  <a:lnTo>
                    <a:pt x="1254" y="411"/>
                  </a:lnTo>
                  <a:lnTo>
                    <a:pt x="1209" y="297"/>
                  </a:lnTo>
                  <a:lnTo>
                    <a:pt x="1117" y="206"/>
                  </a:lnTo>
                  <a:lnTo>
                    <a:pt x="1026" y="115"/>
                  </a:lnTo>
                  <a:lnTo>
                    <a:pt x="912" y="69"/>
                  </a:lnTo>
                  <a:lnTo>
                    <a:pt x="798" y="24"/>
                  </a:lnTo>
                  <a:lnTo>
                    <a:pt x="66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1"/>
            <p:cNvSpPr/>
            <p:nvPr/>
          </p:nvSpPr>
          <p:spPr>
            <a:xfrm>
              <a:off x="1741002" y="3808181"/>
              <a:ext cx="130451" cy="130451"/>
            </a:xfrm>
            <a:custGeom>
              <a:avLst/>
              <a:gdLst/>
              <a:ahLst/>
              <a:cxnLst/>
              <a:rect l="l" t="t" r="r" b="b"/>
              <a:pathLst>
                <a:path w="1187" h="1187" extrusionOk="0">
                  <a:moveTo>
                    <a:pt x="593" y="1"/>
                  </a:moveTo>
                  <a:lnTo>
                    <a:pt x="479" y="24"/>
                  </a:lnTo>
                  <a:lnTo>
                    <a:pt x="365" y="47"/>
                  </a:lnTo>
                  <a:lnTo>
                    <a:pt x="274" y="92"/>
                  </a:lnTo>
                  <a:lnTo>
                    <a:pt x="183" y="183"/>
                  </a:lnTo>
                  <a:lnTo>
                    <a:pt x="114" y="252"/>
                  </a:lnTo>
                  <a:lnTo>
                    <a:pt x="46" y="366"/>
                  </a:lnTo>
                  <a:lnTo>
                    <a:pt x="23" y="480"/>
                  </a:lnTo>
                  <a:lnTo>
                    <a:pt x="0" y="594"/>
                  </a:lnTo>
                  <a:lnTo>
                    <a:pt x="23" y="708"/>
                  </a:lnTo>
                  <a:lnTo>
                    <a:pt x="46" y="822"/>
                  </a:lnTo>
                  <a:lnTo>
                    <a:pt x="114" y="936"/>
                  </a:lnTo>
                  <a:lnTo>
                    <a:pt x="183" y="1004"/>
                  </a:lnTo>
                  <a:lnTo>
                    <a:pt x="274" y="1096"/>
                  </a:lnTo>
                  <a:lnTo>
                    <a:pt x="365" y="1141"/>
                  </a:lnTo>
                  <a:lnTo>
                    <a:pt x="479" y="1187"/>
                  </a:lnTo>
                  <a:lnTo>
                    <a:pt x="730" y="1187"/>
                  </a:lnTo>
                  <a:lnTo>
                    <a:pt x="821" y="1141"/>
                  </a:lnTo>
                  <a:lnTo>
                    <a:pt x="935" y="1096"/>
                  </a:lnTo>
                  <a:lnTo>
                    <a:pt x="1027" y="1004"/>
                  </a:lnTo>
                  <a:lnTo>
                    <a:pt x="1095" y="936"/>
                  </a:lnTo>
                  <a:lnTo>
                    <a:pt x="1141" y="822"/>
                  </a:lnTo>
                  <a:lnTo>
                    <a:pt x="1186" y="708"/>
                  </a:lnTo>
                  <a:lnTo>
                    <a:pt x="1186" y="594"/>
                  </a:lnTo>
                  <a:lnTo>
                    <a:pt x="1186" y="480"/>
                  </a:lnTo>
                  <a:lnTo>
                    <a:pt x="1141" y="366"/>
                  </a:lnTo>
                  <a:lnTo>
                    <a:pt x="1095" y="252"/>
                  </a:lnTo>
                  <a:lnTo>
                    <a:pt x="1027" y="183"/>
                  </a:lnTo>
                  <a:lnTo>
                    <a:pt x="935" y="92"/>
                  </a:lnTo>
                  <a:lnTo>
                    <a:pt x="821" y="47"/>
                  </a:lnTo>
                  <a:lnTo>
                    <a:pt x="730" y="24"/>
                  </a:lnTo>
                  <a:lnTo>
                    <a:pt x="5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1"/>
            <p:cNvSpPr/>
            <p:nvPr/>
          </p:nvSpPr>
          <p:spPr>
            <a:xfrm>
              <a:off x="1735946" y="3800708"/>
              <a:ext cx="142980" cy="145508"/>
            </a:xfrm>
            <a:custGeom>
              <a:avLst/>
              <a:gdLst/>
              <a:ahLst/>
              <a:cxnLst/>
              <a:rect l="l" t="t" r="r" b="b"/>
              <a:pathLst>
                <a:path w="1301" h="1324" extrusionOk="0">
                  <a:moveTo>
                    <a:pt x="753" y="137"/>
                  </a:moveTo>
                  <a:lnTo>
                    <a:pt x="845" y="183"/>
                  </a:lnTo>
                  <a:lnTo>
                    <a:pt x="936" y="229"/>
                  </a:lnTo>
                  <a:lnTo>
                    <a:pt x="1027" y="297"/>
                  </a:lnTo>
                  <a:lnTo>
                    <a:pt x="1095" y="365"/>
                  </a:lnTo>
                  <a:lnTo>
                    <a:pt x="1141" y="457"/>
                  </a:lnTo>
                  <a:lnTo>
                    <a:pt x="1164" y="548"/>
                  </a:lnTo>
                  <a:lnTo>
                    <a:pt x="1187" y="662"/>
                  </a:lnTo>
                  <a:lnTo>
                    <a:pt x="1164" y="776"/>
                  </a:lnTo>
                  <a:lnTo>
                    <a:pt x="1141" y="867"/>
                  </a:lnTo>
                  <a:lnTo>
                    <a:pt x="1095" y="958"/>
                  </a:lnTo>
                  <a:lnTo>
                    <a:pt x="1027" y="1050"/>
                  </a:lnTo>
                  <a:lnTo>
                    <a:pt x="936" y="1095"/>
                  </a:lnTo>
                  <a:lnTo>
                    <a:pt x="845" y="1164"/>
                  </a:lnTo>
                  <a:lnTo>
                    <a:pt x="753" y="1186"/>
                  </a:lnTo>
                  <a:lnTo>
                    <a:pt x="548" y="1186"/>
                  </a:lnTo>
                  <a:lnTo>
                    <a:pt x="434" y="1164"/>
                  </a:lnTo>
                  <a:lnTo>
                    <a:pt x="343" y="1095"/>
                  </a:lnTo>
                  <a:lnTo>
                    <a:pt x="274" y="1050"/>
                  </a:lnTo>
                  <a:lnTo>
                    <a:pt x="206" y="958"/>
                  </a:lnTo>
                  <a:lnTo>
                    <a:pt x="160" y="867"/>
                  </a:lnTo>
                  <a:lnTo>
                    <a:pt x="115" y="776"/>
                  </a:lnTo>
                  <a:lnTo>
                    <a:pt x="115" y="662"/>
                  </a:lnTo>
                  <a:lnTo>
                    <a:pt x="115" y="548"/>
                  </a:lnTo>
                  <a:lnTo>
                    <a:pt x="160" y="457"/>
                  </a:lnTo>
                  <a:lnTo>
                    <a:pt x="206" y="365"/>
                  </a:lnTo>
                  <a:lnTo>
                    <a:pt x="274" y="297"/>
                  </a:lnTo>
                  <a:lnTo>
                    <a:pt x="343" y="229"/>
                  </a:lnTo>
                  <a:lnTo>
                    <a:pt x="434" y="183"/>
                  </a:lnTo>
                  <a:lnTo>
                    <a:pt x="548" y="137"/>
                  </a:lnTo>
                  <a:close/>
                  <a:moveTo>
                    <a:pt x="639" y="1"/>
                  </a:moveTo>
                  <a:lnTo>
                    <a:pt x="525" y="23"/>
                  </a:lnTo>
                  <a:lnTo>
                    <a:pt x="389" y="69"/>
                  </a:lnTo>
                  <a:lnTo>
                    <a:pt x="274" y="115"/>
                  </a:lnTo>
                  <a:lnTo>
                    <a:pt x="183" y="206"/>
                  </a:lnTo>
                  <a:lnTo>
                    <a:pt x="92" y="297"/>
                  </a:lnTo>
                  <a:lnTo>
                    <a:pt x="46" y="411"/>
                  </a:lnTo>
                  <a:lnTo>
                    <a:pt x="1" y="525"/>
                  </a:lnTo>
                  <a:lnTo>
                    <a:pt x="1" y="662"/>
                  </a:lnTo>
                  <a:lnTo>
                    <a:pt x="1" y="799"/>
                  </a:lnTo>
                  <a:lnTo>
                    <a:pt x="46" y="913"/>
                  </a:lnTo>
                  <a:lnTo>
                    <a:pt x="92" y="1027"/>
                  </a:lnTo>
                  <a:lnTo>
                    <a:pt x="183" y="1118"/>
                  </a:lnTo>
                  <a:lnTo>
                    <a:pt x="274" y="1209"/>
                  </a:lnTo>
                  <a:lnTo>
                    <a:pt x="389" y="1278"/>
                  </a:lnTo>
                  <a:lnTo>
                    <a:pt x="525" y="1300"/>
                  </a:lnTo>
                  <a:lnTo>
                    <a:pt x="639" y="1323"/>
                  </a:lnTo>
                  <a:lnTo>
                    <a:pt x="776" y="1300"/>
                  </a:lnTo>
                  <a:lnTo>
                    <a:pt x="913" y="1278"/>
                  </a:lnTo>
                  <a:lnTo>
                    <a:pt x="1004" y="1209"/>
                  </a:lnTo>
                  <a:lnTo>
                    <a:pt x="1118" y="1118"/>
                  </a:lnTo>
                  <a:lnTo>
                    <a:pt x="1187" y="1027"/>
                  </a:lnTo>
                  <a:lnTo>
                    <a:pt x="1255" y="913"/>
                  </a:lnTo>
                  <a:lnTo>
                    <a:pt x="1301" y="799"/>
                  </a:lnTo>
                  <a:lnTo>
                    <a:pt x="1301" y="662"/>
                  </a:lnTo>
                  <a:lnTo>
                    <a:pt x="1301" y="525"/>
                  </a:lnTo>
                  <a:lnTo>
                    <a:pt x="1255" y="411"/>
                  </a:lnTo>
                  <a:lnTo>
                    <a:pt x="1187" y="297"/>
                  </a:lnTo>
                  <a:lnTo>
                    <a:pt x="1118" y="206"/>
                  </a:lnTo>
                  <a:lnTo>
                    <a:pt x="1004" y="115"/>
                  </a:lnTo>
                  <a:lnTo>
                    <a:pt x="913" y="69"/>
                  </a:lnTo>
                  <a:lnTo>
                    <a:pt x="776" y="23"/>
                  </a:lnTo>
                  <a:lnTo>
                    <a:pt x="63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1"/>
            <p:cNvSpPr/>
            <p:nvPr/>
          </p:nvSpPr>
          <p:spPr>
            <a:xfrm>
              <a:off x="2139501" y="3402204"/>
              <a:ext cx="130451" cy="130451"/>
            </a:xfrm>
            <a:custGeom>
              <a:avLst/>
              <a:gdLst/>
              <a:ahLst/>
              <a:cxnLst/>
              <a:rect l="l" t="t" r="r" b="b"/>
              <a:pathLst>
                <a:path w="1187" h="1187" extrusionOk="0">
                  <a:moveTo>
                    <a:pt x="479" y="1"/>
                  </a:moveTo>
                  <a:lnTo>
                    <a:pt x="365" y="46"/>
                  </a:lnTo>
                  <a:lnTo>
                    <a:pt x="251" y="92"/>
                  </a:lnTo>
                  <a:lnTo>
                    <a:pt x="160" y="183"/>
                  </a:lnTo>
                  <a:lnTo>
                    <a:pt x="92" y="251"/>
                  </a:lnTo>
                  <a:lnTo>
                    <a:pt x="46" y="366"/>
                  </a:lnTo>
                  <a:lnTo>
                    <a:pt x="0" y="480"/>
                  </a:lnTo>
                  <a:lnTo>
                    <a:pt x="0" y="594"/>
                  </a:lnTo>
                  <a:lnTo>
                    <a:pt x="0" y="708"/>
                  </a:lnTo>
                  <a:lnTo>
                    <a:pt x="46" y="822"/>
                  </a:lnTo>
                  <a:lnTo>
                    <a:pt x="92" y="936"/>
                  </a:lnTo>
                  <a:lnTo>
                    <a:pt x="160" y="1004"/>
                  </a:lnTo>
                  <a:lnTo>
                    <a:pt x="251" y="1095"/>
                  </a:lnTo>
                  <a:lnTo>
                    <a:pt x="365" y="1141"/>
                  </a:lnTo>
                  <a:lnTo>
                    <a:pt x="479" y="1186"/>
                  </a:lnTo>
                  <a:lnTo>
                    <a:pt x="707" y="1186"/>
                  </a:lnTo>
                  <a:lnTo>
                    <a:pt x="821" y="1141"/>
                  </a:lnTo>
                  <a:lnTo>
                    <a:pt x="913" y="1095"/>
                  </a:lnTo>
                  <a:lnTo>
                    <a:pt x="1004" y="1004"/>
                  </a:lnTo>
                  <a:lnTo>
                    <a:pt x="1072" y="936"/>
                  </a:lnTo>
                  <a:lnTo>
                    <a:pt x="1141" y="822"/>
                  </a:lnTo>
                  <a:lnTo>
                    <a:pt x="1163" y="708"/>
                  </a:lnTo>
                  <a:lnTo>
                    <a:pt x="1186" y="594"/>
                  </a:lnTo>
                  <a:lnTo>
                    <a:pt x="1163" y="480"/>
                  </a:lnTo>
                  <a:lnTo>
                    <a:pt x="1141" y="366"/>
                  </a:lnTo>
                  <a:lnTo>
                    <a:pt x="1072" y="251"/>
                  </a:lnTo>
                  <a:lnTo>
                    <a:pt x="1004" y="183"/>
                  </a:lnTo>
                  <a:lnTo>
                    <a:pt x="913" y="92"/>
                  </a:lnTo>
                  <a:lnTo>
                    <a:pt x="821" y="46"/>
                  </a:lnTo>
                  <a:lnTo>
                    <a:pt x="7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1"/>
            <p:cNvSpPr/>
            <p:nvPr/>
          </p:nvSpPr>
          <p:spPr>
            <a:xfrm>
              <a:off x="2131918" y="3394730"/>
              <a:ext cx="145508" cy="145398"/>
            </a:xfrm>
            <a:custGeom>
              <a:avLst/>
              <a:gdLst/>
              <a:ahLst/>
              <a:cxnLst/>
              <a:rect l="l" t="t" r="r" b="b"/>
              <a:pathLst>
                <a:path w="1324" h="1323" extrusionOk="0">
                  <a:moveTo>
                    <a:pt x="753" y="137"/>
                  </a:moveTo>
                  <a:lnTo>
                    <a:pt x="868" y="160"/>
                  </a:lnTo>
                  <a:lnTo>
                    <a:pt x="959" y="228"/>
                  </a:lnTo>
                  <a:lnTo>
                    <a:pt x="1027" y="274"/>
                  </a:lnTo>
                  <a:lnTo>
                    <a:pt x="1096" y="365"/>
                  </a:lnTo>
                  <a:lnTo>
                    <a:pt x="1141" y="456"/>
                  </a:lnTo>
                  <a:lnTo>
                    <a:pt x="1187" y="548"/>
                  </a:lnTo>
                  <a:lnTo>
                    <a:pt x="1187" y="662"/>
                  </a:lnTo>
                  <a:lnTo>
                    <a:pt x="1187" y="776"/>
                  </a:lnTo>
                  <a:lnTo>
                    <a:pt x="1141" y="867"/>
                  </a:lnTo>
                  <a:lnTo>
                    <a:pt x="1096" y="958"/>
                  </a:lnTo>
                  <a:lnTo>
                    <a:pt x="1027" y="1026"/>
                  </a:lnTo>
                  <a:lnTo>
                    <a:pt x="959" y="1095"/>
                  </a:lnTo>
                  <a:lnTo>
                    <a:pt x="868" y="1140"/>
                  </a:lnTo>
                  <a:lnTo>
                    <a:pt x="753" y="1186"/>
                  </a:lnTo>
                  <a:lnTo>
                    <a:pt x="548" y="1186"/>
                  </a:lnTo>
                  <a:lnTo>
                    <a:pt x="457" y="1140"/>
                  </a:lnTo>
                  <a:lnTo>
                    <a:pt x="366" y="1095"/>
                  </a:lnTo>
                  <a:lnTo>
                    <a:pt x="275" y="1026"/>
                  </a:lnTo>
                  <a:lnTo>
                    <a:pt x="206" y="958"/>
                  </a:lnTo>
                  <a:lnTo>
                    <a:pt x="161" y="867"/>
                  </a:lnTo>
                  <a:lnTo>
                    <a:pt x="138" y="776"/>
                  </a:lnTo>
                  <a:lnTo>
                    <a:pt x="115" y="662"/>
                  </a:lnTo>
                  <a:lnTo>
                    <a:pt x="138" y="548"/>
                  </a:lnTo>
                  <a:lnTo>
                    <a:pt x="161" y="456"/>
                  </a:lnTo>
                  <a:lnTo>
                    <a:pt x="206" y="365"/>
                  </a:lnTo>
                  <a:lnTo>
                    <a:pt x="275" y="274"/>
                  </a:lnTo>
                  <a:lnTo>
                    <a:pt x="366" y="228"/>
                  </a:lnTo>
                  <a:lnTo>
                    <a:pt x="457" y="160"/>
                  </a:lnTo>
                  <a:lnTo>
                    <a:pt x="548" y="137"/>
                  </a:lnTo>
                  <a:close/>
                  <a:moveTo>
                    <a:pt x="662" y="0"/>
                  </a:moveTo>
                  <a:lnTo>
                    <a:pt x="525" y="23"/>
                  </a:lnTo>
                  <a:lnTo>
                    <a:pt x="411" y="46"/>
                  </a:lnTo>
                  <a:lnTo>
                    <a:pt x="297" y="114"/>
                  </a:lnTo>
                  <a:lnTo>
                    <a:pt x="183" y="205"/>
                  </a:lnTo>
                  <a:lnTo>
                    <a:pt x="115" y="297"/>
                  </a:lnTo>
                  <a:lnTo>
                    <a:pt x="47" y="411"/>
                  </a:lnTo>
                  <a:lnTo>
                    <a:pt x="24" y="525"/>
                  </a:lnTo>
                  <a:lnTo>
                    <a:pt x="1" y="662"/>
                  </a:lnTo>
                  <a:lnTo>
                    <a:pt x="24" y="798"/>
                  </a:lnTo>
                  <a:lnTo>
                    <a:pt x="47" y="912"/>
                  </a:lnTo>
                  <a:lnTo>
                    <a:pt x="115" y="1026"/>
                  </a:lnTo>
                  <a:lnTo>
                    <a:pt x="183" y="1118"/>
                  </a:lnTo>
                  <a:lnTo>
                    <a:pt x="297" y="1209"/>
                  </a:lnTo>
                  <a:lnTo>
                    <a:pt x="411" y="1254"/>
                  </a:lnTo>
                  <a:lnTo>
                    <a:pt x="525" y="1300"/>
                  </a:lnTo>
                  <a:lnTo>
                    <a:pt x="662" y="1323"/>
                  </a:lnTo>
                  <a:lnTo>
                    <a:pt x="799" y="1300"/>
                  </a:lnTo>
                  <a:lnTo>
                    <a:pt x="913" y="1254"/>
                  </a:lnTo>
                  <a:lnTo>
                    <a:pt x="1027" y="1209"/>
                  </a:lnTo>
                  <a:lnTo>
                    <a:pt x="1118" y="1118"/>
                  </a:lnTo>
                  <a:lnTo>
                    <a:pt x="1210" y="1026"/>
                  </a:lnTo>
                  <a:lnTo>
                    <a:pt x="1255" y="912"/>
                  </a:lnTo>
                  <a:lnTo>
                    <a:pt x="1301" y="798"/>
                  </a:lnTo>
                  <a:lnTo>
                    <a:pt x="1324" y="662"/>
                  </a:lnTo>
                  <a:lnTo>
                    <a:pt x="1301" y="525"/>
                  </a:lnTo>
                  <a:lnTo>
                    <a:pt x="1255" y="411"/>
                  </a:lnTo>
                  <a:lnTo>
                    <a:pt x="1210" y="297"/>
                  </a:lnTo>
                  <a:lnTo>
                    <a:pt x="1118" y="205"/>
                  </a:lnTo>
                  <a:lnTo>
                    <a:pt x="1027" y="114"/>
                  </a:lnTo>
                  <a:lnTo>
                    <a:pt x="913" y="46"/>
                  </a:lnTo>
                  <a:lnTo>
                    <a:pt x="799" y="23"/>
                  </a:lnTo>
                  <a:lnTo>
                    <a:pt x="66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1"/>
            <p:cNvSpPr/>
            <p:nvPr/>
          </p:nvSpPr>
          <p:spPr>
            <a:xfrm>
              <a:off x="1746057" y="3018756"/>
              <a:ext cx="15056" cy="223207"/>
            </a:xfrm>
            <a:custGeom>
              <a:avLst/>
              <a:gdLst/>
              <a:ahLst/>
              <a:cxnLst/>
              <a:rect l="l" t="t" r="r" b="b"/>
              <a:pathLst>
                <a:path w="137" h="2031" extrusionOk="0">
                  <a:moveTo>
                    <a:pt x="23" y="1"/>
                  </a:moveTo>
                  <a:lnTo>
                    <a:pt x="0" y="46"/>
                  </a:lnTo>
                  <a:lnTo>
                    <a:pt x="0" y="1985"/>
                  </a:lnTo>
                  <a:lnTo>
                    <a:pt x="23" y="2030"/>
                  </a:lnTo>
                  <a:lnTo>
                    <a:pt x="114" y="2030"/>
                  </a:lnTo>
                  <a:lnTo>
                    <a:pt x="137" y="1985"/>
                  </a:lnTo>
                  <a:lnTo>
                    <a:pt x="137" y="46"/>
                  </a:lnTo>
                  <a:lnTo>
                    <a:pt x="11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1"/>
            <p:cNvSpPr/>
            <p:nvPr/>
          </p:nvSpPr>
          <p:spPr>
            <a:xfrm>
              <a:off x="1746057" y="3018756"/>
              <a:ext cx="15056" cy="223207"/>
            </a:xfrm>
            <a:custGeom>
              <a:avLst/>
              <a:gdLst/>
              <a:ahLst/>
              <a:cxnLst/>
              <a:rect l="l" t="t" r="r" b="b"/>
              <a:pathLst>
                <a:path w="137" h="2031" fill="none" extrusionOk="0">
                  <a:moveTo>
                    <a:pt x="137" y="1985"/>
                  </a:moveTo>
                  <a:lnTo>
                    <a:pt x="137" y="46"/>
                  </a:lnTo>
                  <a:lnTo>
                    <a:pt x="137" y="46"/>
                  </a:lnTo>
                  <a:lnTo>
                    <a:pt x="114" y="1"/>
                  </a:lnTo>
                  <a:lnTo>
                    <a:pt x="68" y="1"/>
                  </a:lnTo>
                  <a:lnTo>
                    <a:pt x="68" y="1"/>
                  </a:lnTo>
                  <a:lnTo>
                    <a:pt x="23" y="1"/>
                  </a:lnTo>
                  <a:lnTo>
                    <a:pt x="0" y="46"/>
                  </a:lnTo>
                  <a:lnTo>
                    <a:pt x="0" y="1985"/>
                  </a:lnTo>
                  <a:lnTo>
                    <a:pt x="0" y="1985"/>
                  </a:lnTo>
                  <a:lnTo>
                    <a:pt x="23" y="2030"/>
                  </a:lnTo>
                  <a:lnTo>
                    <a:pt x="68" y="2030"/>
                  </a:lnTo>
                  <a:lnTo>
                    <a:pt x="68" y="2030"/>
                  </a:lnTo>
                  <a:lnTo>
                    <a:pt x="114" y="2030"/>
                  </a:lnTo>
                  <a:lnTo>
                    <a:pt x="137" y="19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1"/>
            <p:cNvSpPr/>
            <p:nvPr/>
          </p:nvSpPr>
          <p:spPr>
            <a:xfrm>
              <a:off x="1500429" y="3424734"/>
              <a:ext cx="157926" cy="140452"/>
            </a:xfrm>
            <a:custGeom>
              <a:avLst/>
              <a:gdLst/>
              <a:ahLst/>
              <a:cxnLst/>
              <a:rect l="l" t="t" r="r" b="b"/>
              <a:pathLst>
                <a:path w="1437" h="1278" extrusionOk="0">
                  <a:moveTo>
                    <a:pt x="1391" y="1"/>
                  </a:moveTo>
                  <a:lnTo>
                    <a:pt x="1346" y="24"/>
                  </a:lnTo>
                  <a:lnTo>
                    <a:pt x="23" y="1164"/>
                  </a:lnTo>
                  <a:lnTo>
                    <a:pt x="0" y="1210"/>
                  </a:lnTo>
                  <a:lnTo>
                    <a:pt x="0" y="1255"/>
                  </a:lnTo>
                  <a:lnTo>
                    <a:pt x="46" y="1278"/>
                  </a:lnTo>
                  <a:lnTo>
                    <a:pt x="91" y="1255"/>
                  </a:lnTo>
                  <a:lnTo>
                    <a:pt x="1414" y="115"/>
                  </a:lnTo>
                  <a:lnTo>
                    <a:pt x="1437" y="69"/>
                  </a:lnTo>
                  <a:lnTo>
                    <a:pt x="1414" y="24"/>
                  </a:lnTo>
                  <a:lnTo>
                    <a:pt x="139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1"/>
            <p:cNvSpPr/>
            <p:nvPr/>
          </p:nvSpPr>
          <p:spPr>
            <a:xfrm>
              <a:off x="1500429" y="3424734"/>
              <a:ext cx="157926" cy="140452"/>
            </a:xfrm>
            <a:custGeom>
              <a:avLst/>
              <a:gdLst/>
              <a:ahLst/>
              <a:cxnLst/>
              <a:rect l="l" t="t" r="r" b="b"/>
              <a:pathLst>
                <a:path w="1437" h="1278" fill="none" extrusionOk="0">
                  <a:moveTo>
                    <a:pt x="91" y="1255"/>
                  </a:moveTo>
                  <a:lnTo>
                    <a:pt x="1414" y="115"/>
                  </a:lnTo>
                  <a:lnTo>
                    <a:pt x="1414" y="115"/>
                  </a:lnTo>
                  <a:lnTo>
                    <a:pt x="1437" y="69"/>
                  </a:lnTo>
                  <a:lnTo>
                    <a:pt x="1414" y="24"/>
                  </a:lnTo>
                  <a:lnTo>
                    <a:pt x="1414" y="24"/>
                  </a:lnTo>
                  <a:lnTo>
                    <a:pt x="1391" y="1"/>
                  </a:lnTo>
                  <a:lnTo>
                    <a:pt x="1346" y="24"/>
                  </a:lnTo>
                  <a:lnTo>
                    <a:pt x="23" y="1164"/>
                  </a:lnTo>
                  <a:lnTo>
                    <a:pt x="23" y="1164"/>
                  </a:lnTo>
                  <a:lnTo>
                    <a:pt x="0" y="1210"/>
                  </a:lnTo>
                  <a:lnTo>
                    <a:pt x="0" y="1255"/>
                  </a:lnTo>
                  <a:lnTo>
                    <a:pt x="0" y="1255"/>
                  </a:lnTo>
                  <a:lnTo>
                    <a:pt x="46" y="1278"/>
                  </a:lnTo>
                  <a:lnTo>
                    <a:pt x="91" y="125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1"/>
            <p:cNvSpPr/>
            <p:nvPr/>
          </p:nvSpPr>
          <p:spPr>
            <a:xfrm>
              <a:off x="1808701" y="3680365"/>
              <a:ext cx="45169" cy="158036"/>
            </a:xfrm>
            <a:custGeom>
              <a:avLst/>
              <a:gdLst/>
              <a:ahLst/>
              <a:cxnLst/>
              <a:rect l="l" t="t" r="r" b="b"/>
              <a:pathLst>
                <a:path w="411" h="1438" extrusionOk="0">
                  <a:moveTo>
                    <a:pt x="319" y="1"/>
                  </a:moveTo>
                  <a:lnTo>
                    <a:pt x="297" y="47"/>
                  </a:lnTo>
                  <a:lnTo>
                    <a:pt x="0" y="1369"/>
                  </a:lnTo>
                  <a:lnTo>
                    <a:pt x="23" y="1415"/>
                  </a:lnTo>
                  <a:lnTo>
                    <a:pt x="46" y="1438"/>
                  </a:lnTo>
                  <a:lnTo>
                    <a:pt x="91" y="1438"/>
                  </a:lnTo>
                  <a:lnTo>
                    <a:pt x="137" y="1392"/>
                  </a:lnTo>
                  <a:lnTo>
                    <a:pt x="411" y="69"/>
                  </a:lnTo>
                  <a:lnTo>
                    <a:pt x="411" y="24"/>
                  </a:lnTo>
                  <a:lnTo>
                    <a:pt x="36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1"/>
            <p:cNvSpPr/>
            <p:nvPr/>
          </p:nvSpPr>
          <p:spPr>
            <a:xfrm>
              <a:off x="1808701" y="3680365"/>
              <a:ext cx="45169" cy="158036"/>
            </a:xfrm>
            <a:custGeom>
              <a:avLst/>
              <a:gdLst/>
              <a:ahLst/>
              <a:cxnLst/>
              <a:rect l="l" t="t" r="r" b="b"/>
              <a:pathLst>
                <a:path w="411" h="1438" fill="none" extrusionOk="0">
                  <a:moveTo>
                    <a:pt x="297" y="47"/>
                  </a:moveTo>
                  <a:lnTo>
                    <a:pt x="0" y="1369"/>
                  </a:lnTo>
                  <a:lnTo>
                    <a:pt x="0" y="1369"/>
                  </a:lnTo>
                  <a:lnTo>
                    <a:pt x="23" y="1415"/>
                  </a:lnTo>
                  <a:lnTo>
                    <a:pt x="46" y="1438"/>
                  </a:lnTo>
                  <a:lnTo>
                    <a:pt x="46" y="1438"/>
                  </a:lnTo>
                  <a:lnTo>
                    <a:pt x="91" y="1438"/>
                  </a:lnTo>
                  <a:lnTo>
                    <a:pt x="137" y="1392"/>
                  </a:lnTo>
                  <a:lnTo>
                    <a:pt x="411" y="69"/>
                  </a:lnTo>
                  <a:lnTo>
                    <a:pt x="411" y="69"/>
                  </a:lnTo>
                  <a:lnTo>
                    <a:pt x="411" y="24"/>
                  </a:lnTo>
                  <a:lnTo>
                    <a:pt x="365" y="1"/>
                  </a:lnTo>
                  <a:lnTo>
                    <a:pt x="365" y="1"/>
                  </a:lnTo>
                  <a:lnTo>
                    <a:pt x="319" y="1"/>
                  </a:lnTo>
                  <a:lnTo>
                    <a:pt x="297" y="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1"/>
            <p:cNvSpPr/>
            <p:nvPr/>
          </p:nvSpPr>
          <p:spPr>
            <a:xfrm>
              <a:off x="1964100" y="3477377"/>
              <a:ext cx="182983" cy="60335"/>
            </a:xfrm>
            <a:custGeom>
              <a:avLst/>
              <a:gdLst/>
              <a:ahLst/>
              <a:cxnLst/>
              <a:rect l="l" t="t" r="r" b="b"/>
              <a:pathLst>
                <a:path w="1665" h="549" extrusionOk="0">
                  <a:moveTo>
                    <a:pt x="1596" y="1"/>
                  </a:moveTo>
                  <a:lnTo>
                    <a:pt x="46" y="411"/>
                  </a:lnTo>
                  <a:lnTo>
                    <a:pt x="0" y="457"/>
                  </a:lnTo>
                  <a:lnTo>
                    <a:pt x="0" y="502"/>
                  </a:lnTo>
                  <a:lnTo>
                    <a:pt x="23" y="525"/>
                  </a:lnTo>
                  <a:lnTo>
                    <a:pt x="91" y="548"/>
                  </a:lnTo>
                  <a:lnTo>
                    <a:pt x="1619" y="115"/>
                  </a:lnTo>
                  <a:lnTo>
                    <a:pt x="1665" y="92"/>
                  </a:lnTo>
                  <a:lnTo>
                    <a:pt x="1665" y="46"/>
                  </a:lnTo>
                  <a:lnTo>
                    <a:pt x="164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1"/>
            <p:cNvSpPr/>
            <p:nvPr/>
          </p:nvSpPr>
          <p:spPr>
            <a:xfrm>
              <a:off x="1964100" y="3477377"/>
              <a:ext cx="182983" cy="60335"/>
            </a:xfrm>
            <a:custGeom>
              <a:avLst/>
              <a:gdLst/>
              <a:ahLst/>
              <a:cxnLst/>
              <a:rect l="l" t="t" r="r" b="b"/>
              <a:pathLst>
                <a:path w="1665" h="549" fill="none" extrusionOk="0">
                  <a:moveTo>
                    <a:pt x="1596" y="1"/>
                  </a:moveTo>
                  <a:lnTo>
                    <a:pt x="46" y="411"/>
                  </a:lnTo>
                  <a:lnTo>
                    <a:pt x="46" y="411"/>
                  </a:lnTo>
                  <a:lnTo>
                    <a:pt x="0" y="457"/>
                  </a:lnTo>
                  <a:lnTo>
                    <a:pt x="0" y="502"/>
                  </a:lnTo>
                  <a:lnTo>
                    <a:pt x="0" y="502"/>
                  </a:lnTo>
                  <a:lnTo>
                    <a:pt x="23" y="525"/>
                  </a:lnTo>
                  <a:lnTo>
                    <a:pt x="91" y="548"/>
                  </a:lnTo>
                  <a:lnTo>
                    <a:pt x="1619" y="115"/>
                  </a:lnTo>
                  <a:lnTo>
                    <a:pt x="1619" y="115"/>
                  </a:lnTo>
                  <a:lnTo>
                    <a:pt x="1665" y="92"/>
                  </a:lnTo>
                  <a:lnTo>
                    <a:pt x="1665" y="46"/>
                  </a:lnTo>
                  <a:lnTo>
                    <a:pt x="1665" y="46"/>
                  </a:lnTo>
                  <a:lnTo>
                    <a:pt x="1642" y="1"/>
                  </a:lnTo>
                  <a:lnTo>
                    <a:pt x="15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Hình chữ nhật: Góc Tròn 19">
            <a:extLst>
              <a:ext uri="{FF2B5EF4-FFF2-40B4-BE49-F238E27FC236}">
                <a16:creationId xmlns:a16="http://schemas.microsoft.com/office/drawing/2014/main" id="{BB5CFB8F-A34E-0F63-55A6-573C97A60F87}"/>
              </a:ext>
            </a:extLst>
          </p:cNvPr>
          <p:cNvSpPr/>
          <p:nvPr/>
        </p:nvSpPr>
        <p:spPr>
          <a:xfrm>
            <a:off x="768897" y="116096"/>
            <a:ext cx="742818" cy="46466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HĐ2</a:t>
            </a:r>
          </a:p>
        </p:txBody>
      </p:sp>
      <mc:AlternateContent xmlns:mc="http://schemas.openxmlformats.org/markup-compatibility/2006" xmlns:a14="http://schemas.microsoft.com/office/drawing/2010/main">
        <mc:Choice Requires="a14">
          <p:sp>
            <p:nvSpPr>
              <p:cNvPr id="21" name="Hộp Văn bản 20">
                <a:extLst>
                  <a:ext uri="{FF2B5EF4-FFF2-40B4-BE49-F238E27FC236}">
                    <a16:creationId xmlns:a16="http://schemas.microsoft.com/office/drawing/2014/main" id="{B5A17643-F5AB-03DF-8840-D69F34F62D53}"/>
                  </a:ext>
                </a:extLst>
              </p:cNvPr>
              <p:cNvSpPr txBox="1"/>
              <p:nvPr/>
            </p:nvSpPr>
            <p:spPr>
              <a:xfrm>
                <a:off x="1571243" y="5920"/>
                <a:ext cx="6707166" cy="2132507"/>
              </a:xfrm>
              <a:prstGeom prst="rect">
                <a:avLst/>
              </a:prstGeom>
              <a:noFill/>
            </p:spPr>
            <p:txBody>
              <a:bodyPr wrap="square" rtlCol="0">
                <a:spAutoFit/>
              </a:bodyPr>
              <a:lstStyle/>
              <a:p>
                <a:pPr algn="just">
                  <a:lnSpc>
                    <a:spcPct val="150000"/>
                  </a:lnSpc>
                </a:pPr>
                <a:r>
                  <a:rPr lang="en-US" sz="1800" dirty="0">
                    <a:latin typeface="+mj-lt"/>
                  </a:rPr>
                  <a:t>Trong </a:t>
                </a:r>
                <a:r>
                  <a:rPr lang="en-US" sz="1800" dirty="0" err="1">
                    <a:latin typeface="+mj-lt"/>
                  </a:rPr>
                  <a:t>mặt</a:t>
                </a:r>
                <a:r>
                  <a:rPr lang="en-US" sz="1800" dirty="0">
                    <a:latin typeface="+mj-lt"/>
                  </a:rPr>
                  <a:t> </a:t>
                </a:r>
                <a:r>
                  <a:rPr lang="en-US" sz="1800" dirty="0" err="1">
                    <a:latin typeface="+mj-lt"/>
                  </a:rPr>
                  <a:t>phẳng</a:t>
                </a:r>
                <a:r>
                  <a:rPr lang="en-US" sz="1800" dirty="0">
                    <a:latin typeface="+mj-lt"/>
                  </a:rPr>
                  <a:t> </a:t>
                </a:r>
                <a:r>
                  <a:rPr lang="en-US" sz="1800" dirty="0" err="1">
                    <a:latin typeface="+mj-lt"/>
                  </a:rPr>
                  <a:t>toạ</a:t>
                </a:r>
                <a:r>
                  <a:rPr lang="en-US" sz="1800" dirty="0">
                    <a:latin typeface="+mj-lt"/>
                  </a:rPr>
                  <a:t> </a:t>
                </a:r>
                <a:r>
                  <a:rPr lang="en-US" sz="1800" dirty="0" err="1">
                    <a:latin typeface="+mj-lt"/>
                  </a:rPr>
                  <a:t>độ</a:t>
                </a:r>
                <a:r>
                  <a:rPr lang="en-US" sz="1800" dirty="0">
                    <a:latin typeface="+mj-lt"/>
                  </a:rPr>
                  <a:t> </a:t>
                </a:r>
                <a14:m>
                  <m:oMath xmlns:m="http://schemas.openxmlformats.org/officeDocument/2006/math">
                    <m:r>
                      <a:rPr lang="en-US" sz="1800" i="1" dirty="0" smtClean="0">
                        <a:latin typeface="Cambria Math" panose="02040503050406030204" pitchFamily="18" charset="0"/>
                      </a:rPr>
                      <m:t>𝑂𝑥𝑦</m:t>
                    </m:r>
                  </m:oMath>
                </a14:m>
                <a:r>
                  <a:rPr lang="en-US" sz="1800" dirty="0">
                    <a:latin typeface="+mj-lt"/>
                  </a:rPr>
                  <a:t>, </a:t>
                </a:r>
                <a:r>
                  <a:rPr lang="en-US" sz="1800" dirty="0" err="1">
                    <a:latin typeface="+mj-lt"/>
                  </a:rPr>
                  <a:t>nửa</a:t>
                </a:r>
                <a:r>
                  <a:rPr lang="en-US" sz="1800" dirty="0">
                    <a:latin typeface="+mj-lt"/>
                  </a:rPr>
                  <a:t> </a:t>
                </a:r>
                <a:r>
                  <a:rPr lang="en-US" sz="1800" dirty="0" err="1">
                    <a:latin typeface="+mj-lt"/>
                  </a:rPr>
                  <a:t>đường</a:t>
                </a:r>
                <a:r>
                  <a:rPr lang="en-US" sz="1800" dirty="0">
                    <a:latin typeface="+mj-lt"/>
                  </a:rPr>
                  <a:t> </a:t>
                </a:r>
                <a:r>
                  <a:rPr lang="en-US" sz="1800" dirty="0" err="1">
                    <a:latin typeface="+mj-lt"/>
                  </a:rPr>
                  <a:t>tròn</a:t>
                </a:r>
                <a:r>
                  <a:rPr lang="en-US" sz="1800" dirty="0">
                    <a:latin typeface="+mj-lt"/>
                  </a:rPr>
                  <a:t> </a:t>
                </a:r>
                <a:r>
                  <a:rPr lang="en-US" sz="1800" dirty="0" err="1">
                    <a:latin typeface="+mj-lt"/>
                  </a:rPr>
                  <a:t>tâm</a:t>
                </a:r>
                <a:r>
                  <a:rPr lang="en-US" sz="1800" dirty="0">
                    <a:latin typeface="+mj-lt"/>
                  </a:rPr>
                  <a:t> </a:t>
                </a:r>
                <a14:m>
                  <m:oMath xmlns:m="http://schemas.openxmlformats.org/officeDocument/2006/math">
                    <m:r>
                      <a:rPr lang="en-US" sz="1800" i="1" dirty="0" smtClean="0">
                        <a:latin typeface="Cambria Math" panose="02040503050406030204" pitchFamily="18" charset="0"/>
                      </a:rPr>
                      <m:t>𝑂</m:t>
                    </m:r>
                  </m:oMath>
                </a14:m>
                <a:r>
                  <a:rPr lang="en-US" sz="1800" dirty="0">
                    <a:latin typeface="+mj-lt"/>
                  </a:rPr>
                  <a:t> </a:t>
                </a:r>
                <a:r>
                  <a:rPr lang="en-US" sz="1800" dirty="0" err="1">
                    <a:latin typeface="+mj-lt"/>
                  </a:rPr>
                  <a:t>nằm</a:t>
                </a:r>
                <a:r>
                  <a:rPr lang="en-US" sz="1800" dirty="0">
                    <a:latin typeface="+mj-lt"/>
                  </a:rPr>
                  <a:t> </a:t>
                </a:r>
                <a:r>
                  <a:rPr lang="en-US" sz="1800" dirty="0" err="1">
                    <a:latin typeface="+mj-lt"/>
                  </a:rPr>
                  <a:t>phía</a:t>
                </a:r>
                <a:r>
                  <a:rPr lang="en-US" sz="1800" dirty="0">
                    <a:latin typeface="+mj-lt"/>
                  </a:rPr>
                  <a:t> </a:t>
                </a:r>
                <a:r>
                  <a:rPr lang="en-US" sz="1800" dirty="0" err="1">
                    <a:latin typeface="+mj-lt"/>
                  </a:rPr>
                  <a:t>trên</a:t>
                </a:r>
                <a:r>
                  <a:rPr lang="en-US" sz="1800" dirty="0">
                    <a:latin typeface="+mj-lt"/>
                  </a:rPr>
                  <a:t> </a:t>
                </a:r>
                <a:r>
                  <a:rPr lang="en-US" sz="1800" dirty="0" err="1">
                    <a:latin typeface="+mj-lt"/>
                  </a:rPr>
                  <a:t>trục</a:t>
                </a:r>
                <a:r>
                  <a:rPr lang="en-US" sz="1800" dirty="0">
                    <a:latin typeface="+mj-lt"/>
                  </a:rPr>
                  <a:t> </a:t>
                </a:r>
                <a:r>
                  <a:rPr lang="en-US" sz="1800" dirty="0" err="1">
                    <a:latin typeface="+mj-lt"/>
                  </a:rPr>
                  <a:t>hoành</a:t>
                </a:r>
                <a:r>
                  <a:rPr lang="en-US" sz="1800" dirty="0">
                    <a:latin typeface="+mj-lt"/>
                  </a:rPr>
                  <a:t> </a:t>
                </a:r>
                <a:r>
                  <a:rPr lang="en-US" sz="1800" dirty="0" err="1">
                    <a:latin typeface="+mj-lt"/>
                  </a:rPr>
                  <a:t>bán</a:t>
                </a:r>
                <a:r>
                  <a:rPr lang="en-US" sz="1800" dirty="0">
                    <a:latin typeface="+mj-lt"/>
                  </a:rPr>
                  <a:t> </a:t>
                </a:r>
                <a:r>
                  <a:rPr lang="en-US" sz="1800" dirty="0" err="1">
                    <a:latin typeface="+mj-lt"/>
                  </a:rPr>
                  <a:t>kính</a:t>
                </a:r>
                <a:r>
                  <a:rPr lang="en-US" sz="1800" dirty="0">
                    <a:latin typeface="+mj-lt"/>
                  </a:rPr>
                  <a:t> </a:t>
                </a:r>
                <a14:m>
                  <m:oMath xmlns:m="http://schemas.openxmlformats.org/officeDocument/2006/math">
                    <m:r>
                      <a:rPr lang="en-US" sz="1800" i="1" dirty="0" smtClean="0">
                        <a:latin typeface="Cambria Math" panose="02040503050406030204" pitchFamily="18" charset="0"/>
                      </a:rPr>
                      <m:t>𝑅</m:t>
                    </m:r>
                    <m:r>
                      <a:rPr lang="en-US" sz="1800" i="1" dirty="0" smtClean="0">
                        <a:latin typeface="Cambria Math" panose="02040503050406030204" pitchFamily="18" charset="0"/>
                      </a:rPr>
                      <m:t>=1</m:t>
                    </m:r>
                  </m:oMath>
                </a14:m>
                <a:r>
                  <a:rPr lang="en-US" sz="1800" dirty="0">
                    <a:latin typeface="+mj-lt"/>
                  </a:rPr>
                  <a:t> </a:t>
                </a:r>
                <a:r>
                  <a:rPr lang="en-US" sz="1800" dirty="0" err="1">
                    <a:latin typeface="+mj-lt"/>
                  </a:rPr>
                  <a:t>được</a:t>
                </a:r>
                <a:r>
                  <a:rPr lang="en-US" sz="1800" dirty="0">
                    <a:latin typeface="+mj-lt"/>
                  </a:rPr>
                  <a:t> </a:t>
                </a:r>
                <a:r>
                  <a:rPr lang="en-US" sz="1800" dirty="0" err="1">
                    <a:latin typeface="+mj-lt"/>
                  </a:rPr>
                  <a:t>gọi</a:t>
                </a:r>
                <a:r>
                  <a:rPr lang="en-US" sz="1800" dirty="0">
                    <a:latin typeface="+mj-lt"/>
                  </a:rPr>
                  <a:t> </a:t>
                </a:r>
                <a:r>
                  <a:rPr lang="en-US" sz="1800" dirty="0" err="1">
                    <a:latin typeface="+mj-lt"/>
                  </a:rPr>
                  <a:t>là</a:t>
                </a:r>
                <a:r>
                  <a:rPr lang="en-US" sz="1800" dirty="0">
                    <a:latin typeface="+mj-lt"/>
                  </a:rPr>
                  <a:t> </a:t>
                </a:r>
                <a:r>
                  <a:rPr lang="en-US" sz="1800" dirty="0" err="1">
                    <a:latin typeface="+mj-lt"/>
                  </a:rPr>
                  <a:t>nửa</a:t>
                </a:r>
                <a:r>
                  <a:rPr lang="en-US" sz="1800" dirty="0">
                    <a:latin typeface="+mj-lt"/>
                  </a:rPr>
                  <a:t> </a:t>
                </a:r>
                <a:r>
                  <a:rPr lang="en-US" sz="1800" dirty="0" err="1">
                    <a:latin typeface="+mj-lt"/>
                  </a:rPr>
                  <a:t>đường</a:t>
                </a:r>
                <a:r>
                  <a:rPr lang="en-US" sz="1800" dirty="0">
                    <a:latin typeface="+mj-lt"/>
                  </a:rPr>
                  <a:t> </a:t>
                </a:r>
                <a:r>
                  <a:rPr lang="en-US" sz="1800" dirty="0" err="1">
                    <a:latin typeface="+mj-lt"/>
                  </a:rPr>
                  <a:t>tròn</a:t>
                </a:r>
                <a:r>
                  <a:rPr lang="en-US" sz="1800" dirty="0">
                    <a:latin typeface="+mj-lt"/>
                  </a:rPr>
                  <a:t> </a:t>
                </a:r>
                <a:r>
                  <a:rPr lang="en-US" sz="1800" dirty="0" err="1">
                    <a:latin typeface="+mj-lt"/>
                  </a:rPr>
                  <a:t>đơn</a:t>
                </a:r>
                <a:r>
                  <a:rPr lang="en-US" sz="1800" dirty="0">
                    <a:latin typeface="+mj-lt"/>
                  </a:rPr>
                  <a:t> </a:t>
                </a:r>
                <a:r>
                  <a:rPr lang="en-US" sz="1800" dirty="0" err="1">
                    <a:latin typeface="+mj-lt"/>
                  </a:rPr>
                  <a:t>vị</a:t>
                </a:r>
                <a:r>
                  <a:rPr lang="en-US" sz="1800" dirty="0">
                    <a:latin typeface="+mj-lt"/>
                  </a:rPr>
                  <a:t>. </a:t>
                </a:r>
                <a:r>
                  <a:rPr lang="en-US" sz="1800" dirty="0" err="1">
                    <a:latin typeface="+mj-lt"/>
                  </a:rPr>
                  <a:t>Với</a:t>
                </a:r>
                <a:r>
                  <a:rPr lang="en-US" sz="1800" dirty="0">
                    <a:latin typeface="+mj-lt"/>
                  </a:rPr>
                  <a:t> </a:t>
                </a:r>
                <a:r>
                  <a:rPr lang="en-US" sz="1800" dirty="0" err="1">
                    <a:latin typeface="+mj-lt"/>
                  </a:rPr>
                  <a:t>mỗi</a:t>
                </a:r>
                <a:r>
                  <a:rPr lang="en-US" sz="1800" dirty="0">
                    <a:latin typeface="+mj-lt"/>
                  </a:rPr>
                  <a:t> </a:t>
                </a:r>
                <a:r>
                  <a:rPr lang="en-US" sz="1800" dirty="0" err="1">
                    <a:latin typeface="+mj-lt"/>
                  </a:rPr>
                  <a:t>góc</a:t>
                </a:r>
                <a:r>
                  <a:rPr lang="en-US" sz="1800" dirty="0">
                    <a:latin typeface="+mj-lt"/>
                  </a:rPr>
                  <a:t> </a:t>
                </a:r>
                <a:r>
                  <a:rPr lang="en-US" sz="1800" dirty="0" err="1">
                    <a:latin typeface="+mj-lt"/>
                  </a:rPr>
                  <a:t>nhọn</a:t>
                </a:r>
                <a:r>
                  <a:rPr lang="en-US" sz="1800" dirty="0">
                    <a:latin typeface="+mj-lt"/>
                  </a:rPr>
                  <a:t> </a:t>
                </a:r>
                <a14:m>
                  <m:oMath xmlns:m="http://schemas.openxmlformats.org/officeDocument/2006/math">
                    <m:r>
                      <a:rPr lang="en-US" sz="1800" i="1" smtClean="0">
                        <a:latin typeface="Cambria Math" panose="02040503050406030204" pitchFamily="18" charset="0"/>
                        <a:ea typeface="Cambria Math" panose="02040503050406030204" pitchFamily="18" charset="0"/>
                      </a:rPr>
                      <m:t>𝛼</m:t>
                    </m:r>
                  </m:oMath>
                </a14:m>
                <a:r>
                  <a:rPr lang="en-US" sz="1800" dirty="0">
                    <a:latin typeface="+mj-lt"/>
                  </a:rPr>
                  <a:t> ta </a:t>
                </a:r>
                <a:r>
                  <a:rPr lang="en-US" sz="1800" dirty="0" err="1">
                    <a:latin typeface="+mj-lt"/>
                  </a:rPr>
                  <a:t>có</a:t>
                </a:r>
                <a:r>
                  <a:rPr lang="en-US" sz="1800" dirty="0">
                    <a:latin typeface="+mj-lt"/>
                  </a:rPr>
                  <a:t> </a:t>
                </a:r>
                <a:r>
                  <a:rPr lang="en-US" sz="1800" dirty="0" err="1">
                    <a:latin typeface="+mj-lt"/>
                  </a:rPr>
                  <a:t>thể</a:t>
                </a:r>
                <a:r>
                  <a:rPr lang="en-US" sz="1800" dirty="0">
                    <a:latin typeface="+mj-lt"/>
                  </a:rPr>
                  <a:t> </a:t>
                </a:r>
                <a:r>
                  <a:rPr lang="en-US" sz="1800" dirty="0" err="1">
                    <a:latin typeface="+mj-lt"/>
                  </a:rPr>
                  <a:t>xác</a:t>
                </a:r>
                <a:r>
                  <a:rPr lang="en-US" sz="1800" dirty="0">
                    <a:latin typeface="+mj-lt"/>
                  </a:rPr>
                  <a:t> </a:t>
                </a:r>
                <a:r>
                  <a:rPr lang="en-US" sz="1800" dirty="0" err="1">
                    <a:latin typeface="+mj-lt"/>
                  </a:rPr>
                  <a:t>định</a:t>
                </a:r>
                <a:r>
                  <a:rPr lang="en-US" sz="1800" dirty="0">
                    <a:latin typeface="+mj-lt"/>
                  </a:rPr>
                  <a:t> </a:t>
                </a:r>
                <a:r>
                  <a:rPr lang="en-US" sz="1800" dirty="0" err="1">
                    <a:latin typeface="+mj-lt"/>
                  </a:rPr>
                  <a:t>một</a:t>
                </a:r>
                <a:r>
                  <a:rPr lang="en-US" sz="1800" dirty="0">
                    <a:latin typeface="+mj-lt"/>
                  </a:rPr>
                  <a:t> </a:t>
                </a:r>
                <a:r>
                  <a:rPr lang="en-US" sz="1800" dirty="0" err="1">
                    <a:latin typeface="+mj-lt"/>
                  </a:rPr>
                  <a:t>điểm</a:t>
                </a:r>
                <a:r>
                  <a:rPr lang="en-US" sz="1800" dirty="0">
                    <a:latin typeface="+mj-lt"/>
                  </a:rPr>
                  <a:t> </a:t>
                </a:r>
                <a14:m>
                  <m:oMath xmlns:m="http://schemas.openxmlformats.org/officeDocument/2006/math">
                    <m:r>
                      <a:rPr lang="en-US" sz="1800" i="1" dirty="0" smtClean="0">
                        <a:latin typeface="Cambria Math" panose="02040503050406030204" pitchFamily="18" charset="0"/>
                      </a:rPr>
                      <m:t>𝑀</m:t>
                    </m:r>
                  </m:oMath>
                </a14:m>
                <a:r>
                  <a:rPr lang="en-US" sz="1800" dirty="0">
                    <a:latin typeface="+mj-lt"/>
                  </a:rPr>
                  <a:t> </a:t>
                </a:r>
                <a:r>
                  <a:rPr lang="en-US" sz="1800" dirty="0" err="1">
                    <a:latin typeface="+mj-lt"/>
                  </a:rPr>
                  <a:t>duy</a:t>
                </a:r>
                <a:r>
                  <a:rPr lang="en-US" sz="1800" dirty="0">
                    <a:latin typeface="+mj-lt"/>
                  </a:rPr>
                  <a:t> </a:t>
                </a:r>
                <a:r>
                  <a:rPr lang="en-US" sz="1800" dirty="0" err="1">
                    <a:latin typeface="+mj-lt"/>
                  </a:rPr>
                  <a:t>nhất</a:t>
                </a:r>
                <a:r>
                  <a:rPr lang="en-US" sz="1800" dirty="0">
                    <a:latin typeface="+mj-lt"/>
                  </a:rPr>
                  <a:t> </a:t>
                </a:r>
                <a:r>
                  <a:rPr lang="en-US" sz="1800" dirty="0" err="1">
                    <a:latin typeface="+mj-lt"/>
                  </a:rPr>
                  <a:t>trên</a:t>
                </a:r>
                <a:r>
                  <a:rPr lang="en-US" sz="1800" dirty="0">
                    <a:latin typeface="+mj-lt"/>
                  </a:rPr>
                  <a:t> </a:t>
                </a:r>
                <a:r>
                  <a:rPr lang="en-US" sz="1800" dirty="0" err="1">
                    <a:latin typeface="+mj-lt"/>
                  </a:rPr>
                  <a:t>nửa</a:t>
                </a:r>
                <a:r>
                  <a:rPr lang="en-US" sz="1800" dirty="0">
                    <a:latin typeface="+mj-lt"/>
                  </a:rPr>
                  <a:t> </a:t>
                </a:r>
                <a:r>
                  <a:rPr lang="en-US" sz="1800" dirty="0" err="1">
                    <a:latin typeface="+mj-lt"/>
                  </a:rPr>
                  <a:t>đường</a:t>
                </a:r>
                <a:r>
                  <a:rPr lang="en-US" sz="1800" dirty="0">
                    <a:latin typeface="+mj-lt"/>
                  </a:rPr>
                  <a:t> </a:t>
                </a:r>
                <a:r>
                  <a:rPr lang="en-US" sz="1800" dirty="0" err="1">
                    <a:latin typeface="+mj-lt"/>
                  </a:rPr>
                  <a:t>tròn</a:t>
                </a:r>
                <a:r>
                  <a:rPr lang="en-US" sz="1800" dirty="0">
                    <a:latin typeface="+mj-lt"/>
                  </a:rPr>
                  <a:t> </a:t>
                </a:r>
                <a:r>
                  <a:rPr lang="en-US" sz="1800" dirty="0" err="1">
                    <a:latin typeface="+mj-lt"/>
                  </a:rPr>
                  <a:t>đơn</a:t>
                </a:r>
                <a:r>
                  <a:rPr lang="en-US" sz="1800" dirty="0">
                    <a:latin typeface="+mj-lt"/>
                  </a:rPr>
                  <a:t> </a:t>
                </a:r>
                <a:r>
                  <a:rPr lang="en-US" sz="1800" dirty="0" err="1">
                    <a:latin typeface="+mj-lt"/>
                  </a:rPr>
                  <a:t>vị</a:t>
                </a:r>
                <a:r>
                  <a:rPr lang="en-US" sz="1800" dirty="0">
                    <a:latin typeface="+mj-lt"/>
                  </a:rPr>
                  <a:t> </a:t>
                </a:r>
                <a:r>
                  <a:rPr lang="en-US" sz="1800" dirty="0" err="1">
                    <a:latin typeface="+mj-lt"/>
                  </a:rPr>
                  <a:t>sao</a:t>
                </a:r>
                <a:r>
                  <a:rPr lang="en-US" sz="1800" dirty="0">
                    <a:latin typeface="+mj-lt"/>
                  </a:rPr>
                  <a:t> </a:t>
                </a:r>
                <a:r>
                  <a:rPr lang="en-US" sz="1800" dirty="0" err="1">
                    <a:latin typeface="+mj-lt"/>
                  </a:rPr>
                  <a:t>cho</a:t>
                </a:r>
                <a:r>
                  <a:rPr lang="en-US" sz="1800" dirty="0">
                    <a:latin typeface="+mj-lt"/>
                  </a:rPr>
                  <a:t> </a:t>
                </a:r>
                <a14:m>
                  <m:oMath xmlns:m="http://schemas.openxmlformats.org/officeDocument/2006/math">
                    <m:acc>
                      <m:accPr>
                        <m:chr m:val="̂"/>
                        <m:ctrlPr>
                          <a:rPr lang="en-US" sz="1800" i="1" smtClean="0">
                            <a:latin typeface="Cambria Math" panose="02040503050406030204" pitchFamily="18" charset="0"/>
                          </a:rPr>
                        </m:ctrlPr>
                      </m:accPr>
                      <m:e>
                        <m:r>
                          <a:rPr lang="en-US" sz="1800" b="0" i="1" smtClean="0">
                            <a:latin typeface="Cambria Math" panose="02040503050406030204" pitchFamily="18" charset="0"/>
                          </a:rPr>
                          <m:t>𝑥𝑂𝑀</m:t>
                        </m:r>
                      </m:e>
                    </m:acc>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𝛼</m:t>
                    </m:r>
                  </m:oMath>
                </a14:m>
                <a:r>
                  <a:rPr lang="en-US" sz="1800" dirty="0">
                    <a:latin typeface="+mj-lt"/>
                  </a:rPr>
                  <a:t>. </a:t>
                </a:r>
                <a:r>
                  <a:rPr lang="en-US" sz="1800" dirty="0" err="1">
                    <a:latin typeface="+mj-lt"/>
                  </a:rPr>
                  <a:t>Giả</a:t>
                </a:r>
                <a:r>
                  <a:rPr lang="en-US" sz="1800" dirty="0">
                    <a:latin typeface="+mj-lt"/>
                  </a:rPr>
                  <a:t> </a:t>
                </a:r>
                <a:r>
                  <a:rPr lang="en-US" sz="1800" dirty="0" err="1">
                    <a:latin typeface="+mj-lt"/>
                  </a:rPr>
                  <a:t>sử</a:t>
                </a:r>
                <a:r>
                  <a:rPr lang="en-US" sz="1800" dirty="0">
                    <a:latin typeface="+mj-lt"/>
                  </a:rPr>
                  <a:t> </a:t>
                </a:r>
                <a:r>
                  <a:rPr lang="en-US" sz="1800" dirty="0" err="1">
                    <a:latin typeface="+mj-lt"/>
                  </a:rPr>
                  <a:t>điểm</a:t>
                </a:r>
                <a:r>
                  <a:rPr lang="en-US" sz="1800" dirty="0">
                    <a:latin typeface="+mj-lt"/>
                  </a:rPr>
                  <a:t> </a:t>
                </a:r>
                <a14:m>
                  <m:oMath xmlns:m="http://schemas.openxmlformats.org/officeDocument/2006/math">
                    <m:r>
                      <a:rPr lang="en-US" sz="1800" i="1" dirty="0" smtClean="0">
                        <a:latin typeface="Cambria Math" panose="02040503050406030204" pitchFamily="18" charset="0"/>
                      </a:rPr>
                      <m:t>𝑀</m:t>
                    </m:r>
                  </m:oMath>
                </a14:m>
                <a:r>
                  <a:rPr lang="en-US" sz="1800" dirty="0">
                    <a:latin typeface="+mj-lt"/>
                  </a:rPr>
                  <a:t> </a:t>
                </a:r>
                <a:r>
                  <a:rPr lang="en-US" sz="1800" dirty="0" err="1">
                    <a:latin typeface="+mj-lt"/>
                  </a:rPr>
                  <a:t>có</a:t>
                </a:r>
                <a:r>
                  <a:rPr lang="en-US" sz="1800" dirty="0">
                    <a:latin typeface="+mj-lt"/>
                  </a:rPr>
                  <a:t> </a:t>
                </a:r>
                <a:r>
                  <a:rPr lang="en-US" sz="1800" dirty="0" err="1">
                    <a:latin typeface="+mj-lt"/>
                  </a:rPr>
                  <a:t>toạ</a:t>
                </a:r>
                <a:r>
                  <a:rPr lang="en-US" sz="1800" dirty="0">
                    <a:latin typeface="+mj-lt"/>
                  </a:rPr>
                  <a:t> </a:t>
                </a:r>
                <a:r>
                  <a:rPr lang="en-US" sz="1800" dirty="0" err="1">
                    <a:latin typeface="+mj-lt"/>
                  </a:rPr>
                  <a:t>độ</a:t>
                </a:r>
                <a:r>
                  <a:rPr lang="en-US" sz="1800" dirty="0">
                    <a:latin typeface="+mj-lt"/>
                  </a:rPr>
                  <a:t> </a:t>
                </a:r>
                <a14:m>
                  <m:oMath xmlns:m="http://schemas.openxmlformats.org/officeDocument/2006/math">
                    <m:d>
                      <m:dPr>
                        <m:ctrlPr>
                          <a:rPr lang="en-US" sz="1800" i="1" smtClean="0">
                            <a:latin typeface="Cambria Math" panose="02040503050406030204" pitchFamily="18" charset="0"/>
                          </a:rPr>
                        </m:ctrlPr>
                      </m:dPr>
                      <m:e>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0</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𝑦</m:t>
                            </m:r>
                          </m:e>
                          <m:sub>
                            <m:r>
                              <a:rPr lang="en-US" sz="1800" b="0" i="1" smtClean="0">
                                <a:latin typeface="Cambria Math" panose="02040503050406030204" pitchFamily="18" charset="0"/>
                              </a:rPr>
                              <m:t>0</m:t>
                            </m:r>
                          </m:sub>
                        </m:sSub>
                      </m:e>
                    </m:d>
                  </m:oMath>
                </a14:m>
                <a:r>
                  <a:rPr lang="en-US" sz="1800" dirty="0">
                    <a:latin typeface="+mj-lt"/>
                  </a:rPr>
                  <a:t>. </a:t>
                </a:r>
                <a:r>
                  <a:rPr lang="en-US" sz="1800" dirty="0" err="1">
                    <a:latin typeface="+mj-lt"/>
                  </a:rPr>
                  <a:t>Hãy</a:t>
                </a:r>
                <a:r>
                  <a:rPr lang="en-US" sz="1800" dirty="0">
                    <a:latin typeface="+mj-lt"/>
                  </a:rPr>
                  <a:t> </a:t>
                </a:r>
                <a:r>
                  <a:rPr lang="en-US" sz="1800" dirty="0" err="1">
                    <a:latin typeface="+mj-lt"/>
                  </a:rPr>
                  <a:t>tính</a:t>
                </a:r>
                <a:r>
                  <a:rPr lang="en-US" sz="1800" dirty="0">
                    <a:latin typeface="+mj-lt"/>
                  </a:rPr>
                  <a:t> </a:t>
                </a:r>
                <a14:m>
                  <m:oMath xmlns:m="http://schemas.openxmlformats.org/officeDocument/2006/math">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sin</m:t>
                        </m:r>
                      </m:fName>
                      <m:e>
                        <m:r>
                          <a:rPr lang="en-US" sz="1800" i="1">
                            <a:latin typeface="Cambria Math" panose="02040503050406030204" pitchFamily="18" charset="0"/>
                            <a:ea typeface="Cambria Math" panose="02040503050406030204" pitchFamily="18" charset="0"/>
                          </a:rPr>
                          <m:t>𝛼</m:t>
                        </m:r>
                      </m:e>
                    </m:func>
                    <m:r>
                      <a:rPr lang="en-US" sz="1800" i="1">
                        <a:latin typeface="Cambria Math" panose="02040503050406030204" pitchFamily="18" charset="0"/>
                      </a:rPr>
                      <m:t>, </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cos</m:t>
                        </m:r>
                      </m:fName>
                      <m:e>
                        <m:r>
                          <a:rPr lang="en-US" sz="1800" i="1">
                            <a:latin typeface="Cambria Math" panose="02040503050406030204" pitchFamily="18" charset="0"/>
                            <a:ea typeface="Cambria Math" panose="02040503050406030204" pitchFamily="18" charset="0"/>
                          </a:rPr>
                          <m:t>𝛼</m:t>
                        </m:r>
                      </m:e>
                    </m:func>
                    <m:r>
                      <a:rPr lang="en-US" sz="1800" i="1">
                        <a:latin typeface="Cambria Math" panose="02040503050406030204" pitchFamily="18" charset="0"/>
                      </a:rPr>
                      <m:t>, </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tan</m:t>
                        </m:r>
                      </m:fName>
                      <m:e>
                        <m:r>
                          <a:rPr lang="en-US" sz="1800" i="1">
                            <a:latin typeface="Cambria Math" panose="02040503050406030204" pitchFamily="18" charset="0"/>
                            <a:ea typeface="Cambria Math" panose="02040503050406030204" pitchFamily="18" charset="0"/>
                          </a:rPr>
                          <m:t>𝛼</m:t>
                        </m:r>
                      </m:e>
                    </m:func>
                    <m:r>
                      <a:rPr lang="en-US" sz="1800" i="1">
                        <a:latin typeface="Cambria Math" panose="02040503050406030204" pitchFamily="18" charset="0"/>
                      </a:rPr>
                      <m:t>, </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cot</m:t>
                        </m:r>
                      </m:fName>
                      <m:e>
                        <m:r>
                          <a:rPr lang="en-US" sz="1800" i="1">
                            <a:latin typeface="Cambria Math" panose="02040503050406030204" pitchFamily="18" charset="0"/>
                            <a:ea typeface="Cambria Math" panose="02040503050406030204" pitchFamily="18" charset="0"/>
                          </a:rPr>
                          <m:t>𝛼</m:t>
                        </m:r>
                      </m:e>
                    </m:func>
                  </m:oMath>
                </a14:m>
                <a:r>
                  <a:rPr lang="en-US" sz="1800" dirty="0">
                    <a:latin typeface="+mj-lt"/>
                  </a:rPr>
                  <a:t> theo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0</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0</m:t>
                        </m:r>
                      </m:sub>
                    </m:sSub>
                  </m:oMath>
                </a14:m>
                <a:r>
                  <a:rPr lang="en-US" sz="1800" dirty="0">
                    <a:latin typeface="+mj-lt"/>
                  </a:rPr>
                  <a:t>.</a:t>
                </a:r>
              </a:p>
            </p:txBody>
          </p:sp>
        </mc:Choice>
        <mc:Fallback xmlns="">
          <p:sp>
            <p:nvSpPr>
              <p:cNvPr id="21" name="Hộp Văn bản 20">
                <a:extLst>
                  <a:ext uri="{FF2B5EF4-FFF2-40B4-BE49-F238E27FC236}">
                    <a16:creationId xmlns:a16="http://schemas.microsoft.com/office/drawing/2014/main" id="{B5A17643-F5AB-03DF-8840-D69F34F62D53}"/>
                  </a:ext>
                </a:extLst>
              </p:cNvPr>
              <p:cNvSpPr txBox="1">
                <a:spLocks noRot="1" noChangeAspect="1" noMove="1" noResize="1" noEditPoints="1" noAdjustHandles="1" noChangeArrowheads="1" noChangeShapeType="1" noTextEdit="1"/>
              </p:cNvSpPr>
              <p:nvPr/>
            </p:nvSpPr>
            <p:spPr>
              <a:xfrm>
                <a:off x="1571243" y="5920"/>
                <a:ext cx="6707166" cy="2132507"/>
              </a:xfrm>
              <a:prstGeom prst="rect">
                <a:avLst/>
              </a:prstGeom>
              <a:blipFill>
                <a:blip r:embed="rId3"/>
                <a:stretch>
                  <a:fillRect l="-818" r="-727" b="-3714"/>
                </a:stretch>
              </a:blipFill>
            </p:spPr>
            <p:txBody>
              <a:bodyPr/>
              <a:lstStyle/>
              <a:p>
                <a:r>
                  <a:rPr lang="en-US">
                    <a:noFill/>
                  </a:rPr>
                  <a:t> </a:t>
                </a:r>
              </a:p>
            </p:txBody>
          </p:sp>
        </mc:Fallback>
      </mc:AlternateContent>
      <p:pic>
        <p:nvPicPr>
          <p:cNvPr id="22" name="Hình ảnh 21">
            <a:extLst>
              <a:ext uri="{FF2B5EF4-FFF2-40B4-BE49-F238E27FC236}">
                <a16:creationId xmlns:a16="http://schemas.microsoft.com/office/drawing/2014/main" id="{61CA7C83-2850-6B0B-8563-8F2B7E569C02}"/>
              </a:ext>
            </a:extLst>
          </p:cNvPr>
          <p:cNvPicPr>
            <a:picLocks noChangeAspect="1"/>
          </p:cNvPicPr>
          <p:nvPr/>
        </p:nvPicPr>
        <p:blipFill>
          <a:blip r:embed="rId4"/>
          <a:stretch>
            <a:fillRect/>
          </a:stretch>
        </p:blipFill>
        <p:spPr>
          <a:xfrm>
            <a:off x="5899122" y="2650429"/>
            <a:ext cx="2524472" cy="1955802"/>
          </a:xfrm>
          <a:prstGeom prst="rect">
            <a:avLst/>
          </a:prstGeom>
          <a:ln>
            <a:noFill/>
          </a:ln>
          <a:effectLst>
            <a:softEdge rad="112500"/>
          </a:effectLst>
        </p:spPr>
      </p:pic>
      <mc:AlternateContent xmlns:mc="http://schemas.openxmlformats.org/markup-compatibility/2006" xmlns:a14="http://schemas.microsoft.com/office/drawing/2010/main">
        <mc:Choice Requires="a14">
          <p:sp>
            <p:nvSpPr>
              <p:cNvPr id="23" name="Hộp Văn bản 22">
                <a:extLst>
                  <a:ext uri="{FF2B5EF4-FFF2-40B4-BE49-F238E27FC236}">
                    <a16:creationId xmlns:a16="http://schemas.microsoft.com/office/drawing/2014/main" id="{C585ABB2-0C5F-5E6A-7CAA-086979E1FF8F}"/>
                  </a:ext>
                </a:extLst>
              </p:cNvPr>
              <p:cNvSpPr txBox="1"/>
              <p:nvPr/>
            </p:nvSpPr>
            <p:spPr>
              <a:xfrm>
                <a:off x="838979" y="2571750"/>
                <a:ext cx="3459672" cy="369332"/>
              </a:xfrm>
              <a:prstGeom prst="rect">
                <a:avLst/>
              </a:prstGeom>
              <a:noFill/>
            </p:spPr>
            <p:txBody>
              <a:bodyPr wrap="square" rtlCol="0">
                <a:spAutoFit/>
              </a:bodyPr>
              <a:lstStyle/>
              <a:p>
                <a:r>
                  <a:rPr lang="en-US" sz="1800" dirty="0"/>
                  <a:t>Xét tam </a:t>
                </a:r>
                <a:r>
                  <a:rPr lang="en-US" sz="1800" dirty="0" err="1"/>
                  <a:t>giác</a:t>
                </a:r>
                <a:r>
                  <a:rPr lang="en-US" sz="1800" dirty="0"/>
                  <a:t> </a:t>
                </a:r>
                <a:r>
                  <a:rPr lang="en-US" sz="1800" dirty="0" err="1"/>
                  <a:t>vuông</a:t>
                </a:r>
                <a:r>
                  <a:rPr lang="en-US" sz="1800" dirty="0"/>
                  <a:t> </a:t>
                </a:r>
                <a14:m>
                  <m:oMath xmlns:m="http://schemas.openxmlformats.org/officeDocument/2006/math">
                    <m:r>
                      <a:rPr lang="en-US" sz="1800" i="1" dirty="0" smtClean="0">
                        <a:latin typeface="Cambria Math" panose="02040503050406030204" pitchFamily="18" charset="0"/>
                      </a:rPr>
                      <m:t>𝑂𝑀𝐻</m:t>
                    </m:r>
                  </m:oMath>
                </a14:m>
                <a:r>
                  <a:rPr lang="en-US" sz="1800" dirty="0"/>
                  <a:t>, ta </a:t>
                </a:r>
                <a:r>
                  <a:rPr lang="en-US" sz="1800" dirty="0" err="1"/>
                  <a:t>có</a:t>
                </a:r>
                <a:r>
                  <a:rPr lang="en-US" sz="1800" dirty="0"/>
                  <a:t>:</a:t>
                </a:r>
              </a:p>
            </p:txBody>
          </p:sp>
        </mc:Choice>
        <mc:Fallback xmlns="">
          <p:sp>
            <p:nvSpPr>
              <p:cNvPr id="23" name="Hộp Văn bản 22">
                <a:extLst>
                  <a:ext uri="{FF2B5EF4-FFF2-40B4-BE49-F238E27FC236}">
                    <a16:creationId xmlns:a16="http://schemas.microsoft.com/office/drawing/2014/main" id="{C585ABB2-0C5F-5E6A-7CAA-086979E1FF8F}"/>
                  </a:ext>
                </a:extLst>
              </p:cNvPr>
              <p:cNvSpPr txBox="1">
                <a:spLocks noRot="1" noChangeAspect="1" noMove="1" noResize="1" noEditPoints="1" noAdjustHandles="1" noChangeArrowheads="1" noChangeShapeType="1" noTextEdit="1"/>
              </p:cNvSpPr>
              <p:nvPr/>
            </p:nvSpPr>
            <p:spPr>
              <a:xfrm>
                <a:off x="838979" y="2571750"/>
                <a:ext cx="3459672" cy="369332"/>
              </a:xfrm>
              <a:prstGeom prst="rect">
                <a:avLst/>
              </a:prstGeom>
              <a:blipFill>
                <a:blip r:embed="rId5"/>
                <a:stretch>
                  <a:fillRect l="-1587" t="-10000" r="-35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Hộp Văn bản 23">
                <a:extLst>
                  <a:ext uri="{FF2B5EF4-FFF2-40B4-BE49-F238E27FC236}">
                    <a16:creationId xmlns:a16="http://schemas.microsoft.com/office/drawing/2014/main" id="{40ED5B48-142B-4367-325C-B5C5A40BE1B4}"/>
                  </a:ext>
                </a:extLst>
              </p:cNvPr>
              <p:cNvSpPr txBox="1"/>
              <p:nvPr/>
            </p:nvSpPr>
            <p:spPr>
              <a:xfrm>
                <a:off x="987230" y="3171505"/>
                <a:ext cx="2451128"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r>
                            <a:rPr lang="en-US" sz="1800" i="1" smtClean="0">
                              <a:latin typeface="Cambria Math" panose="02040503050406030204" pitchFamily="18" charset="0"/>
                              <a:ea typeface="Cambria Math" panose="02040503050406030204" pitchFamily="18" charset="0"/>
                            </a:rPr>
                            <m:t>𝛼</m:t>
                          </m:r>
                        </m:e>
                      </m:func>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𝑀𝐻</m:t>
                          </m:r>
                        </m:num>
                        <m:den>
                          <m:r>
                            <a:rPr lang="en-US" sz="1800" b="0" i="1" smtClean="0">
                              <a:latin typeface="Cambria Math" panose="02040503050406030204" pitchFamily="18" charset="0"/>
                            </a:rPr>
                            <m:t>𝑂𝑀</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𝑦</m:t>
                              </m:r>
                            </m:e>
                            <m:sub>
                              <m:r>
                                <a:rPr lang="en-US" sz="1800" b="0" i="1" smtClean="0">
                                  <a:latin typeface="Cambria Math" panose="02040503050406030204" pitchFamily="18" charset="0"/>
                                </a:rPr>
                                <m:t>0</m:t>
                              </m:r>
                            </m:sub>
                          </m:sSub>
                        </m:num>
                        <m:den>
                          <m:r>
                            <a:rPr lang="en-US" sz="1800" b="0" i="1" smtClean="0">
                              <a:latin typeface="Cambria Math" panose="02040503050406030204" pitchFamily="18" charset="0"/>
                            </a:rPr>
                            <m:t>1</m:t>
                          </m:r>
                        </m:den>
                      </m:f>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𝑦</m:t>
                          </m:r>
                        </m:e>
                        <m:sub>
                          <m:r>
                            <a:rPr lang="en-US" sz="1800" b="0" i="1" smtClean="0">
                              <a:latin typeface="Cambria Math" panose="02040503050406030204" pitchFamily="18" charset="0"/>
                            </a:rPr>
                            <m:t>0</m:t>
                          </m:r>
                        </m:sub>
                      </m:sSub>
                      <m:r>
                        <a:rPr lang="en-US" sz="1800" b="0" i="1" smtClean="0">
                          <a:latin typeface="Cambria Math" panose="02040503050406030204" pitchFamily="18" charset="0"/>
                        </a:rPr>
                        <m:t>;</m:t>
                      </m:r>
                    </m:oMath>
                  </m:oMathPara>
                </a14:m>
                <a:endParaRPr lang="en-US" sz="1800" dirty="0"/>
              </a:p>
            </p:txBody>
          </p:sp>
        </mc:Choice>
        <mc:Fallback xmlns="">
          <p:sp>
            <p:nvSpPr>
              <p:cNvPr id="24" name="Hộp Văn bản 23">
                <a:extLst>
                  <a:ext uri="{FF2B5EF4-FFF2-40B4-BE49-F238E27FC236}">
                    <a16:creationId xmlns:a16="http://schemas.microsoft.com/office/drawing/2014/main" id="{40ED5B48-142B-4367-325C-B5C5A40BE1B4}"/>
                  </a:ext>
                </a:extLst>
              </p:cNvPr>
              <p:cNvSpPr txBox="1">
                <a:spLocks noRot="1" noChangeAspect="1" noMove="1" noResize="1" noEditPoints="1" noAdjustHandles="1" noChangeArrowheads="1" noChangeShapeType="1" noTextEdit="1"/>
              </p:cNvSpPr>
              <p:nvPr/>
            </p:nvSpPr>
            <p:spPr>
              <a:xfrm>
                <a:off x="987230" y="3171505"/>
                <a:ext cx="2451128" cy="61093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Hộp Văn bản 24">
                <a:extLst>
                  <a:ext uri="{FF2B5EF4-FFF2-40B4-BE49-F238E27FC236}">
                    <a16:creationId xmlns:a16="http://schemas.microsoft.com/office/drawing/2014/main" id="{F4701D40-BECC-FE8A-7A3C-52E7B7155199}"/>
                  </a:ext>
                </a:extLst>
              </p:cNvPr>
              <p:cNvSpPr txBox="1"/>
              <p:nvPr/>
            </p:nvSpPr>
            <p:spPr>
              <a:xfrm>
                <a:off x="3438358" y="3169645"/>
                <a:ext cx="2524473" cy="6127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cos</m:t>
                          </m:r>
                        </m:fName>
                        <m:e>
                          <m:r>
                            <a:rPr lang="en-US" sz="1800" i="1" smtClean="0">
                              <a:latin typeface="Cambria Math" panose="02040503050406030204" pitchFamily="18" charset="0"/>
                              <a:ea typeface="Cambria Math" panose="02040503050406030204" pitchFamily="18" charset="0"/>
                            </a:rPr>
                            <m:t>𝛼</m:t>
                          </m:r>
                        </m:e>
                      </m:func>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𝑂𝐻</m:t>
                          </m:r>
                        </m:num>
                        <m:den>
                          <m:r>
                            <a:rPr lang="en-US" sz="1800" b="0" i="1" smtClean="0">
                              <a:latin typeface="Cambria Math" panose="02040503050406030204" pitchFamily="18" charset="0"/>
                            </a:rPr>
                            <m:t>𝑂𝑀</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0</m:t>
                              </m:r>
                            </m:sub>
                          </m:sSub>
                        </m:num>
                        <m:den>
                          <m:r>
                            <a:rPr lang="en-US" sz="1800" b="0" i="1" smtClean="0">
                              <a:latin typeface="Cambria Math" panose="02040503050406030204" pitchFamily="18" charset="0"/>
                            </a:rPr>
                            <m:t>1</m:t>
                          </m:r>
                        </m:den>
                      </m:f>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0</m:t>
                          </m:r>
                        </m:sub>
                      </m:sSub>
                      <m:r>
                        <a:rPr lang="en-US" sz="1800" b="0" i="1" smtClean="0">
                          <a:latin typeface="Cambria Math" panose="02040503050406030204" pitchFamily="18" charset="0"/>
                        </a:rPr>
                        <m:t>;</m:t>
                      </m:r>
                    </m:oMath>
                  </m:oMathPara>
                </a14:m>
                <a:endParaRPr lang="en-US" sz="1800" dirty="0"/>
              </a:p>
            </p:txBody>
          </p:sp>
        </mc:Choice>
        <mc:Fallback xmlns="">
          <p:sp>
            <p:nvSpPr>
              <p:cNvPr id="25" name="Hộp Văn bản 24">
                <a:extLst>
                  <a:ext uri="{FF2B5EF4-FFF2-40B4-BE49-F238E27FC236}">
                    <a16:creationId xmlns:a16="http://schemas.microsoft.com/office/drawing/2014/main" id="{F4701D40-BECC-FE8A-7A3C-52E7B7155199}"/>
                  </a:ext>
                </a:extLst>
              </p:cNvPr>
              <p:cNvSpPr txBox="1">
                <a:spLocks noRot="1" noChangeAspect="1" noMove="1" noResize="1" noEditPoints="1" noAdjustHandles="1" noChangeArrowheads="1" noChangeShapeType="1" noTextEdit="1"/>
              </p:cNvSpPr>
              <p:nvPr/>
            </p:nvSpPr>
            <p:spPr>
              <a:xfrm>
                <a:off x="3438358" y="3169645"/>
                <a:ext cx="2524473" cy="61279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Hộp Văn bản 26">
                <a:extLst>
                  <a:ext uri="{FF2B5EF4-FFF2-40B4-BE49-F238E27FC236}">
                    <a16:creationId xmlns:a16="http://schemas.microsoft.com/office/drawing/2014/main" id="{9A3722A6-85C0-347C-2C36-5F0FC59623BC}"/>
                  </a:ext>
                </a:extLst>
              </p:cNvPr>
              <p:cNvSpPr txBox="1"/>
              <p:nvPr/>
            </p:nvSpPr>
            <p:spPr>
              <a:xfrm>
                <a:off x="966601" y="4093874"/>
                <a:ext cx="2091697" cy="65793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r>
                            <m:rPr>
                              <m:sty m:val="p"/>
                            </m:rPr>
                            <a:rPr lang="en-US" sz="1800" b="0" i="0" smtClean="0">
                              <a:latin typeface="Cambria Math" panose="02040503050406030204" pitchFamily="18" charset="0"/>
                            </a:rPr>
                            <m:t>tan</m:t>
                          </m:r>
                        </m:fName>
                        <m:e>
                          <m:r>
                            <a:rPr lang="en-US" sz="1800" i="1" smtClean="0">
                              <a:latin typeface="Cambria Math" panose="02040503050406030204" pitchFamily="18" charset="0"/>
                              <a:ea typeface="Cambria Math" panose="02040503050406030204" pitchFamily="18" charset="0"/>
                            </a:rPr>
                            <m:t>𝛼</m:t>
                          </m:r>
                        </m:e>
                      </m:func>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𝑀𝐻</m:t>
                          </m:r>
                        </m:num>
                        <m:den>
                          <m:r>
                            <a:rPr lang="en-US" sz="1800" b="0" i="1" smtClean="0">
                              <a:latin typeface="Cambria Math" panose="02040503050406030204" pitchFamily="18" charset="0"/>
                            </a:rPr>
                            <m:t>𝑂𝐻</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𝑦</m:t>
                              </m:r>
                            </m:e>
                            <m:sub>
                              <m:r>
                                <a:rPr lang="en-US" sz="1800" b="0" i="1" smtClean="0">
                                  <a:latin typeface="Cambria Math" panose="02040503050406030204" pitchFamily="18" charset="0"/>
                                </a:rPr>
                                <m:t>0</m:t>
                              </m:r>
                            </m:sub>
                          </m:sSub>
                        </m:num>
                        <m:den>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0</m:t>
                              </m:r>
                            </m:sub>
                          </m:sSub>
                        </m:den>
                      </m:f>
                      <m:r>
                        <a:rPr lang="en-US" sz="1800" b="0" i="1" smtClean="0">
                          <a:latin typeface="Cambria Math" panose="02040503050406030204" pitchFamily="18" charset="0"/>
                        </a:rPr>
                        <m:t>;</m:t>
                      </m:r>
                    </m:oMath>
                  </m:oMathPara>
                </a14:m>
                <a:endParaRPr lang="en-US" sz="1800" dirty="0"/>
              </a:p>
            </p:txBody>
          </p:sp>
        </mc:Choice>
        <mc:Fallback xmlns="">
          <p:sp>
            <p:nvSpPr>
              <p:cNvPr id="27" name="Hộp Văn bản 26">
                <a:extLst>
                  <a:ext uri="{FF2B5EF4-FFF2-40B4-BE49-F238E27FC236}">
                    <a16:creationId xmlns:a16="http://schemas.microsoft.com/office/drawing/2014/main" id="{9A3722A6-85C0-347C-2C36-5F0FC59623BC}"/>
                  </a:ext>
                </a:extLst>
              </p:cNvPr>
              <p:cNvSpPr txBox="1">
                <a:spLocks noRot="1" noChangeAspect="1" noMove="1" noResize="1" noEditPoints="1" noAdjustHandles="1" noChangeArrowheads="1" noChangeShapeType="1" noTextEdit="1"/>
              </p:cNvSpPr>
              <p:nvPr/>
            </p:nvSpPr>
            <p:spPr>
              <a:xfrm>
                <a:off x="966601" y="4093874"/>
                <a:ext cx="2091697" cy="65793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Hộp Văn bản 27">
                <a:extLst>
                  <a:ext uri="{FF2B5EF4-FFF2-40B4-BE49-F238E27FC236}">
                    <a16:creationId xmlns:a16="http://schemas.microsoft.com/office/drawing/2014/main" id="{CC70E1F2-8199-6A72-E988-FBDCC0D2C11B}"/>
                  </a:ext>
                </a:extLst>
              </p:cNvPr>
              <p:cNvSpPr txBox="1"/>
              <p:nvPr/>
            </p:nvSpPr>
            <p:spPr>
              <a:xfrm>
                <a:off x="2956946" y="4093874"/>
                <a:ext cx="2091697" cy="683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r>
                            <m:rPr>
                              <m:sty m:val="p"/>
                            </m:rPr>
                            <a:rPr lang="en-US" sz="1800" b="0" i="0" smtClean="0">
                              <a:latin typeface="Cambria Math" panose="02040503050406030204" pitchFamily="18" charset="0"/>
                            </a:rPr>
                            <m:t>cot</m:t>
                          </m:r>
                        </m:fName>
                        <m:e>
                          <m:r>
                            <a:rPr lang="en-US" sz="1800" i="1" smtClean="0">
                              <a:latin typeface="Cambria Math" panose="02040503050406030204" pitchFamily="18" charset="0"/>
                              <a:ea typeface="Cambria Math" panose="02040503050406030204" pitchFamily="18" charset="0"/>
                            </a:rPr>
                            <m:t>𝛼</m:t>
                          </m:r>
                        </m:e>
                      </m:func>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𝑂𝐻</m:t>
                          </m:r>
                        </m:num>
                        <m:den>
                          <m:r>
                            <a:rPr lang="en-US" sz="1800" b="0" i="1" smtClean="0">
                              <a:latin typeface="Cambria Math" panose="02040503050406030204" pitchFamily="18" charset="0"/>
                            </a:rPr>
                            <m:t>𝑀𝐻</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0</m:t>
                              </m:r>
                            </m:sub>
                          </m:sSub>
                        </m:num>
                        <m:den>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𝑦</m:t>
                              </m:r>
                            </m:e>
                            <m:sub>
                              <m:r>
                                <a:rPr lang="en-US" sz="1800" b="0" i="1" smtClean="0">
                                  <a:latin typeface="Cambria Math" panose="02040503050406030204" pitchFamily="18" charset="0"/>
                                </a:rPr>
                                <m:t>0</m:t>
                              </m:r>
                            </m:sub>
                          </m:sSub>
                        </m:den>
                      </m:f>
                      <m:r>
                        <a:rPr lang="en-US" sz="1800" b="0" i="1" smtClean="0">
                          <a:latin typeface="Cambria Math" panose="02040503050406030204" pitchFamily="18" charset="0"/>
                        </a:rPr>
                        <m:t>;</m:t>
                      </m:r>
                    </m:oMath>
                  </m:oMathPara>
                </a14:m>
                <a:endParaRPr lang="en-US" sz="1800" dirty="0"/>
              </a:p>
            </p:txBody>
          </p:sp>
        </mc:Choice>
        <mc:Fallback xmlns="">
          <p:sp>
            <p:nvSpPr>
              <p:cNvPr id="28" name="Hộp Văn bản 27">
                <a:extLst>
                  <a:ext uri="{FF2B5EF4-FFF2-40B4-BE49-F238E27FC236}">
                    <a16:creationId xmlns:a16="http://schemas.microsoft.com/office/drawing/2014/main" id="{CC70E1F2-8199-6A72-E988-FBDCC0D2C11B}"/>
                  </a:ext>
                </a:extLst>
              </p:cNvPr>
              <p:cNvSpPr txBox="1">
                <a:spLocks noRot="1" noChangeAspect="1" noMove="1" noResize="1" noEditPoints="1" noAdjustHandles="1" noChangeArrowheads="1" noChangeShapeType="1" noTextEdit="1"/>
              </p:cNvSpPr>
              <p:nvPr/>
            </p:nvSpPr>
            <p:spPr>
              <a:xfrm>
                <a:off x="2956946" y="4093874"/>
                <a:ext cx="2091697" cy="683649"/>
              </a:xfrm>
              <a:prstGeom prst="rect">
                <a:avLst/>
              </a:prstGeom>
              <a:blipFill>
                <a:blip r:embed="rId9"/>
                <a:stretch>
                  <a:fillRect/>
                </a:stretch>
              </a:blipFill>
            </p:spPr>
            <p:txBody>
              <a:bodyPr/>
              <a:lstStyle/>
              <a:p>
                <a:r>
                  <a:rPr lang="en-US">
                    <a:noFill/>
                  </a:rPr>
                  <a:t> </a:t>
                </a:r>
              </a:p>
            </p:txBody>
          </p:sp>
        </mc:Fallback>
      </mc:AlternateContent>
      <p:sp>
        <p:nvSpPr>
          <p:cNvPr id="2" name="Hộp Văn bản 1">
            <a:extLst>
              <a:ext uri="{FF2B5EF4-FFF2-40B4-BE49-F238E27FC236}">
                <a16:creationId xmlns:a16="http://schemas.microsoft.com/office/drawing/2014/main" id="{BD9F52A0-BA6C-653C-741B-68908B3797DF}"/>
              </a:ext>
            </a:extLst>
          </p:cNvPr>
          <p:cNvSpPr txBox="1"/>
          <p:nvPr/>
        </p:nvSpPr>
        <p:spPr>
          <a:xfrm>
            <a:off x="4022445" y="2193139"/>
            <a:ext cx="779821"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3" grpId="0"/>
      <p:bldP spid="24" grpId="0"/>
      <p:bldP spid="25" grpId="0"/>
      <p:bldP spid="27" grpId="0"/>
      <p:bldP spid="28"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1"/>
        <p:cNvGrpSpPr/>
        <p:nvPr/>
      </p:nvGrpSpPr>
      <p:grpSpPr>
        <a:xfrm>
          <a:off x="0" y="0"/>
          <a:ext cx="0" cy="0"/>
          <a:chOff x="0" y="0"/>
          <a:chExt cx="0" cy="0"/>
        </a:xfrm>
      </p:grpSpPr>
      <p:grpSp>
        <p:nvGrpSpPr>
          <p:cNvPr id="1814" name="Google Shape;1814;p32"/>
          <p:cNvGrpSpPr/>
          <p:nvPr/>
        </p:nvGrpSpPr>
        <p:grpSpPr>
          <a:xfrm>
            <a:off x="192882" y="178593"/>
            <a:ext cx="1974118" cy="843119"/>
            <a:chOff x="2924347" y="964250"/>
            <a:chExt cx="4643328" cy="2491218"/>
          </a:xfrm>
        </p:grpSpPr>
        <p:sp>
          <p:nvSpPr>
            <p:cNvPr id="1815" name="Google Shape;1815;p32"/>
            <p:cNvSpPr/>
            <p:nvPr/>
          </p:nvSpPr>
          <p:spPr>
            <a:xfrm>
              <a:off x="2924347" y="2327399"/>
              <a:ext cx="1161174" cy="945631"/>
            </a:xfrm>
            <a:custGeom>
              <a:avLst/>
              <a:gdLst/>
              <a:ahLst/>
              <a:cxnLst/>
              <a:rect l="l" t="t" r="r" b="b"/>
              <a:pathLst>
                <a:path w="15235" h="12407" extrusionOk="0">
                  <a:moveTo>
                    <a:pt x="15188" y="1"/>
                  </a:moveTo>
                  <a:lnTo>
                    <a:pt x="12817" y="1027"/>
                  </a:lnTo>
                  <a:lnTo>
                    <a:pt x="753" y="10696"/>
                  </a:lnTo>
                  <a:lnTo>
                    <a:pt x="548" y="10878"/>
                  </a:lnTo>
                  <a:lnTo>
                    <a:pt x="115" y="11220"/>
                  </a:lnTo>
                  <a:lnTo>
                    <a:pt x="46" y="11312"/>
                  </a:lnTo>
                  <a:lnTo>
                    <a:pt x="1" y="11448"/>
                  </a:lnTo>
                  <a:lnTo>
                    <a:pt x="23" y="11562"/>
                  </a:lnTo>
                  <a:lnTo>
                    <a:pt x="69" y="11676"/>
                  </a:lnTo>
                  <a:lnTo>
                    <a:pt x="571" y="12292"/>
                  </a:lnTo>
                  <a:lnTo>
                    <a:pt x="616" y="12338"/>
                  </a:lnTo>
                  <a:lnTo>
                    <a:pt x="685" y="12383"/>
                  </a:lnTo>
                  <a:lnTo>
                    <a:pt x="753" y="12406"/>
                  </a:lnTo>
                  <a:lnTo>
                    <a:pt x="822" y="12406"/>
                  </a:lnTo>
                  <a:lnTo>
                    <a:pt x="913" y="12383"/>
                  </a:lnTo>
                  <a:lnTo>
                    <a:pt x="1004" y="12338"/>
                  </a:lnTo>
                  <a:lnTo>
                    <a:pt x="1437" y="11996"/>
                  </a:lnTo>
                  <a:lnTo>
                    <a:pt x="1665" y="11813"/>
                  </a:lnTo>
                  <a:lnTo>
                    <a:pt x="13706" y="2144"/>
                  </a:lnTo>
                  <a:lnTo>
                    <a:pt x="15234" y="46"/>
                  </a:lnTo>
                  <a:lnTo>
                    <a:pt x="15188"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2"/>
            <p:cNvSpPr/>
            <p:nvPr/>
          </p:nvSpPr>
          <p:spPr>
            <a:xfrm>
              <a:off x="2924347" y="2327399"/>
              <a:ext cx="1161174" cy="945631"/>
            </a:xfrm>
            <a:custGeom>
              <a:avLst/>
              <a:gdLst/>
              <a:ahLst/>
              <a:cxnLst/>
              <a:rect l="l" t="t" r="r" b="b"/>
              <a:pathLst>
                <a:path w="15235" h="12407" fill="none" extrusionOk="0">
                  <a:moveTo>
                    <a:pt x="15188" y="1"/>
                  </a:moveTo>
                  <a:lnTo>
                    <a:pt x="12817" y="1027"/>
                  </a:lnTo>
                  <a:lnTo>
                    <a:pt x="753" y="10696"/>
                  </a:lnTo>
                  <a:lnTo>
                    <a:pt x="548" y="10878"/>
                  </a:lnTo>
                  <a:lnTo>
                    <a:pt x="115" y="11220"/>
                  </a:lnTo>
                  <a:lnTo>
                    <a:pt x="115" y="11220"/>
                  </a:lnTo>
                  <a:lnTo>
                    <a:pt x="46" y="11312"/>
                  </a:lnTo>
                  <a:lnTo>
                    <a:pt x="1" y="11448"/>
                  </a:lnTo>
                  <a:lnTo>
                    <a:pt x="23" y="11562"/>
                  </a:lnTo>
                  <a:lnTo>
                    <a:pt x="69" y="11676"/>
                  </a:lnTo>
                  <a:lnTo>
                    <a:pt x="571" y="12292"/>
                  </a:lnTo>
                  <a:lnTo>
                    <a:pt x="571" y="12292"/>
                  </a:lnTo>
                  <a:lnTo>
                    <a:pt x="616" y="12338"/>
                  </a:lnTo>
                  <a:lnTo>
                    <a:pt x="685" y="12383"/>
                  </a:lnTo>
                  <a:lnTo>
                    <a:pt x="753" y="12406"/>
                  </a:lnTo>
                  <a:lnTo>
                    <a:pt x="822" y="12406"/>
                  </a:lnTo>
                  <a:lnTo>
                    <a:pt x="822" y="12406"/>
                  </a:lnTo>
                  <a:lnTo>
                    <a:pt x="913" y="12383"/>
                  </a:lnTo>
                  <a:lnTo>
                    <a:pt x="1004" y="12338"/>
                  </a:lnTo>
                  <a:lnTo>
                    <a:pt x="1437" y="11996"/>
                  </a:lnTo>
                  <a:lnTo>
                    <a:pt x="1665" y="11813"/>
                  </a:lnTo>
                  <a:lnTo>
                    <a:pt x="13706" y="2144"/>
                  </a:lnTo>
                  <a:lnTo>
                    <a:pt x="15234" y="46"/>
                  </a:lnTo>
                  <a:lnTo>
                    <a:pt x="15234" y="46"/>
                  </a:lnTo>
                  <a:lnTo>
                    <a:pt x="15188" y="1"/>
                  </a:lnTo>
                  <a:lnTo>
                    <a:pt x="15188" y="1"/>
                  </a:lnTo>
                  <a:lnTo>
                    <a:pt x="1518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2"/>
            <p:cNvSpPr/>
            <p:nvPr/>
          </p:nvSpPr>
          <p:spPr>
            <a:xfrm>
              <a:off x="4081906" y="2323893"/>
              <a:ext cx="7012" cy="7088"/>
            </a:xfrm>
            <a:custGeom>
              <a:avLst/>
              <a:gdLst/>
              <a:ahLst/>
              <a:cxnLst/>
              <a:rect l="l" t="t" r="r" b="b"/>
              <a:pathLst>
                <a:path w="92" h="93" extrusionOk="0">
                  <a:moveTo>
                    <a:pt x="92" y="1"/>
                  </a:moveTo>
                  <a:lnTo>
                    <a:pt x="0" y="47"/>
                  </a:lnTo>
                  <a:lnTo>
                    <a:pt x="46" y="92"/>
                  </a:lnTo>
                  <a:lnTo>
                    <a:pt x="92" y="1"/>
                  </a:lnTo>
                  <a:close/>
                </a:path>
              </a:pathLst>
            </a:custGeom>
            <a:solidFill>
              <a:srgbClr val="56A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2"/>
            <p:cNvSpPr/>
            <p:nvPr/>
          </p:nvSpPr>
          <p:spPr>
            <a:xfrm>
              <a:off x="4081906" y="2323893"/>
              <a:ext cx="7012" cy="7088"/>
            </a:xfrm>
            <a:custGeom>
              <a:avLst/>
              <a:gdLst/>
              <a:ahLst/>
              <a:cxnLst/>
              <a:rect l="l" t="t" r="r" b="b"/>
              <a:pathLst>
                <a:path w="92" h="93" fill="none" extrusionOk="0">
                  <a:moveTo>
                    <a:pt x="92" y="1"/>
                  </a:moveTo>
                  <a:lnTo>
                    <a:pt x="0" y="47"/>
                  </a:lnTo>
                  <a:lnTo>
                    <a:pt x="0" y="47"/>
                  </a:lnTo>
                  <a:lnTo>
                    <a:pt x="0" y="47"/>
                  </a:lnTo>
                  <a:lnTo>
                    <a:pt x="0" y="47"/>
                  </a:lnTo>
                  <a:lnTo>
                    <a:pt x="46" y="92"/>
                  </a:lnTo>
                  <a:lnTo>
                    <a:pt x="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2"/>
            <p:cNvSpPr/>
            <p:nvPr/>
          </p:nvSpPr>
          <p:spPr>
            <a:xfrm>
              <a:off x="3127690" y="3323307"/>
              <a:ext cx="95729" cy="88717"/>
            </a:xfrm>
            <a:custGeom>
              <a:avLst/>
              <a:gdLst/>
              <a:ahLst/>
              <a:cxnLst/>
              <a:rect l="l" t="t" r="r" b="b"/>
              <a:pathLst>
                <a:path w="1256" h="1164" extrusionOk="0">
                  <a:moveTo>
                    <a:pt x="183" y="0"/>
                  </a:moveTo>
                  <a:lnTo>
                    <a:pt x="1" y="229"/>
                  </a:lnTo>
                  <a:lnTo>
                    <a:pt x="1073" y="1164"/>
                  </a:lnTo>
                  <a:lnTo>
                    <a:pt x="1255" y="935"/>
                  </a:lnTo>
                  <a:lnTo>
                    <a:pt x="1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2"/>
            <p:cNvSpPr/>
            <p:nvPr/>
          </p:nvSpPr>
          <p:spPr>
            <a:xfrm>
              <a:off x="3094688" y="3340684"/>
              <a:ext cx="114784" cy="109601"/>
            </a:xfrm>
            <a:custGeom>
              <a:avLst/>
              <a:gdLst/>
              <a:ahLst/>
              <a:cxnLst/>
              <a:rect l="l" t="t" r="r" b="b"/>
              <a:pathLst>
                <a:path w="1506" h="1438" extrusionOk="0">
                  <a:moveTo>
                    <a:pt x="434" y="1"/>
                  </a:moveTo>
                  <a:lnTo>
                    <a:pt x="92" y="411"/>
                  </a:lnTo>
                  <a:lnTo>
                    <a:pt x="23" y="502"/>
                  </a:lnTo>
                  <a:lnTo>
                    <a:pt x="1" y="639"/>
                  </a:lnTo>
                  <a:lnTo>
                    <a:pt x="46" y="753"/>
                  </a:lnTo>
                  <a:lnTo>
                    <a:pt x="115" y="844"/>
                  </a:lnTo>
                  <a:lnTo>
                    <a:pt x="707" y="1369"/>
                  </a:lnTo>
                  <a:lnTo>
                    <a:pt x="821" y="1437"/>
                  </a:lnTo>
                  <a:lnTo>
                    <a:pt x="935" y="1437"/>
                  </a:lnTo>
                  <a:lnTo>
                    <a:pt x="1050" y="1414"/>
                  </a:lnTo>
                  <a:lnTo>
                    <a:pt x="1164" y="1346"/>
                  </a:lnTo>
                  <a:lnTo>
                    <a:pt x="1506" y="936"/>
                  </a:lnTo>
                  <a:lnTo>
                    <a:pt x="434"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2"/>
            <p:cNvSpPr/>
            <p:nvPr/>
          </p:nvSpPr>
          <p:spPr>
            <a:xfrm>
              <a:off x="3916747" y="2323893"/>
              <a:ext cx="172175" cy="186123"/>
            </a:xfrm>
            <a:custGeom>
              <a:avLst/>
              <a:gdLst/>
              <a:ahLst/>
              <a:cxnLst/>
              <a:rect l="l" t="t" r="r" b="b"/>
              <a:pathLst>
                <a:path w="2259" h="2442" extrusionOk="0">
                  <a:moveTo>
                    <a:pt x="2259" y="1"/>
                  </a:moveTo>
                  <a:lnTo>
                    <a:pt x="1" y="1506"/>
                  </a:lnTo>
                  <a:lnTo>
                    <a:pt x="1073" y="2441"/>
                  </a:lnTo>
                  <a:lnTo>
                    <a:pt x="2259" y="1"/>
                  </a:lnTo>
                  <a:close/>
                </a:path>
              </a:pathLst>
            </a:custGeom>
            <a:solidFill>
              <a:srgbClr val="F2C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2"/>
            <p:cNvSpPr/>
            <p:nvPr/>
          </p:nvSpPr>
          <p:spPr>
            <a:xfrm>
              <a:off x="3141637" y="2438674"/>
              <a:ext cx="856913" cy="955996"/>
            </a:xfrm>
            <a:custGeom>
              <a:avLst/>
              <a:gdLst/>
              <a:ahLst/>
              <a:cxnLst/>
              <a:rect l="l" t="t" r="r" b="b"/>
              <a:pathLst>
                <a:path w="11243" h="12543" extrusionOk="0">
                  <a:moveTo>
                    <a:pt x="10171" y="0"/>
                  </a:moveTo>
                  <a:lnTo>
                    <a:pt x="0" y="11607"/>
                  </a:lnTo>
                  <a:lnTo>
                    <a:pt x="1072" y="12542"/>
                  </a:lnTo>
                  <a:lnTo>
                    <a:pt x="11243" y="935"/>
                  </a:lnTo>
                  <a:lnTo>
                    <a:pt x="11220" y="867"/>
                  </a:lnTo>
                  <a:lnTo>
                    <a:pt x="11152" y="707"/>
                  </a:lnTo>
                  <a:lnTo>
                    <a:pt x="11038" y="502"/>
                  </a:lnTo>
                  <a:lnTo>
                    <a:pt x="10946" y="411"/>
                  </a:lnTo>
                  <a:lnTo>
                    <a:pt x="10855" y="296"/>
                  </a:lnTo>
                  <a:lnTo>
                    <a:pt x="10741" y="205"/>
                  </a:lnTo>
                  <a:lnTo>
                    <a:pt x="10627" y="137"/>
                  </a:lnTo>
                  <a:lnTo>
                    <a:pt x="10422" y="46"/>
                  </a:lnTo>
                  <a:lnTo>
                    <a:pt x="1023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2"/>
            <p:cNvSpPr/>
            <p:nvPr/>
          </p:nvSpPr>
          <p:spPr>
            <a:xfrm>
              <a:off x="4040216" y="2323893"/>
              <a:ext cx="48703" cy="53962"/>
            </a:xfrm>
            <a:custGeom>
              <a:avLst/>
              <a:gdLst/>
              <a:ahLst/>
              <a:cxnLst/>
              <a:rect l="l" t="t" r="r" b="b"/>
              <a:pathLst>
                <a:path w="639" h="708" extrusionOk="0">
                  <a:moveTo>
                    <a:pt x="639" y="1"/>
                  </a:moveTo>
                  <a:lnTo>
                    <a:pt x="0" y="434"/>
                  </a:lnTo>
                  <a:lnTo>
                    <a:pt x="297" y="708"/>
                  </a:lnTo>
                  <a:lnTo>
                    <a:pt x="639" y="1"/>
                  </a:lnTo>
                  <a:close/>
                </a:path>
              </a:pathLst>
            </a:custGeom>
            <a:solidFill>
              <a:srgbClr val="E85D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2"/>
            <p:cNvSpPr/>
            <p:nvPr/>
          </p:nvSpPr>
          <p:spPr>
            <a:xfrm>
              <a:off x="3141637" y="2438674"/>
              <a:ext cx="810040" cy="907293"/>
            </a:xfrm>
            <a:custGeom>
              <a:avLst/>
              <a:gdLst/>
              <a:ahLst/>
              <a:cxnLst/>
              <a:rect l="l" t="t" r="r" b="b"/>
              <a:pathLst>
                <a:path w="10628" h="11904" extrusionOk="0">
                  <a:moveTo>
                    <a:pt x="10171" y="0"/>
                  </a:moveTo>
                  <a:lnTo>
                    <a:pt x="0" y="11607"/>
                  </a:lnTo>
                  <a:lnTo>
                    <a:pt x="342" y="11904"/>
                  </a:lnTo>
                  <a:lnTo>
                    <a:pt x="10627" y="137"/>
                  </a:lnTo>
                  <a:lnTo>
                    <a:pt x="10467" y="68"/>
                  </a:lnTo>
                  <a:lnTo>
                    <a:pt x="10308" y="23"/>
                  </a:lnTo>
                  <a:lnTo>
                    <a:pt x="10171" y="0"/>
                  </a:lnTo>
                  <a:close/>
                </a:path>
              </a:pathLst>
            </a:custGeom>
            <a:solidFill>
              <a:srgbClr val="F3C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2"/>
            <p:cNvSpPr/>
            <p:nvPr/>
          </p:nvSpPr>
          <p:spPr>
            <a:xfrm>
              <a:off x="3198951" y="2476858"/>
              <a:ext cx="799598" cy="917811"/>
            </a:xfrm>
            <a:custGeom>
              <a:avLst/>
              <a:gdLst/>
              <a:ahLst/>
              <a:cxnLst/>
              <a:rect l="l" t="t" r="r" b="b"/>
              <a:pathLst>
                <a:path w="10491" h="12042" extrusionOk="0">
                  <a:moveTo>
                    <a:pt x="10286" y="1"/>
                  </a:moveTo>
                  <a:lnTo>
                    <a:pt x="1" y="11768"/>
                  </a:lnTo>
                  <a:lnTo>
                    <a:pt x="320" y="12041"/>
                  </a:lnTo>
                  <a:lnTo>
                    <a:pt x="10491" y="434"/>
                  </a:lnTo>
                  <a:lnTo>
                    <a:pt x="10445" y="297"/>
                  </a:lnTo>
                  <a:lnTo>
                    <a:pt x="10377" y="160"/>
                  </a:lnTo>
                  <a:lnTo>
                    <a:pt x="10286" y="1"/>
                  </a:lnTo>
                  <a:close/>
                </a:path>
              </a:pathLst>
            </a:custGeom>
            <a:solidFill>
              <a:srgbClr val="F3C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2"/>
            <p:cNvSpPr/>
            <p:nvPr/>
          </p:nvSpPr>
          <p:spPr>
            <a:xfrm>
              <a:off x="3124260" y="3319801"/>
              <a:ext cx="102589" cy="95729"/>
            </a:xfrm>
            <a:custGeom>
              <a:avLst/>
              <a:gdLst/>
              <a:ahLst/>
              <a:cxnLst/>
              <a:rect l="l" t="t" r="r" b="b"/>
              <a:pathLst>
                <a:path w="1346" h="1256" extrusionOk="0">
                  <a:moveTo>
                    <a:pt x="251" y="115"/>
                  </a:moveTo>
                  <a:lnTo>
                    <a:pt x="1254" y="1004"/>
                  </a:lnTo>
                  <a:lnTo>
                    <a:pt x="1115" y="1164"/>
                  </a:lnTo>
                  <a:lnTo>
                    <a:pt x="114" y="275"/>
                  </a:lnTo>
                  <a:lnTo>
                    <a:pt x="251" y="115"/>
                  </a:lnTo>
                  <a:close/>
                  <a:moveTo>
                    <a:pt x="228" y="1"/>
                  </a:moveTo>
                  <a:lnTo>
                    <a:pt x="205" y="24"/>
                  </a:lnTo>
                  <a:lnTo>
                    <a:pt x="23" y="252"/>
                  </a:lnTo>
                  <a:lnTo>
                    <a:pt x="0" y="275"/>
                  </a:lnTo>
                  <a:lnTo>
                    <a:pt x="23" y="297"/>
                  </a:lnTo>
                  <a:lnTo>
                    <a:pt x="1095" y="1255"/>
                  </a:lnTo>
                  <a:lnTo>
                    <a:pt x="1118" y="1255"/>
                  </a:lnTo>
                  <a:lnTo>
                    <a:pt x="1163" y="1232"/>
                  </a:lnTo>
                  <a:lnTo>
                    <a:pt x="1346" y="1027"/>
                  </a:lnTo>
                  <a:lnTo>
                    <a:pt x="1346" y="981"/>
                  </a:lnTo>
                  <a:lnTo>
                    <a:pt x="1346" y="959"/>
                  </a:lnTo>
                  <a:lnTo>
                    <a:pt x="274" y="24"/>
                  </a:lnTo>
                  <a:lnTo>
                    <a:pt x="22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2"/>
            <p:cNvSpPr/>
            <p:nvPr/>
          </p:nvSpPr>
          <p:spPr>
            <a:xfrm>
              <a:off x="3092935" y="3337178"/>
              <a:ext cx="120043" cy="118290"/>
            </a:xfrm>
            <a:custGeom>
              <a:avLst/>
              <a:gdLst/>
              <a:ahLst/>
              <a:cxnLst/>
              <a:rect l="l" t="t" r="r" b="b"/>
              <a:pathLst>
                <a:path w="1575" h="1552" extrusionOk="0">
                  <a:moveTo>
                    <a:pt x="457" y="1"/>
                  </a:moveTo>
                  <a:lnTo>
                    <a:pt x="434" y="24"/>
                  </a:lnTo>
                  <a:lnTo>
                    <a:pt x="69" y="411"/>
                  </a:lnTo>
                  <a:lnTo>
                    <a:pt x="69" y="457"/>
                  </a:lnTo>
                  <a:lnTo>
                    <a:pt x="69" y="480"/>
                  </a:lnTo>
                  <a:lnTo>
                    <a:pt x="115" y="503"/>
                  </a:lnTo>
                  <a:lnTo>
                    <a:pt x="138" y="480"/>
                  </a:lnTo>
                  <a:lnTo>
                    <a:pt x="457" y="115"/>
                  </a:lnTo>
                  <a:lnTo>
                    <a:pt x="1460" y="982"/>
                  </a:lnTo>
                  <a:lnTo>
                    <a:pt x="1141" y="1346"/>
                  </a:lnTo>
                  <a:lnTo>
                    <a:pt x="1050" y="1415"/>
                  </a:lnTo>
                  <a:lnTo>
                    <a:pt x="936" y="1460"/>
                  </a:lnTo>
                  <a:lnTo>
                    <a:pt x="844" y="1438"/>
                  </a:lnTo>
                  <a:lnTo>
                    <a:pt x="753" y="1392"/>
                  </a:lnTo>
                  <a:lnTo>
                    <a:pt x="160" y="867"/>
                  </a:lnTo>
                  <a:lnTo>
                    <a:pt x="115" y="799"/>
                  </a:lnTo>
                  <a:lnTo>
                    <a:pt x="92" y="753"/>
                  </a:lnTo>
                  <a:lnTo>
                    <a:pt x="69" y="731"/>
                  </a:lnTo>
                  <a:lnTo>
                    <a:pt x="24" y="708"/>
                  </a:lnTo>
                  <a:lnTo>
                    <a:pt x="1" y="731"/>
                  </a:lnTo>
                  <a:lnTo>
                    <a:pt x="1" y="776"/>
                  </a:lnTo>
                  <a:lnTo>
                    <a:pt x="46" y="867"/>
                  </a:lnTo>
                  <a:lnTo>
                    <a:pt x="115" y="936"/>
                  </a:lnTo>
                  <a:lnTo>
                    <a:pt x="708" y="1460"/>
                  </a:lnTo>
                  <a:lnTo>
                    <a:pt x="822" y="1529"/>
                  </a:lnTo>
                  <a:lnTo>
                    <a:pt x="936" y="1552"/>
                  </a:lnTo>
                  <a:lnTo>
                    <a:pt x="1004" y="1529"/>
                  </a:lnTo>
                  <a:lnTo>
                    <a:pt x="1095" y="1506"/>
                  </a:lnTo>
                  <a:lnTo>
                    <a:pt x="1164" y="1460"/>
                  </a:lnTo>
                  <a:lnTo>
                    <a:pt x="1209" y="1415"/>
                  </a:lnTo>
                  <a:lnTo>
                    <a:pt x="1574" y="1004"/>
                  </a:lnTo>
                  <a:lnTo>
                    <a:pt x="1574" y="982"/>
                  </a:lnTo>
                  <a:lnTo>
                    <a:pt x="1551" y="959"/>
                  </a:lnTo>
                  <a:lnTo>
                    <a:pt x="480"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2"/>
            <p:cNvSpPr/>
            <p:nvPr/>
          </p:nvSpPr>
          <p:spPr>
            <a:xfrm>
              <a:off x="3981073" y="2320463"/>
              <a:ext cx="111354" cy="192983"/>
            </a:xfrm>
            <a:custGeom>
              <a:avLst/>
              <a:gdLst/>
              <a:ahLst/>
              <a:cxnLst/>
              <a:rect l="l" t="t" r="r" b="b"/>
              <a:pathLst>
                <a:path w="1461" h="2532" extrusionOk="0">
                  <a:moveTo>
                    <a:pt x="1415" y="0"/>
                  </a:moveTo>
                  <a:lnTo>
                    <a:pt x="1392" y="23"/>
                  </a:lnTo>
                  <a:lnTo>
                    <a:pt x="24" y="912"/>
                  </a:lnTo>
                  <a:lnTo>
                    <a:pt x="1" y="958"/>
                  </a:lnTo>
                  <a:lnTo>
                    <a:pt x="1" y="981"/>
                  </a:lnTo>
                  <a:lnTo>
                    <a:pt x="46" y="1004"/>
                  </a:lnTo>
                  <a:lnTo>
                    <a:pt x="69" y="1004"/>
                  </a:lnTo>
                  <a:lnTo>
                    <a:pt x="1301" y="183"/>
                  </a:lnTo>
                  <a:lnTo>
                    <a:pt x="1301" y="183"/>
                  </a:lnTo>
                  <a:lnTo>
                    <a:pt x="206" y="2463"/>
                  </a:lnTo>
                  <a:lnTo>
                    <a:pt x="206" y="2486"/>
                  </a:lnTo>
                  <a:lnTo>
                    <a:pt x="229" y="2532"/>
                  </a:lnTo>
                  <a:lnTo>
                    <a:pt x="252" y="2532"/>
                  </a:lnTo>
                  <a:lnTo>
                    <a:pt x="274" y="2509"/>
                  </a:lnTo>
                  <a:lnTo>
                    <a:pt x="1460" y="69"/>
                  </a:lnTo>
                  <a:lnTo>
                    <a:pt x="1460" y="46"/>
                  </a:lnTo>
                  <a:lnTo>
                    <a:pt x="1437" y="23"/>
                  </a:lnTo>
                  <a:lnTo>
                    <a:pt x="1415"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2"/>
            <p:cNvSpPr/>
            <p:nvPr/>
          </p:nvSpPr>
          <p:spPr>
            <a:xfrm>
              <a:off x="3138131" y="2435168"/>
              <a:ext cx="863925" cy="963008"/>
            </a:xfrm>
            <a:custGeom>
              <a:avLst/>
              <a:gdLst/>
              <a:ahLst/>
              <a:cxnLst/>
              <a:rect l="l" t="t" r="r" b="b"/>
              <a:pathLst>
                <a:path w="11335" h="12635" extrusionOk="0">
                  <a:moveTo>
                    <a:pt x="10242" y="92"/>
                  </a:moveTo>
                  <a:lnTo>
                    <a:pt x="10331" y="114"/>
                  </a:lnTo>
                  <a:lnTo>
                    <a:pt x="10491" y="160"/>
                  </a:lnTo>
                  <a:lnTo>
                    <a:pt x="10673" y="251"/>
                  </a:lnTo>
                  <a:lnTo>
                    <a:pt x="10878" y="388"/>
                  </a:lnTo>
                  <a:lnTo>
                    <a:pt x="10970" y="479"/>
                  </a:lnTo>
                  <a:lnTo>
                    <a:pt x="11038" y="571"/>
                  </a:lnTo>
                  <a:lnTo>
                    <a:pt x="11175" y="776"/>
                  </a:lnTo>
                  <a:lnTo>
                    <a:pt x="11243" y="935"/>
                  </a:lnTo>
                  <a:lnTo>
                    <a:pt x="11243" y="961"/>
                  </a:lnTo>
                  <a:lnTo>
                    <a:pt x="11243" y="961"/>
                  </a:lnTo>
                  <a:lnTo>
                    <a:pt x="1118" y="12543"/>
                  </a:lnTo>
                  <a:lnTo>
                    <a:pt x="115" y="11653"/>
                  </a:lnTo>
                  <a:lnTo>
                    <a:pt x="10242" y="92"/>
                  </a:lnTo>
                  <a:close/>
                  <a:moveTo>
                    <a:pt x="10194" y="0"/>
                  </a:moveTo>
                  <a:lnTo>
                    <a:pt x="23" y="11631"/>
                  </a:lnTo>
                  <a:lnTo>
                    <a:pt x="1" y="11653"/>
                  </a:lnTo>
                  <a:lnTo>
                    <a:pt x="23" y="11699"/>
                  </a:lnTo>
                  <a:lnTo>
                    <a:pt x="1095" y="12634"/>
                  </a:lnTo>
                  <a:lnTo>
                    <a:pt x="1164" y="12634"/>
                  </a:lnTo>
                  <a:lnTo>
                    <a:pt x="11334" y="1004"/>
                  </a:lnTo>
                  <a:lnTo>
                    <a:pt x="11334" y="958"/>
                  </a:lnTo>
                  <a:lnTo>
                    <a:pt x="11312" y="890"/>
                  </a:lnTo>
                  <a:lnTo>
                    <a:pt x="11243" y="730"/>
                  </a:lnTo>
                  <a:lnTo>
                    <a:pt x="11129" y="525"/>
                  </a:lnTo>
                  <a:lnTo>
                    <a:pt x="11038" y="411"/>
                  </a:lnTo>
                  <a:lnTo>
                    <a:pt x="10924" y="320"/>
                  </a:lnTo>
                  <a:lnTo>
                    <a:pt x="10810" y="228"/>
                  </a:lnTo>
                  <a:lnTo>
                    <a:pt x="10696" y="160"/>
                  </a:lnTo>
                  <a:lnTo>
                    <a:pt x="10468" y="46"/>
                  </a:lnTo>
                  <a:lnTo>
                    <a:pt x="10308"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2"/>
            <p:cNvSpPr/>
            <p:nvPr/>
          </p:nvSpPr>
          <p:spPr>
            <a:xfrm>
              <a:off x="4036710" y="2320463"/>
              <a:ext cx="55715" cy="60898"/>
            </a:xfrm>
            <a:custGeom>
              <a:avLst/>
              <a:gdLst/>
              <a:ahLst/>
              <a:cxnLst/>
              <a:rect l="l" t="t" r="r" b="b"/>
              <a:pathLst>
                <a:path w="731" h="799" extrusionOk="0">
                  <a:moveTo>
                    <a:pt x="571" y="183"/>
                  </a:moveTo>
                  <a:lnTo>
                    <a:pt x="320" y="684"/>
                  </a:lnTo>
                  <a:lnTo>
                    <a:pt x="115" y="479"/>
                  </a:lnTo>
                  <a:lnTo>
                    <a:pt x="571" y="183"/>
                  </a:lnTo>
                  <a:close/>
                  <a:moveTo>
                    <a:pt x="685" y="0"/>
                  </a:moveTo>
                  <a:lnTo>
                    <a:pt x="662" y="23"/>
                  </a:lnTo>
                  <a:lnTo>
                    <a:pt x="23" y="456"/>
                  </a:lnTo>
                  <a:lnTo>
                    <a:pt x="0" y="479"/>
                  </a:lnTo>
                  <a:lnTo>
                    <a:pt x="0" y="525"/>
                  </a:lnTo>
                  <a:lnTo>
                    <a:pt x="320" y="798"/>
                  </a:lnTo>
                  <a:lnTo>
                    <a:pt x="365" y="798"/>
                  </a:lnTo>
                  <a:lnTo>
                    <a:pt x="388" y="776"/>
                  </a:lnTo>
                  <a:lnTo>
                    <a:pt x="730" y="69"/>
                  </a:lnTo>
                  <a:lnTo>
                    <a:pt x="730" y="46"/>
                  </a:lnTo>
                  <a:lnTo>
                    <a:pt x="707" y="23"/>
                  </a:lnTo>
                  <a:lnTo>
                    <a:pt x="685"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2"/>
            <p:cNvSpPr/>
            <p:nvPr/>
          </p:nvSpPr>
          <p:spPr>
            <a:xfrm>
              <a:off x="4132375" y="964250"/>
              <a:ext cx="3435300" cy="1334300"/>
            </a:xfrm>
            <a:custGeom>
              <a:avLst/>
              <a:gdLst/>
              <a:ahLst/>
              <a:cxnLst/>
              <a:rect l="l" t="t" r="r" b="b"/>
              <a:pathLst>
                <a:path w="137412" h="53372" extrusionOk="0">
                  <a:moveTo>
                    <a:pt x="0" y="53372"/>
                  </a:moveTo>
                  <a:cubicBezTo>
                    <a:pt x="6618" y="51719"/>
                    <a:pt x="9148" y="43247"/>
                    <a:pt x="13566" y="38049"/>
                  </a:cubicBezTo>
                  <a:cubicBezTo>
                    <a:pt x="21303" y="28946"/>
                    <a:pt x="31735" y="17608"/>
                    <a:pt x="29392" y="5894"/>
                  </a:cubicBezTo>
                  <a:cubicBezTo>
                    <a:pt x="28704" y="2455"/>
                    <a:pt x="24076" y="-348"/>
                    <a:pt x="20600" y="116"/>
                  </a:cubicBezTo>
                  <a:cubicBezTo>
                    <a:pt x="15968" y="734"/>
                    <a:pt x="12569" y="6755"/>
                    <a:pt x="12310" y="11421"/>
                  </a:cubicBezTo>
                  <a:cubicBezTo>
                    <a:pt x="12078" y="15601"/>
                    <a:pt x="12276" y="21260"/>
                    <a:pt x="15827" y="23479"/>
                  </a:cubicBezTo>
                  <a:cubicBezTo>
                    <a:pt x="26073" y="29881"/>
                    <a:pt x="39959" y="26712"/>
                    <a:pt x="52001" y="25739"/>
                  </a:cubicBezTo>
                  <a:cubicBezTo>
                    <a:pt x="80382" y="23446"/>
                    <a:pt x="109136" y="21136"/>
                    <a:pt x="137412" y="24483"/>
                  </a:cubicBezTo>
                </a:path>
              </a:pathLst>
            </a:custGeom>
            <a:noFill/>
            <a:ln w="9525" cap="flat" cmpd="sng">
              <a:solidFill>
                <a:srgbClr val="E85D85"/>
              </a:solidFill>
              <a:prstDash val="solid"/>
              <a:round/>
              <a:headEnd type="none" w="med" len="med"/>
              <a:tailEnd type="none" w="med" len="med"/>
            </a:ln>
          </p:spPr>
        </p:sp>
      </p:grpSp>
      <p:pic>
        <p:nvPicPr>
          <p:cNvPr id="6" name="Hình ảnh 5">
            <a:extLst>
              <a:ext uri="{FF2B5EF4-FFF2-40B4-BE49-F238E27FC236}">
                <a16:creationId xmlns:a16="http://schemas.microsoft.com/office/drawing/2014/main" id="{11618C3D-B9CD-F81A-373B-D3AEAC621E1A}"/>
              </a:ext>
            </a:extLst>
          </p:cNvPr>
          <p:cNvPicPr>
            <a:picLocks noChangeAspect="1"/>
          </p:cNvPicPr>
          <p:nvPr/>
        </p:nvPicPr>
        <p:blipFill>
          <a:blip r:embed="rId3"/>
          <a:stretch>
            <a:fillRect/>
          </a:stretch>
        </p:blipFill>
        <p:spPr>
          <a:xfrm>
            <a:off x="0" y="1126199"/>
            <a:ext cx="3507820" cy="2891102"/>
          </a:xfrm>
          <a:prstGeom prst="rect">
            <a:avLst/>
          </a:prstGeom>
          <a:ln>
            <a:noFill/>
          </a:ln>
          <a:effectLst>
            <a:softEdge rad="112500"/>
          </a:effectLst>
        </p:spPr>
      </p:pic>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F299302F-9F87-C08F-E90A-90C06D3EEF28}"/>
                  </a:ext>
                </a:extLst>
              </p:cNvPr>
              <p:cNvSpPr txBox="1"/>
              <p:nvPr/>
            </p:nvSpPr>
            <p:spPr>
              <a:xfrm>
                <a:off x="3699475" y="1001136"/>
                <a:ext cx="4677609" cy="2544286"/>
              </a:xfrm>
              <a:prstGeom prst="rect">
                <a:avLst/>
              </a:prstGeom>
              <a:noFill/>
            </p:spPr>
            <p:txBody>
              <a:bodyPr wrap="square">
                <a:spAutoFit/>
              </a:bodyPr>
              <a:lstStyle/>
              <a:p>
                <a:pPr marL="0" marR="0" algn="just">
                  <a:lnSpc>
                    <a:spcPct val="150000"/>
                  </a:lnSpc>
                  <a:tabLst>
                    <a:tab pos="360045" algn="l"/>
                    <a:tab pos="720090" algn="l"/>
                  </a:tabLst>
                </a:pPr>
                <a:r>
                  <a:rPr lang="nl-NL" sz="1800" dirty="0">
                    <a:effectLst/>
                    <a:latin typeface="+mj-lt"/>
                    <a:ea typeface="Yu Mincho" panose="02020400000000000000" pitchFamily="18" charset="-128"/>
                    <a:cs typeface="Times New Roman" panose="02020603050405020304" pitchFamily="18" charset="0"/>
                  </a:rPr>
                  <a:t>Mở rộng khái niệm tỉ số lượng giác đối với góc nhọn cho những góc </a:t>
                </a:r>
                <a14:m>
                  <m:oMath xmlns:m="http://schemas.openxmlformats.org/officeDocument/2006/math">
                    <m:r>
                      <a:rPr lang="nl-NL" sz="1800" i="1">
                        <a:effectLst/>
                        <a:latin typeface="Cambria Math" panose="02040503050406030204" pitchFamily="18" charset="0"/>
                        <a:ea typeface="Yu Mincho" panose="02020400000000000000" pitchFamily="18" charset="-128"/>
                        <a:cs typeface="Times New Roman" panose="02020603050405020304" pitchFamily="18" charset="0"/>
                      </a:rPr>
                      <m:t>𝛼</m:t>
                    </m:r>
                  </m:oMath>
                </a14:m>
                <a:r>
                  <a:rPr lang="nl-NL" sz="1800" dirty="0">
                    <a:effectLst/>
                    <a:latin typeface="+mj-lt"/>
                    <a:ea typeface="Yu Mincho" panose="02020400000000000000" pitchFamily="18" charset="-128"/>
                    <a:cs typeface="Times New Roman" panose="02020603050405020304" pitchFamily="18" charset="0"/>
                  </a:rPr>
                  <a:t> từ </a:t>
                </a:r>
                <a14:m>
                  <m:oMath xmlns:m="http://schemas.openxmlformats.org/officeDocument/2006/math">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0</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𝑜</m:t>
                        </m:r>
                      </m:sup>
                    </m:sSup>
                  </m:oMath>
                </a14:m>
                <a:r>
                  <a:rPr lang="nl-NL" sz="1800" dirty="0">
                    <a:effectLst/>
                    <a:latin typeface="+mj-lt"/>
                    <a:ea typeface="Calibri" panose="020F0502020204030204" pitchFamily="34" charset="0"/>
                    <a:cs typeface="Times New Roman" panose="02020603050405020304" pitchFamily="18" charset="0"/>
                  </a:rPr>
                  <a:t>đến </a:t>
                </a:r>
                <a14:m>
                  <m:oMath xmlns:m="http://schemas.openxmlformats.org/officeDocument/2006/math">
                    <m:r>
                      <a:rPr lang="nl-NL" sz="1800" i="1">
                        <a:effectLst/>
                        <a:latin typeface="Cambria Math" panose="02040503050406030204" pitchFamily="18" charset="0"/>
                        <a:ea typeface="Calibri" panose="020F0502020204030204" pitchFamily="34" charset="0"/>
                        <a:cs typeface="Times New Roman" panose="02020603050405020304" pitchFamily="18" charset="0"/>
                      </a:rPr>
                      <m:t>18</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0</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𝑜</m:t>
                        </m:r>
                      </m:sup>
                    </m:sSup>
                  </m:oMath>
                </a14:m>
                <a:r>
                  <a:rPr lang="nl-NL" sz="1800" dirty="0">
                    <a:effectLst/>
                    <a:latin typeface="+mj-lt"/>
                    <a:ea typeface="Yu Mincho" panose="02020400000000000000" pitchFamily="18" charset="-128"/>
                    <a:cs typeface="Times New Roman" panose="02020603050405020304" pitchFamily="18" charset="0"/>
                  </a:rPr>
                  <a:t>, ta có định nghĩa:</a:t>
                </a:r>
                <a:endParaRPr lang="en-US" sz="1800" dirty="0">
                  <a:effectLst/>
                  <a:latin typeface="+mj-lt"/>
                  <a:ea typeface="Calibri" panose="020F0502020204030204" pitchFamily="34" charset="0"/>
                  <a:cs typeface="Times New Roman" panose="02020603050405020304" pitchFamily="18" charset="0"/>
                </a:endParaRPr>
              </a:p>
              <a:p>
                <a:pPr marL="0" marR="0" algn="just">
                  <a:lnSpc>
                    <a:spcPct val="150000"/>
                  </a:lnSpc>
                  <a:tabLst>
                    <a:tab pos="360045" algn="l"/>
                    <a:tab pos="720090" algn="l"/>
                  </a:tabLst>
                </a:pPr>
                <a:r>
                  <a:rPr lang="vi-VN" sz="1800" dirty="0">
                    <a:effectLst/>
                    <a:latin typeface="+mj-lt"/>
                    <a:ea typeface="Yu Mincho" panose="02020400000000000000" pitchFamily="18" charset="-128"/>
                    <a:cs typeface="Times New Roman" panose="02020603050405020304" pitchFamily="18" charset="0"/>
                  </a:rPr>
                  <a:t>V</a:t>
                </a:r>
                <a:r>
                  <a:rPr lang="nl-NL" sz="1800" dirty="0">
                    <a:effectLst/>
                    <a:latin typeface="+mj-lt"/>
                    <a:ea typeface="Yu Mincho" panose="02020400000000000000" pitchFamily="18" charset="-128"/>
                    <a:cs typeface="Times New Roman" panose="02020603050405020304" pitchFamily="18" charset="0"/>
                  </a:rPr>
                  <a:t>ới mỗi góc </a:t>
                </a:r>
                <a14:m>
                  <m:oMath xmlns:m="http://schemas.openxmlformats.org/officeDocument/2006/math">
                    <m:r>
                      <a:rPr lang="nl-NL" sz="1800" i="1">
                        <a:effectLst/>
                        <a:latin typeface="Cambria Math" panose="02040503050406030204" pitchFamily="18" charset="0"/>
                        <a:ea typeface="Yu Mincho" panose="02020400000000000000" pitchFamily="18" charset="-128"/>
                        <a:cs typeface="Times New Roman" panose="02020603050405020304" pitchFamily="18" charset="0"/>
                      </a:rPr>
                      <m:t>𝛼</m:t>
                    </m:r>
                  </m:oMath>
                </a14:m>
                <a:r>
                  <a:rPr lang="nl-NL" sz="1800" dirty="0">
                    <a:effectLst/>
                    <a:latin typeface="+mj-lt"/>
                    <a:ea typeface="Yu Mincho" panose="02020400000000000000" pitchFamily="18" charset="-128"/>
                    <a:cs typeface="Times New Roman" panose="02020603050405020304" pitchFamily="18" charset="0"/>
                  </a:rPr>
                  <a:t> </a:t>
                </a:r>
                <a14:m>
                  <m:oMath xmlns:m="http://schemas.openxmlformats.org/officeDocument/2006/math">
                    <m:d>
                      <m:d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dPr>
                      <m:e>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1">
                                <a:effectLst/>
                                <a:latin typeface="Cambria Math" panose="02040503050406030204" pitchFamily="18" charset="0"/>
                                <a:ea typeface="Yu Mincho" panose="02020400000000000000" pitchFamily="18" charset="-128"/>
                                <a:cs typeface="Times New Roman" panose="02020603050405020304" pitchFamily="18" charset="0"/>
                              </a:rPr>
                              <m:t>0</m:t>
                            </m:r>
                          </m:e>
                          <m:sup>
                            <m:r>
                              <a:rPr lang="nl-NL" sz="1800" i="1">
                                <a:effectLst/>
                                <a:latin typeface="Cambria Math" panose="02040503050406030204" pitchFamily="18" charset="0"/>
                                <a:ea typeface="Yu Mincho" panose="02020400000000000000" pitchFamily="18" charset="-128"/>
                                <a:cs typeface="Times New Roman" panose="02020603050405020304" pitchFamily="18" charset="0"/>
                              </a:rPr>
                              <m:t>𝑜</m:t>
                            </m:r>
                          </m:sup>
                        </m:sSup>
                        <m:r>
                          <a:rPr lang="nl-NL" sz="1800" i="1">
                            <a:effectLst/>
                            <a:latin typeface="Cambria Math" panose="02040503050406030204" pitchFamily="18" charset="0"/>
                            <a:ea typeface="Yu Mincho" panose="02020400000000000000" pitchFamily="18" charset="-128"/>
                            <a:cs typeface="Times New Roman" panose="02020603050405020304" pitchFamily="18" charset="0"/>
                          </a:rPr>
                          <m:t>≤</m:t>
                        </m:r>
                        <m:r>
                          <a:rPr lang="nl-NL" sz="1800" i="1">
                            <a:effectLst/>
                            <a:latin typeface="Cambria Math" panose="02040503050406030204" pitchFamily="18" charset="0"/>
                            <a:ea typeface="Yu Mincho" panose="02020400000000000000" pitchFamily="18" charset="-128"/>
                            <a:cs typeface="Times New Roman" panose="02020603050405020304" pitchFamily="18" charset="0"/>
                          </a:rPr>
                          <m:t>𝛼</m:t>
                        </m:r>
                        <m:r>
                          <a:rPr lang="nl-NL" sz="1800" i="1">
                            <a:effectLst/>
                            <a:latin typeface="Cambria Math" panose="02040503050406030204" pitchFamily="18" charset="0"/>
                            <a:ea typeface="Yu Mincho" panose="02020400000000000000" pitchFamily="18" charset="-128"/>
                            <a:cs typeface="Times New Roman" panose="02020603050405020304" pitchFamily="18" charset="0"/>
                          </a:rPr>
                          <m:t>≤18</m:t>
                        </m:r>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1">
                                <a:effectLst/>
                                <a:latin typeface="Cambria Math" panose="02040503050406030204" pitchFamily="18" charset="0"/>
                                <a:ea typeface="Yu Mincho" panose="02020400000000000000" pitchFamily="18" charset="-128"/>
                                <a:cs typeface="Times New Roman" panose="02020603050405020304" pitchFamily="18" charset="0"/>
                              </a:rPr>
                              <m:t>0</m:t>
                            </m:r>
                          </m:e>
                          <m:sup>
                            <m:r>
                              <a:rPr lang="nl-NL" sz="1800" i="1">
                                <a:effectLst/>
                                <a:latin typeface="Cambria Math" panose="02040503050406030204" pitchFamily="18" charset="0"/>
                                <a:ea typeface="Yu Mincho" panose="02020400000000000000" pitchFamily="18" charset="-128"/>
                                <a:cs typeface="Times New Roman" panose="02020603050405020304" pitchFamily="18" charset="0"/>
                              </a:rPr>
                              <m:t>𝑜</m:t>
                            </m:r>
                          </m:sup>
                        </m:sSup>
                      </m:e>
                    </m:d>
                  </m:oMath>
                </a14:m>
                <a:r>
                  <a:rPr lang="nl-NL" sz="1800" dirty="0">
                    <a:effectLst/>
                    <a:latin typeface="+mj-lt"/>
                    <a:ea typeface="Yu Mincho" panose="02020400000000000000" pitchFamily="18" charset="-128"/>
                    <a:cs typeface="Times New Roman" panose="02020603050405020304" pitchFamily="18" charset="0"/>
                  </a:rPr>
                  <a:t>, ta xác định một điểm </a:t>
                </a:r>
                <a14:m>
                  <m:oMath xmlns:m="http://schemas.openxmlformats.org/officeDocument/2006/math">
                    <m:r>
                      <a:rPr lang="nl-NL" sz="1800" i="1">
                        <a:effectLst/>
                        <a:latin typeface="Cambria Math" panose="02040503050406030204" pitchFamily="18" charset="0"/>
                        <a:ea typeface="Yu Mincho" panose="02020400000000000000" pitchFamily="18" charset="-128"/>
                        <a:cs typeface="Times New Roman" panose="02020603050405020304" pitchFamily="18" charset="0"/>
                      </a:rPr>
                      <m:t>𝑀</m:t>
                    </m:r>
                    <m:r>
                      <a:rPr lang="nl-NL" sz="1800" i="1">
                        <a:effectLst/>
                        <a:latin typeface="Cambria Math" panose="02040503050406030204" pitchFamily="18" charset="0"/>
                        <a:ea typeface="Yu Mincho" panose="02020400000000000000" pitchFamily="18" charset="-128"/>
                        <a:cs typeface="Times New Roman" panose="02020603050405020304" pitchFamily="18" charset="0"/>
                      </a:rPr>
                      <m:t>(</m:t>
                    </m:r>
                    <m:sSub>
                      <m:sSub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bPr>
                      <m:e>
                        <m:r>
                          <a:rPr lang="nl-NL" sz="1800" i="1">
                            <a:effectLst/>
                            <a:latin typeface="Cambria Math" panose="02040503050406030204" pitchFamily="18" charset="0"/>
                            <a:ea typeface="Yu Mincho" panose="02020400000000000000" pitchFamily="18" charset="-128"/>
                            <a:cs typeface="Times New Roman" panose="02020603050405020304" pitchFamily="18" charset="0"/>
                          </a:rPr>
                          <m:t>𝑥</m:t>
                        </m:r>
                      </m:e>
                      <m:sub>
                        <m:r>
                          <a:rPr lang="nl-NL" sz="1800" i="1">
                            <a:effectLst/>
                            <a:latin typeface="Cambria Math" panose="02040503050406030204" pitchFamily="18" charset="0"/>
                            <a:ea typeface="Yu Mincho" panose="02020400000000000000" pitchFamily="18" charset="-128"/>
                            <a:cs typeface="Times New Roman" panose="02020603050405020304" pitchFamily="18" charset="0"/>
                          </a:rPr>
                          <m:t>𝑜</m:t>
                        </m:r>
                      </m:sub>
                    </m:sSub>
                    <m:r>
                      <a:rPr lang="nl-NL" sz="1800" i="1">
                        <a:effectLst/>
                        <a:latin typeface="Cambria Math" panose="02040503050406030204" pitchFamily="18" charset="0"/>
                        <a:ea typeface="Yu Mincho" panose="02020400000000000000" pitchFamily="18" charset="-128"/>
                        <a:cs typeface="Times New Roman" panose="02020603050405020304" pitchFamily="18" charset="0"/>
                      </a:rPr>
                      <m:t>;</m:t>
                    </m:r>
                    <m:sSub>
                      <m:sSub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bPr>
                      <m:e>
                        <m:r>
                          <a:rPr lang="nl-NL" sz="1800" i="1">
                            <a:effectLst/>
                            <a:latin typeface="Cambria Math" panose="02040503050406030204" pitchFamily="18" charset="0"/>
                            <a:ea typeface="Yu Mincho" panose="02020400000000000000" pitchFamily="18" charset="-128"/>
                            <a:cs typeface="Times New Roman" panose="02020603050405020304" pitchFamily="18" charset="0"/>
                          </a:rPr>
                          <m:t>𝑦</m:t>
                        </m:r>
                      </m:e>
                      <m:sub>
                        <m:r>
                          <a:rPr lang="nl-NL" sz="1800" i="1">
                            <a:effectLst/>
                            <a:latin typeface="Cambria Math" panose="02040503050406030204" pitchFamily="18" charset="0"/>
                            <a:ea typeface="Yu Mincho" panose="02020400000000000000" pitchFamily="18" charset="-128"/>
                            <a:cs typeface="Times New Roman" panose="02020603050405020304" pitchFamily="18" charset="0"/>
                          </a:rPr>
                          <m:t>𝑜</m:t>
                        </m:r>
                      </m:sub>
                    </m:sSub>
                    <m:r>
                      <a:rPr lang="nl-NL" sz="1800" i="1">
                        <a:effectLst/>
                        <a:latin typeface="Cambria Math" panose="02040503050406030204" pitchFamily="18" charset="0"/>
                        <a:ea typeface="Yu Mincho" panose="02020400000000000000" pitchFamily="18" charset="-128"/>
                        <a:cs typeface="Times New Roman" panose="02020603050405020304" pitchFamily="18" charset="0"/>
                      </a:rPr>
                      <m:t>)</m:t>
                    </m:r>
                  </m:oMath>
                </a14:m>
                <a:r>
                  <a:rPr lang="nl-NL" sz="1800" dirty="0">
                    <a:effectLst/>
                    <a:latin typeface="+mj-lt"/>
                    <a:ea typeface="Yu Mincho" panose="02020400000000000000" pitchFamily="18" charset="-128"/>
                    <a:cs typeface="Times New Roman" panose="02020603050405020304" pitchFamily="18" charset="0"/>
                  </a:rPr>
                  <a:t> trên nửa đường tròn đơn vị sao cho </a:t>
                </a:r>
                <a14:m>
                  <m:oMath xmlns:m="http://schemas.openxmlformats.org/officeDocument/2006/math">
                    <m:acc>
                      <m:accPr>
                        <m:chr m:val="̂"/>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accPr>
                      <m:e>
                        <m:r>
                          <a:rPr lang="nl-NL" sz="1800" i="1">
                            <a:effectLst/>
                            <a:latin typeface="Cambria Math" panose="02040503050406030204" pitchFamily="18" charset="0"/>
                            <a:ea typeface="Yu Mincho" panose="02020400000000000000" pitchFamily="18" charset="-128"/>
                            <a:cs typeface="Times New Roman" panose="02020603050405020304" pitchFamily="18" charset="0"/>
                          </a:rPr>
                          <m:t>𝑥𝑂𝑀</m:t>
                        </m:r>
                      </m:e>
                    </m:acc>
                    <m:r>
                      <a:rPr lang="nl-NL" sz="1800" i="1">
                        <a:effectLst/>
                        <a:latin typeface="Cambria Math" panose="02040503050406030204" pitchFamily="18" charset="0"/>
                        <a:ea typeface="Yu Mincho" panose="02020400000000000000" pitchFamily="18" charset="-128"/>
                        <a:cs typeface="Times New Roman" panose="02020603050405020304" pitchFamily="18" charset="0"/>
                      </a:rPr>
                      <m:t>=</m:t>
                    </m:r>
                    <m:r>
                      <a:rPr lang="nl-NL" sz="1800" i="1">
                        <a:effectLst/>
                        <a:latin typeface="Cambria Math" panose="02040503050406030204" pitchFamily="18" charset="0"/>
                        <a:ea typeface="Yu Mincho" panose="02020400000000000000" pitchFamily="18" charset="-128"/>
                        <a:cs typeface="Times New Roman" panose="02020603050405020304" pitchFamily="18" charset="0"/>
                      </a:rPr>
                      <m:t>𝛼</m:t>
                    </m:r>
                  </m:oMath>
                </a14:m>
                <a:r>
                  <a:rPr lang="nl-NL" sz="1800" dirty="0">
                    <a:effectLst/>
                    <a:latin typeface="+mj-lt"/>
                    <a:ea typeface="Yu Mincho" panose="02020400000000000000" pitchFamily="18" charset="-128"/>
                    <a:cs typeface="Times New Roman" panose="02020603050405020304" pitchFamily="18" charset="0"/>
                  </a:rPr>
                  <a:t>. Khi đó:</a:t>
                </a:r>
                <a:endParaRPr lang="en-US" sz="1800" dirty="0">
                  <a:effectLst/>
                  <a:latin typeface="+mj-lt"/>
                  <a:ea typeface="Calibri" panose="020F0502020204030204" pitchFamily="34" charset="0"/>
                  <a:cs typeface="Times New Roman" panose="02020603050405020304" pitchFamily="18" charset="0"/>
                </a:endParaRPr>
              </a:p>
            </p:txBody>
          </p:sp>
        </mc:Choice>
        <mc:Fallback xmlns="">
          <p:sp>
            <p:nvSpPr>
              <p:cNvPr id="9" name="Hộp Văn bản 8">
                <a:extLst>
                  <a:ext uri="{FF2B5EF4-FFF2-40B4-BE49-F238E27FC236}">
                    <a16:creationId xmlns:a16="http://schemas.microsoft.com/office/drawing/2014/main" id="{F299302F-9F87-C08F-E90A-90C06D3EEF28}"/>
                  </a:ext>
                </a:extLst>
              </p:cNvPr>
              <p:cNvSpPr txBox="1">
                <a:spLocks noRot="1" noChangeAspect="1" noMove="1" noResize="1" noEditPoints="1" noAdjustHandles="1" noChangeArrowheads="1" noChangeShapeType="1" noTextEdit="1"/>
              </p:cNvSpPr>
              <p:nvPr/>
            </p:nvSpPr>
            <p:spPr>
              <a:xfrm>
                <a:off x="3699475" y="1001136"/>
                <a:ext cx="4677609" cy="2544286"/>
              </a:xfrm>
              <a:prstGeom prst="rect">
                <a:avLst/>
              </a:prstGeom>
              <a:blipFill>
                <a:blip r:embed="rId4"/>
                <a:stretch>
                  <a:fillRect l="-1173" r="-2347" b="-2871"/>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9">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3"/>
        <p:cNvGrpSpPr/>
        <p:nvPr/>
      </p:nvGrpSpPr>
      <p:grpSpPr>
        <a:xfrm>
          <a:off x="0" y="0"/>
          <a:ext cx="0" cy="0"/>
          <a:chOff x="0" y="0"/>
          <a:chExt cx="0" cy="0"/>
        </a:xfrm>
      </p:grpSpPr>
      <p:grpSp>
        <p:nvGrpSpPr>
          <p:cNvPr id="2102" name="Google Shape;2102;p38"/>
          <p:cNvGrpSpPr/>
          <p:nvPr/>
        </p:nvGrpSpPr>
        <p:grpSpPr>
          <a:xfrm>
            <a:off x="6177562" y="100483"/>
            <a:ext cx="2070575" cy="514795"/>
            <a:chOff x="2019900" y="214545"/>
            <a:chExt cx="4181204" cy="1436106"/>
          </a:xfrm>
        </p:grpSpPr>
        <p:grpSp>
          <p:nvGrpSpPr>
            <p:cNvPr id="2103" name="Google Shape;2103;p38"/>
            <p:cNvGrpSpPr/>
            <p:nvPr/>
          </p:nvGrpSpPr>
          <p:grpSpPr>
            <a:xfrm>
              <a:off x="5531836" y="214545"/>
              <a:ext cx="669268" cy="1145250"/>
              <a:chOff x="1428508" y="3762931"/>
              <a:chExt cx="518049" cy="886485"/>
            </a:xfrm>
          </p:grpSpPr>
          <p:sp>
            <p:nvSpPr>
              <p:cNvPr id="2104" name="Google Shape;2104;p38"/>
              <p:cNvSpPr/>
              <p:nvPr/>
            </p:nvSpPr>
            <p:spPr>
              <a:xfrm>
                <a:off x="1758749" y="3898518"/>
                <a:ext cx="186047" cy="325068"/>
              </a:xfrm>
              <a:custGeom>
                <a:avLst/>
                <a:gdLst/>
                <a:ahLst/>
                <a:cxnLst/>
                <a:rect l="l" t="t" r="r" b="b"/>
                <a:pathLst>
                  <a:path w="2441" h="4265" extrusionOk="0">
                    <a:moveTo>
                      <a:pt x="2258" y="0"/>
                    </a:moveTo>
                    <a:lnTo>
                      <a:pt x="0" y="4219"/>
                    </a:lnTo>
                    <a:lnTo>
                      <a:pt x="69" y="4242"/>
                    </a:lnTo>
                    <a:lnTo>
                      <a:pt x="160" y="4265"/>
                    </a:lnTo>
                    <a:lnTo>
                      <a:pt x="251" y="4242"/>
                    </a:lnTo>
                    <a:lnTo>
                      <a:pt x="320" y="4219"/>
                    </a:lnTo>
                    <a:lnTo>
                      <a:pt x="388" y="4151"/>
                    </a:lnTo>
                    <a:lnTo>
                      <a:pt x="434" y="4082"/>
                    </a:lnTo>
                    <a:lnTo>
                      <a:pt x="2395" y="456"/>
                    </a:lnTo>
                    <a:lnTo>
                      <a:pt x="2440" y="319"/>
                    </a:lnTo>
                    <a:lnTo>
                      <a:pt x="2418" y="205"/>
                    </a:lnTo>
                    <a:lnTo>
                      <a:pt x="2372" y="91"/>
                    </a:lnTo>
                    <a:lnTo>
                      <a:pt x="2258" y="0"/>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8"/>
              <p:cNvSpPr/>
              <p:nvPr/>
            </p:nvSpPr>
            <p:spPr>
              <a:xfrm>
                <a:off x="1461509" y="3795932"/>
                <a:ext cx="485048" cy="853484"/>
              </a:xfrm>
              <a:custGeom>
                <a:avLst/>
                <a:gdLst/>
                <a:ahLst/>
                <a:cxnLst/>
                <a:rect l="l" t="t" r="r" b="b"/>
                <a:pathLst>
                  <a:path w="6364" h="11198" extrusionOk="0">
                    <a:moveTo>
                      <a:pt x="5770" y="1"/>
                    </a:moveTo>
                    <a:lnTo>
                      <a:pt x="5611" y="24"/>
                    </a:lnTo>
                    <a:lnTo>
                      <a:pt x="5474" y="69"/>
                    </a:lnTo>
                    <a:lnTo>
                      <a:pt x="5337" y="183"/>
                    </a:lnTo>
                    <a:lnTo>
                      <a:pt x="5246" y="297"/>
                    </a:lnTo>
                    <a:lnTo>
                      <a:pt x="3877" y="2829"/>
                    </a:lnTo>
                    <a:lnTo>
                      <a:pt x="388" y="9282"/>
                    </a:lnTo>
                    <a:lnTo>
                      <a:pt x="297" y="9510"/>
                    </a:lnTo>
                    <a:lnTo>
                      <a:pt x="206" y="9738"/>
                    </a:lnTo>
                    <a:lnTo>
                      <a:pt x="160" y="9966"/>
                    </a:lnTo>
                    <a:lnTo>
                      <a:pt x="115" y="10172"/>
                    </a:lnTo>
                    <a:lnTo>
                      <a:pt x="115" y="10559"/>
                    </a:lnTo>
                    <a:lnTo>
                      <a:pt x="115" y="10833"/>
                    </a:lnTo>
                    <a:lnTo>
                      <a:pt x="1" y="11061"/>
                    </a:lnTo>
                    <a:lnTo>
                      <a:pt x="1" y="11107"/>
                    </a:lnTo>
                    <a:lnTo>
                      <a:pt x="1" y="11129"/>
                    </a:lnTo>
                    <a:lnTo>
                      <a:pt x="24" y="11175"/>
                    </a:lnTo>
                    <a:lnTo>
                      <a:pt x="46" y="11198"/>
                    </a:lnTo>
                    <a:lnTo>
                      <a:pt x="138" y="11198"/>
                    </a:lnTo>
                    <a:lnTo>
                      <a:pt x="183" y="11152"/>
                    </a:lnTo>
                    <a:lnTo>
                      <a:pt x="297" y="10924"/>
                    </a:lnTo>
                    <a:lnTo>
                      <a:pt x="548" y="10787"/>
                    </a:lnTo>
                    <a:lnTo>
                      <a:pt x="844" y="10582"/>
                    </a:lnTo>
                    <a:lnTo>
                      <a:pt x="1004" y="10422"/>
                    </a:lnTo>
                    <a:lnTo>
                      <a:pt x="1164" y="10263"/>
                    </a:lnTo>
                    <a:lnTo>
                      <a:pt x="1323" y="10080"/>
                    </a:lnTo>
                    <a:lnTo>
                      <a:pt x="1437" y="9852"/>
                    </a:lnTo>
                    <a:lnTo>
                      <a:pt x="4790" y="3649"/>
                    </a:lnTo>
                    <a:lnTo>
                      <a:pt x="4926" y="3399"/>
                    </a:lnTo>
                    <a:lnTo>
                      <a:pt x="6295" y="867"/>
                    </a:lnTo>
                    <a:lnTo>
                      <a:pt x="6340" y="753"/>
                    </a:lnTo>
                    <a:lnTo>
                      <a:pt x="6363" y="639"/>
                    </a:lnTo>
                    <a:lnTo>
                      <a:pt x="6363" y="525"/>
                    </a:lnTo>
                    <a:lnTo>
                      <a:pt x="6340" y="411"/>
                    </a:lnTo>
                    <a:lnTo>
                      <a:pt x="6295" y="320"/>
                    </a:lnTo>
                    <a:lnTo>
                      <a:pt x="6226" y="229"/>
                    </a:lnTo>
                    <a:lnTo>
                      <a:pt x="6158" y="138"/>
                    </a:lnTo>
                    <a:lnTo>
                      <a:pt x="6044" y="69"/>
                    </a:lnTo>
                    <a:lnTo>
                      <a:pt x="5907" y="24"/>
                    </a:lnTo>
                    <a:lnTo>
                      <a:pt x="5770"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8"/>
              <p:cNvSpPr/>
              <p:nvPr/>
            </p:nvSpPr>
            <p:spPr>
              <a:xfrm>
                <a:off x="1690918" y="3766436"/>
                <a:ext cx="179111" cy="262493"/>
              </a:xfrm>
              <a:custGeom>
                <a:avLst/>
                <a:gdLst/>
                <a:ahLst/>
                <a:cxnLst/>
                <a:rect l="l" t="t" r="r" b="b"/>
                <a:pathLst>
                  <a:path w="2350" h="3444" extrusionOk="0">
                    <a:moveTo>
                      <a:pt x="1666" y="0"/>
                    </a:moveTo>
                    <a:lnTo>
                      <a:pt x="1552" y="46"/>
                    </a:lnTo>
                    <a:lnTo>
                      <a:pt x="1438" y="91"/>
                    </a:lnTo>
                    <a:lnTo>
                      <a:pt x="1346" y="160"/>
                    </a:lnTo>
                    <a:lnTo>
                      <a:pt x="1278" y="251"/>
                    </a:lnTo>
                    <a:lnTo>
                      <a:pt x="1210" y="342"/>
                    </a:lnTo>
                    <a:lnTo>
                      <a:pt x="1" y="2942"/>
                    </a:lnTo>
                    <a:lnTo>
                      <a:pt x="1073" y="3444"/>
                    </a:lnTo>
                    <a:lnTo>
                      <a:pt x="2281" y="844"/>
                    </a:lnTo>
                    <a:lnTo>
                      <a:pt x="2327" y="730"/>
                    </a:lnTo>
                    <a:lnTo>
                      <a:pt x="2350" y="616"/>
                    </a:lnTo>
                    <a:lnTo>
                      <a:pt x="2350" y="502"/>
                    </a:lnTo>
                    <a:lnTo>
                      <a:pt x="2304" y="388"/>
                    </a:lnTo>
                    <a:lnTo>
                      <a:pt x="2259" y="297"/>
                    </a:lnTo>
                    <a:lnTo>
                      <a:pt x="2190" y="205"/>
                    </a:lnTo>
                    <a:lnTo>
                      <a:pt x="2099" y="114"/>
                    </a:lnTo>
                    <a:lnTo>
                      <a:pt x="2008" y="68"/>
                    </a:lnTo>
                    <a:lnTo>
                      <a:pt x="1894" y="23"/>
                    </a:lnTo>
                    <a:lnTo>
                      <a:pt x="1780" y="0"/>
                    </a:lnTo>
                    <a:close/>
                  </a:path>
                </a:pathLst>
              </a:custGeom>
              <a:solidFill>
                <a:srgbClr val="FDC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8"/>
              <p:cNvSpPr/>
              <p:nvPr/>
            </p:nvSpPr>
            <p:spPr>
              <a:xfrm>
                <a:off x="1687488" y="3762931"/>
                <a:ext cx="186047" cy="269505"/>
              </a:xfrm>
              <a:custGeom>
                <a:avLst/>
                <a:gdLst/>
                <a:ahLst/>
                <a:cxnLst/>
                <a:rect l="l" t="t" r="r" b="b"/>
                <a:pathLst>
                  <a:path w="2441" h="3536" extrusionOk="0">
                    <a:moveTo>
                      <a:pt x="1802" y="92"/>
                    </a:moveTo>
                    <a:lnTo>
                      <a:pt x="1916" y="114"/>
                    </a:lnTo>
                    <a:lnTo>
                      <a:pt x="2030" y="137"/>
                    </a:lnTo>
                    <a:lnTo>
                      <a:pt x="2167" y="229"/>
                    </a:lnTo>
                    <a:lnTo>
                      <a:pt x="2258" y="343"/>
                    </a:lnTo>
                    <a:lnTo>
                      <a:pt x="2326" y="502"/>
                    </a:lnTo>
                    <a:lnTo>
                      <a:pt x="2349" y="639"/>
                    </a:lnTo>
                    <a:lnTo>
                      <a:pt x="2326" y="753"/>
                    </a:lnTo>
                    <a:lnTo>
                      <a:pt x="2304" y="867"/>
                    </a:lnTo>
                    <a:lnTo>
                      <a:pt x="1095" y="3444"/>
                    </a:lnTo>
                    <a:lnTo>
                      <a:pt x="114" y="2965"/>
                    </a:lnTo>
                    <a:lnTo>
                      <a:pt x="1300" y="411"/>
                    </a:lnTo>
                    <a:lnTo>
                      <a:pt x="1391" y="274"/>
                    </a:lnTo>
                    <a:lnTo>
                      <a:pt x="1505" y="183"/>
                    </a:lnTo>
                    <a:lnTo>
                      <a:pt x="1642" y="114"/>
                    </a:lnTo>
                    <a:lnTo>
                      <a:pt x="1802" y="92"/>
                    </a:lnTo>
                    <a:close/>
                    <a:moveTo>
                      <a:pt x="1802" y="0"/>
                    </a:moveTo>
                    <a:lnTo>
                      <a:pt x="1619" y="23"/>
                    </a:lnTo>
                    <a:lnTo>
                      <a:pt x="1460" y="92"/>
                    </a:lnTo>
                    <a:lnTo>
                      <a:pt x="1323" y="229"/>
                    </a:lnTo>
                    <a:lnTo>
                      <a:pt x="1255" y="297"/>
                    </a:lnTo>
                    <a:lnTo>
                      <a:pt x="1209" y="365"/>
                    </a:lnTo>
                    <a:lnTo>
                      <a:pt x="0" y="2965"/>
                    </a:lnTo>
                    <a:lnTo>
                      <a:pt x="0" y="3011"/>
                    </a:lnTo>
                    <a:lnTo>
                      <a:pt x="23" y="3033"/>
                    </a:lnTo>
                    <a:lnTo>
                      <a:pt x="1095" y="3535"/>
                    </a:lnTo>
                    <a:lnTo>
                      <a:pt x="1141" y="3535"/>
                    </a:lnTo>
                    <a:lnTo>
                      <a:pt x="1163" y="3512"/>
                    </a:lnTo>
                    <a:lnTo>
                      <a:pt x="2372" y="913"/>
                    </a:lnTo>
                    <a:lnTo>
                      <a:pt x="2418" y="776"/>
                    </a:lnTo>
                    <a:lnTo>
                      <a:pt x="2440" y="639"/>
                    </a:lnTo>
                    <a:lnTo>
                      <a:pt x="2418" y="479"/>
                    </a:lnTo>
                    <a:lnTo>
                      <a:pt x="2349" y="297"/>
                    </a:lnTo>
                    <a:lnTo>
                      <a:pt x="2212" y="160"/>
                    </a:lnTo>
                    <a:lnTo>
                      <a:pt x="2144" y="114"/>
                    </a:lnTo>
                    <a:lnTo>
                      <a:pt x="2075" y="69"/>
                    </a:lnTo>
                    <a:lnTo>
                      <a:pt x="1939" y="23"/>
                    </a:lnTo>
                    <a:lnTo>
                      <a:pt x="180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8"/>
              <p:cNvSpPr/>
              <p:nvPr/>
            </p:nvSpPr>
            <p:spPr>
              <a:xfrm>
                <a:off x="1432014" y="4555496"/>
                <a:ext cx="48703" cy="90470"/>
              </a:xfrm>
              <a:custGeom>
                <a:avLst/>
                <a:gdLst/>
                <a:ahLst/>
                <a:cxnLst/>
                <a:rect l="l" t="t" r="r" b="b"/>
                <a:pathLst>
                  <a:path w="639" h="1187" extrusionOk="0">
                    <a:moveTo>
                      <a:pt x="547" y="0"/>
                    </a:moveTo>
                    <a:lnTo>
                      <a:pt x="525" y="23"/>
                    </a:lnTo>
                    <a:lnTo>
                      <a:pt x="479" y="46"/>
                    </a:lnTo>
                    <a:lnTo>
                      <a:pt x="456" y="69"/>
                    </a:lnTo>
                    <a:lnTo>
                      <a:pt x="0" y="1026"/>
                    </a:lnTo>
                    <a:lnTo>
                      <a:pt x="0" y="1072"/>
                    </a:lnTo>
                    <a:lnTo>
                      <a:pt x="0" y="1118"/>
                    </a:lnTo>
                    <a:lnTo>
                      <a:pt x="23" y="1141"/>
                    </a:lnTo>
                    <a:lnTo>
                      <a:pt x="46" y="1163"/>
                    </a:lnTo>
                    <a:lnTo>
                      <a:pt x="91" y="1186"/>
                    </a:lnTo>
                    <a:lnTo>
                      <a:pt x="137" y="1163"/>
                    </a:lnTo>
                    <a:lnTo>
                      <a:pt x="160" y="1141"/>
                    </a:lnTo>
                    <a:lnTo>
                      <a:pt x="182" y="1118"/>
                    </a:lnTo>
                    <a:lnTo>
                      <a:pt x="639" y="160"/>
                    </a:lnTo>
                    <a:lnTo>
                      <a:pt x="639" y="114"/>
                    </a:lnTo>
                    <a:lnTo>
                      <a:pt x="639" y="69"/>
                    </a:lnTo>
                    <a:lnTo>
                      <a:pt x="616" y="46"/>
                    </a:lnTo>
                    <a:lnTo>
                      <a:pt x="593" y="23"/>
                    </a:lnTo>
                    <a:lnTo>
                      <a:pt x="54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8"/>
              <p:cNvSpPr/>
              <p:nvPr/>
            </p:nvSpPr>
            <p:spPr>
              <a:xfrm>
                <a:off x="1428508" y="4551990"/>
                <a:ext cx="55715" cy="97406"/>
              </a:xfrm>
              <a:custGeom>
                <a:avLst/>
                <a:gdLst/>
                <a:ahLst/>
                <a:cxnLst/>
                <a:rect l="l" t="t" r="r" b="b"/>
                <a:pathLst>
                  <a:path w="731" h="1278" extrusionOk="0">
                    <a:moveTo>
                      <a:pt x="593" y="92"/>
                    </a:moveTo>
                    <a:lnTo>
                      <a:pt x="616" y="115"/>
                    </a:lnTo>
                    <a:lnTo>
                      <a:pt x="639" y="138"/>
                    </a:lnTo>
                    <a:lnTo>
                      <a:pt x="639" y="160"/>
                    </a:lnTo>
                    <a:lnTo>
                      <a:pt x="639" y="183"/>
                    </a:lnTo>
                    <a:lnTo>
                      <a:pt x="206" y="1141"/>
                    </a:lnTo>
                    <a:lnTo>
                      <a:pt x="183" y="1164"/>
                    </a:lnTo>
                    <a:lnTo>
                      <a:pt x="137" y="1187"/>
                    </a:lnTo>
                    <a:lnTo>
                      <a:pt x="114" y="1164"/>
                    </a:lnTo>
                    <a:lnTo>
                      <a:pt x="92" y="1141"/>
                    </a:lnTo>
                    <a:lnTo>
                      <a:pt x="92" y="1118"/>
                    </a:lnTo>
                    <a:lnTo>
                      <a:pt x="92" y="1095"/>
                    </a:lnTo>
                    <a:lnTo>
                      <a:pt x="548" y="138"/>
                    </a:lnTo>
                    <a:lnTo>
                      <a:pt x="571" y="115"/>
                    </a:lnTo>
                    <a:lnTo>
                      <a:pt x="593" y="92"/>
                    </a:lnTo>
                    <a:close/>
                    <a:moveTo>
                      <a:pt x="593" y="1"/>
                    </a:moveTo>
                    <a:lnTo>
                      <a:pt x="525" y="23"/>
                    </a:lnTo>
                    <a:lnTo>
                      <a:pt x="457" y="92"/>
                    </a:lnTo>
                    <a:lnTo>
                      <a:pt x="23" y="1050"/>
                    </a:lnTo>
                    <a:lnTo>
                      <a:pt x="0" y="1118"/>
                    </a:lnTo>
                    <a:lnTo>
                      <a:pt x="23" y="1209"/>
                    </a:lnTo>
                    <a:lnTo>
                      <a:pt x="92" y="1255"/>
                    </a:lnTo>
                    <a:lnTo>
                      <a:pt x="137" y="1278"/>
                    </a:lnTo>
                    <a:lnTo>
                      <a:pt x="228" y="1255"/>
                    </a:lnTo>
                    <a:lnTo>
                      <a:pt x="274" y="1187"/>
                    </a:lnTo>
                    <a:lnTo>
                      <a:pt x="730" y="229"/>
                    </a:lnTo>
                    <a:lnTo>
                      <a:pt x="730" y="160"/>
                    </a:lnTo>
                    <a:lnTo>
                      <a:pt x="707" y="69"/>
                    </a:lnTo>
                    <a:lnTo>
                      <a:pt x="662" y="23"/>
                    </a:lnTo>
                    <a:lnTo>
                      <a:pt x="593"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8"/>
              <p:cNvSpPr/>
              <p:nvPr/>
            </p:nvSpPr>
            <p:spPr>
              <a:xfrm>
                <a:off x="1701359" y="3865440"/>
                <a:ext cx="175605" cy="339015"/>
              </a:xfrm>
              <a:custGeom>
                <a:avLst/>
                <a:gdLst/>
                <a:ahLst/>
                <a:cxnLst/>
                <a:rect l="l" t="t" r="r" b="b"/>
                <a:pathLst>
                  <a:path w="2304" h="4448" extrusionOk="0">
                    <a:moveTo>
                      <a:pt x="2077" y="93"/>
                    </a:moveTo>
                    <a:lnTo>
                      <a:pt x="2122" y="115"/>
                    </a:lnTo>
                    <a:lnTo>
                      <a:pt x="2167" y="183"/>
                    </a:lnTo>
                    <a:lnTo>
                      <a:pt x="2190" y="252"/>
                    </a:lnTo>
                    <a:lnTo>
                      <a:pt x="2213" y="343"/>
                    </a:lnTo>
                    <a:lnTo>
                      <a:pt x="2190" y="389"/>
                    </a:lnTo>
                    <a:lnTo>
                      <a:pt x="2190" y="457"/>
                    </a:lnTo>
                    <a:lnTo>
                      <a:pt x="434" y="4197"/>
                    </a:lnTo>
                    <a:lnTo>
                      <a:pt x="388" y="4265"/>
                    </a:lnTo>
                    <a:lnTo>
                      <a:pt x="320" y="4311"/>
                    </a:lnTo>
                    <a:lnTo>
                      <a:pt x="252" y="4357"/>
                    </a:lnTo>
                    <a:lnTo>
                      <a:pt x="115" y="4357"/>
                    </a:lnTo>
                    <a:lnTo>
                      <a:pt x="85" y="4347"/>
                    </a:lnTo>
                    <a:lnTo>
                      <a:pt x="85" y="4347"/>
                    </a:lnTo>
                    <a:lnTo>
                      <a:pt x="2077" y="93"/>
                    </a:lnTo>
                    <a:close/>
                    <a:moveTo>
                      <a:pt x="2053" y="1"/>
                    </a:moveTo>
                    <a:lnTo>
                      <a:pt x="2030" y="24"/>
                    </a:lnTo>
                    <a:lnTo>
                      <a:pt x="1" y="4357"/>
                    </a:lnTo>
                    <a:lnTo>
                      <a:pt x="1" y="4379"/>
                    </a:lnTo>
                    <a:lnTo>
                      <a:pt x="24" y="4402"/>
                    </a:lnTo>
                    <a:lnTo>
                      <a:pt x="92" y="4448"/>
                    </a:lnTo>
                    <a:lnTo>
                      <a:pt x="183" y="4448"/>
                    </a:lnTo>
                    <a:lnTo>
                      <a:pt x="274" y="4425"/>
                    </a:lnTo>
                    <a:lnTo>
                      <a:pt x="388" y="4379"/>
                    </a:lnTo>
                    <a:lnTo>
                      <a:pt x="457" y="4311"/>
                    </a:lnTo>
                    <a:lnTo>
                      <a:pt x="525" y="4220"/>
                    </a:lnTo>
                    <a:lnTo>
                      <a:pt x="2258" y="503"/>
                    </a:lnTo>
                    <a:lnTo>
                      <a:pt x="2281" y="411"/>
                    </a:lnTo>
                    <a:lnTo>
                      <a:pt x="2304" y="343"/>
                    </a:lnTo>
                    <a:lnTo>
                      <a:pt x="2281" y="229"/>
                    </a:lnTo>
                    <a:lnTo>
                      <a:pt x="2236" y="138"/>
                    </a:lnTo>
                    <a:lnTo>
                      <a:pt x="2167" y="47"/>
                    </a:lnTo>
                    <a:lnTo>
                      <a:pt x="207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8"/>
              <p:cNvSpPr/>
              <p:nvPr/>
            </p:nvSpPr>
            <p:spPr>
              <a:xfrm>
                <a:off x="1437197" y="4496352"/>
                <a:ext cx="99159" cy="132237"/>
              </a:xfrm>
              <a:custGeom>
                <a:avLst/>
                <a:gdLst/>
                <a:ahLst/>
                <a:cxnLst/>
                <a:rect l="l" t="t" r="r" b="b"/>
                <a:pathLst>
                  <a:path w="1301" h="1735" extrusionOk="0">
                    <a:moveTo>
                      <a:pt x="890" y="1"/>
                    </a:moveTo>
                    <a:lnTo>
                      <a:pt x="229" y="24"/>
                    </a:lnTo>
                    <a:lnTo>
                      <a:pt x="114" y="343"/>
                    </a:lnTo>
                    <a:lnTo>
                      <a:pt x="46" y="639"/>
                    </a:lnTo>
                    <a:lnTo>
                      <a:pt x="0" y="936"/>
                    </a:lnTo>
                    <a:lnTo>
                      <a:pt x="0" y="1210"/>
                    </a:lnTo>
                    <a:lnTo>
                      <a:pt x="23" y="1415"/>
                    </a:lnTo>
                    <a:lnTo>
                      <a:pt x="46" y="1597"/>
                    </a:lnTo>
                    <a:lnTo>
                      <a:pt x="92" y="1734"/>
                    </a:lnTo>
                    <a:lnTo>
                      <a:pt x="229" y="1666"/>
                    </a:lnTo>
                    <a:lnTo>
                      <a:pt x="365" y="1574"/>
                    </a:lnTo>
                    <a:lnTo>
                      <a:pt x="548" y="1460"/>
                    </a:lnTo>
                    <a:lnTo>
                      <a:pt x="753" y="1278"/>
                    </a:lnTo>
                    <a:lnTo>
                      <a:pt x="958" y="1073"/>
                    </a:lnTo>
                    <a:lnTo>
                      <a:pt x="1141" y="822"/>
                    </a:lnTo>
                    <a:lnTo>
                      <a:pt x="1300" y="525"/>
                    </a:lnTo>
                    <a:lnTo>
                      <a:pt x="890" y="1"/>
                    </a:lnTo>
                    <a:close/>
                  </a:path>
                </a:pathLst>
              </a:custGeom>
              <a:solidFill>
                <a:srgbClr val="FDC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8"/>
              <p:cNvSpPr/>
              <p:nvPr/>
            </p:nvSpPr>
            <p:spPr>
              <a:xfrm>
                <a:off x="1454574" y="3990586"/>
                <a:ext cx="318132" cy="545870"/>
              </a:xfrm>
              <a:custGeom>
                <a:avLst/>
                <a:gdLst/>
                <a:ahLst/>
                <a:cxnLst/>
                <a:rect l="l" t="t" r="r" b="b"/>
                <a:pathLst>
                  <a:path w="4174" h="7162" extrusionOk="0">
                    <a:moveTo>
                      <a:pt x="3102" y="1"/>
                    </a:moveTo>
                    <a:lnTo>
                      <a:pt x="1" y="6660"/>
                    </a:lnTo>
                    <a:lnTo>
                      <a:pt x="1072" y="7161"/>
                    </a:lnTo>
                    <a:lnTo>
                      <a:pt x="4174" y="503"/>
                    </a:lnTo>
                    <a:lnTo>
                      <a:pt x="3102" y="1"/>
                    </a:lnTo>
                    <a:close/>
                  </a:path>
                </a:pathLst>
              </a:custGeom>
              <a:solidFill>
                <a:srgbClr val="FDC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8"/>
              <p:cNvSpPr/>
              <p:nvPr/>
            </p:nvSpPr>
            <p:spPr>
              <a:xfrm>
                <a:off x="1433691" y="4494676"/>
                <a:ext cx="106095" cy="137344"/>
              </a:xfrm>
              <a:custGeom>
                <a:avLst/>
                <a:gdLst/>
                <a:ahLst/>
                <a:cxnLst/>
                <a:rect l="l" t="t" r="r" b="b"/>
                <a:pathLst>
                  <a:path w="1392" h="1802" extrusionOk="0">
                    <a:moveTo>
                      <a:pt x="252" y="0"/>
                    </a:moveTo>
                    <a:lnTo>
                      <a:pt x="229" y="23"/>
                    </a:lnTo>
                    <a:lnTo>
                      <a:pt x="115" y="297"/>
                    </a:lnTo>
                    <a:lnTo>
                      <a:pt x="46" y="593"/>
                    </a:lnTo>
                    <a:lnTo>
                      <a:pt x="24" y="844"/>
                    </a:lnTo>
                    <a:lnTo>
                      <a:pt x="1" y="1095"/>
                    </a:lnTo>
                    <a:lnTo>
                      <a:pt x="24" y="1368"/>
                    </a:lnTo>
                    <a:lnTo>
                      <a:pt x="46" y="1574"/>
                    </a:lnTo>
                    <a:lnTo>
                      <a:pt x="92" y="1779"/>
                    </a:lnTo>
                    <a:lnTo>
                      <a:pt x="115" y="1802"/>
                    </a:lnTo>
                    <a:lnTo>
                      <a:pt x="138" y="1802"/>
                    </a:lnTo>
                    <a:lnTo>
                      <a:pt x="297" y="1733"/>
                    </a:lnTo>
                    <a:lnTo>
                      <a:pt x="434" y="1642"/>
                    </a:lnTo>
                    <a:lnTo>
                      <a:pt x="617" y="1505"/>
                    </a:lnTo>
                    <a:lnTo>
                      <a:pt x="822" y="1346"/>
                    </a:lnTo>
                    <a:lnTo>
                      <a:pt x="1027" y="1118"/>
                    </a:lnTo>
                    <a:lnTo>
                      <a:pt x="1232" y="867"/>
                    </a:lnTo>
                    <a:lnTo>
                      <a:pt x="1392" y="570"/>
                    </a:lnTo>
                    <a:lnTo>
                      <a:pt x="1392" y="525"/>
                    </a:lnTo>
                    <a:lnTo>
                      <a:pt x="1369" y="502"/>
                    </a:lnTo>
                    <a:lnTo>
                      <a:pt x="1346" y="502"/>
                    </a:lnTo>
                    <a:lnTo>
                      <a:pt x="1324" y="525"/>
                    </a:lnTo>
                    <a:lnTo>
                      <a:pt x="1141" y="821"/>
                    </a:lnTo>
                    <a:lnTo>
                      <a:pt x="959" y="1072"/>
                    </a:lnTo>
                    <a:lnTo>
                      <a:pt x="753" y="1277"/>
                    </a:lnTo>
                    <a:lnTo>
                      <a:pt x="571" y="1437"/>
                    </a:lnTo>
                    <a:lnTo>
                      <a:pt x="389" y="1574"/>
                    </a:lnTo>
                    <a:lnTo>
                      <a:pt x="252" y="1642"/>
                    </a:lnTo>
                    <a:lnTo>
                      <a:pt x="157" y="1699"/>
                    </a:lnTo>
                    <a:lnTo>
                      <a:pt x="157" y="1699"/>
                    </a:lnTo>
                    <a:lnTo>
                      <a:pt x="138" y="1528"/>
                    </a:lnTo>
                    <a:lnTo>
                      <a:pt x="115" y="1323"/>
                    </a:lnTo>
                    <a:lnTo>
                      <a:pt x="92" y="1095"/>
                    </a:lnTo>
                    <a:lnTo>
                      <a:pt x="115" y="867"/>
                    </a:lnTo>
                    <a:lnTo>
                      <a:pt x="138" y="616"/>
                    </a:lnTo>
                    <a:lnTo>
                      <a:pt x="206" y="342"/>
                    </a:lnTo>
                    <a:lnTo>
                      <a:pt x="320" y="69"/>
                    </a:lnTo>
                    <a:lnTo>
                      <a:pt x="320" y="23"/>
                    </a:lnTo>
                    <a:lnTo>
                      <a:pt x="29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8"/>
              <p:cNvSpPr/>
              <p:nvPr/>
            </p:nvSpPr>
            <p:spPr>
              <a:xfrm>
                <a:off x="1451068" y="3987157"/>
                <a:ext cx="325144" cy="552806"/>
              </a:xfrm>
              <a:custGeom>
                <a:avLst/>
                <a:gdLst/>
                <a:ahLst/>
                <a:cxnLst/>
                <a:rect l="l" t="t" r="r" b="b"/>
                <a:pathLst>
                  <a:path w="4266" h="7253" extrusionOk="0">
                    <a:moveTo>
                      <a:pt x="3171" y="114"/>
                    </a:moveTo>
                    <a:lnTo>
                      <a:pt x="4161" y="576"/>
                    </a:lnTo>
                    <a:lnTo>
                      <a:pt x="4161" y="576"/>
                    </a:lnTo>
                    <a:lnTo>
                      <a:pt x="1096" y="7138"/>
                    </a:lnTo>
                    <a:lnTo>
                      <a:pt x="115" y="6682"/>
                    </a:lnTo>
                    <a:lnTo>
                      <a:pt x="3171" y="114"/>
                    </a:lnTo>
                    <a:close/>
                    <a:moveTo>
                      <a:pt x="3125" y="0"/>
                    </a:moveTo>
                    <a:lnTo>
                      <a:pt x="3102" y="23"/>
                    </a:lnTo>
                    <a:lnTo>
                      <a:pt x="1" y="6682"/>
                    </a:lnTo>
                    <a:lnTo>
                      <a:pt x="1" y="6705"/>
                    </a:lnTo>
                    <a:lnTo>
                      <a:pt x="24" y="6750"/>
                    </a:lnTo>
                    <a:lnTo>
                      <a:pt x="1118" y="7252"/>
                    </a:lnTo>
                    <a:lnTo>
                      <a:pt x="1141" y="7252"/>
                    </a:lnTo>
                    <a:lnTo>
                      <a:pt x="1164" y="7229"/>
                    </a:lnTo>
                    <a:lnTo>
                      <a:pt x="4265" y="570"/>
                    </a:lnTo>
                    <a:lnTo>
                      <a:pt x="4265" y="548"/>
                    </a:lnTo>
                    <a:lnTo>
                      <a:pt x="4243" y="525"/>
                    </a:lnTo>
                    <a:lnTo>
                      <a:pt x="3171"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8"/>
              <p:cNvSpPr/>
              <p:nvPr/>
            </p:nvSpPr>
            <p:spPr>
              <a:xfrm>
                <a:off x="1704865" y="3867193"/>
                <a:ext cx="168669" cy="333833"/>
              </a:xfrm>
              <a:custGeom>
                <a:avLst/>
                <a:gdLst/>
                <a:ahLst/>
                <a:cxnLst/>
                <a:rect l="l" t="t" r="r" b="b"/>
                <a:pathLst>
                  <a:path w="2213" h="4380" extrusionOk="0">
                    <a:moveTo>
                      <a:pt x="2007" y="1"/>
                    </a:moveTo>
                    <a:lnTo>
                      <a:pt x="0" y="4356"/>
                    </a:lnTo>
                    <a:lnTo>
                      <a:pt x="114" y="4379"/>
                    </a:lnTo>
                    <a:lnTo>
                      <a:pt x="251" y="4356"/>
                    </a:lnTo>
                    <a:lnTo>
                      <a:pt x="342" y="4288"/>
                    </a:lnTo>
                    <a:lnTo>
                      <a:pt x="434" y="4197"/>
                    </a:lnTo>
                    <a:lnTo>
                      <a:pt x="2167" y="457"/>
                    </a:lnTo>
                    <a:lnTo>
                      <a:pt x="2212" y="320"/>
                    </a:lnTo>
                    <a:lnTo>
                      <a:pt x="2190" y="206"/>
                    </a:lnTo>
                    <a:lnTo>
                      <a:pt x="2121" y="92"/>
                    </a:lnTo>
                    <a:lnTo>
                      <a:pt x="200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8"/>
              <p:cNvSpPr/>
              <p:nvPr/>
            </p:nvSpPr>
            <p:spPr>
              <a:xfrm>
                <a:off x="1701359" y="3865440"/>
                <a:ext cx="175605" cy="339015"/>
              </a:xfrm>
              <a:custGeom>
                <a:avLst/>
                <a:gdLst/>
                <a:ahLst/>
                <a:cxnLst/>
                <a:rect l="l" t="t" r="r" b="b"/>
                <a:pathLst>
                  <a:path w="2304" h="4448" extrusionOk="0">
                    <a:moveTo>
                      <a:pt x="2077" y="93"/>
                    </a:moveTo>
                    <a:lnTo>
                      <a:pt x="2122" y="115"/>
                    </a:lnTo>
                    <a:lnTo>
                      <a:pt x="2167" y="183"/>
                    </a:lnTo>
                    <a:lnTo>
                      <a:pt x="2190" y="252"/>
                    </a:lnTo>
                    <a:lnTo>
                      <a:pt x="2213" y="343"/>
                    </a:lnTo>
                    <a:lnTo>
                      <a:pt x="2190" y="389"/>
                    </a:lnTo>
                    <a:lnTo>
                      <a:pt x="2190" y="457"/>
                    </a:lnTo>
                    <a:lnTo>
                      <a:pt x="434" y="4197"/>
                    </a:lnTo>
                    <a:lnTo>
                      <a:pt x="388" y="4265"/>
                    </a:lnTo>
                    <a:lnTo>
                      <a:pt x="320" y="4311"/>
                    </a:lnTo>
                    <a:lnTo>
                      <a:pt x="252" y="4357"/>
                    </a:lnTo>
                    <a:lnTo>
                      <a:pt x="115" y="4357"/>
                    </a:lnTo>
                    <a:lnTo>
                      <a:pt x="85" y="4347"/>
                    </a:lnTo>
                    <a:lnTo>
                      <a:pt x="85" y="4347"/>
                    </a:lnTo>
                    <a:lnTo>
                      <a:pt x="2077" y="93"/>
                    </a:lnTo>
                    <a:close/>
                    <a:moveTo>
                      <a:pt x="2053" y="1"/>
                    </a:moveTo>
                    <a:lnTo>
                      <a:pt x="2030" y="24"/>
                    </a:lnTo>
                    <a:lnTo>
                      <a:pt x="1" y="4357"/>
                    </a:lnTo>
                    <a:lnTo>
                      <a:pt x="1" y="4379"/>
                    </a:lnTo>
                    <a:lnTo>
                      <a:pt x="24" y="4402"/>
                    </a:lnTo>
                    <a:lnTo>
                      <a:pt x="92" y="4448"/>
                    </a:lnTo>
                    <a:lnTo>
                      <a:pt x="183" y="4448"/>
                    </a:lnTo>
                    <a:lnTo>
                      <a:pt x="274" y="4425"/>
                    </a:lnTo>
                    <a:lnTo>
                      <a:pt x="388" y="4379"/>
                    </a:lnTo>
                    <a:lnTo>
                      <a:pt x="457" y="4311"/>
                    </a:lnTo>
                    <a:lnTo>
                      <a:pt x="525" y="4220"/>
                    </a:lnTo>
                    <a:lnTo>
                      <a:pt x="2258" y="503"/>
                    </a:lnTo>
                    <a:lnTo>
                      <a:pt x="2281" y="411"/>
                    </a:lnTo>
                    <a:lnTo>
                      <a:pt x="2304" y="343"/>
                    </a:lnTo>
                    <a:lnTo>
                      <a:pt x="2281" y="229"/>
                    </a:lnTo>
                    <a:lnTo>
                      <a:pt x="2236" y="138"/>
                    </a:lnTo>
                    <a:lnTo>
                      <a:pt x="2167" y="47"/>
                    </a:lnTo>
                    <a:lnTo>
                      <a:pt x="207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8"/>
              <p:cNvSpPr/>
              <p:nvPr/>
            </p:nvSpPr>
            <p:spPr>
              <a:xfrm>
                <a:off x="1682229" y="3990586"/>
                <a:ext cx="90470" cy="57468"/>
              </a:xfrm>
              <a:custGeom>
                <a:avLst/>
                <a:gdLst/>
                <a:ahLst/>
                <a:cxnLst/>
                <a:rect l="l" t="t" r="r" b="b"/>
                <a:pathLst>
                  <a:path w="1187" h="754" extrusionOk="0">
                    <a:moveTo>
                      <a:pt x="115" y="1"/>
                    </a:moveTo>
                    <a:lnTo>
                      <a:pt x="1" y="252"/>
                    </a:lnTo>
                    <a:lnTo>
                      <a:pt x="1073" y="753"/>
                    </a:lnTo>
                    <a:lnTo>
                      <a:pt x="1187" y="503"/>
                    </a:lnTo>
                    <a:lnTo>
                      <a:pt x="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8"/>
              <p:cNvSpPr/>
              <p:nvPr/>
            </p:nvSpPr>
            <p:spPr>
              <a:xfrm>
                <a:off x="1682229" y="3990586"/>
                <a:ext cx="81781" cy="57468"/>
              </a:xfrm>
              <a:custGeom>
                <a:avLst/>
                <a:gdLst/>
                <a:ahLst/>
                <a:cxnLst/>
                <a:rect l="l" t="t" r="r" b="b"/>
                <a:pathLst>
                  <a:path w="1073" h="754" extrusionOk="0">
                    <a:moveTo>
                      <a:pt x="115" y="1"/>
                    </a:moveTo>
                    <a:lnTo>
                      <a:pt x="1" y="252"/>
                    </a:lnTo>
                    <a:lnTo>
                      <a:pt x="1073" y="753"/>
                    </a:lnTo>
                    <a:lnTo>
                      <a:pt x="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8"/>
              <p:cNvSpPr/>
              <p:nvPr/>
            </p:nvSpPr>
            <p:spPr>
              <a:xfrm>
                <a:off x="1682229" y="3990586"/>
                <a:ext cx="81781" cy="57468"/>
              </a:xfrm>
              <a:custGeom>
                <a:avLst/>
                <a:gdLst/>
                <a:ahLst/>
                <a:cxnLst/>
                <a:rect l="l" t="t" r="r" b="b"/>
                <a:pathLst>
                  <a:path w="1073" h="754" fill="none" extrusionOk="0">
                    <a:moveTo>
                      <a:pt x="1073" y="753"/>
                    </a:moveTo>
                    <a:lnTo>
                      <a:pt x="1" y="252"/>
                    </a:lnTo>
                    <a:lnTo>
                      <a:pt x="11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8"/>
              <p:cNvSpPr/>
              <p:nvPr/>
            </p:nvSpPr>
            <p:spPr>
              <a:xfrm>
                <a:off x="1678799" y="3987157"/>
                <a:ext cx="97406" cy="64404"/>
              </a:xfrm>
              <a:custGeom>
                <a:avLst/>
                <a:gdLst/>
                <a:ahLst/>
                <a:cxnLst/>
                <a:rect l="l" t="t" r="r" b="b"/>
                <a:pathLst>
                  <a:path w="1278" h="845" extrusionOk="0">
                    <a:moveTo>
                      <a:pt x="186" y="114"/>
                    </a:moveTo>
                    <a:lnTo>
                      <a:pt x="1186" y="570"/>
                    </a:lnTo>
                    <a:lnTo>
                      <a:pt x="1095" y="753"/>
                    </a:lnTo>
                    <a:lnTo>
                      <a:pt x="114" y="274"/>
                    </a:lnTo>
                    <a:lnTo>
                      <a:pt x="186" y="114"/>
                    </a:lnTo>
                    <a:close/>
                    <a:moveTo>
                      <a:pt x="137" y="0"/>
                    </a:moveTo>
                    <a:lnTo>
                      <a:pt x="114" y="23"/>
                    </a:lnTo>
                    <a:lnTo>
                      <a:pt x="0" y="274"/>
                    </a:lnTo>
                    <a:lnTo>
                      <a:pt x="0" y="297"/>
                    </a:lnTo>
                    <a:lnTo>
                      <a:pt x="23" y="320"/>
                    </a:lnTo>
                    <a:lnTo>
                      <a:pt x="1095" y="844"/>
                    </a:lnTo>
                    <a:lnTo>
                      <a:pt x="1140" y="844"/>
                    </a:lnTo>
                    <a:lnTo>
                      <a:pt x="1163" y="821"/>
                    </a:lnTo>
                    <a:lnTo>
                      <a:pt x="1277" y="570"/>
                    </a:lnTo>
                    <a:lnTo>
                      <a:pt x="1277" y="548"/>
                    </a:lnTo>
                    <a:lnTo>
                      <a:pt x="1255" y="525"/>
                    </a:lnTo>
                    <a:lnTo>
                      <a:pt x="183"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1" name="Google Shape;2121;p38"/>
            <p:cNvSpPr/>
            <p:nvPr/>
          </p:nvSpPr>
          <p:spPr>
            <a:xfrm>
              <a:off x="2019900" y="1302976"/>
              <a:ext cx="3511925" cy="347675"/>
            </a:xfrm>
            <a:custGeom>
              <a:avLst/>
              <a:gdLst/>
              <a:ahLst/>
              <a:cxnLst/>
              <a:rect l="l" t="t" r="r" b="b"/>
              <a:pathLst>
                <a:path w="140477" h="13907" extrusionOk="0">
                  <a:moveTo>
                    <a:pt x="0" y="10193"/>
                  </a:moveTo>
                  <a:cubicBezTo>
                    <a:pt x="10060" y="2647"/>
                    <a:pt x="24399" y="-2006"/>
                    <a:pt x="36599" y="1043"/>
                  </a:cubicBezTo>
                  <a:cubicBezTo>
                    <a:pt x="44630" y="3050"/>
                    <a:pt x="50011" y="11799"/>
                    <a:pt x="58129" y="13422"/>
                  </a:cubicBezTo>
                  <a:cubicBezTo>
                    <a:pt x="71869" y="16169"/>
                    <a:pt x="85212" y="6036"/>
                    <a:pt x="99034" y="3734"/>
                  </a:cubicBezTo>
                  <a:cubicBezTo>
                    <a:pt x="112665" y="1464"/>
                    <a:pt x="128116" y="8836"/>
                    <a:pt x="140477" y="2658"/>
                  </a:cubicBezTo>
                </a:path>
              </a:pathLst>
            </a:custGeom>
            <a:noFill/>
            <a:ln w="9525" cap="flat" cmpd="sng">
              <a:solidFill>
                <a:srgbClr val="EFBF60"/>
              </a:solidFill>
              <a:prstDash val="solid"/>
              <a:round/>
              <a:headEnd type="none" w="med" len="med"/>
              <a:tailEnd type="none" w="med" len="med"/>
            </a:ln>
          </p:spPr>
        </p:sp>
      </p:grpSp>
      <mc:AlternateContent xmlns:mc="http://schemas.openxmlformats.org/markup-compatibility/2006" xmlns:a14="http://schemas.microsoft.com/office/drawing/2010/main">
        <mc:Choice Requires="a14">
          <p:sp>
            <p:nvSpPr>
              <p:cNvPr id="22" name="Hộp Văn bản 21">
                <a:extLst>
                  <a:ext uri="{FF2B5EF4-FFF2-40B4-BE49-F238E27FC236}">
                    <a16:creationId xmlns:a16="http://schemas.microsoft.com/office/drawing/2014/main" id="{0418843E-A8E2-84BE-AE80-B11002488D16}"/>
                  </a:ext>
                </a:extLst>
              </p:cNvPr>
              <p:cNvSpPr txBox="1"/>
              <p:nvPr/>
            </p:nvSpPr>
            <p:spPr>
              <a:xfrm>
                <a:off x="890264" y="1053722"/>
                <a:ext cx="7363471" cy="3220241"/>
              </a:xfrm>
              <a:prstGeom prst="rect">
                <a:avLst/>
              </a:prstGeom>
              <a:noFill/>
            </p:spPr>
            <p:txBody>
              <a:bodyPr wrap="square">
                <a:spAutoFit/>
              </a:bodyPr>
              <a:lstStyle/>
              <a:p>
                <a:pPr marL="285750" marR="0" indent="-285750">
                  <a:lnSpc>
                    <a:spcPct val="150000"/>
                  </a:lnSpc>
                  <a:spcBef>
                    <a:spcPts val="600"/>
                  </a:spcBef>
                  <a:spcAft>
                    <a:spcPts val="800"/>
                  </a:spcAft>
                  <a:buFont typeface="Wingdings" panose="05000000000000000000" pitchFamily="2" charset="2"/>
                  <a:buChar char="§"/>
                  <a:tabLst>
                    <a:tab pos="360045" algn="l"/>
                    <a:tab pos="720090" algn="l"/>
                  </a:tabLst>
                </a:pPr>
                <a14:m>
                  <m:oMath xmlns:m="http://schemas.openxmlformats.org/officeDocument/2006/math">
                    <m:r>
                      <m:rPr>
                        <m:sty m:val="p"/>
                      </m:rP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sin</m:t>
                    </m:r>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1800" dirty="0">
                    <a:effectLst/>
                    <a:latin typeface="+mj-lt"/>
                    <a:ea typeface="Calibri" panose="020F0502020204030204" pitchFamily="34" charset="0"/>
                    <a:cs typeface="Times New Roman" panose="02020603050405020304" pitchFamily="18" charset="0"/>
                  </a:rPr>
                  <a:t> của góc </a:t>
                </a:r>
                <a14:m>
                  <m:oMath xmlns:m="http://schemas.openxmlformats.org/officeDocument/2006/math">
                    <m:r>
                      <a:rPr lang="nl-NL" sz="1800" i="1">
                        <a:effectLst/>
                        <a:latin typeface="Cambria Math" panose="02040503050406030204" pitchFamily="18" charset="0"/>
                        <a:ea typeface="Calibri" panose="020F0502020204030204" pitchFamily="34" charset="0"/>
                        <a:cs typeface="Times New Roman" panose="02020603050405020304" pitchFamily="18" charset="0"/>
                      </a:rPr>
                      <m:t>𝛼</m:t>
                    </m:r>
                    <m:r>
                      <a:rPr lang="nl-NL" sz="1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1800" dirty="0">
                    <a:effectLst/>
                    <a:latin typeface="+mj-lt"/>
                    <a:ea typeface="Calibri" panose="020F0502020204030204" pitchFamily="34" charset="0"/>
                    <a:cs typeface="Times New Roman" panose="02020603050405020304" pitchFamily="18" charset="0"/>
                  </a:rPr>
                  <a:t>kí hiệu là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1800" i="1">
                            <a:effectLst/>
                            <a:latin typeface="Cambria Math" panose="02040503050406030204" pitchFamily="18" charset="0"/>
                            <a:ea typeface="Calibri" panose="020F0502020204030204" pitchFamily="34" charset="0"/>
                            <a:cs typeface="Times New Roman" panose="02020603050405020304" pitchFamily="18" charset="0"/>
                          </a:rPr>
                          <m:t>𝑠𝑖𝑛</m:t>
                        </m:r>
                      </m:fName>
                      <m:e>
                        <m:r>
                          <a:rPr lang="en-US" sz="1800" i="1">
                            <a:effectLst/>
                            <a:latin typeface="Cambria Math" panose="02040503050406030204" pitchFamily="18" charset="0"/>
                            <a:ea typeface="Calibri" panose="020F0502020204030204" pitchFamily="34" charset="0"/>
                            <a:cs typeface="Times New Roman" panose="02020603050405020304" pitchFamily="18" charset="0"/>
                          </a:rPr>
                          <m:t>𝛼</m:t>
                        </m:r>
                      </m:e>
                    </m:func>
                    <m:r>
                      <a:rPr lang="nl-NL"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1800" dirty="0">
                    <a:effectLst/>
                    <a:latin typeface="+mj-lt"/>
                    <a:ea typeface="Yu Mincho" panose="02020400000000000000" pitchFamily="18" charset="-128"/>
                    <a:cs typeface="Times New Roman" panose="02020603050405020304" pitchFamily="18" charset="0"/>
                  </a:rPr>
                  <a:t> được xác định bởi: </a:t>
                </a:r>
                <a14:m>
                  <m:oMath xmlns:m="http://schemas.openxmlformats.org/officeDocument/2006/math">
                    <m:func>
                      <m:fun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uncPr>
                      <m:fName>
                        <m:r>
                          <a:rPr lang="en-US" sz="1800" i="1" smtClean="0">
                            <a:effectLst/>
                            <a:latin typeface="Cambria Math" panose="02040503050406030204" pitchFamily="18" charset="0"/>
                            <a:ea typeface="Yu Mincho" panose="02020400000000000000" pitchFamily="18" charset="-128"/>
                            <a:cs typeface="Times New Roman" panose="02020603050405020304" pitchFamily="18" charset="0"/>
                          </a:rPr>
                          <m:t>𝑠𝑖𝑛</m:t>
                        </m:r>
                      </m:fNa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𝛼</m:t>
                        </m:r>
                      </m:e>
                    </m:func>
                    <m:r>
                      <a:rPr lang="nl-NL" sz="1800" i="1">
                        <a:effectLst/>
                        <a:latin typeface="Cambria Math" panose="02040503050406030204" pitchFamily="18" charset="0"/>
                        <a:ea typeface="Yu Mincho" panose="02020400000000000000" pitchFamily="18" charset="-128"/>
                        <a:cs typeface="Times New Roman" panose="02020603050405020304" pitchFamily="18" charset="0"/>
                      </a:rPr>
                      <m:t>=</m:t>
                    </m:r>
                    <m:sSub>
                      <m:sSub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𝑦</m:t>
                        </m:r>
                      </m:e>
                      <m:sub>
                        <m:r>
                          <a:rPr lang="en-US" sz="1800" i="1">
                            <a:effectLst/>
                            <a:latin typeface="Cambria Math" panose="02040503050406030204" pitchFamily="18" charset="0"/>
                            <a:ea typeface="Yu Mincho" panose="02020400000000000000" pitchFamily="18" charset="-128"/>
                            <a:cs typeface="Times New Roman" panose="02020603050405020304" pitchFamily="18" charset="0"/>
                          </a:rPr>
                          <m:t>𝑜</m:t>
                        </m:r>
                      </m:sub>
                    </m:sSub>
                  </m:oMath>
                </a14:m>
                <a:r>
                  <a:rPr lang="nl-NL" sz="1800" dirty="0">
                    <a:effectLst/>
                    <a:latin typeface="+mj-lt"/>
                    <a:ea typeface="Yu Mincho" panose="02020400000000000000" pitchFamily="18" charset="-128"/>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285750" marR="0" indent="-285750">
                  <a:lnSpc>
                    <a:spcPct val="150000"/>
                  </a:lnSpc>
                  <a:spcBef>
                    <a:spcPts val="600"/>
                  </a:spcBef>
                  <a:spcAft>
                    <a:spcPts val="800"/>
                  </a:spcAft>
                  <a:buFont typeface="Wingdings" panose="05000000000000000000" pitchFamily="2" charset="2"/>
                  <a:buChar char="§"/>
                  <a:tabLst>
                    <a:tab pos="360045" algn="l"/>
                    <a:tab pos="720090" algn="l"/>
                  </a:tabLst>
                </a:pPr>
                <a14:m>
                  <m:oMath xmlns:m="http://schemas.openxmlformats.org/officeDocument/2006/math">
                    <m:r>
                      <m:rPr>
                        <m:sty m:val="p"/>
                      </m:rPr>
                      <a:rPr lang="nl-NL" sz="1800" i="0" dirty="0" smtClean="0">
                        <a:effectLst/>
                        <a:latin typeface="Cambria Math" panose="02040503050406030204" pitchFamily="18" charset="0"/>
                        <a:ea typeface="Calibri" panose="020F0502020204030204" pitchFamily="34" charset="0"/>
                        <a:cs typeface="Times New Roman" panose="02020603050405020304" pitchFamily="18" charset="0"/>
                      </a:rPr>
                      <m:t>c</m:t>
                    </m:r>
                    <m:r>
                      <a:rPr lang="nl-NL" sz="1800" i="0" dirty="0" smtClean="0">
                        <a:effectLst/>
                        <a:latin typeface="Cambria Math" panose="02040503050406030204" pitchFamily="18" charset="0"/>
                        <a:ea typeface="Calibri" panose="020F0502020204030204" pitchFamily="34" charset="0"/>
                        <a:cs typeface="Times New Roman" panose="02020603050405020304" pitchFamily="18" charset="0"/>
                      </a:rPr>
                      <m:t>ô</m:t>
                    </m:r>
                    <m:r>
                      <m:rPr>
                        <m:sty m:val="p"/>
                      </m:rPr>
                      <a:rPr lang="nl-NL" sz="1800" i="0" dirty="0" smtClean="0">
                        <a:effectLst/>
                        <a:latin typeface="Cambria Math" panose="02040503050406030204" pitchFamily="18" charset="0"/>
                        <a:ea typeface="Calibri" panose="020F0502020204030204" pitchFamily="34" charset="0"/>
                        <a:cs typeface="Times New Roman" panose="02020603050405020304" pitchFamily="18" charset="0"/>
                      </a:rPr>
                      <m:t>sin</m:t>
                    </m:r>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1800" dirty="0">
                    <a:effectLst/>
                    <a:latin typeface="+mj-lt"/>
                    <a:ea typeface="Calibri" panose="020F0502020204030204" pitchFamily="34" charset="0"/>
                    <a:cs typeface="Times New Roman" panose="02020603050405020304" pitchFamily="18" charset="0"/>
                  </a:rPr>
                  <a:t> của góc </a:t>
                </a:r>
                <a14:m>
                  <m:oMath xmlns:m="http://schemas.openxmlformats.org/officeDocument/2006/math">
                    <m:r>
                      <a:rPr lang="nl-NL" sz="1800" i="1">
                        <a:effectLst/>
                        <a:latin typeface="Cambria Math" panose="02040503050406030204" pitchFamily="18" charset="0"/>
                        <a:ea typeface="Calibri" panose="020F0502020204030204" pitchFamily="34" charset="0"/>
                        <a:cs typeface="Times New Roman" panose="02020603050405020304" pitchFamily="18" charset="0"/>
                      </a:rPr>
                      <m:t>𝛼</m:t>
                    </m:r>
                    <m:r>
                      <a:rPr lang="nl-NL" sz="1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1800" dirty="0">
                    <a:effectLst/>
                    <a:latin typeface="+mj-lt"/>
                    <a:ea typeface="Calibri" panose="020F0502020204030204" pitchFamily="34" charset="0"/>
                    <a:cs typeface="Times New Roman" panose="02020603050405020304" pitchFamily="18" charset="0"/>
                  </a:rPr>
                  <a:t>kí hiệu là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1800" i="1">
                            <a:effectLst/>
                            <a:latin typeface="Cambria Math" panose="02040503050406030204" pitchFamily="18" charset="0"/>
                            <a:ea typeface="Calibri" panose="020F0502020204030204" pitchFamily="34" charset="0"/>
                            <a:cs typeface="Times New Roman" panose="02020603050405020304" pitchFamily="18" charset="0"/>
                          </a:rPr>
                          <m:t>𝑐𝑜𝑠</m:t>
                        </m:r>
                      </m:fName>
                      <m:e>
                        <m:r>
                          <a:rPr lang="en-US" sz="1800" i="1">
                            <a:effectLst/>
                            <a:latin typeface="Cambria Math" panose="02040503050406030204" pitchFamily="18" charset="0"/>
                            <a:ea typeface="Calibri" panose="020F0502020204030204" pitchFamily="34" charset="0"/>
                            <a:cs typeface="Times New Roman" panose="02020603050405020304" pitchFamily="18" charset="0"/>
                          </a:rPr>
                          <m:t>𝛼</m:t>
                        </m:r>
                      </m:e>
                    </m:func>
                    <m:r>
                      <a:rPr lang="nl-NL" sz="1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1800" dirty="0">
                    <a:effectLst/>
                    <a:latin typeface="+mj-lt"/>
                    <a:ea typeface="Yu Mincho" panose="02020400000000000000" pitchFamily="18" charset="-128"/>
                    <a:cs typeface="Times New Roman" panose="02020603050405020304" pitchFamily="18" charset="0"/>
                  </a:rPr>
                  <a:t>được xác định bởi: </a:t>
                </a:r>
                <a14:m>
                  <m:oMath xmlns:m="http://schemas.openxmlformats.org/officeDocument/2006/math">
                    <m:func>
                      <m:fun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nl-NL" sz="1800">
                            <a:effectLst/>
                            <a:latin typeface="Cambria Math" panose="02040503050406030204" pitchFamily="18" charset="0"/>
                            <a:ea typeface="Yu Mincho" panose="02020400000000000000" pitchFamily="18" charset="-128"/>
                            <a:cs typeface="Times New Roman" panose="02020603050405020304" pitchFamily="18" charset="0"/>
                          </a:rPr>
                          <m:t>cos</m:t>
                        </m:r>
                      </m:fNa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𝛼</m:t>
                        </m:r>
                      </m:e>
                    </m:func>
                    <m:r>
                      <a:rPr lang="nl-NL" sz="1800" i="1">
                        <a:effectLst/>
                        <a:latin typeface="Cambria Math" panose="02040503050406030204" pitchFamily="18" charset="0"/>
                        <a:ea typeface="Yu Mincho" panose="02020400000000000000" pitchFamily="18" charset="-128"/>
                        <a:cs typeface="Times New Roman" panose="02020603050405020304" pitchFamily="18" charset="0"/>
                      </a:rPr>
                      <m:t>=</m:t>
                    </m:r>
                    <m:sSub>
                      <m:sSub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𝑥</m:t>
                        </m:r>
                      </m:e>
                      <m:sub>
                        <m:r>
                          <a:rPr lang="en-US" sz="1800" i="1">
                            <a:effectLst/>
                            <a:latin typeface="Cambria Math" panose="02040503050406030204" pitchFamily="18" charset="0"/>
                            <a:ea typeface="Yu Mincho" panose="02020400000000000000" pitchFamily="18" charset="-128"/>
                            <a:cs typeface="Times New Roman" panose="02020603050405020304" pitchFamily="18" charset="0"/>
                          </a:rPr>
                          <m:t>𝑜</m:t>
                        </m:r>
                      </m:sub>
                    </m:sSub>
                    <m:r>
                      <a:rPr lang="nl-NL" sz="1800" i="1">
                        <a:effectLst/>
                        <a:latin typeface="Cambria Math" panose="02040503050406030204" pitchFamily="18" charset="0"/>
                        <a:ea typeface="Yu Mincho" panose="02020400000000000000" pitchFamily="18" charset="-128"/>
                        <a:cs typeface="Times New Roman" panose="02020603050405020304" pitchFamily="18" charset="0"/>
                      </a:rPr>
                      <m:t>;</m:t>
                    </m:r>
                  </m:oMath>
                </a14:m>
                <a:endParaRPr lang="en-US" sz="1800" dirty="0">
                  <a:effectLst/>
                  <a:latin typeface="+mj-lt"/>
                  <a:ea typeface="Calibri" panose="020F0502020204030204" pitchFamily="34" charset="0"/>
                  <a:cs typeface="Times New Roman" panose="02020603050405020304" pitchFamily="18" charset="0"/>
                </a:endParaRPr>
              </a:p>
              <a:p>
                <a:pPr marL="285750" marR="0" indent="-285750">
                  <a:lnSpc>
                    <a:spcPct val="150000"/>
                  </a:lnSpc>
                  <a:spcBef>
                    <a:spcPts val="600"/>
                  </a:spcBef>
                  <a:spcAft>
                    <a:spcPts val="800"/>
                  </a:spcAft>
                  <a:buFont typeface="Wingdings" panose="05000000000000000000" pitchFamily="2" charset="2"/>
                  <a:buChar char="§"/>
                  <a:tabLst>
                    <a:tab pos="360045" algn="l"/>
                    <a:tab pos="720090" algn="l"/>
                  </a:tabLst>
                </a:pPr>
                <a14:m>
                  <m:oMath xmlns:m="http://schemas.openxmlformats.org/officeDocument/2006/math">
                    <m:r>
                      <m:rPr>
                        <m:sty m:val="p"/>
                      </m:rPr>
                      <a:rPr lang="nl-NL" sz="1800" i="0" dirty="0" smtClean="0">
                        <a:effectLst/>
                        <a:latin typeface="Cambria Math" panose="02040503050406030204" pitchFamily="18" charset="0"/>
                        <a:ea typeface="Calibri" panose="020F0502020204030204" pitchFamily="34" charset="0"/>
                        <a:cs typeface="Times New Roman" panose="02020603050405020304" pitchFamily="18" charset="0"/>
                      </a:rPr>
                      <m:t>tang</m:t>
                    </m:r>
                  </m:oMath>
                </a14:m>
                <a:r>
                  <a:rPr lang="nl-NL" sz="1800" dirty="0">
                    <a:effectLst/>
                    <a:latin typeface="+mj-lt"/>
                    <a:ea typeface="Calibri" panose="020F0502020204030204" pitchFamily="34" charset="0"/>
                    <a:cs typeface="Times New Roman" panose="02020603050405020304" pitchFamily="18" charset="0"/>
                  </a:rPr>
                  <a:t> của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𝛼</m:t>
                    </m:r>
                    <m:r>
                      <a:rPr lang="nl-NL"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1800" dirty="0">
                    <a:effectLst/>
                    <a:latin typeface="+mj-lt"/>
                    <a:ea typeface="Calibri" panose="020F0502020204030204" pitchFamily="34" charset="0"/>
                    <a:cs typeface="Times New Roman" panose="02020603050405020304" pitchFamily="18" charset="0"/>
                  </a:rPr>
                  <a:t> kí hiệu là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1800" i="1">
                            <a:effectLst/>
                            <a:latin typeface="Cambria Math" panose="02040503050406030204" pitchFamily="18" charset="0"/>
                            <a:ea typeface="Calibri" panose="020F0502020204030204" pitchFamily="34" charset="0"/>
                            <a:cs typeface="Times New Roman" panose="02020603050405020304" pitchFamily="18" charset="0"/>
                          </a:rPr>
                          <m:t>𝑡𝑎𝑛</m:t>
                        </m:r>
                      </m:fName>
                      <m:e>
                        <m:r>
                          <a:rPr lang="en-US" sz="1800" i="1">
                            <a:effectLst/>
                            <a:latin typeface="Cambria Math" panose="02040503050406030204" pitchFamily="18" charset="0"/>
                            <a:ea typeface="Calibri" panose="020F0502020204030204" pitchFamily="34" charset="0"/>
                            <a:cs typeface="Times New Roman" panose="02020603050405020304" pitchFamily="18" charset="0"/>
                          </a:rPr>
                          <m:t>𝛼</m:t>
                        </m:r>
                      </m:e>
                    </m:func>
                    <m:r>
                      <a:rPr lang="nl-NL"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1800" dirty="0">
                    <a:effectLst/>
                    <a:latin typeface="+mj-lt"/>
                    <a:ea typeface="Yu Mincho" panose="02020400000000000000" pitchFamily="18" charset="-128"/>
                    <a:cs typeface="Times New Roman" panose="02020603050405020304" pitchFamily="18" charset="0"/>
                  </a:rPr>
                  <a:t> được xác định bởi: </a:t>
                </a:r>
                <a14:m>
                  <m:oMath xmlns:m="http://schemas.openxmlformats.org/officeDocument/2006/math">
                    <m:r>
                      <m:rPr>
                        <m:sty m:val="p"/>
                      </m:rPr>
                      <a:rPr lang="en-US" sz="1800" b="0" i="0" smtClean="0">
                        <a:effectLst/>
                        <a:latin typeface="Cambria Math" panose="02040503050406030204" pitchFamily="18" charset="0"/>
                        <a:ea typeface="Yu Mincho" panose="02020400000000000000" pitchFamily="18" charset="-128"/>
                        <a:cs typeface="Times New Roman" panose="02020603050405020304" pitchFamily="18" charset="0"/>
                      </a:rPr>
                      <m:t>tan</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𝛼</m:t>
                    </m:r>
                    <m:r>
                      <a:rPr lang="nl-NL" sz="1800" i="1">
                        <a:effectLst/>
                        <a:latin typeface="Cambria Math" panose="02040503050406030204" pitchFamily="18" charset="0"/>
                        <a:ea typeface="Yu Mincho" panose="02020400000000000000" pitchFamily="18" charset="-128"/>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𝑜</m:t>
                            </m:r>
                          </m:sub>
                        </m:sSub>
                      </m:num>
                      <m:den>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𝑜</m:t>
                            </m:r>
                          </m:sub>
                        </m:sSub>
                      </m:den>
                    </m:f>
                    <m:r>
                      <a:rPr lang="nl-NL"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𝑜</m:t>
                        </m:r>
                      </m:sub>
                    </m:sSub>
                    <m:r>
                      <a:rPr lang="nl-NL" sz="18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nl-NL" sz="1800" dirty="0">
                    <a:effectLst/>
                    <a:latin typeface="+mj-lt"/>
                    <a:ea typeface="Yu Mincho" panose="02020400000000000000" pitchFamily="18" charset="-128"/>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285750" marR="0" indent="-285750">
                  <a:lnSpc>
                    <a:spcPct val="150000"/>
                  </a:lnSpc>
                  <a:spcBef>
                    <a:spcPts val="600"/>
                  </a:spcBef>
                  <a:spcAft>
                    <a:spcPts val="800"/>
                  </a:spcAft>
                  <a:buFont typeface="Wingdings" panose="05000000000000000000" pitchFamily="2" charset="2"/>
                  <a:buChar char="§"/>
                  <a:tabLst>
                    <a:tab pos="360045" algn="l"/>
                    <a:tab pos="720090" algn="l"/>
                  </a:tabLst>
                </a:pPr>
                <a14:m>
                  <m:oMath xmlns:m="http://schemas.openxmlformats.org/officeDocument/2006/math">
                    <m:r>
                      <m:rPr>
                        <m:sty m:val="p"/>
                      </m:rPr>
                      <a:rPr lang="nl-NL" sz="1800" i="0" dirty="0" smtClean="0">
                        <a:effectLst/>
                        <a:latin typeface="Cambria Math" panose="02040503050406030204" pitchFamily="18" charset="0"/>
                        <a:ea typeface="Calibri" panose="020F0502020204030204" pitchFamily="34" charset="0"/>
                        <a:cs typeface="Times New Roman" panose="02020603050405020304" pitchFamily="18" charset="0"/>
                      </a:rPr>
                      <m:t>c</m:t>
                    </m:r>
                    <m:r>
                      <a:rPr lang="nl-NL" sz="1800" i="0" dirty="0" smtClean="0">
                        <a:effectLst/>
                        <a:latin typeface="Cambria Math" panose="02040503050406030204" pitchFamily="18" charset="0"/>
                        <a:ea typeface="Calibri" panose="020F0502020204030204" pitchFamily="34" charset="0"/>
                        <a:cs typeface="Times New Roman" panose="02020603050405020304" pitchFamily="18" charset="0"/>
                      </a:rPr>
                      <m:t>ô</m:t>
                    </m:r>
                    <m:r>
                      <m:rPr>
                        <m:sty m:val="p"/>
                      </m:rPr>
                      <a:rPr lang="nl-NL" sz="1800" i="0" dirty="0" smtClean="0">
                        <a:effectLst/>
                        <a:latin typeface="Cambria Math" panose="02040503050406030204" pitchFamily="18" charset="0"/>
                        <a:ea typeface="Calibri" panose="020F0502020204030204" pitchFamily="34" charset="0"/>
                        <a:cs typeface="Times New Roman" panose="02020603050405020304" pitchFamily="18" charset="0"/>
                      </a:rPr>
                      <m:t>tang</m:t>
                    </m:r>
                  </m:oMath>
                </a14:m>
                <a:r>
                  <a:rPr lang="nl-NL" sz="1800" dirty="0">
                    <a:effectLst/>
                    <a:latin typeface="+mj-lt"/>
                    <a:ea typeface="Calibri" panose="020F0502020204030204" pitchFamily="34" charset="0"/>
                    <a:cs typeface="Times New Roman" panose="02020603050405020304" pitchFamily="18" charset="0"/>
                  </a:rPr>
                  <a:t> của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𝛼</m:t>
                    </m:r>
                    <m:r>
                      <a:rPr lang="nl-NL"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1800" dirty="0">
                    <a:effectLst/>
                    <a:latin typeface="+mj-lt"/>
                    <a:ea typeface="Calibri" panose="020F0502020204030204" pitchFamily="34" charset="0"/>
                    <a:cs typeface="Times New Roman" panose="02020603050405020304" pitchFamily="18" charset="0"/>
                  </a:rPr>
                  <a:t> kí hiệu là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a:effectLst/>
                            <a:latin typeface="Cambria Math" panose="02040503050406030204" pitchFamily="18" charset="0"/>
                            <a:ea typeface="Calibri" panose="020F0502020204030204" pitchFamily="34" charset="0"/>
                            <a:cs typeface="Times New Roman" panose="02020603050405020304" pitchFamily="18" charset="0"/>
                          </a:rPr>
                          <m:t>cot</m:t>
                        </m:r>
                      </m:fName>
                      <m:e>
                        <m:r>
                          <a:rPr lang="en-US" sz="1800" i="1">
                            <a:effectLst/>
                            <a:latin typeface="Cambria Math" panose="02040503050406030204" pitchFamily="18" charset="0"/>
                            <a:ea typeface="Calibri" panose="020F0502020204030204" pitchFamily="34" charset="0"/>
                            <a:cs typeface="Times New Roman" panose="02020603050405020304" pitchFamily="18" charset="0"/>
                          </a:rPr>
                          <m:t>𝛼</m:t>
                        </m:r>
                      </m:e>
                    </m:func>
                    <m:r>
                      <a:rPr lang="nl-NL"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1800" dirty="0">
                    <a:effectLst/>
                    <a:latin typeface="+mj-lt"/>
                    <a:ea typeface="Yu Mincho" panose="02020400000000000000" pitchFamily="18" charset="-128"/>
                    <a:cs typeface="Times New Roman" panose="02020603050405020304" pitchFamily="18" charset="0"/>
                  </a:rPr>
                  <a:t> được xác định bởi: </a:t>
                </a:r>
                <a14:m>
                  <m:oMath xmlns:m="http://schemas.openxmlformats.org/officeDocument/2006/math">
                    <m:r>
                      <m:rPr>
                        <m:sty m:val="p"/>
                      </m:rPr>
                      <a:rPr lang="nl-NL" sz="1800" i="1" dirty="0" smtClean="0">
                        <a:effectLst/>
                        <a:latin typeface="Cambria Math" panose="02040503050406030204" pitchFamily="18" charset="0"/>
                        <a:ea typeface="Yu Mincho" panose="02020400000000000000" pitchFamily="18" charset="-128"/>
                        <a:cs typeface="Times New Roman" panose="02020603050405020304" pitchFamily="18" charset="0"/>
                      </a:rPr>
                      <m:t>cot</m:t>
                    </m:r>
                    <m:r>
                      <a:rPr lang="en-US" sz="1800" i="1" dirty="0">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𝛼</m:t>
                    </m:r>
                    <m:r>
                      <a:rPr lang="nl-NL" sz="1800" i="1">
                        <a:effectLst/>
                        <a:latin typeface="Cambria Math" panose="02040503050406030204" pitchFamily="18" charset="0"/>
                        <a:ea typeface="Yu Mincho" panose="02020400000000000000" pitchFamily="18" charset="-128"/>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𝑜</m:t>
                            </m:r>
                          </m:sub>
                        </m:sSub>
                      </m:num>
                      <m:den>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𝑜</m:t>
                            </m:r>
                          </m:sub>
                        </m:sSub>
                      </m:den>
                    </m:f>
                    <m:r>
                      <a:rPr lang="nl-NL"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𝑜</m:t>
                        </m:r>
                      </m:sub>
                    </m:sSub>
                    <m:r>
                      <a:rPr lang="nl-NL" sz="18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nl-NL" sz="1800" dirty="0">
                    <a:effectLst/>
                    <a:latin typeface="+mj-lt"/>
                    <a:ea typeface="Yu Mincho" panose="02020400000000000000" pitchFamily="18" charset="-128"/>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600"/>
                  </a:spcBef>
                  <a:spcAft>
                    <a:spcPts val="800"/>
                  </a:spcAft>
                  <a:tabLst>
                    <a:tab pos="360045" algn="l"/>
                    <a:tab pos="720090" algn="l"/>
                  </a:tabLst>
                </a:pPr>
                <a:r>
                  <a:rPr lang="nl-NL" sz="1800" dirty="0">
                    <a:effectLst/>
                    <a:latin typeface="+mj-lt"/>
                    <a:ea typeface="Yu Mincho" panose="02020400000000000000" pitchFamily="18" charset="-128"/>
                    <a:cs typeface="Times New Roman" panose="02020603050405020304" pitchFamily="18" charset="0"/>
                  </a:rPr>
                  <a:t>Các số </a:t>
                </a:r>
                <a14:m>
                  <m:oMath xmlns:m="http://schemas.openxmlformats.org/officeDocument/2006/math">
                    <m:func>
                      <m:fun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en-US" sz="1800" i="0">
                            <a:effectLst/>
                            <a:latin typeface="Cambria Math" panose="02040503050406030204" pitchFamily="18" charset="0"/>
                            <a:ea typeface="Yu Mincho" panose="02020400000000000000" pitchFamily="18" charset="-128"/>
                            <a:cs typeface="Times New Roman" panose="02020603050405020304" pitchFamily="18" charset="0"/>
                          </a:rPr>
                          <m:t>sin</m:t>
                        </m:r>
                      </m:fName>
                      <m:e>
                        <m:r>
                          <m:rPr>
                            <m:sty m:val="p"/>
                          </m:rPr>
                          <a:rPr lang="en-US" sz="1800" i="0">
                            <a:effectLst/>
                            <a:latin typeface="Cambria Math" panose="02040503050406030204" pitchFamily="18" charset="0"/>
                            <a:ea typeface="Yu Mincho" panose="02020400000000000000" pitchFamily="18" charset="-128"/>
                            <a:cs typeface="Times New Roman" panose="02020603050405020304" pitchFamily="18" charset="0"/>
                          </a:rPr>
                          <m:t>α</m:t>
                        </m:r>
                      </m:e>
                    </m:func>
                    <m:r>
                      <a:rPr lang="nl-NL" sz="1800" i="0">
                        <a:effectLst/>
                        <a:latin typeface="Cambria Math" panose="02040503050406030204" pitchFamily="18" charset="0"/>
                        <a:ea typeface="Yu Mincho" panose="02020400000000000000" pitchFamily="18" charset="-128"/>
                        <a:cs typeface="Times New Roman" panose="02020603050405020304" pitchFamily="18" charset="0"/>
                      </a:rPr>
                      <m:t>, </m:t>
                    </m:r>
                    <m:func>
                      <m:fun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cos</m:t>
                        </m:r>
                      </m:fName>
                      <m:e>
                        <m:r>
                          <m:rPr>
                            <m:sty m:val="p"/>
                          </m:rPr>
                          <a:rPr lang="en-US" sz="1800" i="0">
                            <a:effectLst/>
                            <a:latin typeface="Cambria Math" panose="02040503050406030204" pitchFamily="18" charset="0"/>
                            <a:ea typeface="Yu Mincho" panose="02020400000000000000" pitchFamily="18" charset="-128"/>
                            <a:cs typeface="Times New Roman" panose="02020603050405020304" pitchFamily="18" charset="0"/>
                          </a:rPr>
                          <m:t>α</m:t>
                        </m:r>
                      </m:e>
                    </m:func>
                    <m:r>
                      <a:rPr lang="nl-NL" sz="1800" i="0">
                        <a:effectLst/>
                        <a:latin typeface="Cambria Math" panose="02040503050406030204" pitchFamily="18" charset="0"/>
                        <a:ea typeface="Yu Mincho" panose="02020400000000000000" pitchFamily="18" charset="-128"/>
                        <a:cs typeface="Times New Roman" panose="02020603050405020304" pitchFamily="18" charset="0"/>
                      </a:rPr>
                      <m:t>, </m:t>
                    </m:r>
                    <m:func>
                      <m:fun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tan</m:t>
                        </m:r>
                      </m:fName>
                      <m:e>
                        <m:r>
                          <m:rPr>
                            <m:sty m:val="p"/>
                          </m:rPr>
                          <a:rPr lang="en-US" sz="1800" i="0">
                            <a:effectLst/>
                            <a:latin typeface="Cambria Math" panose="02040503050406030204" pitchFamily="18" charset="0"/>
                            <a:ea typeface="Yu Mincho" panose="02020400000000000000" pitchFamily="18" charset="-128"/>
                            <a:cs typeface="Times New Roman" panose="02020603050405020304" pitchFamily="18" charset="0"/>
                          </a:rPr>
                          <m:t>α</m:t>
                        </m:r>
                      </m:e>
                    </m:func>
                    <m:r>
                      <a:rPr lang="nl-NL" sz="1800" i="0">
                        <a:effectLst/>
                        <a:latin typeface="Cambria Math" panose="02040503050406030204" pitchFamily="18" charset="0"/>
                        <a:ea typeface="Yu Mincho" panose="02020400000000000000" pitchFamily="18" charset="-128"/>
                        <a:cs typeface="Times New Roman" panose="02020603050405020304" pitchFamily="18" charset="0"/>
                      </a:rPr>
                      <m:t>, </m:t>
                    </m:r>
                    <m:func>
                      <m:fun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cot</m:t>
                        </m:r>
                      </m:fName>
                      <m:e>
                        <m:r>
                          <m:rPr>
                            <m:sty m:val="p"/>
                          </m:rPr>
                          <a:rPr lang="en-US" sz="1800" i="0">
                            <a:effectLst/>
                            <a:latin typeface="Cambria Math" panose="02040503050406030204" pitchFamily="18" charset="0"/>
                            <a:ea typeface="Yu Mincho" panose="02020400000000000000" pitchFamily="18" charset="-128"/>
                            <a:cs typeface="Times New Roman" panose="02020603050405020304" pitchFamily="18" charset="0"/>
                          </a:rPr>
                          <m:t>α</m:t>
                        </m:r>
                      </m:e>
                    </m:func>
                  </m:oMath>
                </a14:m>
                <a:r>
                  <a:rPr lang="nl-NL" sz="1800" dirty="0">
                    <a:effectLst/>
                    <a:latin typeface="+mj-lt"/>
                    <a:ea typeface="Yu Mincho" panose="02020400000000000000" pitchFamily="18" charset="-128"/>
                    <a:cs typeface="Times New Roman" panose="02020603050405020304" pitchFamily="18" charset="0"/>
                  </a:rPr>
                  <a:t> được gọi là giá trị lượng giác của góc </a:t>
                </a:r>
                <a14:m>
                  <m:oMath xmlns:m="http://schemas.openxmlformats.org/officeDocument/2006/math">
                    <m:r>
                      <a:rPr lang="en-US" sz="1800" i="1">
                        <a:effectLst/>
                        <a:latin typeface="Cambria Math" panose="02040503050406030204" pitchFamily="18" charset="0"/>
                        <a:ea typeface="Yu Mincho" panose="02020400000000000000" pitchFamily="18" charset="-128"/>
                        <a:cs typeface="Times New Roman" panose="02020603050405020304" pitchFamily="18" charset="0"/>
                      </a:rPr>
                      <m:t>𝛼</m:t>
                    </m:r>
                  </m:oMath>
                </a14:m>
                <a:r>
                  <a:rPr lang="nl-NL" sz="1800" dirty="0">
                    <a:effectLst/>
                    <a:latin typeface="+mj-lt"/>
                    <a:ea typeface="Yu Mincho" panose="02020400000000000000" pitchFamily="18" charset="-128"/>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p:txBody>
          </p:sp>
        </mc:Choice>
        <mc:Fallback xmlns="">
          <p:sp>
            <p:nvSpPr>
              <p:cNvPr id="22" name="Hộp Văn bản 21">
                <a:extLst>
                  <a:ext uri="{FF2B5EF4-FFF2-40B4-BE49-F238E27FC236}">
                    <a16:creationId xmlns:a16="http://schemas.microsoft.com/office/drawing/2014/main" id="{0418843E-A8E2-84BE-AE80-B11002488D16}"/>
                  </a:ext>
                </a:extLst>
              </p:cNvPr>
              <p:cNvSpPr txBox="1">
                <a:spLocks noRot="1" noChangeAspect="1" noMove="1" noResize="1" noEditPoints="1" noAdjustHandles="1" noChangeArrowheads="1" noChangeShapeType="1" noTextEdit="1"/>
              </p:cNvSpPr>
              <p:nvPr/>
            </p:nvSpPr>
            <p:spPr>
              <a:xfrm>
                <a:off x="890264" y="1053722"/>
                <a:ext cx="7363471" cy="3220241"/>
              </a:xfrm>
              <a:prstGeom prst="rect">
                <a:avLst/>
              </a:prstGeom>
              <a:blipFill>
                <a:blip r:embed="rId3"/>
                <a:stretch>
                  <a:fillRect l="-662" r="-745" b="-2273"/>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0"/>
        <p:cNvGrpSpPr/>
        <p:nvPr/>
      </p:nvGrpSpPr>
      <p:grpSpPr>
        <a:xfrm>
          <a:off x="0" y="0"/>
          <a:ext cx="0" cy="0"/>
          <a:chOff x="0" y="0"/>
          <a:chExt cx="0" cy="0"/>
        </a:xfrm>
      </p:grpSpPr>
      <p:grpSp>
        <p:nvGrpSpPr>
          <p:cNvPr id="1963" name="Google Shape;1963;p37"/>
          <p:cNvGrpSpPr/>
          <p:nvPr/>
        </p:nvGrpSpPr>
        <p:grpSpPr>
          <a:xfrm>
            <a:off x="-148763" y="4400671"/>
            <a:ext cx="1348913" cy="1028579"/>
            <a:chOff x="987093" y="1857496"/>
            <a:chExt cx="3198659" cy="2606780"/>
          </a:xfrm>
        </p:grpSpPr>
        <p:grpSp>
          <p:nvGrpSpPr>
            <p:cNvPr id="1964" name="Google Shape;1964;p37"/>
            <p:cNvGrpSpPr/>
            <p:nvPr/>
          </p:nvGrpSpPr>
          <p:grpSpPr>
            <a:xfrm>
              <a:off x="2161380" y="1857496"/>
              <a:ext cx="539978" cy="1435094"/>
              <a:chOff x="3004569" y="1180625"/>
              <a:chExt cx="481865" cy="1280648"/>
            </a:xfrm>
          </p:grpSpPr>
          <p:sp>
            <p:nvSpPr>
              <p:cNvPr id="1965" name="Google Shape;1965;p37"/>
              <p:cNvSpPr/>
              <p:nvPr/>
            </p:nvSpPr>
            <p:spPr>
              <a:xfrm>
                <a:off x="3004569" y="1241167"/>
                <a:ext cx="433987" cy="1220106"/>
              </a:xfrm>
              <a:custGeom>
                <a:avLst/>
                <a:gdLst/>
                <a:ahLst/>
                <a:cxnLst/>
                <a:rect l="l" t="t" r="r" b="b"/>
                <a:pathLst>
                  <a:path w="7025" h="19750" extrusionOk="0">
                    <a:moveTo>
                      <a:pt x="2121" y="1"/>
                    </a:moveTo>
                    <a:lnTo>
                      <a:pt x="1" y="616"/>
                    </a:lnTo>
                    <a:lnTo>
                      <a:pt x="3421" y="19749"/>
                    </a:lnTo>
                    <a:lnTo>
                      <a:pt x="7024" y="18997"/>
                    </a:lnTo>
                    <a:lnTo>
                      <a:pt x="6363" y="15987"/>
                    </a:lnTo>
                    <a:lnTo>
                      <a:pt x="2121"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7"/>
              <p:cNvSpPr/>
              <p:nvPr/>
            </p:nvSpPr>
            <p:spPr>
              <a:xfrm>
                <a:off x="3082038" y="1183405"/>
                <a:ext cx="401616" cy="1210221"/>
              </a:xfrm>
              <a:custGeom>
                <a:avLst/>
                <a:gdLst/>
                <a:ahLst/>
                <a:cxnLst/>
                <a:rect l="l" t="t" r="r" b="b"/>
                <a:pathLst>
                  <a:path w="6501" h="19590" extrusionOk="0">
                    <a:moveTo>
                      <a:pt x="1894" y="1255"/>
                    </a:moveTo>
                    <a:lnTo>
                      <a:pt x="2008" y="1301"/>
                    </a:lnTo>
                    <a:lnTo>
                      <a:pt x="2099" y="1415"/>
                    </a:lnTo>
                    <a:lnTo>
                      <a:pt x="2122" y="1460"/>
                    </a:lnTo>
                    <a:lnTo>
                      <a:pt x="2145" y="1529"/>
                    </a:lnTo>
                    <a:lnTo>
                      <a:pt x="2145" y="1597"/>
                    </a:lnTo>
                    <a:lnTo>
                      <a:pt x="2145" y="1665"/>
                    </a:lnTo>
                    <a:lnTo>
                      <a:pt x="2099" y="1802"/>
                    </a:lnTo>
                    <a:lnTo>
                      <a:pt x="1985" y="1893"/>
                    </a:lnTo>
                    <a:lnTo>
                      <a:pt x="1939" y="1916"/>
                    </a:lnTo>
                    <a:lnTo>
                      <a:pt x="1871" y="1939"/>
                    </a:lnTo>
                    <a:lnTo>
                      <a:pt x="1734" y="1939"/>
                    </a:lnTo>
                    <a:lnTo>
                      <a:pt x="1597" y="1871"/>
                    </a:lnTo>
                    <a:lnTo>
                      <a:pt x="1506" y="1779"/>
                    </a:lnTo>
                    <a:lnTo>
                      <a:pt x="1483" y="1711"/>
                    </a:lnTo>
                    <a:lnTo>
                      <a:pt x="1460" y="1665"/>
                    </a:lnTo>
                    <a:lnTo>
                      <a:pt x="1460" y="1574"/>
                    </a:lnTo>
                    <a:lnTo>
                      <a:pt x="1460" y="1529"/>
                    </a:lnTo>
                    <a:lnTo>
                      <a:pt x="1529" y="1392"/>
                    </a:lnTo>
                    <a:lnTo>
                      <a:pt x="1620" y="1301"/>
                    </a:lnTo>
                    <a:lnTo>
                      <a:pt x="1688" y="1278"/>
                    </a:lnTo>
                    <a:lnTo>
                      <a:pt x="1757" y="1255"/>
                    </a:lnTo>
                    <a:close/>
                    <a:moveTo>
                      <a:pt x="3125" y="1"/>
                    </a:moveTo>
                    <a:lnTo>
                      <a:pt x="1" y="548"/>
                    </a:lnTo>
                    <a:lnTo>
                      <a:pt x="3376" y="19590"/>
                    </a:lnTo>
                    <a:lnTo>
                      <a:pt x="6500" y="19042"/>
                    </a:lnTo>
                    <a:lnTo>
                      <a:pt x="3125" y="1"/>
                    </a:lnTo>
                    <a:close/>
                  </a:path>
                </a:pathLst>
              </a:custGeom>
              <a:solidFill>
                <a:srgbClr val="76D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7"/>
              <p:cNvSpPr/>
              <p:nvPr/>
            </p:nvSpPr>
            <p:spPr>
              <a:xfrm>
                <a:off x="3248282" y="1339826"/>
                <a:ext cx="57824" cy="14147"/>
              </a:xfrm>
              <a:custGeom>
                <a:avLst/>
                <a:gdLst/>
                <a:ahLst/>
                <a:cxnLst/>
                <a:rect l="l" t="t" r="r" b="b"/>
                <a:pathLst>
                  <a:path w="936" h="229" extrusionOk="0">
                    <a:moveTo>
                      <a:pt x="890" y="0"/>
                    </a:moveTo>
                    <a:lnTo>
                      <a:pt x="46" y="160"/>
                    </a:lnTo>
                    <a:lnTo>
                      <a:pt x="1" y="160"/>
                    </a:lnTo>
                    <a:lnTo>
                      <a:pt x="1" y="205"/>
                    </a:lnTo>
                    <a:lnTo>
                      <a:pt x="24" y="228"/>
                    </a:lnTo>
                    <a:lnTo>
                      <a:pt x="46" y="228"/>
                    </a:lnTo>
                    <a:lnTo>
                      <a:pt x="913" y="91"/>
                    </a:lnTo>
                    <a:lnTo>
                      <a:pt x="936" y="68"/>
                    </a:lnTo>
                    <a:lnTo>
                      <a:pt x="936" y="46"/>
                    </a:lnTo>
                    <a:lnTo>
                      <a:pt x="93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7"/>
              <p:cNvSpPr/>
              <p:nvPr/>
            </p:nvSpPr>
            <p:spPr>
              <a:xfrm>
                <a:off x="3248282" y="1339826"/>
                <a:ext cx="57824" cy="14147"/>
              </a:xfrm>
              <a:custGeom>
                <a:avLst/>
                <a:gdLst/>
                <a:ahLst/>
                <a:cxnLst/>
                <a:rect l="l" t="t" r="r" b="b"/>
                <a:pathLst>
                  <a:path w="936" h="229" fill="none" extrusionOk="0">
                    <a:moveTo>
                      <a:pt x="46" y="228"/>
                    </a:moveTo>
                    <a:lnTo>
                      <a:pt x="913" y="91"/>
                    </a:lnTo>
                    <a:lnTo>
                      <a:pt x="913" y="91"/>
                    </a:lnTo>
                    <a:lnTo>
                      <a:pt x="936" y="68"/>
                    </a:lnTo>
                    <a:lnTo>
                      <a:pt x="936" y="46"/>
                    </a:lnTo>
                    <a:lnTo>
                      <a:pt x="936" y="46"/>
                    </a:lnTo>
                    <a:lnTo>
                      <a:pt x="936" y="0"/>
                    </a:lnTo>
                    <a:lnTo>
                      <a:pt x="890" y="0"/>
                    </a:lnTo>
                    <a:lnTo>
                      <a:pt x="46" y="160"/>
                    </a:lnTo>
                    <a:lnTo>
                      <a:pt x="46" y="160"/>
                    </a:lnTo>
                    <a:lnTo>
                      <a:pt x="1" y="160"/>
                    </a:lnTo>
                    <a:lnTo>
                      <a:pt x="1" y="205"/>
                    </a:lnTo>
                    <a:lnTo>
                      <a:pt x="1" y="205"/>
                    </a:lnTo>
                    <a:lnTo>
                      <a:pt x="24" y="228"/>
                    </a:lnTo>
                    <a:lnTo>
                      <a:pt x="46" y="2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7"/>
              <p:cNvSpPr/>
              <p:nvPr/>
            </p:nvSpPr>
            <p:spPr>
              <a:xfrm>
                <a:off x="3277874" y="1377819"/>
                <a:ext cx="35275" cy="11367"/>
              </a:xfrm>
              <a:custGeom>
                <a:avLst/>
                <a:gdLst/>
                <a:ahLst/>
                <a:cxnLst/>
                <a:rect l="l" t="t" r="r" b="b"/>
                <a:pathLst>
                  <a:path w="571" h="184" extrusionOk="0">
                    <a:moveTo>
                      <a:pt x="525" y="1"/>
                    </a:moveTo>
                    <a:lnTo>
                      <a:pt x="46" y="92"/>
                    </a:lnTo>
                    <a:lnTo>
                      <a:pt x="1" y="115"/>
                    </a:lnTo>
                    <a:lnTo>
                      <a:pt x="1" y="138"/>
                    </a:lnTo>
                    <a:lnTo>
                      <a:pt x="24" y="160"/>
                    </a:lnTo>
                    <a:lnTo>
                      <a:pt x="46" y="183"/>
                    </a:lnTo>
                    <a:lnTo>
                      <a:pt x="548" y="92"/>
                    </a:lnTo>
                    <a:lnTo>
                      <a:pt x="571" y="69"/>
                    </a:lnTo>
                    <a:lnTo>
                      <a:pt x="571" y="46"/>
                    </a:lnTo>
                    <a:lnTo>
                      <a:pt x="54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7"/>
              <p:cNvSpPr/>
              <p:nvPr/>
            </p:nvSpPr>
            <p:spPr>
              <a:xfrm>
                <a:off x="3277874" y="1377819"/>
                <a:ext cx="35275" cy="11367"/>
              </a:xfrm>
              <a:custGeom>
                <a:avLst/>
                <a:gdLst/>
                <a:ahLst/>
                <a:cxnLst/>
                <a:rect l="l" t="t" r="r" b="b"/>
                <a:pathLst>
                  <a:path w="571" h="184" fill="none" extrusionOk="0">
                    <a:moveTo>
                      <a:pt x="46" y="183"/>
                    </a:moveTo>
                    <a:lnTo>
                      <a:pt x="548" y="92"/>
                    </a:lnTo>
                    <a:lnTo>
                      <a:pt x="548" y="92"/>
                    </a:lnTo>
                    <a:lnTo>
                      <a:pt x="571" y="69"/>
                    </a:lnTo>
                    <a:lnTo>
                      <a:pt x="571" y="46"/>
                    </a:lnTo>
                    <a:lnTo>
                      <a:pt x="571" y="46"/>
                    </a:lnTo>
                    <a:lnTo>
                      <a:pt x="548" y="1"/>
                    </a:lnTo>
                    <a:lnTo>
                      <a:pt x="525" y="1"/>
                    </a:lnTo>
                    <a:lnTo>
                      <a:pt x="46" y="92"/>
                    </a:lnTo>
                    <a:lnTo>
                      <a:pt x="46" y="92"/>
                    </a:lnTo>
                    <a:lnTo>
                      <a:pt x="1" y="115"/>
                    </a:lnTo>
                    <a:lnTo>
                      <a:pt x="1" y="138"/>
                    </a:lnTo>
                    <a:lnTo>
                      <a:pt x="1" y="138"/>
                    </a:lnTo>
                    <a:lnTo>
                      <a:pt x="24" y="160"/>
                    </a:lnTo>
                    <a:lnTo>
                      <a:pt x="46" y="1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7"/>
              <p:cNvSpPr/>
              <p:nvPr/>
            </p:nvSpPr>
            <p:spPr>
              <a:xfrm>
                <a:off x="3284916" y="1415874"/>
                <a:ext cx="35275" cy="11305"/>
              </a:xfrm>
              <a:custGeom>
                <a:avLst/>
                <a:gdLst/>
                <a:ahLst/>
                <a:cxnLst/>
                <a:rect l="l" t="t" r="r" b="b"/>
                <a:pathLst>
                  <a:path w="571" h="183" extrusionOk="0">
                    <a:moveTo>
                      <a:pt x="525" y="0"/>
                    </a:moveTo>
                    <a:lnTo>
                      <a:pt x="46" y="92"/>
                    </a:lnTo>
                    <a:lnTo>
                      <a:pt x="1" y="114"/>
                    </a:lnTo>
                    <a:lnTo>
                      <a:pt x="1" y="137"/>
                    </a:lnTo>
                    <a:lnTo>
                      <a:pt x="24" y="183"/>
                    </a:lnTo>
                    <a:lnTo>
                      <a:pt x="46" y="183"/>
                    </a:lnTo>
                    <a:lnTo>
                      <a:pt x="525" y="92"/>
                    </a:lnTo>
                    <a:lnTo>
                      <a:pt x="571" y="69"/>
                    </a:lnTo>
                    <a:lnTo>
                      <a:pt x="571" y="46"/>
                    </a:lnTo>
                    <a:lnTo>
                      <a:pt x="548" y="23"/>
                    </a:lnTo>
                    <a:lnTo>
                      <a:pt x="525"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7"/>
              <p:cNvSpPr/>
              <p:nvPr/>
            </p:nvSpPr>
            <p:spPr>
              <a:xfrm>
                <a:off x="3284916" y="1415874"/>
                <a:ext cx="35275" cy="11305"/>
              </a:xfrm>
              <a:custGeom>
                <a:avLst/>
                <a:gdLst/>
                <a:ahLst/>
                <a:cxnLst/>
                <a:rect l="l" t="t" r="r" b="b"/>
                <a:pathLst>
                  <a:path w="571" h="183" fill="none" extrusionOk="0">
                    <a:moveTo>
                      <a:pt x="46" y="183"/>
                    </a:moveTo>
                    <a:lnTo>
                      <a:pt x="525" y="92"/>
                    </a:lnTo>
                    <a:lnTo>
                      <a:pt x="525" y="92"/>
                    </a:lnTo>
                    <a:lnTo>
                      <a:pt x="571" y="69"/>
                    </a:lnTo>
                    <a:lnTo>
                      <a:pt x="571" y="46"/>
                    </a:lnTo>
                    <a:lnTo>
                      <a:pt x="571" y="46"/>
                    </a:lnTo>
                    <a:lnTo>
                      <a:pt x="548" y="23"/>
                    </a:lnTo>
                    <a:lnTo>
                      <a:pt x="525" y="0"/>
                    </a:lnTo>
                    <a:lnTo>
                      <a:pt x="46" y="92"/>
                    </a:lnTo>
                    <a:lnTo>
                      <a:pt x="46" y="92"/>
                    </a:lnTo>
                    <a:lnTo>
                      <a:pt x="1" y="114"/>
                    </a:lnTo>
                    <a:lnTo>
                      <a:pt x="1" y="137"/>
                    </a:lnTo>
                    <a:lnTo>
                      <a:pt x="1" y="137"/>
                    </a:lnTo>
                    <a:lnTo>
                      <a:pt x="24" y="183"/>
                    </a:lnTo>
                    <a:lnTo>
                      <a:pt x="46" y="1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7"/>
              <p:cNvSpPr/>
              <p:nvPr/>
            </p:nvSpPr>
            <p:spPr>
              <a:xfrm>
                <a:off x="3291959" y="1453929"/>
                <a:ext cx="35275" cy="11305"/>
              </a:xfrm>
              <a:custGeom>
                <a:avLst/>
                <a:gdLst/>
                <a:ahLst/>
                <a:cxnLst/>
                <a:rect l="l" t="t" r="r" b="b"/>
                <a:pathLst>
                  <a:path w="571" h="183" extrusionOk="0">
                    <a:moveTo>
                      <a:pt x="525" y="0"/>
                    </a:moveTo>
                    <a:lnTo>
                      <a:pt x="24" y="91"/>
                    </a:lnTo>
                    <a:lnTo>
                      <a:pt x="1" y="114"/>
                    </a:lnTo>
                    <a:lnTo>
                      <a:pt x="1" y="137"/>
                    </a:lnTo>
                    <a:lnTo>
                      <a:pt x="24" y="183"/>
                    </a:lnTo>
                    <a:lnTo>
                      <a:pt x="46" y="183"/>
                    </a:lnTo>
                    <a:lnTo>
                      <a:pt x="525" y="91"/>
                    </a:lnTo>
                    <a:lnTo>
                      <a:pt x="548" y="91"/>
                    </a:lnTo>
                    <a:lnTo>
                      <a:pt x="571" y="46"/>
                    </a:lnTo>
                    <a:lnTo>
                      <a:pt x="548" y="23"/>
                    </a:lnTo>
                    <a:lnTo>
                      <a:pt x="525"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7"/>
              <p:cNvSpPr/>
              <p:nvPr/>
            </p:nvSpPr>
            <p:spPr>
              <a:xfrm>
                <a:off x="3291959" y="1453929"/>
                <a:ext cx="35275" cy="11305"/>
              </a:xfrm>
              <a:custGeom>
                <a:avLst/>
                <a:gdLst/>
                <a:ahLst/>
                <a:cxnLst/>
                <a:rect l="l" t="t" r="r" b="b"/>
                <a:pathLst>
                  <a:path w="571" h="183" fill="none" extrusionOk="0">
                    <a:moveTo>
                      <a:pt x="46" y="183"/>
                    </a:moveTo>
                    <a:lnTo>
                      <a:pt x="525" y="91"/>
                    </a:lnTo>
                    <a:lnTo>
                      <a:pt x="525" y="91"/>
                    </a:lnTo>
                    <a:lnTo>
                      <a:pt x="548" y="91"/>
                    </a:lnTo>
                    <a:lnTo>
                      <a:pt x="571" y="46"/>
                    </a:lnTo>
                    <a:lnTo>
                      <a:pt x="571" y="46"/>
                    </a:lnTo>
                    <a:lnTo>
                      <a:pt x="548" y="23"/>
                    </a:lnTo>
                    <a:lnTo>
                      <a:pt x="525" y="0"/>
                    </a:lnTo>
                    <a:lnTo>
                      <a:pt x="24" y="91"/>
                    </a:lnTo>
                    <a:lnTo>
                      <a:pt x="24" y="91"/>
                    </a:lnTo>
                    <a:lnTo>
                      <a:pt x="1" y="114"/>
                    </a:lnTo>
                    <a:lnTo>
                      <a:pt x="1" y="137"/>
                    </a:lnTo>
                    <a:lnTo>
                      <a:pt x="1" y="137"/>
                    </a:lnTo>
                    <a:lnTo>
                      <a:pt x="24" y="183"/>
                    </a:lnTo>
                    <a:lnTo>
                      <a:pt x="46" y="1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7"/>
              <p:cNvSpPr/>
              <p:nvPr/>
            </p:nvSpPr>
            <p:spPr>
              <a:xfrm>
                <a:off x="3299002" y="1493344"/>
                <a:ext cx="35275" cy="9946"/>
              </a:xfrm>
              <a:custGeom>
                <a:avLst/>
                <a:gdLst/>
                <a:ahLst/>
                <a:cxnLst/>
                <a:rect l="l" t="t" r="r" b="b"/>
                <a:pathLst>
                  <a:path w="571" h="161" extrusionOk="0">
                    <a:moveTo>
                      <a:pt x="502" y="1"/>
                    </a:moveTo>
                    <a:lnTo>
                      <a:pt x="24" y="69"/>
                    </a:lnTo>
                    <a:lnTo>
                      <a:pt x="1" y="92"/>
                    </a:lnTo>
                    <a:lnTo>
                      <a:pt x="1" y="138"/>
                    </a:lnTo>
                    <a:lnTo>
                      <a:pt x="1" y="160"/>
                    </a:lnTo>
                    <a:lnTo>
                      <a:pt x="46" y="160"/>
                    </a:lnTo>
                    <a:lnTo>
                      <a:pt x="525" y="92"/>
                    </a:lnTo>
                    <a:lnTo>
                      <a:pt x="548" y="69"/>
                    </a:lnTo>
                    <a:lnTo>
                      <a:pt x="571" y="23"/>
                    </a:lnTo>
                    <a:lnTo>
                      <a:pt x="54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7"/>
              <p:cNvSpPr/>
              <p:nvPr/>
            </p:nvSpPr>
            <p:spPr>
              <a:xfrm>
                <a:off x="3299002" y="1493344"/>
                <a:ext cx="35275" cy="9946"/>
              </a:xfrm>
              <a:custGeom>
                <a:avLst/>
                <a:gdLst/>
                <a:ahLst/>
                <a:cxnLst/>
                <a:rect l="l" t="t" r="r" b="b"/>
                <a:pathLst>
                  <a:path w="571" h="161" fill="none" extrusionOk="0">
                    <a:moveTo>
                      <a:pt x="46" y="160"/>
                    </a:moveTo>
                    <a:lnTo>
                      <a:pt x="525" y="92"/>
                    </a:lnTo>
                    <a:lnTo>
                      <a:pt x="525" y="92"/>
                    </a:lnTo>
                    <a:lnTo>
                      <a:pt x="548" y="69"/>
                    </a:lnTo>
                    <a:lnTo>
                      <a:pt x="571" y="23"/>
                    </a:lnTo>
                    <a:lnTo>
                      <a:pt x="571" y="23"/>
                    </a:lnTo>
                    <a:lnTo>
                      <a:pt x="548" y="1"/>
                    </a:lnTo>
                    <a:lnTo>
                      <a:pt x="502" y="1"/>
                    </a:lnTo>
                    <a:lnTo>
                      <a:pt x="24" y="69"/>
                    </a:lnTo>
                    <a:lnTo>
                      <a:pt x="24" y="69"/>
                    </a:lnTo>
                    <a:lnTo>
                      <a:pt x="1" y="92"/>
                    </a:lnTo>
                    <a:lnTo>
                      <a:pt x="1" y="138"/>
                    </a:lnTo>
                    <a:lnTo>
                      <a:pt x="1" y="138"/>
                    </a:lnTo>
                    <a:lnTo>
                      <a:pt x="1" y="160"/>
                    </a:lnTo>
                    <a:lnTo>
                      <a:pt x="46" y="16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7"/>
              <p:cNvSpPr/>
              <p:nvPr/>
            </p:nvSpPr>
            <p:spPr>
              <a:xfrm>
                <a:off x="3282136" y="1531399"/>
                <a:ext cx="57824" cy="14147"/>
              </a:xfrm>
              <a:custGeom>
                <a:avLst/>
                <a:gdLst/>
                <a:ahLst/>
                <a:cxnLst/>
                <a:rect l="l" t="t" r="r" b="b"/>
                <a:pathLst>
                  <a:path w="936" h="229" extrusionOk="0">
                    <a:moveTo>
                      <a:pt x="890" y="0"/>
                    </a:moveTo>
                    <a:lnTo>
                      <a:pt x="23" y="137"/>
                    </a:lnTo>
                    <a:lnTo>
                      <a:pt x="0" y="160"/>
                    </a:lnTo>
                    <a:lnTo>
                      <a:pt x="0" y="206"/>
                    </a:lnTo>
                    <a:lnTo>
                      <a:pt x="23" y="228"/>
                    </a:lnTo>
                    <a:lnTo>
                      <a:pt x="46" y="228"/>
                    </a:lnTo>
                    <a:lnTo>
                      <a:pt x="912" y="92"/>
                    </a:lnTo>
                    <a:lnTo>
                      <a:pt x="935" y="69"/>
                    </a:lnTo>
                    <a:lnTo>
                      <a:pt x="935" y="23"/>
                    </a:lnTo>
                    <a:lnTo>
                      <a:pt x="935"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7"/>
              <p:cNvSpPr/>
              <p:nvPr/>
            </p:nvSpPr>
            <p:spPr>
              <a:xfrm>
                <a:off x="3282136" y="1531399"/>
                <a:ext cx="57824" cy="14147"/>
              </a:xfrm>
              <a:custGeom>
                <a:avLst/>
                <a:gdLst/>
                <a:ahLst/>
                <a:cxnLst/>
                <a:rect l="l" t="t" r="r" b="b"/>
                <a:pathLst>
                  <a:path w="936" h="229" fill="none" extrusionOk="0">
                    <a:moveTo>
                      <a:pt x="46" y="228"/>
                    </a:moveTo>
                    <a:lnTo>
                      <a:pt x="912" y="92"/>
                    </a:lnTo>
                    <a:lnTo>
                      <a:pt x="912" y="92"/>
                    </a:lnTo>
                    <a:lnTo>
                      <a:pt x="935" y="69"/>
                    </a:lnTo>
                    <a:lnTo>
                      <a:pt x="935" y="23"/>
                    </a:lnTo>
                    <a:lnTo>
                      <a:pt x="935" y="23"/>
                    </a:lnTo>
                    <a:lnTo>
                      <a:pt x="935" y="0"/>
                    </a:lnTo>
                    <a:lnTo>
                      <a:pt x="890" y="0"/>
                    </a:lnTo>
                    <a:lnTo>
                      <a:pt x="23" y="137"/>
                    </a:lnTo>
                    <a:lnTo>
                      <a:pt x="23" y="137"/>
                    </a:lnTo>
                    <a:lnTo>
                      <a:pt x="0" y="160"/>
                    </a:lnTo>
                    <a:lnTo>
                      <a:pt x="0" y="206"/>
                    </a:lnTo>
                    <a:lnTo>
                      <a:pt x="0" y="206"/>
                    </a:lnTo>
                    <a:lnTo>
                      <a:pt x="23" y="228"/>
                    </a:lnTo>
                    <a:lnTo>
                      <a:pt x="46" y="2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7"/>
              <p:cNvSpPr/>
              <p:nvPr/>
            </p:nvSpPr>
            <p:spPr>
              <a:xfrm>
                <a:off x="3311728" y="1569454"/>
                <a:ext cx="35275" cy="11305"/>
              </a:xfrm>
              <a:custGeom>
                <a:avLst/>
                <a:gdLst/>
                <a:ahLst/>
                <a:cxnLst/>
                <a:rect l="l" t="t" r="r" b="b"/>
                <a:pathLst>
                  <a:path w="571" h="183" extrusionOk="0">
                    <a:moveTo>
                      <a:pt x="525" y="0"/>
                    </a:moveTo>
                    <a:lnTo>
                      <a:pt x="46" y="91"/>
                    </a:lnTo>
                    <a:lnTo>
                      <a:pt x="0" y="91"/>
                    </a:lnTo>
                    <a:lnTo>
                      <a:pt x="0" y="137"/>
                    </a:lnTo>
                    <a:lnTo>
                      <a:pt x="23" y="160"/>
                    </a:lnTo>
                    <a:lnTo>
                      <a:pt x="46" y="183"/>
                    </a:lnTo>
                    <a:lnTo>
                      <a:pt x="547" y="91"/>
                    </a:lnTo>
                    <a:lnTo>
                      <a:pt x="570" y="69"/>
                    </a:lnTo>
                    <a:lnTo>
                      <a:pt x="570" y="46"/>
                    </a:lnTo>
                    <a:lnTo>
                      <a:pt x="54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7"/>
              <p:cNvSpPr/>
              <p:nvPr/>
            </p:nvSpPr>
            <p:spPr>
              <a:xfrm>
                <a:off x="3311728" y="1569454"/>
                <a:ext cx="35275" cy="11305"/>
              </a:xfrm>
              <a:custGeom>
                <a:avLst/>
                <a:gdLst/>
                <a:ahLst/>
                <a:cxnLst/>
                <a:rect l="l" t="t" r="r" b="b"/>
                <a:pathLst>
                  <a:path w="571" h="183" fill="none" extrusionOk="0">
                    <a:moveTo>
                      <a:pt x="46" y="183"/>
                    </a:moveTo>
                    <a:lnTo>
                      <a:pt x="547" y="91"/>
                    </a:lnTo>
                    <a:lnTo>
                      <a:pt x="547" y="91"/>
                    </a:lnTo>
                    <a:lnTo>
                      <a:pt x="570" y="69"/>
                    </a:lnTo>
                    <a:lnTo>
                      <a:pt x="570" y="46"/>
                    </a:lnTo>
                    <a:lnTo>
                      <a:pt x="570" y="46"/>
                    </a:lnTo>
                    <a:lnTo>
                      <a:pt x="547" y="0"/>
                    </a:lnTo>
                    <a:lnTo>
                      <a:pt x="525" y="0"/>
                    </a:lnTo>
                    <a:lnTo>
                      <a:pt x="46" y="91"/>
                    </a:lnTo>
                    <a:lnTo>
                      <a:pt x="46" y="91"/>
                    </a:lnTo>
                    <a:lnTo>
                      <a:pt x="0" y="91"/>
                    </a:lnTo>
                    <a:lnTo>
                      <a:pt x="0" y="137"/>
                    </a:lnTo>
                    <a:lnTo>
                      <a:pt x="0" y="137"/>
                    </a:lnTo>
                    <a:lnTo>
                      <a:pt x="23" y="160"/>
                    </a:lnTo>
                    <a:lnTo>
                      <a:pt x="46" y="1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7"/>
              <p:cNvSpPr/>
              <p:nvPr/>
            </p:nvSpPr>
            <p:spPr>
              <a:xfrm>
                <a:off x="3318770" y="1607447"/>
                <a:ext cx="35275" cy="11367"/>
              </a:xfrm>
              <a:custGeom>
                <a:avLst/>
                <a:gdLst/>
                <a:ahLst/>
                <a:cxnLst/>
                <a:rect l="l" t="t" r="r" b="b"/>
                <a:pathLst>
                  <a:path w="571" h="184" extrusionOk="0">
                    <a:moveTo>
                      <a:pt x="525" y="1"/>
                    </a:moveTo>
                    <a:lnTo>
                      <a:pt x="46" y="92"/>
                    </a:lnTo>
                    <a:lnTo>
                      <a:pt x="0" y="115"/>
                    </a:lnTo>
                    <a:lnTo>
                      <a:pt x="0" y="138"/>
                    </a:lnTo>
                    <a:lnTo>
                      <a:pt x="23" y="160"/>
                    </a:lnTo>
                    <a:lnTo>
                      <a:pt x="46" y="183"/>
                    </a:lnTo>
                    <a:lnTo>
                      <a:pt x="525" y="92"/>
                    </a:lnTo>
                    <a:lnTo>
                      <a:pt x="570" y="69"/>
                    </a:lnTo>
                    <a:lnTo>
                      <a:pt x="570" y="46"/>
                    </a:lnTo>
                    <a:lnTo>
                      <a:pt x="54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7"/>
              <p:cNvSpPr/>
              <p:nvPr/>
            </p:nvSpPr>
            <p:spPr>
              <a:xfrm>
                <a:off x="3318770" y="1607447"/>
                <a:ext cx="35275" cy="11367"/>
              </a:xfrm>
              <a:custGeom>
                <a:avLst/>
                <a:gdLst/>
                <a:ahLst/>
                <a:cxnLst/>
                <a:rect l="l" t="t" r="r" b="b"/>
                <a:pathLst>
                  <a:path w="571" h="184" fill="none" extrusionOk="0">
                    <a:moveTo>
                      <a:pt x="46" y="183"/>
                    </a:moveTo>
                    <a:lnTo>
                      <a:pt x="525" y="92"/>
                    </a:lnTo>
                    <a:lnTo>
                      <a:pt x="525" y="92"/>
                    </a:lnTo>
                    <a:lnTo>
                      <a:pt x="570" y="69"/>
                    </a:lnTo>
                    <a:lnTo>
                      <a:pt x="570" y="46"/>
                    </a:lnTo>
                    <a:lnTo>
                      <a:pt x="570" y="46"/>
                    </a:lnTo>
                    <a:lnTo>
                      <a:pt x="547" y="1"/>
                    </a:lnTo>
                    <a:lnTo>
                      <a:pt x="525" y="1"/>
                    </a:lnTo>
                    <a:lnTo>
                      <a:pt x="46" y="92"/>
                    </a:lnTo>
                    <a:lnTo>
                      <a:pt x="46" y="92"/>
                    </a:lnTo>
                    <a:lnTo>
                      <a:pt x="0" y="115"/>
                    </a:lnTo>
                    <a:lnTo>
                      <a:pt x="0" y="138"/>
                    </a:lnTo>
                    <a:lnTo>
                      <a:pt x="0" y="138"/>
                    </a:lnTo>
                    <a:lnTo>
                      <a:pt x="23" y="160"/>
                    </a:lnTo>
                    <a:lnTo>
                      <a:pt x="46" y="1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7"/>
              <p:cNvSpPr/>
              <p:nvPr/>
            </p:nvSpPr>
            <p:spPr>
              <a:xfrm>
                <a:off x="3325813" y="1645502"/>
                <a:ext cx="35275" cy="11367"/>
              </a:xfrm>
              <a:custGeom>
                <a:avLst/>
                <a:gdLst/>
                <a:ahLst/>
                <a:cxnLst/>
                <a:rect l="l" t="t" r="r" b="b"/>
                <a:pathLst>
                  <a:path w="571" h="184" extrusionOk="0">
                    <a:moveTo>
                      <a:pt x="502" y="1"/>
                    </a:moveTo>
                    <a:lnTo>
                      <a:pt x="23" y="92"/>
                    </a:lnTo>
                    <a:lnTo>
                      <a:pt x="0" y="115"/>
                    </a:lnTo>
                    <a:lnTo>
                      <a:pt x="0" y="137"/>
                    </a:lnTo>
                    <a:lnTo>
                      <a:pt x="23" y="183"/>
                    </a:lnTo>
                    <a:lnTo>
                      <a:pt x="46" y="183"/>
                    </a:lnTo>
                    <a:lnTo>
                      <a:pt x="525" y="92"/>
                    </a:lnTo>
                    <a:lnTo>
                      <a:pt x="547" y="69"/>
                    </a:lnTo>
                    <a:lnTo>
                      <a:pt x="570" y="46"/>
                    </a:lnTo>
                    <a:lnTo>
                      <a:pt x="547" y="23"/>
                    </a:lnTo>
                    <a:lnTo>
                      <a:pt x="50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7"/>
              <p:cNvSpPr/>
              <p:nvPr/>
            </p:nvSpPr>
            <p:spPr>
              <a:xfrm>
                <a:off x="3325813" y="1645502"/>
                <a:ext cx="35275" cy="11367"/>
              </a:xfrm>
              <a:custGeom>
                <a:avLst/>
                <a:gdLst/>
                <a:ahLst/>
                <a:cxnLst/>
                <a:rect l="l" t="t" r="r" b="b"/>
                <a:pathLst>
                  <a:path w="571" h="184" fill="none" extrusionOk="0">
                    <a:moveTo>
                      <a:pt x="46" y="183"/>
                    </a:moveTo>
                    <a:lnTo>
                      <a:pt x="525" y="92"/>
                    </a:lnTo>
                    <a:lnTo>
                      <a:pt x="525" y="92"/>
                    </a:lnTo>
                    <a:lnTo>
                      <a:pt x="547" y="69"/>
                    </a:lnTo>
                    <a:lnTo>
                      <a:pt x="570" y="46"/>
                    </a:lnTo>
                    <a:lnTo>
                      <a:pt x="570" y="46"/>
                    </a:lnTo>
                    <a:lnTo>
                      <a:pt x="547" y="23"/>
                    </a:lnTo>
                    <a:lnTo>
                      <a:pt x="502" y="1"/>
                    </a:lnTo>
                    <a:lnTo>
                      <a:pt x="23" y="92"/>
                    </a:lnTo>
                    <a:lnTo>
                      <a:pt x="23" y="92"/>
                    </a:lnTo>
                    <a:lnTo>
                      <a:pt x="0" y="115"/>
                    </a:lnTo>
                    <a:lnTo>
                      <a:pt x="0" y="137"/>
                    </a:lnTo>
                    <a:lnTo>
                      <a:pt x="0" y="137"/>
                    </a:lnTo>
                    <a:lnTo>
                      <a:pt x="23" y="183"/>
                    </a:lnTo>
                    <a:lnTo>
                      <a:pt x="46" y="1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7"/>
              <p:cNvSpPr/>
              <p:nvPr/>
            </p:nvSpPr>
            <p:spPr>
              <a:xfrm>
                <a:off x="3331435" y="1683557"/>
                <a:ext cx="36696" cy="11305"/>
              </a:xfrm>
              <a:custGeom>
                <a:avLst/>
                <a:gdLst/>
                <a:ahLst/>
                <a:cxnLst/>
                <a:rect l="l" t="t" r="r" b="b"/>
                <a:pathLst>
                  <a:path w="594" h="183" extrusionOk="0">
                    <a:moveTo>
                      <a:pt x="525" y="0"/>
                    </a:moveTo>
                    <a:lnTo>
                      <a:pt x="46" y="92"/>
                    </a:lnTo>
                    <a:lnTo>
                      <a:pt x="23" y="114"/>
                    </a:lnTo>
                    <a:lnTo>
                      <a:pt x="0" y="137"/>
                    </a:lnTo>
                    <a:lnTo>
                      <a:pt x="23" y="183"/>
                    </a:lnTo>
                    <a:lnTo>
                      <a:pt x="69" y="183"/>
                    </a:lnTo>
                    <a:lnTo>
                      <a:pt x="548" y="92"/>
                    </a:lnTo>
                    <a:lnTo>
                      <a:pt x="570" y="92"/>
                    </a:lnTo>
                    <a:lnTo>
                      <a:pt x="593" y="46"/>
                    </a:lnTo>
                    <a:lnTo>
                      <a:pt x="570" y="23"/>
                    </a:lnTo>
                    <a:lnTo>
                      <a:pt x="525"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7"/>
              <p:cNvSpPr/>
              <p:nvPr/>
            </p:nvSpPr>
            <p:spPr>
              <a:xfrm>
                <a:off x="3331435" y="1683557"/>
                <a:ext cx="36696" cy="11305"/>
              </a:xfrm>
              <a:custGeom>
                <a:avLst/>
                <a:gdLst/>
                <a:ahLst/>
                <a:cxnLst/>
                <a:rect l="l" t="t" r="r" b="b"/>
                <a:pathLst>
                  <a:path w="594" h="183" fill="none" extrusionOk="0">
                    <a:moveTo>
                      <a:pt x="69" y="183"/>
                    </a:moveTo>
                    <a:lnTo>
                      <a:pt x="548" y="92"/>
                    </a:lnTo>
                    <a:lnTo>
                      <a:pt x="548" y="92"/>
                    </a:lnTo>
                    <a:lnTo>
                      <a:pt x="570" y="92"/>
                    </a:lnTo>
                    <a:lnTo>
                      <a:pt x="593" y="46"/>
                    </a:lnTo>
                    <a:lnTo>
                      <a:pt x="593" y="46"/>
                    </a:lnTo>
                    <a:lnTo>
                      <a:pt x="570" y="23"/>
                    </a:lnTo>
                    <a:lnTo>
                      <a:pt x="525" y="0"/>
                    </a:lnTo>
                    <a:lnTo>
                      <a:pt x="46" y="92"/>
                    </a:lnTo>
                    <a:lnTo>
                      <a:pt x="46" y="92"/>
                    </a:lnTo>
                    <a:lnTo>
                      <a:pt x="23" y="114"/>
                    </a:lnTo>
                    <a:lnTo>
                      <a:pt x="0" y="137"/>
                    </a:lnTo>
                    <a:lnTo>
                      <a:pt x="0" y="137"/>
                    </a:lnTo>
                    <a:lnTo>
                      <a:pt x="23" y="183"/>
                    </a:lnTo>
                    <a:lnTo>
                      <a:pt x="69" y="1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7"/>
              <p:cNvSpPr/>
              <p:nvPr/>
            </p:nvSpPr>
            <p:spPr>
              <a:xfrm>
                <a:off x="3315929" y="1722971"/>
                <a:ext cx="57824" cy="14147"/>
              </a:xfrm>
              <a:custGeom>
                <a:avLst/>
                <a:gdLst/>
                <a:ahLst/>
                <a:cxnLst/>
                <a:rect l="l" t="t" r="r" b="b"/>
                <a:pathLst>
                  <a:path w="936" h="229" extrusionOk="0">
                    <a:moveTo>
                      <a:pt x="890" y="1"/>
                    </a:moveTo>
                    <a:lnTo>
                      <a:pt x="23" y="138"/>
                    </a:lnTo>
                    <a:lnTo>
                      <a:pt x="0" y="160"/>
                    </a:lnTo>
                    <a:lnTo>
                      <a:pt x="0" y="206"/>
                    </a:lnTo>
                    <a:lnTo>
                      <a:pt x="23" y="229"/>
                    </a:lnTo>
                    <a:lnTo>
                      <a:pt x="46" y="229"/>
                    </a:lnTo>
                    <a:lnTo>
                      <a:pt x="913" y="92"/>
                    </a:lnTo>
                    <a:lnTo>
                      <a:pt x="935" y="69"/>
                    </a:lnTo>
                    <a:lnTo>
                      <a:pt x="935" y="24"/>
                    </a:lnTo>
                    <a:lnTo>
                      <a:pt x="93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7"/>
              <p:cNvSpPr/>
              <p:nvPr/>
            </p:nvSpPr>
            <p:spPr>
              <a:xfrm>
                <a:off x="3315929" y="1722971"/>
                <a:ext cx="57824" cy="14147"/>
              </a:xfrm>
              <a:custGeom>
                <a:avLst/>
                <a:gdLst/>
                <a:ahLst/>
                <a:cxnLst/>
                <a:rect l="l" t="t" r="r" b="b"/>
                <a:pathLst>
                  <a:path w="936" h="229" fill="none" extrusionOk="0">
                    <a:moveTo>
                      <a:pt x="46" y="229"/>
                    </a:moveTo>
                    <a:lnTo>
                      <a:pt x="913" y="92"/>
                    </a:lnTo>
                    <a:lnTo>
                      <a:pt x="913" y="92"/>
                    </a:lnTo>
                    <a:lnTo>
                      <a:pt x="935" y="69"/>
                    </a:lnTo>
                    <a:lnTo>
                      <a:pt x="935" y="24"/>
                    </a:lnTo>
                    <a:lnTo>
                      <a:pt x="935" y="24"/>
                    </a:lnTo>
                    <a:lnTo>
                      <a:pt x="935" y="1"/>
                    </a:lnTo>
                    <a:lnTo>
                      <a:pt x="890" y="1"/>
                    </a:lnTo>
                    <a:lnTo>
                      <a:pt x="23" y="138"/>
                    </a:lnTo>
                    <a:lnTo>
                      <a:pt x="23" y="138"/>
                    </a:lnTo>
                    <a:lnTo>
                      <a:pt x="0" y="160"/>
                    </a:lnTo>
                    <a:lnTo>
                      <a:pt x="0" y="206"/>
                    </a:lnTo>
                    <a:lnTo>
                      <a:pt x="0" y="206"/>
                    </a:lnTo>
                    <a:lnTo>
                      <a:pt x="23" y="229"/>
                    </a:lnTo>
                    <a:lnTo>
                      <a:pt x="46" y="2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7"/>
              <p:cNvSpPr/>
              <p:nvPr/>
            </p:nvSpPr>
            <p:spPr>
              <a:xfrm>
                <a:off x="3345520" y="1761026"/>
                <a:ext cx="35275" cy="9946"/>
              </a:xfrm>
              <a:custGeom>
                <a:avLst/>
                <a:gdLst/>
                <a:ahLst/>
                <a:cxnLst/>
                <a:rect l="l" t="t" r="r" b="b"/>
                <a:pathLst>
                  <a:path w="571" h="161" extrusionOk="0">
                    <a:moveTo>
                      <a:pt x="525" y="1"/>
                    </a:moveTo>
                    <a:lnTo>
                      <a:pt x="46" y="92"/>
                    </a:lnTo>
                    <a:lnTo>
                      <a:pt x="0" y="92"/>
                    </a:lnTo>
                    <a:lnTo>
                      <a:pt x="0" y="137"/>
                    </a:lnTo>
                    <a:lnTo>
                      <a:pt x="23" y="160"/>
                    </a:lnTo>
                    <a:lnTo>
                      <a:pt x="46" y="160"/>
                    </a:lnTo>
                    <a:lnTo>
                      <a:pt x="548" y="92"/>
                    </a:lnTo>
                    <a:lnTo>
                      <a:pt x="570" y="69"/>
                    </a:lnTo>
                    <a:lnTo>
                      <a:pt x="570" y="23"/>
                    </a:lnTo>
                    <a:lnTo>
                      <a:pt x="54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7"/>
              <p:cNvSpPr/>
              <p:nvPr/>
            </p:nvSpPr>
            <p:spPr>
              <a:xfrm>
                <a:off x="3345520" y="1761026"/>
                <a:ext cx="35275" cy="9946"/>
              </a:xfrm>
              <a:custGeom>
                <a:avLst/>
                <a:gdLst/>
                <a:ahLst/>
                <a:cxnLst/>
                <a:rect l="l" t="t" r="r" b="b"/>
                <a:pathLst>
                  <a:path w="571" h="161" fill="none" extrusionOk="0">
                    <a:moveTo>
                      <a:pt x="46" y="160"/>
                    </a:moveTo>
                    <a:lnTo>
                      <a:pt x="548" y="92"/>
                    </a:lnTo>
                    <a:lnTo>
                      <a:pt x="548" y="92"/>
                    </a:lnTo>
                    <a:lnTo>
                      <a:pt x="570" y="69"/>
                    </a:lnTo>
                    <a:lnTo>
                      <a:pt x="570" y="23"/>
                    </a:lnTo>
                    <a:lnTo>
                      <a:pt x="570" y="23"/>
                    </a:lnTo>
                    <a:lnTo>
                      <a:pt x="548" y="1"/>
                    </a:lnTo>
                    <a:lnTo>
                      <a:pt x="525" y="1"/>
                    </a:lnTo>
                    <a:lnTo>
                      <a:pt x="46" y="92"/>
                    </a:lnTo>
                    <a:lnTo>
                      <a:pt x="46" y="92"/>
                    </a:lnTo>
                    <a:lnTo>
                      <a:pt x="0" y="92"/>
                    </a:lnTo>
                    <a:lnTo>
                      <a:pt x="0" y="137"/>
                    </a:lnTo>
                    <a:lnTo>
                      <a:pt x="0" y="137"/>
                    </a:lnTo>
                    <a:lnTo>
                      <a:pt x="23" y="160"/>
                    </a:lnTo>
                    <a:lnTo>
                      <a:pt x="46" y="16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7"/>
              <p:cNvSpPr/>
              <p:nvPr/>
            </p:nvSpPr>
            <p:spPr>
              <a:xfrm>
                <a:off x="3352563" y="1799081"/>
                <a:ext cx="35275" cy="11305"/>
              </a:xfrm>
              <a:custGeom>
                <a:avLst/>
                <a:gdLst/>
                <a:ahLst/>
                <a:cxnLst/>
                <a:rect l="l" t="t" r="r" b="b"/>
                <a:pathLst>
                  <a:path w="571" h="183" extrusionOk="0">
                    <a:moveTo>
                      <a:pt x="525" y="0"/>
                    </a:moveTo>
                    <a:lnTo>
                      <a:pt x="23" y="91"/>
                    </a:lnTo>
                    <a:lnTo>
                      <a:pt x="0" y="114"/>
                    </a:lnTo>
                    <a:lnTo>
                      <a:pt x="0" y="137"/>
                    </a:lnTo>
                    <a:lnTo>
                      <a:pt x="23" y="160"/>
                    </a:lnTo>
                    <a:lnTo>
                      <a:pt x="46" y="183"/>
                    </a:lnTo>
                    <a:lnTo>
                      <a:pt x="525" y="91"/>
                    </a:lnTo>
                    <a:lnTo>
                      <a:pt x="570" y="69"/>
                    </a:lnTo>
                    <a:lnTo>
                      <a:pt x="570" y="46"/>
                    </a:lnTo>
                    <a:lnTo>
                      <a:pt x="548"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7"/>
              <p:cNvSpPr/>
              <p:nvPr/>
            </p:nvSpPr>
            <p:spPr>
              <a:xfrm>
                <a:off x="3352563" y="1799081"/>
                <a:ext cx="35275" cy="11305"/>
              </a:xfrm>
              <a:custGeom>
                <a:avLst/>
                <a:gdLst/>
                <a:ahLst/>
                <a:cxnLst/>
                <a:rect l="l" t="t" r="r" b="b"/>
                <a:pathLst>
                  <a:path w="571" h="183" fill="none" extrusionOk="0">
                    <a:moveTo>
                      <a:pt x="46" y="183"/>
                    </a:moveTo>
                    <a:lnTo>
                      <a:pt x="525" y="91"/>
                    </a:lnTo>
                    <a:lnTo>
                      <a:pt x="525" y="91"/>
                    </a:lnTo>
                    <a:lnTo>
                      <a:pt x="570" y="69"/>
                    </a:lnTo>
                    <a:lnTo>
                      <a:pt x="570" y="46"/>
                    </a:lnTo>
                    <a:lnTo>
                      <a:pt x="570" y="46"/>
                    </a:lnTo>
                    <a:lnTo>
                      <a:pt x="548" y="0"/>
                    </a:lnTo>
                    <a:lnTo>
                      <a:pt x="525" y="0"/>
                    </a:lnTo>
                    <a:lnTo>
                      <a:pt x="23" y="91"/>
                    </a:lnTo>
                    <a:lnTo>
                      <a:pt x="23" y="91"/>
                    </a:lnTo>
                    <a:lnTo>
                      <a:pt x="0" y="114"/>
                    </a:lnTo>
                    <a:lnTo>
                      <a:pt x="0" y="137"/>
                    </a:lnTo>
                    <a:lnTo>
                      <a:pt x="0" y="137"/>
                    </a:lnTo>
                    <a:lnTo>
                      <a:pt x="23" y="160"/>
                    </a:lnTo>
                    <a:lnTo>
                      <a:pt x="46" y="1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7"/>
              <p:cNvSpPr/>
              <p:nvPr/>
            </p:nvSpPr>
            <p:spPr>
              <a:xfrm>
                <a:off x="3359605" y="1837074"/>
                <a:ext cx="35275" cy="11367"/>
              </a:xfrm>
              <a:custGeom>
                <a:avLst/>
                <a:gdLst/>
                <a:ahLst/>
                <a:cxnLst/>
                <a:rect l="l" t="t" r="r" b="b"/>
                <a:pathLst>
                  <a:path w="571" h="184" extrusionOk="0">
                    <a:moveTo>
                      <a:pt x="502" y="1"/>
                    </a:moveTo>
                    <a:lnTo>
                      <a:pt x="23" y="92"/>
                    </a:lnTo>
                    <a:lnTo>
                      <a:pt x="0" y="115"/>
                    </a:lnTo>
                    <a:lnTo>
                      <a:pt x="0" y="138"/>
                    </a:lnTo>
                    <a:lnTo>
                      <a:pt x="0" y="161"/>
                    </a:lnTo>
                    <a:lnTo>
                      <a:pt x="46" y="183"/>
                    </a:lnTo>
                    <a:lnTo>
                      <a:pt x="525" y="92"/>
                    </a:lnTo>
                    <a:lnTo>
                      <a:pt x="548" y="69"/>
                    </a:lnTo>
                    <a:lnTo>
                      <a:pt x="570" y="47"/>
                    </a:lnTo>
                    <a:lnTo>
                      <a:pt x="54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7"/>
              <p:cNvSpPr/>
              <p:nvPr/>
            </p:nvSpPr>
            <p:spPr>
              <a:xfrm>
                <a:off x="3359605" y="1837074"/>
                <a:ext cx="35275" cy="11367"/>
              </a:xfrm>
              <a:custGeom>
                <a:avLst/>
                <a:gdLst/>
                <a:ahLst/>
                <a:cxnLst/>
                <a:rect l="l" t="t" r="r" b="b"/>
                <a:pathLst>
                  <a:path w="571" h="184" fill="none" extrusionOk="0">
                    <a:moveTo>
                      <a:pt x="46" y="183"/>
                    </a:moveTo>
                    <a:lnTo>
                      <a:pt x="525" y="92"/>
                    </a:lnTo>
                    <a:lnTo>
                      <a:pt x="525" y="92"/>
                    </a:lnTo>
                    <a:lnTo>
                      <a:pt x="548" y="69"/>
                    </a:lnTo>
                    <a:lnTo>
                      <a:pt x="570" y="47"/>
                    </a:lnTo>
                    <a:lnTo>
                      <a:pt x="570" y="47"/>
                    </a:lnTo>
                    <a:lnTo>
                      <a:pt x="548" y="1"/>
                    </a:lnTo>
                    <a:lnTo>
                      <a:pt x="502" y="1"/>
                    </a:lnTo>
                    <a:lnTo>
                      <a:pt x="23" y="92"/>
                    </a:lnTo>
                    <a:lnTo>
                      <a:pt x="23" y="92"/>
                    </a:lnTo>
                    <a:lnTo>
                      <a:pt x="0" y="115"/>
                    </a:lnTo>
                    <a:lnTo>
                      <a:pt x="0" y="138"/>
                    </a:lnTo>
                    <a:lnTo>
                      <a:pt x="0" y="138"/>
                    </a:lnTo>
                    <a:lnTo>
                      <a:pt x="0" y="161"/>
                    </a:lnTo>
                    <a:lnTo>
                      <a:pt x="46" y="1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7"/>
              <p:cNvSpPr/>
              <p:nvPr/>
            </p:nvSpPr>
            <p:spPr>
              <a:xfrm>
                <a:off x="3365227" y="1875129"/>
                <a:ext cx="36696" cy="11367"/>
              </a:xfrm>
              <a:custGeom>
                <a:avLst/>
                <a:gdLst/>
                <a:ahLst/>
                <a:cxnLst/>
                <a:rect l="l" t="t" r="r" b="b"/>
                <a:pathLst>
                  <a:path w="594" h="184" extrusionOk="0">
                    <a:moveTo>
                      <a:pt x="525" y="1"/>
                    </a:moveTo>
                    <a:lnTo>
                      <a:pt x="46" y="92"/>
                    </a:lnTo>
                    <a:lnTo>
                      <a:pt x="23" y="115"/>
                    </a:lnTo>
                    <a:lnTo>
                      <a:pt x="1" y="138"/>
                    </a:lnTo>
                    <a:lnTo>
                      <a:pt x="23" y="183"/>
                    </a:lnTo>
                    <a:lnTo>
                      <a:pt x="69" y="183"/>
                    </a:lnTo>
                    <a:lnTo>
                      <a:pt x="548" y="92"/>
                    </a:lnTo>
                    <a:lnTo>
                      <a:pt x="571" y="69"/>
                    </a:lnTo>
                    <a:lnTo>
                      <a:pt x="594" y="46"/>
                    </a:lnTo>
                    <a:lnTo>
                      <a:pt x="571" y="23"/>
                    </a:lnTo>
                    <a:lnTo>
                      <a:pt x="52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7"/>
              <p:cNvSpPr/>
              <p:nvPr/>
            </p:nvSpPr>
            <p:spPr>
              <a:xfrm>
                <a:off x="3365227" y="1875129"/>
                <a:ext cx="36696" cy="11367"/>
              </a:xfrm>
              <a:custGeom>
                <a:avLst/>
                <a:gdLst/>
                <a:ahLst/>
                <a:cxnLst/>
                <a:rect l="l" t="t" r="r" b="b"/>
                <a:pathLst>
                  <a:path w="594" h="184" fill="none" extrusionOk="0">
                    <a:moveTo>
                      <a:pt x="69" y="183"/>
                    </a:moveTo>
                    <a:lnTo>
                      <a:pt x="548" y="92"/>
                    </a:lnTo>
                    <a:lnTo>
                      <a:pt x="548" y="92"/>
                    </a:lnTo>
                    <a:lnTo>
                      <a:pt x="571" y="69"/>
                    </a:lnTo>
                    <a:lnTo>
                      <a:pt x="594" y="46"/>
                    </a:lnTo>
                    <a:lnTo>
                      <a:pt x="594" y="46"/>
                    </a:lnTo>
                    <a:lnTo>
                      <a:pt x="571" y="23"/>
                    </a:lnTo>
                    <a:lnTo>
                      <a:pt x="525" y="1"/>
                    </a:lnTo>
                    <a:lnTo>
                      <a:pt x="46" y="92"/>
                    </a:lnTo>
                    <a:lnTo>
                      <a:pt x="46" y="92"/>
                    </a:lnTo>
                    <a:lnTo>
                      <a:pt x="23" y="115"/>
                    </a:lnTo>
                    <a:lnTo>
                      <a:pt x="1" y="138"/>
                    </a:lnTo>
                    <a:lnTo>
                      <a:pt x="1" y="138"/>
                    </a:lnTo>
                    <a:lnTo>
                      <a:pt x="23" y="183"/>
                    </a:lnTo>
                    <a:lnTo>
                      <a:pt x="69" y="1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7"/>
              <p:cNvSpPr/>
              <p:nvPr/>
            </p:nvSpPr>
            <p:spPr>
              <a:xfrm>
                <a:off x="3349721" y="1913185"/>
                <a:ext cx="57824" cy="15568"/>
              </a:xfrm>
              <a:custGeom>
                <a:avLst/>
                <a:gdLst/>
                <a:ahLst/>
                <a:cxnLst/>
                <a:rect l="l" t="t" r="r" b="b"/>
                <a:pathLst>
                  <a:path w="936" h="252" extrusionOk="0">
                    <a:moveTo>
                      <a:pt x="890" y="0"/>
                    </a:moveTo>
                    <a:lnTo>
                      <a:pt x="24" y="160"/>
                    </a:lnTo>
                    <a:lnTo>
                      <a:pt x="1" y="183"/>
                    </a:lnTo>
                    <a:lnTo>
                      <a:pt x="1" y="206"/>
                    </a:lnTo>
                    <a:lnTo>
                      <a:pt x="24" y="251"/>
                    </a:lnTo>
                    <a:lnTo>
                      <a:pt x="46" y="251"/>
                    </a:lnTo>
                    <a:lnTo>
                      <a:pt x="913" y="92"/>
                    </a:lnTo>
                    <a:lnTo>
                      <a:pt x="936" y="92"/>
                    </a:lnTo>
                    <a:lnTo>
                      <a:pt x="936" y="46"/>
                    </a:lnTo>
                    <a:lnTo>
                      <a:pt x="913" y="23"/>
                    </a:lnTo>
                    <a:lnTo>
                      <a:pt x="890"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7"/>
              <p:cNvSpPr/>
              <p:nvPr/>
            </p:nvSpPr>
            <p:spPr>
              <a:xfrm>
                <a:off x="3349721" y="1913185"/>
                <a:ext cx="57824" cy="15568"/>
              </a:xfrm>
              <a:custGeom>
                <a:avLst/>
                <a:gdLst/>
                <a:ahLst/>
                <a:cxnLst/>
                <a:rect l="l" t="t" r="r" b="b"/>
                <a:pathLst>
                  <a:path w="936" h="252" fill="none" extrusionOk="0">
                    <a:moveTo>
                      <a:pt x="46" y="251"/>
                    </a:moveTo>
                    <a:lnTo>
                      <a:pt x="913" y="92"/>
                    </a:lnTo>
                    <a:lnTo>
                      <a:pt x="913" y="92"/>
                    </a:lnTo>
                    <a:lnTo>
                      <a:pt x="936" y="92"/>
                    </a:lnTo>
                    <a:lnTo>
                      <a:pt x="936" y="46"/>
                    </a:lnTo>
                    <a:lnTo>
                      <a:pt x="936" y="46"/>
                    </a:lnTo>
                    <a:lnTo>
                      <a:pt x="913" y="23"/>
                    </a:lnTo>
                    <a:lnTo>
                      <a:pt x="890" y="0"/>
                    </a:lnTo>
                    <a:lnTo>
                      <a:pt x="24" y="160"/>
                    </a:lnTo>
                    <a:lnTo>
                      <a:pt x="24" y="160"/>
                    </a:lnTo>
                    <a:lnTo>
                      <a:pt x="1" y="183"/>
                    </a:lnTo>
                    <a:lnTo>
                      <a:pt x="1" y="206"/>
                    </a:lnTo>
                    <a:lnTo>
                      <a:pt x="1" y="206"/>
                    </a:lnTo>
                    <a:lnTo>
                      <a:pt x="24" y="251"/>
                    </a:lnTo>
                    <a:lnTo>
                      <a:pt x="46" y="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7"/>
              <p:cNvSpPr/>
              <p:nvPr/>
            </p:nvSpPr>
            <p:spPr>
              <a:xfrm>
                <a:off x="3379313" y="1952599"/>
                <a:ext cx="35275" cy="9946"/>
              </a:xfrm>
              <a:custGeom>
                <a:avLst/>
                <a:gdLst/>
                <a:ahLst/>
                <a:cxnLst/>
                <a:rect l="l" t="t" r="r" b="b"/>
                <a:pathLst>
                  <a:path w="571" h="161" extrusionOk="0">
                    <a:moveTo>
                      <a:pt x="525" y="1"/>
                    </a:moveTo>
                    <a:lnTo>
                      <a:pt x="46" y="69"/>
                    </a:lnTo>
                    <a:lnTo>
                      <a:pt x="1" y="92"/>
                    </a:lnTo>
                    <a:lnTo>
                      <a:pt x="1" y="138"/>
                    </a:lnTo>
                    <a:lnTo>
                      <a:pt x="23" y="161"/>
                    </a:lnTo>
                    <a:lnTo>
                      <a:pt x="46" y="161"/>
                    </a:lnTo>
                    <a:lnTo>
                      <a:pt x="525" y="92"/>
                    </a:lnTo>
                    <a:lnTo>
                      <a:pt x="571" y="69"/>
                    </a:lnTo>
                    <a:lnTo>
                      <a:pt x="571" y="24"/>
                    </a:lnTo>
                    <a:lnTo>
                      <a:pt x="54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7"/>
              <p:cNvSpPr/>
              <p:nvPr/>
            </p:nvSpPr>
            <p:spPr>
              <a:xfrm>
                <a:off x="3379313" y="1952599"/>
                <a:ext cx="35275" cy="9946"/>
              </a:xfrm>
              <a:custGeom>
                <a:avLst/>
                <a:gdLst/>
                <a:ahLst/>
                <a:cxnLst/>
                <a:rect l="l" t="t" r="r" b="b"/>
                <a:pathLst>
                  <a:path w="571" h="161" fill="none" extrusionOk="0">
                    <a:moveTo>
                      <a:pt x="46" y="161"/>
                    </a:moveTo>
                    <a:lnTo>
                      <a:pt x="525" y="92"/>
                    </a:lnTo>
                    <a:lnTo>
                      <a:pt x="525" y="92"/>
                    </a:lnTo>
                    <a:lnTo>
                      <a:pt x="571" y="69"/>
                    </a:lnTo>
                    <a:lnTo>
                      <a:pt x="571" y="24"/>
                    </a:lnTo>
                    <a:lnTo>
                      <a:pt x="571" y="24"/>
                    </a:lnTo>
                    <a:lnTo>
                      <a:pt x="548" y="1"/>
                    </a:lnTo>
                    <a:lnTo>
                      <a:pt x="525" y="1"/>
                    </a:lnTo>
                    <a:lnTo>
                      <a:pt x="46" y="69"/>
                    </a:lnTo>
                    <a:lnTo>
                      <a:pt x="46" y="69"/>
                    </a:lnTo>
                    <a:lnTo>
                      <a:pt x="1" y="92"/>
                    </a:lnTo>
                    <a:lnTo>
                      <a:pt x="1" y="138"/>
                    </a:lnTo>
                    <a:lnTo>
                      <a:pt x="1" y="138"/>
                    </a:lnTo>
                    <a:lnTo>
                      <a:pt x="23" y="161"/>
                    </a:lnTo>
                    <a:lnTo>
                      <a:pt x="46" y="1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7"/>
              <p:cNvSpPr/>
              <p:nvPr/>
            </p:nvSpPr>
            <p:spPr>
              <a:xfrm>
                <a:off x="3386355" y="1990654"/>
                <a:ext cx="35275" cy="9946"/>
              </a:xfrm>
              <a:custGeom>
                <a:avLst/>
                <a:gdLst/>
                <a:ahLst/>
                <a:cxnLst/>
                <a:rect l="l" t="t" r="r" b="b"/>
                <a:pathLst>
                  <a:path w="571" h="161" extrusionOk="0">
                    <a:moveTo>
                      <a:pt x="525" y="1"/>
                    </a:moveTo>
                    <a:lnTo>
                      <a:pt x="23" y="92"/>
                    </a:lnTo>
                    <a:lnTo>
                      <a:pt x="1" y="92"/>
                    </a:lnTo>
                    <a:lnTo>
                      <a:pt x="1" y="137"/>
                    </a:lnTo>
                    <a:lnTo>
                      <a:pt x="23" y="160"/>
                    </a:lnTo>
                    <a:lnTo>
                      <a:pt x="46" y="160"/>
                    </a:lnTo>
                    <a:lnTo>
                      <a:pt x="525" y="92"/>
                    </a:lnTo>
                    <a:lnTo>
                      <a:pt x="571" y="69"/>
                    </a:lnTo>
                    <a:lnTo>
                      <a:pt x="571" y="23"/>
                    </a:lnTo>
                    <a:lnTo>
                      <a:pt x="54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7"/>
              <p:cNvSpPr/>
              <p:nvPr/>
            </p:nvSpPr>
            <p:spPr>
              <a:xfrm>
                <a:off x="3386355" y="1990654"/>
                <a:ext cx="35275" cy="9946"/>
              </a:xfrm>
              <a:custGeom>
                <a:avLst/>
                <a:gdLst/>
                <a:ahLst/>
                <a:cxnLst/>
                <a:rect l="l" t="t" r="r" b="b"/>
                <a:pathLst>
                  <a:path w="571" h="161" fill="none" extrusionOk="0">
                    <a:moveTo>
                      <a:pt x="46" y="160"/>
                    </a:moveTo>
                    <a:lnTo>
                      <a:pt x="525" y="92"/>
                    </a:lnTo>
                    <a:lnTo>
                      <a:pt x="525" y="92"/>
                    </a:lnTo>
                    <a:lnTo>
                      <a:pt x="571" y="69"/>
                    </a:lnTo>
                    <a:lnTo>
                      <a:pt x="571" y="23"/>
                    </a:lnTo>
                    <a:lnTo>
                      <a:pt x="571" y="23"/>
                    </a:lnTo>
                    <a:lnTo>
                      <a:pt x="548" y="1"/>
                    </a:lnTo>
                    <a:lnTo>
                      <a:pt x="525" y="1"/>
                    </a:lnTo>
                    <a:lnTo>
                      <a:pt x="23" y="92"/>
                    </a:lnTo>
                    <a:lnTo>
                      <a:pt x="23" y="92"/>
                    </a:lnTo>
                    <a:lnTo>
                      <a:pt x="1" y="92"/>
                    </a:lnTo>
                    <a:lnTo>
                      <a:pt x="1" y="137"/>
                    </a:lnTo>
                    <a:lnTo>
                      <a:pt x="1" y="137"/>
                    </a:lnTo>
                    <a:lnTo>
                      <a:pt x="23" y="160"/>
                    </a:lnTo>
                    <a:lnTo>
                      <a:pt x="46" y="16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7"/>
              <p:cNvSpPr/>
              <p:nvPr/>
            </p:nvSpPr>
            <p:spPr>
              <a:xfrm>
                <a:off x="3393398" y="2028709"/>
                <a:ext cx="35275" cy="11305"/>
              </a:xfrm>
              <a:custGeom>
                <a:avLst/>
                <a:gdLst/>
                <a:ahLst/>
                <a:cxnLst/>
                <a:rect l="l" t="t" r="r" b="b"/>
                <a:pathLst>
                  <a:path w="571" h="183" extrusionOk="0">
                    <a:moveTo>
                      <a:pt x="502" y="0"/>
                    </a:moveTo>
                    <a:lnTo>
                      <a:pt x="23" y="92"/>
                    </a:lnTo>
                    <a:lnTo>
                      <a:pt x="1" y="114"/>
                    </a:lnTo>
                    <a:lnTo>
                      <a:pt x="1" y="137"/>
                    </a:lnTo>
                    <a:lnTo>
                      <a:pt x="1" y="160"/>
                    </a:lnTo>
                    <a:lnTo>
                      <a:pt x="46" y="183"/>
                    </a:lnTo>
                    <a:lnTo>
                      <a:pt x="525" y="92"/>
                    </a:lnTo>
                    <a:lnTo>
                      <a:pt x="548" y="69"/>
                    </a:lnTo>
                    <a:lnTo>
                      <a:pt x="571" y="46"/>
                    </a:lnTo>
                    <a:lnTo>
                      <a:pt x="548"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7"/>
              <p:cNvSpPr/>
              <p:nvPr/>
            </p:nvSpPr>
            <p:spPr>
              <a:xfrm>
                <a:off x="3393398" y="2028709"/>
                <a:ext cx="35275" cy="11305"/>
              </a:xfrm>
              <a:custGeom>
                <a:avLst/>
                <a:gdLst/>
                <a:ahLst/>
                <a:cxnLst/>
                <a:rect l="l" t="t" r="r" b="b"/>
                <a:pathLst>
                  <a:path w="571" h="183" fill="none" extrusionOk="0">
                    <a:moveTo>
                      <a:pt x="46" y="183"/>
                    </a:moveTo>
                    <a:lnTo>
                      <a:pt x="525" y="92"/>
                    </a:lnTo>
                    <a:lnTo>
                      <a:pt x="525" y="92"/>
                    </a:lnTo>
                    <a:lnTo>
                      <a:pt x="548" y="69"/>
                    </a:lnTo>
                    <a:lnTo>
                      <a:pt x="571" y="46"/>
                    </a:lnTo>
                    <a:lnTo>
                      <a:pt x="571" y="46"/>
                    </a:lnTo>
                    <a:lnTo>
                      <a:pt x="548" y="0"/>
                    </a:lnTo>
                    <a:lnTo>
                      <a:pt x="502" y="0"/>
                    </a:lnTo>
                    <a:lnTo>
                      <a:pt x="23" y="92"/>
                    </a:lnTo>
                    <a:lnTo>
                      <a:pt x="23" y="92"/>
                    </a:lnTo>
                    <a:lnTo>
                      <a:pt x="1" y="114"/>
                    </a:lnTo>
                    <a:lnTo>
                      <a:pt x="1" y="137"/>
                    </a:lnTo>
                    <a:lnTo>
                      <a:pt x="1" y="137"/>
                    </a:lnTo>
                    <a:lnTo>
                      <a:pt x="1" y="160"/>
                    </a:lnTo>
                    <a:lnTo>
                      <a:pt x="46" y="1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7"/>
              <p:cNvSpPr/>
              <p:nvPr/>
            </p:nvSpPr>
            <p:spPr>
              <a:xfrm>
                <a:off x="3399020" y="2066764"/>
                <a:ext cx="35275" cy="11305"/>
              </a:xfrm>
              <a:custGeom>
                <a:avLst/>
                <a:gdLst/>
                <a:ahLst/>
                <a:cxnLst/>
                <a:rect l="l" t="t" r="r" b="b"/>
                <a:pathLst>
                  <a:path w="571" h="183" extrusionOk="0">
                    <a:moveTo>
                      <a:pt x="525" y="0"/>
                    </a:moveTo>
                    <a:lnTo>
                      <a:pt x="47" y="91"/>
                    </a:lnTo>
                    <a:lnTo>
                      <a:pt x="24" y="114"/>
                    </a:lnTo>
                    <a:lnTo>
                      <a:pt x="1" y="137"/>
                    </a:lnTo>
                    <a:lnTo>
                      <a:pt x="24" y="183"/>
                    </a:lnTo>
                    <a:lnTo>
                      <a:pt x="69" y="183"/>
                    </a:lnTo>
                    <a:lnTo>
                      <a:pt x="548" y="91"/>
                    </a:lnTo>
                    <a:lnTo>
                      <a:pt x="571" y="69"/>
                    </a:lnTo>
                    <a:lnTo>
                      <a:pt x="571" y="46"/>
                    </a:lnTo>
                    <a:lnTo>
                      <a:pt x="571"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7"/>
              <p:cNvSpPr/>
              <p:nvPr/>
            </p:nvSpPr>
            <p:spPr>
              <a:xfrm>
                <a:off x="3399020" y="2066764"/>
                <a:ext cx="35275" cy="11305"/>
              </a:xfrm>
              <a:custGeom>
                <a:avLst/>
                <a:gdLst/>
                <a:ahLst/>
                <a:cxnLst/>
                <a:rect l="l" t="t" r="r" b="b"/>
                <a:pathLst>
                  <a:path w="571" h="183" fill="none" extrusionOk="0">
                    <a:moveTo>
                      <a:pt x="69" y="183"/>
                    </a:moveTo>
                    <a:lnTo>
                      <a:pt x="548" y="91"/>
                    </a:lnTo>
                    <a:lnTo>
                      <a:pt x="548" y="91"/>
                    </a:lnTo>
                    <a:lnTo>
                      <a:pt x="571" y="69"/>
                    </a:lnTo>
                    <a:lnTo>
                      <a:pt x="571" y="46"/>
                    </a:lnTo>
                    <a:lnTo>
                      <a:pt x="571" y="46"/>
                    </a:lnTo>
                    <a:lnTo>
                      <a:pt x="571" y="0"/>
                    </a:lnTo>
                    <a:lnTo>
                      <a:pt x="525" y="0"/>
                    </a:lnTo>
                    <a:lnTo>
                      <a:pt x="47" y="91"/>
                    </a:lnTo>
                    <a:lnTo>
                      <a:pt x="47" y="91"/>
                    </a:lnTo>
                    <a:lnTo>
                      <a:pt x="24" y="114"/>
                    </a:lnTo>
                    <a:lnTo>
                      <a:pt x="1" y="137"/>
                    </a:lnTo>
                    <a:lnTo>
                      <a:pt x="1" y="137"/>
                    </a:lnTo>
                    <a:lnTo>
                      <a:pt x="24" y="183"/>
                    </a:lnTo>
                    <a:lnTo>
                      <a:pt x="69" y="1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7"/>
              <p:cNvSpPr/>
              <p:nvPr/>
            </p:nvSpPr>
            <p:spPr>
              <a:xfrm>
                <a:off x="3383575" y="2104757"/>
                <a:ext cx="57824" cy="15568"/>
              </a:xfrm>
              <a:custGeom>
                <a:avLst/>
                <a:gdLst/>
                <a:ahLst/>
                <a:cxnLst/>
                <a:rect l="l" t="t" r="r" b="b"/>
                <a:pathLst>
                  <a:path w="936" h="252" extrusionOk="0">
                    <a:moveTo>
                      <a:pt x="889" y="1"/>
                    </a:moveTo>
                    <a:lnTo>
                      <a:pt x="23" y="160"/>
                    </a:lnTo>
                    <a:lnTo>
                      <a:pt x="0" y="183"/>
                    </a:lnTo>
                    <a:lnTo>
                      <a:pt x="0" y="206"/>
                    </a:lnTo>
                    <a:lnTo>
                      <a:pt x="23" y="252"/>
                    </a:lnTo>
                    <a:lnTo>
                      <a:pt x="46" y="252"/>
                    </a:lnTo>
                    <a:lnTo>
                      <a:pt x="912" y="92"/>
                    </a:lnTo>
                    <a:lnTo>
                      <a:pt x="935" y="69"/>
                    </a:lnTo>
                    <a:lnTo>
                      <a:pt x="935" y="46"/>
                    </a:lnTo>
                    <a:lnTo>
                      <a:pt x="912" y="24"/>
                    </a:lnTo>
                    <a:lnTo>
                      <a:pt x="88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7"/>
              <p:cNvSpPr/>
              <p:nvPr/>
            </p:nvSpPr>
            <p:spPr>
              <a:xfrm>
                <a:off x="3383575" y="2104757"/>
                <a:ext cx="57824" cy="15568"/>
              </a:xfrm>
              <a:custGeom>
                <a:avLst/>
                <a:gdLst/>
                <a:ahLst/>
                <a:cxnLst/>
                <a:rect l="l" t="t" r="r" b="b"/>
                <a:pathLst>
                  <a:path w="936" h="252" fill="none" extrusionOk="0">
                    <a:moveTo>
                      <a:pt x="46" y="252"/>
                    </a:moveTo>
                    <a:lnTo>
                      <a:pt x="912" y="92"/>
                    </a:lnTo>
                    <a:lnTo>
                      <a:pt x="912" y="92"/>
                    </a:lnTo>
                    <a:lnTo>
                      <a:pt x="935" y="69"/>
                    </a:lnTo>
                    <a:lnTo>
                      <a:pt x="935" y="46"/>
                    </a:lnTo>
                    <a:lnTo>
                      <a:pt x="935" y="46"/>
                    </a:lnTo>
                    <a:lnTo>
                      <a:pt x="912" y="24"/>
                    </a:lnTo>
                    <a:lnTo>
                      <a:pt x="889" y="1"/>
                    </a:lnTo>
                    <a:lnTo>
                      <a:pt x="23" y="160"/>
                    </a:lnTo>
                    <a:lnTo>
                      <a:pt x="23" y="160"/>
                    </a:lnTo>
                    <a:lnTo>
                      <a:pt x="0" y="183"/>
                    </a:lnTo>
                    <a:lnTo>
                      <a:pt x="0" y="206"/>
                    </a:lnTo>
                    <a:lnTo>
                      <a:pt x="0" y="206"/>
                    </a:lnTo>
                    <a:lnTo>
                      <a:pt x="23" y="252"/>
                    </a:lnTo>
                    <a:lnTo>
                      <a:pt x="46" y="2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7"/>
              <p:cNvSpPr/>
              <p:nvPr/>
            </p:nvSpPr>
            <p:spPr>
              <a:xfrm>
                <a:off x="3413105" y="2144233"/>
                <a:ext cx="35337" cy="9884"/>
              </a:xfrm>
              <a:custGeom>
                <a:avLst/>
                <a:gdLst/>
                <a:ahLst/>
                <a:cxnLst/>
                <a:rect l="l" t="t" r="r" b="b"/>
                <a:pathLst>
                  <a:path w="572" h="160" extrusionOk="0">
                    <a:moveTo>
                      <a:pt x="525" y="0"/>
                    </a:moveTo>
                    <a:lnTo>
                      <a:pt x="47" y="69"/>
                    </a:lnTo>
                    <a:lnTo>
                      <a:pt x="1" y="92"/>
                    </a:lnTo>
                    <a:lnTo>
                      <a:pt x="1" y="137"/>
                    </a:lnTo>
                    <a:lnTo>
                      <a:pt x="24" y="160"/>
                    </a:lnTo>
                    <a:lnTo>
                      <a:pt x="47" y="160"/>
                    </a:lnTo>
                    <a:lnTo>
                      <a:pt x="525" y="69"/>
                    </a:lnTo>
                    <a:lnTo>
                      <a:pt x="571" y="69"/>
                    </a:lnTo>
                    <a:lnTo>
                      <a:pt x="571" y="23"/>
                    </a:lnTo>
                    <a:lnTo>
                      <a:pt x="548"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7"/>
              <p:cNvSpPr/>
              <p:nvPr/>
            </p:nvSpPr>
            <p:spPr>
              <a:xfrm>
                <a:off x="3413105" y="2144233"/>
                <a:ext cx="35337" cy="9884"/>
              </a:xfrm>
              <a:custGeom>
                <a:avLst/>
                <a:gdLst/>
                <a:ahLst/>
                <a:cxnLst/>
                <a:rect l="l" t="t" r="r" b="b"/>
                <a:pathLst>
                  <a:path w="572" h="160" fill="none" extrusionOk="0">
                    <a:moveTo>
                      <a:pt x="47" y="160"/>
                    </a:moveTo>
                    <a:lnTo>
                      <a:pt x="525" y="69"/>
                    </a:lnTo>
                    <a:lnTo>
                      <a:pt x="525" y="69"/>
                    </a:lnTo>
                    <a:lnTo>
                      <a:pt x="571" y="69"/>
                    </a:lnTo>
                    <a:lnTo>
                      <a:pt x="571" y="23"/>
                    </a:lnTo>
                    <a:lnTo>
                      <a:pt x="571" y="23"/>
                    </a:lnTo>
                    <a:lnTo>
                      <a:pt x="548" y="0"/>
                    </a:lnTo>
                    <a:lnTo>
                      <a:pt x="525" y="0"/>
                    </a:lnTo>
                    <a:lnTo>
                      <a:pt x="47" y="69"/>
                    </a:lnTo>
                    <a:lnTo>
                      <a:pt x="47" y="69"/>
                    </a:lnTo>
                    <a:lnTo>
                      <a:pt x="1" y="92"/>
                    </a:lnTo>
                    <a:lnTo>
                      <a:pt x="1" y="137"/>
                    </a:lnTo>
                    <a:lnTo>
                      <a:pt x="1" y="137"/>
                    </a:lnTo>
                    <a:lnTo>
                      <a:pt x="24" y="160"/>
                    </a:lnTo>
                    <a:lnTo>
                      <a:pt x="47" y="16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7"/>
              <p:cNvSpPr/>
              <p:nvPr/>
            </p:nvSpPr>
            <p:spPr>
              <a:xfrm>
                <a:off x="3420148" y="2182288"/>
                <a:ext cx="35337" cy="9884"/>
              </a:xfrm>
              <a:custGeom>
                <a:avLst/>
                <a:gdLst/>
                <a:ahLst/>
                <a:cxnLst/>
                <a:rect l="l" t="t" r="r" b="b"/>
                <a:pathLst>
                  <a:path w="572" h="160" extrusionOk="0">
                    <a:moveTo>
                      <a:pt x="525" y="0"/>
                    </a:moveTo>
                    <a:lnTo>
                      <a:pt x="24" y="68"/>
                    </a:lnTo>
                    <a:lnTo>
                      <a:pt x="1" y="91"/>
                    </a:lnTo>
                    <a:lnTo>
                      <a:pt x="1" y="137"/>
                    </a:lnTo>
                    <a:lnTo>
                      <a:pt x="24" y="160"/>
                    </a:lnTo>
                    <a:lnTo>
                      <a:pt x="47" y="160"/>
                    </a:lnTo>
                    <a:lnTo>
                      <a:pt x="525" y="91"/>
                    </a:lnTo>
                    <a:lnTo>
                      <a:pt x="571" y="68"/>
                    </a:lnTo>
                    <a:lnTo>
                      <a:pt x="571" y="23"/>
                    </a:lnTo>
                    <a:lnTo>
                      <a:pt x="548"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7"/>
              <p:cNvSpPr/>
              <p:nvPr/>
            </p:nvSpPr>
            <p:spPr>
              <a:xfrm>
                <a:off x="3420148" y="2182288"/>
                <a:ext cx="35337" cy="9884"/>
              </a:xfrm>
              <a:custGeom>
                <a:avLst/>
                <a:gdLst/>
                <a:ahLst/>
                <a:cxnLst/>
                <a:rect l="l" t="t" r="r" b="b"/>
                <a:pathLst>
                  <a:path w="572" h="160" fill="none" extrusionOk="0">
                    <a:moveTo>
                      <a:pt x="47" y="160"/>
                    </a:moveTo>
                    <a:lnTo>
                      <a:pt x="525" y="91"/>
                    </a:lnTo>
                    <a:lnTo>
                      <a:pt x="525" y="91"/>
                    </a:lnTo>
                    <a:lnTo>
                      <a:pt x="571" y="68"/>
                    </a:lnTo>
                    <a:lnTo>
                      <a:pt x="571" y="23"/>
                    </a:lnTo>
                    <a:lnTo>
                      <a:pt x="571" y="23"/>
                    </a:lnTo>
                    <a:lnTo>
                      <a:pt x="548" y="0"/>
                    </a:lnTo>
                    <a:lnTo>
                      <a:pt x="525" y="0"/>
                    </a:lnTo>
                    <a:lnTo>
                      <a:pt x="24" y="68"/>
                    </a:lnTo>
                    <a:lnTo>
                      <a:pt x="24" y="68"/>
                    </a:lnTo>
                    <a:lnTo>
                      <a:pt x="1" y="91"/>
                    </a:lnTo>
                    <a:lnTo>
                      <a:pt x="1" y="137"/>
                    </a:lnTo>
                    <a:lnTo>
                      <a:pt x="1" y="137"/>
                    </a:lnTo>
                    <a:lnTo>
                      <a:pt x="24" y="160"/>
                    </a:lnTo>
                    <a:lnTo>
                      <a:pt x="47" y="16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7"/>
              <p:cNvSpPr/>
              <p:nvPr/>
            </p:nvSpPr>
            <p:spPr>
              <a:xfrm>
                <a:off x="3427190" y="2220281"/>
                <a:ext cx="35337" cy="11367"/>
              </a:xfrm>
              <a:custGeom>
                <a:avLst/>
                <a:gdLst/>
                <a:ahLst/>
                <a:cxnLst/>
                <a:rect l="l" t="t" r="r" b="b"/>
                <a:pathLst>
                  <a:path w="572" h="184" extrusionOk="0">
                    <a:moveTo>
                      <a:pt x="503" y="1"/>
                    </a:moveTo>
                    <a:lnTo>
                      <a:pt x="24" y="92"/>
                    </a:lnTo>
                    <a:lnTo>
                      <a:pt x="1" y="92"/>
                    </a:lnTo>
                    <a:lnTo>
                      <a:pt x="1" y="138"/>
                    </a:lnTo>
                    <a:lnTo>
                      <a:pt x="1" y="160"/>
                    </a:lnTo>
                    <a:lnTo>
                      <a:pt x="47" y="183"/>
                    </a:lnTo>
                    <a:lnTo>
                      <a:pt x="525" y="92"/>
                    </a:lnTo>
                    <a:lnTo>
                      <a:pt x="548" y="69"/>
                    </a:lnTo>
                    <a:lnTo>
                      <a:pt x="571" y="24"/>
                    </a:lnTo>
                    <a:lnTo>
                      <a:pt x="54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7"/>
              <p:cNvSpPr/>
              <p:nvPr/>
            </p:nvSpPr>
            <p:spPr>
              <a:xfrm>
                <a:off x="3427190" y="2220281"/>
                <a:ext cx="35337" cy="11367"/>
              </a:xfrm>
              <a:custGeom>
                <a:avLst/>
                <a:gdLst/>
                <a:ahLst/>
                <a:cxnLst/>
                <a:rect l="l" t="t" r="r" b="b"/>
                <a:pathLst>
                  <a:path w="572" h="184" fill="none" extrusionOk="0">
                    <a:moveTo>
                      <a:pt x="47" y="183"/>
                    </a:moveTo>
                    <a:lnTo>
                      <a:pt x="525" y="92"/>
                    </a:lnTo>
                    <a:lnTo>
                      <a:pt x="525" y="92"/>
                    </a:lnTo>
                    <a:lnTo>
                      <a:pt x="548" y="69"/>
                    </a:lnTo>
                    <a:lnTo>
                      <a:pt x="571" y="24"/>
                    </a:lnTo>
                    <a:lnTo>
                      <a:pt x="571" y="24"/>
                    </a:lnTo>
                    <a:lnTo>
                      <a:pt x="548" y="1"/>
                    </a:lnTo>
                    <a:lnTo>
                      <a:pt x="503" y="1"/>
                    </a:lnTo>
                    <a:lnTo>
                      <a:pt x="24" y="92"/>
                    </a:lnTo>
                    <a:lnTo>
                      <a:pt x="24" y="92"/>
                    </a:lnTo>
                    <a:lnTo>
                      <a:pt x="1" y="92"/>
                    </a:lnTo>
                    <a:lnTo>
                      <a:pt x="1" y="138"/>
                    </a:lnTo>
                    <a:lnTo>
                      <a:pt x="1" y="138"/>
                    </a:lnTo>
                    <a:lnTo>
                      <a:pt x="1" y="160"/>
                    </a:lnTo>
                    <a:lnTo>
                      <a:pt x="47" y="1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7"/>
              <p:cNvSpPr/>
              <p:nvPr/>
            </p:nvSpPr>
            <p:spPr>
              <a:xfrm>
                <a:off x="3432874" y="2258336"/>
                <a:ext cx="35275" cy="11305"/>
              </a:xfrm>
              <a:custGeom>
                <a:avLst/>
                <a:gdLst/>
                <a:ahLst/>
                <a:cxnLst/>
                <a:rect l="l" t="t" r="r" b="b"/>
                <a:pathLst>
                  <a:path w="571" h="183" extrusionOk="0">
                    <a:moveTo>
                      <a:pt x="525" y="0"/>
                    </a:moveTo>
                    <a:lnTo>
                      <a:pt x="46" y="92"/>
                    </a:lnTo>
                    <a:lnTo>
                      <a:pt x="23" y="115"/>
                    </a:lnTo>
                    <a:lnTo>
                      <a:pt x="0" y="137"/>
                    </a:lnTo>
                    <a:lnTo>
                      <a:pt x="23" y="160"/>
                    </a:lnTo>
                    <a:lnTo>
                      <a:pt x="69" y="183"/>
                    </a:lnTo>
                    <a:lnTo>
                      <a:pt x="548" y="92"/>
                    </a:lnTo>
                    <a:lnTo>
                      <a:pt x="570" y="69"/>
                    </a:lnTo>
                    <a:lnTo>
                      <a:pt x="570" y="46"/>
                    </a:lnTo>
                    <a:lnTo>
                      <a:pt x="570"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7"/>
              <p:cNvSpPr/>
              <p:nvPr/>
            </p:nvSpPr>
            <p:spPr>
              <a:xfrm>
                <a:off x="3432874" y="2258336"/>
                <a:ext cx="35275" cy="11305"/>
              </a:xfrm>
              <a:custGeom>
                <a:avLst/>
                <a:gdLst/>
                <a:ahLst/>
                <a:cxnLst/>
                <a:rect l="l" t="t" r="r" b="b"/>
                <a:pathLst>
                  <a:path w="571" h="183" fill="none" extrusionOk="0">
                    <a:moveTo>
                      <a:pt x="69" y="183"/>
                    </a:moveTo>
                    <a:lnTo>
                      <a:pt x="548" y="92"/>
                    </a:lnTo>
                    <a:lnTo>
                      <a:pt x="548" y="92"/>
                    </a:lnTo>
                    <a:lnTo>
                      <a:pt x="570" y="69"/>
                    </a:lnTo>
                    <a:lnTo>
                      <a:pt x="570" y="46"/>
                    </a:lnTo>
                    <a:lnTo>
                      <a:pt x="570" y="46"/>
                    </a:lnTo>
                    <a:lnTo>
                      <a:pt x="570" y="0"/>
                    </a:lnTo>
                    <a:lnTo>
                      <a:pt x="525" y="0"/>
                    </a:lnTo>
                    <a:lnTo>
                      <a:pt x="46" y="92"/>
                    </a:lnTo>
                    <a:lnTo>
                      <a:pt x="46" y="92"/>
                    </a:lnTo>
                    <a:lnTo>
                      <a:pt x="23" y="115"/>
                    </a:lnTo>
                    <a:lnTo>
                      <a:pt x="0" y="137"/>
                    </a:lnTo>
                    <a:lnTo>
                      <a:pt x="0" y="137"/>
                    </a:lnTo>
                    <a:lnTo>
                      <a:pt x="23" y="160"/>
                    </a:lnTo>
                    <a:lnTo>
                      <a:pt x="69" y="1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7"/>
              <p:cNvSpPr/>
              <p:nvPr/>
            </p:nvSpPr>
            <p:spPr>
              <a:xfrm>
                <a:off x="3417368" y="2296391"/>
                <a:ext cx="57824" cy="15568"/>
              </a:xfrm>
              <a:custGeom>
                <a:avLst/>
                <a:gdLst/>
                <a:ahLst/>
                <a:cxnLst/>
                <a:rect l="l" t="t" r="r" b="b"/>
                <a:pathLst>
                  <a:path w="936" h="252" extrusionOk="0">
                    <a:moveTo>
                      <a:pt x="890" y="0"/>
                    </a:moveTo>
                    <a:lnTo>
                      <a:pt x="23" y="160"/>
                    </a:lnTo>
                    <a:lnTo>
                      <a:pt x="0" y="183"/>
                    </a:lnTo>
                    <a:lnTo>
                      <a:pt x="0" y="205"/>
                    </a:lnTo>
                    <a:lnTo>
                      <a:pt x="0" y="228"/>
                    </a:lnTo>
                    <a:lnTo>
                      <a:pt x="46" y="251"/>
                    </a:lnTo>
                    <a:lnTo>
                      <a:pt x="913" y="91"/>
                    </a:lnTo>
                    <a:lnTo>
                      <a:pt x="935" y="69"/>
                    </a:lnTo>
                    <a:lnTo>
                      <a:pt x="935" y="46"/>
                    </a:lnTo>
                    <a:lnTo>
                      <a:pt x="913" y="23"/>
                    </a:lnTo>
                    <a:lnTo>
                      <a:pt x="890"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7"/>
              <p:cNvSpPr/>
              <p:nvPr/>
            </p:nvSpPr>
            <p:spPr>
              <a:xfrm>
                <a:off x="3417368" y="2296391"/>
                <a:ext cx="57824" cy="15568"/>
              </a:xfrm>
              <a:custGeom>
                <a:avLst/>
                <a:gdLst/>
                <a:ahLst/>
                <a:cxnLst/>
                <a:rect l="l" t="t" r="r" b="b"/>
                <a:pathLst>
                  <a:path w="936" h="252" fill="none" extrusionOk="0">
                    <a:moveTo>
                      <a:pt x="46" y="251"/>
                    </a:moveTo>
                    <a:lnTo>
                      <a:pt x="913" y="91"/>
                    </a:lnTo>
                    <a:lnTo>
                      <a:pt x="913" y="91"/>
                    </a:lnTo>
                    <a:lnTo>
                      <a:pt x="935" y="69"/>
                    </a:lnTo>
                    <a:lnTo>
                      <a:pt x="935" y="46"/>
                    </a:lnTo>
                    <a:lnTo>
                      <a:pt x="935" y="46"/>
                    </a:lnTo>
                    <a:lnTo>
                      <a:pt x="913" y="23"/>
                    </a:lnTo>
                    <a:lnTo>
                      <a:pt x="890" y="0"/>
                    </a:lnTo>
                    <a:lnTo>
                      <a:pt x="23" y="160"/>
                    </a:lnTo>
                    <a:lnTo>
                      <a:pt x="23" y="160"/>
                    </a:lnTo>
                    <a:lnTo>
                      <a:pt x="0" y="183"/>
                    </a:lnTo>
                    <a:lnTo>
                      <a:pt x="0" y="205"/>
                    </a:lnTo>
                    <a:lnTo>
                      <a:pt x="0" y="205"/>
                    </a:lnTo>
                    <a:lnTo>
                      <a:pt x="0" y="228"/>
                    </a:lnTo>
                    <a:lnTo>
                      <a:pt x="46" y="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7"/>
              <p:cNvSpPr/>
              <p:nvPr/>
            </p:nvSpPr>
            <p:spPr>
              <a:xfrm>
                <a:off x="3184898" y="1260874"/>
                <a:ext cx="29653" cy="42379"/>
              </a:xfrm>
              <a:custGeom>
                <a:avLst/>
                <a:gdLst/>
                <a:ahLst/>
                <a:cxnLst/>
                <a:rect l="l" t="t" r="r" b="b"/>
                <a:pathLst>
                  <a:path w="480" h="686" extrusionOk="0">
                    <a:moveTo>
                      <a:pt x="92" y="1"/>
                    </a:moveTo>
                    <a:lnTo>
                      <a:pt x="1" y="24"/>
                    </a:lnTo>
                    <a:lnTo>
                      <a:pt x="92" y="47"/>
                    </a:lnTo>
                    <a:lnTo>
                      <a:pt x="183" y="115"/>
                    </a:lnTo>
                    <a:lnTo>
                      <a:pt x="274" y="206"/>
                    </a:lnTo>
                    <a:lnTo>
                      <a:pt x="297" y="320"/>
                    </a:lnTo>
                    <a:lnTo>
                      <a:pt x="297" y="434"/>
                    </a:lnTo>
                    <a:lnTo>
                      <a:pt x="274" y="525"/>
                    </a:lnTo>
                    <a:lnTo>
                      <a:pt x="206" y="617"/>
                    </a:lnTo>
                    <a:lnTo>
                      <a:pt x="115" y="685"/>
                    </a:lnTo>
                    <a:lnTo>
                      <a:pt x="206" y="685"/>
                    </a:lnTo>
                    <a:lnTo>
                      <a:pt x="274" y="662"/>
                    </a:lnTo>
                    <a:lnTo>
                      <a:pt x="320" y="639"/>
                    </a:lnTo>
                    <a:lnTo>
                      <a:pt x="434" y="548"/>
                    </a:lnTo>
                    <a:lnTo>
                      <a:pt x="480" y="411"/>
                    </a:lnTo>
                    <a:lnTo>
                      <a:pt x="480" y="343"/>
                    </a:lnTo>
                    <a:lnTo>
                      <a:pt x="480" y="275"/>
                    </a:lnTo>
                    <a:lnTo>
                      <a:pt x="457" y="206"/>
                    </a:lnTo>
                    <a:lnTo>
                      <a:pt x="434" y="161"/>
                    </a:lnTo>
                    <a:lnTo>
                      <a:pt x="343" y="47"/>
                    </a:lnTo>
                    <a:lnTo>
                      <a:pt x="229" y="1"/>
                    </a:lnTo>
                    <a:close/>
                  </a:path>
                </a:pathLst>
              </a:custGeom>
              <a:solidFill>
                <a:srgbClr val="5AA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7"/>
              <p:cNvSpPr/>
              <p:nvPr/>
            </p:nvSpPr>
            <p:spPr>
              <a:xfrm>
                <a:off x="3069374" y="1217259"/>
                <a:ext cx="414280" cy="1197495"/>
              </a:xfrm>
              <a:custGeom>
                <a:avLst/>
                <a:gdLst/>
                <a:ahLst/>
                <a:cxnLst/>
                <a:rect l="l" t="t" r="r" b="b"/>
                <a:pathLst>
                  <a:path w="6706" h="19384" extrusionOk="0">
                    <a:moveTo>
                      <a:pt x="206" y="0"/>
                    </a:moveTo>
                    <a:lnTo>
                      <a:pt x="1" y="274"/>
                    </a:lnTo>
                    <a:lnTo>
                      <a:pt x="3330" y="19384"/>
                    </a:lnTo>
                    <a:lnTo>
                      <a:pt x="6500" y="18768"/>
                    </a:lnTo>
                    <a:lnTo>
                      <a:pt x="6705" y="18494"/>
                    </a:lnTo>
                    <a:lnTo>
                      <a:pt x="3581" y="19042"/>
                    </a:lnTo>
                    <a:lnTo>
                      <a:pt x="206" y="0"/>
                    </a:lnTo>
                    <a:close/>
                  </a:path>
                </a:pathLst>
              </a:custGeom>
              <a:solidFill>
                <a:srgbClr val="5AA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7"/>
              <p:cNvSpPr/>
              <p:nvPr/>
            </p:nvSpPr>
            <p:spPr>
              <a:xfrm>
                <a:off x="3079258" y="1180625"/>
                <a:ext cx="407176" cy="1215843"/>
              </a:xfrm>
              <a:custGeom>
                <a:avLst/>
                <a:gdLst/>
                <a:ahLst/>
                <a:cxnLst/>
                <a:rect l="l" t="t" r="r" b="b"/>
                <a:pathLst>
                  <a:path w="6591" h="19681" extrusionOk="0">
                    <a:moveTo>
                      <a:pt x="1779" y="1254"/>
                    </a:moveTo>
                    <a:lnTo>
                      <a:pt x="1642" y="1300"/>
                    </a:lnTo>
                    <a:lnTo>
                      <a:pt x="1551" y="1391"/>
                    </a:lnTo>
                    <a:lnTo>
                      <a:pt x="1483" y="1505"/>
                    </a:lnTo>
                    <a:lnTo>
                      <a:pt x="1460" y="1642"/>
                    </a:lnTo>
                    <a:lnTo>
                      <a:pt x="1460" y="1710"/>
                    </a:lnTo>
                    <a:lnTo>
                      <a:pt x="1505" y="1847"/>
                    </a:lnTo>
                    <a:lnTo>
                      <a:pt x="1597" y="1938"/>
                    </a:lnTo>
                    <a:lnTo>
                      <a:pt x="1711" y="2007"/>
                    </a:lnTo>
                    <a:lnTo>
                      <a:pt x="1847" y="2030"/>
                    </a:lnTo>
                    <a:lnTo>
                      <a:pt x="1916" y="2030"/>
                    </a:lnTo>
                    <a:lnTo>
                      <a:pt x="2053" y="1984"/>
                    </a:lnTo>
                    <a:lnTo>
                      <a:pt x="2144" y="1893"/>
                    </a:lnTo>
                    <a:lnTo>
                      <a:pt x="2212" y="1779"/>
                    </a:lnTo>
                    <a:lnTo>
                      <a:pt x="2235" y="1642"/>
                    </a:lnTo>
                    <a:lnTo>
                      <a:pt x="2235" y="1574"/>
                    </a:lnTo>
                    <a:lnTo>
                      <a:pt x="2212" y="1551"/>
                    </a:lnTo>
                    <a:lnTo>
                      <a:pt x="2190" y="1528"/>
                    </a:lnTo>
                    <a:lnTo>
                      <a:pt x="2144" y="1551"/>
                    </a:lnTo>
                    <a:lnTo>
                      <a:pt x="2144" y="1596"/>
                    </a:lnTo>
                    <a:lnTo>
                      <a:pt x="2144" y="1642"/>
                    </a:lnTo>
                    <a:lnTo>
                      <a:pt x="2144" y="1733"/>
                    </a:lnTo>
                    <a:lnTo>
                      <a:pt x="2076" y="1824"/>
                    </a:lnTo>
                    <a:lnTo>
                      <a:pt x="2007" y="1893"/>
                    </a:lnTo>
                    <a:lnTo>
                      <a:pt x="1893" y="1938"/>
                    </a:lnTo>
                    <a:lnTo>
                      <a:pt x="1847" y="1938"/>
                    </a:lnTo>
                    <a:lnTo>
                      <a:pt x="1756" y="1916"/>
                    </a:lnTo>
                    <a:lnTo>
                      <a:pt x="1665" y="1870"/>
                    </a:lnTo>
                    <a:lnTo>
                      <a:pt x="1597" y="1802"/>
                    </a:lnTo>
                    <a:lnTo>
                      <a:pt x="1551" y="1688"/>
                    </a:lnTo>
                    <a:lnTo>
                      <a:pt x="1551" y="1642"/>
                    </a:lnTo>
                    <a:lnTo>
                      <a:pt x="1574" y="1528"/>
                    </a:lnTo>
                    <a:lnTo>
                      <a:pt x="1619" y="1437"/>
                    </a:lnTo>
                    <a:lnTo>
                      <a:pt x="1688" y="1391"/>
                    </a:lnTo>
                    <a:lnTo>
                      <a:pt x="1802" y="1346"/>
                    </a:lnTo>
                    <a:lnTo>
                      <a:pt x="1939" y="1346"/>
                    </a:lnTo>
                    <a:lnTo>
                      <a:pt x="2007" y="1391"/>
                    </a:lnTo>
                    <a:lnTo>
                      <a:pt x="2053" y="1391"/>
                    </a:lnTo>
                    <a:lnTo>
                      <a:pt x="2076" y="1368"/>
                    </a:lnTo>
                    <a:lnTo>
                      <a:pt x="2076" y="1346"/>
                    </a:lnTo>
                    <a:lnTo>
                      <a:pt x="2053" y="1300"/>
                    </a:lnTo>
                    <a:lnTo>
                      <a:pt x="1961" y="1254"/>
                    </a:lnTo>
                    <a:close/>
                    <a:moveTo>
                      <a:pt x="3170" y="0"/>
                    </a:moveTo>
                    <a:lnTo>
                      <a:pt x="2646" y="91"/>
                    </a:lnTo>
                    <a:lnTo>
                      <a:pt x="2600" y="91"/>
                    </a:lnTo>
                    <a:lnTo>
                      <a:pt x="2600" y="137"/>
                    </a:lnTo>
                    <a:lnTo>
                      <a:pt x="2623" y="160"/>
                    </a:lnTo>
                    <a:lnTo>
                      <a:pt x="2646" y="183"/>
                    </a:lnTo>
                    <a:lnTo>
                      <a:pt x="3147" y="91"/>
                    </a:lnTo>
                    <a:lnTo>
                      <a:pt x="6477" y="19042"/>
                    </a:lnTo>
                    <a:lnTo>
                      <a:pt x="3444" y="19589"/>
                    </a:lnTo>
                    <a:lnTo>
                      <a:pt x="114" y="616"/>
                    </a:lnTo>
                    <a:lnTo>
                      <a:pt x="2212" y="251"/>
                    </a:lnTo>
                    <a:lnTo>
                      <a:pt x="2235" y="228"/>
                    </a:lnTo>
                    <a:lnTo>
                      <a:pt x="2235" y="205"/>
                    </a:lnTo>
                    <a:lnTo>
                      <a:pt x="2235" y="160"/>
                    </a:lnTo>
                    <a:lnTo>
                      <a:pt x="2190" y="160"/>
                    </a:lnTo>
                    <a:lnTo>
                      <a:pt x="46" y="547"/>
                    </a:lnTo>
                    <a:lnTo>
                      <a:pt x="23" y="570"/>
                    </a:lnTo>
                    <a:lnTo>
                      <a:pt x="0" y="593"/>
                    </a:lnTo>
                    <a:lnTo>
                      <a:pt x="3375" y="19635"/>
                    </a:lnTo>
                    <a:lnTo>
                      <a:pt x="3375" y="19680"/>
                    </a:lnTo>
                    <a:lnTo>
                      <a:pt x="3421" y="19680"/>
                    </a:lnTo>
                    <a:lnTo>
                      <a:pt x="6545" y="19133"/>
                    </a:lnTo>
                    <a:lnTo>
                      <a:pt x="6568" y="19110"/>
                    </a:lnTo>
                    <a:lnTo>
                      <a:pt x="6591" y="19087"/>
                    </a:lnTo>
                    <a:lnTo>
                      <a:pt x="3216" y="23"/>
                    </a:lnTo>
                    <a:lnTo>
                      <a:pt x="321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2" name="Google Shape;2022;p37"/>
            <p:cNvGrpSpPr/>
            <p:nvPr/>
          </p:nvGrpSpPr>
          <p:grpSpPr>
            <a:xfrm>
              <a:off x="3175180" y="3864347"/>
              <a:ext cx="514778" cy="599929"/>
              <a:chOff x="3442696" y="3730560"/>
              <a:chExt cx="459378" cy="535364"/>
            </a:xfrm>
          </p:grpSpPr>
          <p:sp>
            <p:nvSpPr>
              <p:cNvPr id="2023" name="Google Shape;2023;p37"/>
              <p:cNvSpPr/>
              <p:nvPr/>
            </p:nvSpPr>
            <p:spPr>
              <a:xfrm>
                <a:off x="3469508" y="3791102"/>
                <a:ext cx="432566" cy="474822"/>
              </a:xfrm>
              <a:custGeom>
                <a:avLst/>
                <a:gdLst/>
                <a:ahLst/>
                <a:cxnLst/>
                <a:rect l="l" t="t" r="r" b="b"/>
                <a:pathLst>
                  <a:path w="7002" h="7686" extrusionOk="0">
                    <a:moveTo>
                      <a:pt x="4219" y="1"/>
                    </a:moveTo>
                    <a:lnTo>
                      <a:pt x="4151" y="24"/>
                    </a:lnTo>
                    <a:lnTo>
                      <a:pt x="4082" y="92"/>
                    </a:lnTo>
                    <a:lnTo>
                      <a:pt x="4014" y="138"/>
                    </a:lnTo>
                    <a:lnTo>
                      <a:pt x="319" y="5383"/>
                    </a:lnTo>
                    <a:lnTo>
                      <a:pt x="205" y="5565"/>
                    </a:lnTo>
                    <a:lnTo>
                      <a:pt x="114" y="5793"/>
                    </a:lnTo>
                    <a:lnTo>
                      <a:pt x="46" y="6021"/>
                    </a:lnTo>
                    <a:lnTo>
                      <a:pt x="23" y="6249"/>
                    </a:lnTo>
                    <a:lnTo>
                      <a:pt x="0" y="7207"/>
                    </a:lnTo>
                    <a:lnTo>
                      <a:pt x="0" y="7298"/>
                    </a:lnTo>
                    <a:lnTo>
                      <a:pt x="46" y="7389"/>
                    </a:lnTo>
                    <a:lnTo>
                      <a:pt x="69" y="7481"/>
                    </a:lnTo>
                    <a:lnTo>
                      <a:pt x="137" y="7549"/>
                    </a:lnTo>
                    <a:lnTo>
                      <a:pt x="205" y="7595"/>
                    </a:lnTo>
                    <a:lnTo>
                      <a:pt x="274" y="7640"/>
                    </a:lnTo>
                    <a:lnTo>
                      <a:pt x="365" y="7663"/>
                    </a:lnTo>
                    <a:lnTo>
                      <a:pt x="456" y="7686"/>
                    </a:lnTo>
                    <a:lnTo>
                      <a:pt x="2577" y="7686"/>
                    </a:lnTo>
                    <a:lnTo>
                      <a:pt x="2668" y="7663"/>
                    </a:lnTo>
                    <a:lnTo>
                      <a:pt x="2782" y="7640"/>
                    </a:lnTo>
                    <a:lnTo>
                      <a:pt x="2873" y="7572"/>
                    </a:lnTo>
                    <a:lnTo>
                      <a:pt x="2942" y="7481"/>
                    </a:lnTo>
                    <a:lnTo>
                      <a:pt x="6819" y="1916"/>
                    </a:lnTo>
                    <a:lnTo>
                      <a:pt x="6910" y="1779"/>
                    </a:lnTo>
                    <a:lnTo>
                      <a:pt x="6955" y="1643"/>
                    </a:lnTo>
                    <a:lnTo>
                      <a:pt x="7001" y="1483"/>
                    </a:lnTo>
                    <a:lnTo>
                      <a:pt x="7001" y="1323"/>
                    </a:lnTo>
                    <a:lnTo>
                      <a:pt x="6955" y="343"/>
                    </a:lnTo>
                    <a:lnTo>
                      <a:pt x="6910" y="206"/>
                    </a:lnTo>
                    <a:lnTo>
                      <a:pt x="6841" y="92"/>
                    </a:lnTo>
                    <a:lnTo>
                      <a:pt x="6727" y="24"/>
                    </a:lnTo>
                    <a:lnTo>
                      <a:pt x="6591"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7"/>
              <p:cNvSpPr/>
              <p:nvPr/>
            </p:nvSpPr>
            <p:spPr>
              <a:xfrm>
                <a:off x="3445538" y="3733340"/>
                <a:ext cx="450852" cy="469200"/>
              </a:xfrm>
              <a:custGeom>
                <a:avLst/>
                <a:gdLst/>
                <a:ahLst/>
                <a:cxnLst/>
                <a:rect l="l" t="t" r="r" b="b"/>
                <a:pathLst>
                  <a:path w="7298" h="7595" extrusionOk="0">
                    <a:moveTo>
                      <a:pt x="4584" y="1"/>
                    </a:moveTo>
                    <a:lnTo>
                      <a:pt x="4493" y="24"/>
                    </a:lnTo>
                    <a:lnTo>
                      <a:pt x="4424" y="69"/>
                    </a:lnTo>
                    <a:lnTo>
                      <a:pt x="4379" y="138"/>
                    </a:lnTo>
                    <a:lnTo>
                      <a:pt x="411" y="5177"/>
                    </a:lnTo>
                    <a:lnTo>
                      <a:pt x="274" y="5360"/>
                    </a:lnTo>
                    <a:lnTo>
                      <a:pt x="183" y="5588"/>
                    </a:lnTo>
                    <a:lnTo>
                      <a:pt x="114" y="5793"/>
                    </a:lnTo>
                    <a:lnTo>
                      <a:pt x="92" y="6021"/>
                    </a:lnTo>
                    <a:lnTo>
                      <a:pt x="0" y="7002"/>
                    </a:lnTo>
                    <a:lnTo>
                      <a:pt x="0" y="7093"/>
                    </a:lnTo>
                    <a:lnTo>
                      <a:pt x="23" y="7184"/>
                    </a:lnTo>
                    <a:lnTo>
                      <a:pt x="69" y="7253"/>
                    </a:lnTo>
                    <a:lnTo>
                      <a:pt x="114" y="7321"/>
                    </a:lnTo>
                    <a:lnTo>
                      <a:pt x="183" y="7389"/>
                    </a:lnTo>
                    <a:lnTo>
                      <a:pt x="251" y="7435"/>
                    </a:lnTo>
                    <a:lnTo>
                      <a:pt x="343" y="7481"/>
                    </a:lnTo>
                    <a:lnTo>
                      <a:pt x="434" y="7481"/>
                    </a:lnTo>
                    <a:lnTo>
                      <a:pt x="2532" y="7595"/>
                    </a:lnTo>
                    <a:lnTo>
                      <a:pt x="2646" y="7595"/>
                    </a:lnTo>
                    <a:lnTo>
                      <a:pt x="2760" y="7549"/>
                    </a:lnTo>
                    <a:lnTo>
                      <a:pt x="2851" y="7503"/>
                    </a:lnTo>
                    <a:lnTo>
                      <a:pt x="2919" y="7412"/>
                    </a:lnTo>
                    <a:lnTo>
                      <a:pt x="7093" y="2053"/>
                    </a:lnTo>
                    <a:lnTo>
                      <a:pt x="7184" y="1916"/>
                    </a:lnTo>
                    <a:lnTo>
                      <a:pt x="7229" y="1779"/>
                    </a:lnTo>
                    <a:lnTo>
                      <a:pt x="7275" y="1620"/>
                    </a:lnTo>
                    <a:lnTo>
                      <a:pt x="7298" y="1460"/>
                    </a:lnTo>
                    <a:lnTo>
                      <a:pt x="7298" y="480"/>
                    </a:lnTo>
                    <a:lnTo>
                      <a:pt x="7275" y="343"/>
                    </a:lnTo>
                    <a:lnTo>
                      <a:pt x="7184" y="229"/>
                    </a:lnTo>
                    <a:lnTo>
                      <a:pt x="7093" y="160"/>
                    </a:lnTo>
                    <a:lnTo>
                      <a:pt x="6956" y="115"/>
                    </a:lnTo>
                    <a:lnTo>
                      <a:pt x="4675"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7"/>
              <p:cNvSpPr/>
              <p:nvPr/>
            </p:nvSpPr>
            <p:spPr>
              <a:xfrm>
                <a:off x="3592075" y="3733340"/>
                <a:ext cx="304316" cy="274786"/>
              </a:xfrm>
              <a:custGeom>
                <a:avLst/>
                <a:gdLst/>
                <a:ahLst/>
                <a:cxnLst/>
                <a:rect l="l" t="t" r="r" b="b"/>
                <a:pathLst>
                  <a:path w="4926" h="4448" extrusionOk="0">
                    <a:moveTo>
                      <a:pt x="2212" y="1"/>
                    </a:moveTo>
                    <a:lnTo>
                      <a:pt x="2121" y="24"/>
                    </a:lnTo>
                    <a:lnTo>
                      <a:pt x="2052" y="69"/>
                    </a:lnTo>
                    <a:lnTo>
                      <a:pt x="2007" y="138"/>
                    </a:lnTo>
                    <a:lnTo>
                      <a:pt x="0" y="2669"/>
                    </a:lnTo>
                    <a:lnTo>
                      <a:pt x="2805" y="2783"/>
                    </a:lnTo>
                    <a:lnTo>
                      <a:pt x="2851" y="4448"/>
                    </a:lnTo>
                    <a:lnTo>
                      <a:pt x="4721" y="2053"/>
                    </a:lnTo>
                    <a:lnTo>
                      <a:pt x="4812" y="1916"/>
                    </a:lnTo>
                    <a:lnTo>
                      <a:pt x="4857" y="1779"/>
                    </a:lnTo>
                    <a:lnTo>
                      <a:pt x="4903" y="1620"/>
                    </a:lnTo>
                    <a:lnTo>
                      <a:pt x="4926" y="1460"/>
                    </a:lnTo>
                    <a:lnTo>
                      <a:pt x="4926" y="480"/>
                    </a:lnTo>
                    <a:lnTo>
                      <a:pt x="4903" y="343"/>
                    </a:lnTo>
                    <a:lnTo>
                      <a:pt x="4812" y="229"/>
                    </a:lnTo>
                    <a:lnTo>
                      <a:pt x="4721" y="160"/>
                    </a:lnTo>
                    <a:lnTo>
                      <a:pt x="4584" y="115"/>
                    </a:lnTo>
                    <a:lnTo>
                      <a:pt x="2303" y="1"/>
                    </a:lnTo>
                    <a:close/>
                  </a:path>
                </a:pathLst>
              </a:custGeom>
              <a:solidFill>
                <a:srgbClr val="FB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7"/>
              <p:cNvSpPr/>
              <p:nvPr/>
            </p:nvSpPr>
            <p:spPr>
              <a:xfrm>
                <a:off x="3621604" y="3744645"/>
                <a:ext cx="274786" cy="452273"/>
              </a:xfrm>
              <a:custGeom>
                <a:avLst/>
                <a:gdLst/>
                <a:ahLst/>
                <a:cxnLst/>
                <a:rect l="l" t="t" r="r" b="b"/>
                <a:pathLst>
                  <a:path w="4448" h="7321" extrusionOk="0">
                    <a:moveTo>
                      <a:pt x="4288" y="0"/>
                    </a:moveTo>
                    <a:lnTo>
                      <a:pt x="343" y="5200"/>
                    </a:lnTo>
                    <a:lnTo>
                      <a:pt x="252" y="5359"/>
                    </a:lnTo>
                    <a:lnTo>
                      <a:pt x="161" y="5496"/>
                    </a:lnTo>
                    <a:lnTo>
                      <a:pt x="115" y="5678"/>
                    </a:lnTo>
                    <a:lnTo>
                      <a:pt x="92" y="5838"/>
                    </a:lnTo>
                    <a:lnTo>
                      <a:pt x="1" y="7320"/>
                    </a:lnTo>
                    <a:lnTo>
                      <a:pt x="69" y="7229"/>
                    </a:lnTo>
                    <a:lnTo>
                      <a:pt x="4243" y="1870"/>
                    </a:lnTo>
                    <a:lnTo>
                      <a:pt x="4334" y="1733"/>
                    </a:lnTo>
                    <a:lnTo>
                      <a:pt x="4379" y="1596"/>
                    </a:lnTo>
                    <a:lnTo>
                      <a:pt x="4425" y="1437"/>
                    </a:lnTo>
                    <a:lnTo>
                      <a:pt x="4448" y="1277"/>
                    </a:lnTo>
                    <a:lnTo>
                      <a:pt x="4448" y="297"/>
                    </a:lnTo>
                    <a:lnTo>
                      <a:pt x="4425" y="205"/>
                    </a:lnTo>
                    <a:lnTo>
                      <a:pt x="4402" y="137"/>
                    </a:lnTo>
                    <a:lnTo>
                      <a:pt x="4357" y="69"/>
                    </a:lnTo>
                    <a:lnTo>
                      <a:pt x="4288" y="0"/>
                    </a:lnTo>
                    <a:close/>
                  </a:path>
                </a:pathLst>
              </a:custGeom>
              <a:solidFill>
                <a:srgbClr val="C43D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7"/>
              <p:cNvSpPr/>
              <p:nvPr/>
            </p:nvSpPr>
            <p:spPr>
              <a:xfrm>
                <a:off x="3765361" y="3744645"/>
                <a:ext cx="131030" cy="263481"/>
              </a:xfrm>
              <a:custGeom>
                <a:avLst/>
                <a:gdLst/>
                <a:ahLst/>
                <a:cxnLst/>
                <a:rect l="l" t="t" r="r" b="b"/>
                <a:pathLst>
                  <a:path w="2121" h="4265" extrusionOk="0">
                    <a:moveTo>
                      <a:pt x="1961" y="0"/>
                    </a:moveTo>
                    <a:lnTo>
                      <a:pt x="0" y="2600"/>
                    </a:lnTo>
                    <a:lnTo>
                      <a:pt x="46" y="4265"/>
                    </a:lnTo>
                    <a:lnTo>
                      <a:pt x="1916" y="1870"/>
                    </a:lnTo>
                    <a:lnTo>
                      <a:pt x="2007" y="1733"/>
                    </a:lnTo>
                    <a:lnTo>
                      <a:pt x="2052" y="1596"/>
                    </a:lnTo>
                    <a:lnTo>
                      <a:pt x="2098" y="1437"/>
                    </a:lnTo>
                    <a:lnTo>
                      <a:pt x="2121" y="1277"/>
                    </a:lnTo>
                    <a:lnTo>
                      <a:pt x="2121" y="297"/>
                    </a:lnTo>
                    <a:lnTo>
                      <a:pt x="2098" y="205"/>
                    </a:lnTo>
                    <a:lnTo>
                      <a:pt x="2075" y="137"/>
                    </a:lnTo>
                    <a:lnTo>
                      <a:pt x="2030" y="69"/>
                    </a:lnTo>
                    <a:lnTo>
                      <a:pt x="1961" y="0"/>
                    </a:lnTo>
                    <a:close/>
                  </a:path>
                </a:pathLst>
              </a:custGeom>
              <a:solidFill>
                <a:srgbClr val="D1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7"/>
              <p:cNvSpPr/>
              <p:nvPr/>
            </p:nvSpPr>
            <p:spPr>
              <a:xfrm>
                <a:off x="3442696" y="3730560"/>
                <a:ext cx="456536" cy="474822"/>
              </a:xfrm>
              <a:custGeom>
                <a:avLst/>
                <a:gdLst/>
                <a:ahLst/>
                <a:cxnLst/>
                <a:rect l="l" t="t" r="r" b="b"/>
                <a:pathLst>
                  <a:path w="7390" h="7686" extrusionOk="0">
                    <a:moveTo>
                      <a:pt x="4607" y="0"/>
                    </a:moveTo>
                    <a:lnTo>
                      <a:pt x="4516" y="46"/>
                    </a:lnTo>
                    <a:lnTo>
                      <a:pt x="4448" y="91"/>
                    </a:lnTo>
                    <a:lnTo>
                      <a:pt x="4379" y="160"/>
                    </a:lnTo>
                    <a:lnTo>
                      <a:pt x="731" y="4789"/>
                    </a:lnTo>
                    <a:lnTo>
                      <a:pt x="731" y="4835"/>
                    </a:lnTo>
                    <a:lnTo>
                      <a:pt x="753" y="4857"/>
                    </a:lnTo>
                    <a:lnTo>
                      <a:pt x="822" y="4857"/>
                    </a:lnTo>
                    <a:lnTo>
                      <a:pt x="4448" y="205"/>
                    </a:lnTo>
                    <a:lnTo>
                      <a:pt x="4493" y="160"/>
                    </a:lnTo>
                    <a:lnTo>
                      <a:pt x="4562" y="114"/>
                    </a:lnTo>
                    <a:lnTo>
                      <a:pt x="4630" y="91"/>
                    </a:lnTo>
                    <a:lnTo>
                      <a:pt x="4699" y="91"/>
                    </a:lnTo>
                    <a:lnTo>
                      <a:pt x="7002" y="205"/>
                    </a:lnTo>
                    <a:lnTo>
                      <a:pt x="7116" y="251"/>
                    </a:lnTo>
                    <a:lnTo>
                      <a:pt x="7207" y="297"/>
                    </a:lnTo>
                    <a:lnTo>
                      <a:pt x="7275" y="411"/>
                    </a:lnTo>
                    <a:lnTo>
                      <a:pt x="7298" y="525"/>
                    </a:lnTo>
                    <a:lnTo>
                      <a:pt x="7298" y="1505"/>
                    </a:lnTo>
                    <a:lnTo>
                      <a:pt x="7275" y="1665"/>
                    </a:lnTo>
                    <a:lnTo>
                      <a:pt x="7253" y="1802"/>
                    </a:lnTo>
                    <a:lnTo>
                      <a:pt x="7184" y="1939"/>
                    </a:lnTo>
                    <a:lnTo>
                      <a:pt x="7093" y="2075"/>
                    </a:lnTo>
                    <a:lnTo>
                      <a:pt x="2943" y="7434"/>
                    </a:lnTo>
                    <a:lnTo>
                      <a:pt x="2874" y="7503"/>
                    </a:lnTo>
                    <a:lnTo>
                      <a:pt x="2783" y="7548"/>
                    </a:lnTo>
                    <a:lnTo>
                      <a:pt x="2715" y="7594"/>
                    </a:lnTo>
                    <a:lnTo>
                      <a:pt x="2601" y="7594"/>
                    </a:lnTo>
                    <a:lnTo>
                      <a:pt x="480" y="7480"/>
                    </a:lnTo>
                    <a:lnTo>
                      <a:pt x="411" y="7480"/>
                    </a:lnTo>
                    <a:lnTo>
                      <a:pt x="343" y="7434"/>
                    </a:lnTo>
                    <a:lnTo>
                      <a:pt x="274" y="7412"/>
                    </a:lnTo>
                    <a:lnTo>
                      <a:pt x="206" y="7366"/>
                    </a:lnTo>
                    <a:lnTo>
                      <a:pt x="160" y="7298"/>
                    </a:lnTo>
                    <a:lnTo>
                      <a:pt x="138" y="7229"/>
                    </a:lnTo>
                    <a:lnTo>
                      <a:pt x="115" y="7161"/>
                    </a:lnTo>
                    <a:lnTo>
                      <a:pt x="92" y="7070"/>
                    </a:lnTo>
                    <a:lnTo>
                      <a:pt x="92" y="7047"/>
                    </a:lnTo>
                    <a:lnTo>
                      <a:pt x="183" y="6066"/>
                    </a:lnTo>
                    <a:lnTo>
                      <a:pt x="183" y="5929"/>
                    </a:lnTo>
                    <a:lnTo>
                      <a:pt x="229" y="5770"/>
                    </a:lnTo>
                    <a:lnTo>
                      <a:pt x="229" y="5724"/>
                    </a:lnTo>
                    <a:lnTo>
                      <a:pt x="206" y="5701"/>
                    </a:lnTo>
                    <a:lnTo>
                      <a:pt x="160" y="5724"/>
                    </a:lnTo>
                    <a:lnTo>
                      <a:pt x="138" y="5747"/>
                    </a:lnTo>
                    <a:lnTo>
                      <a:pt x="115" y="5906"/>
                    </a:lnTo>
                    <a:lnTo>
                      <a:pt x="92" y="6066"/>
                    </a:lnTo>
                    <a:lnTo>
                      <a:pt x="1" y="7024"/>
                    </a:lnTo>
                    <a:lnTo>
                      <a:pt x="1" y="7070"/>
                    </a:lnTo>
                    <a:lnTo>
                      <a:pt x="24" y="7161"/>
                    </a:lnTo>
                    <a:lnTo>
                      <a:pt x="46" y="7252"/>
                    </a:lnTo>
                    <a:lnTo>
                      <a:pt x="92" y="7343"/>
                    </a:lnTo>
                    <a:lnTo>
                      <a:pt x="138" y="7412"/>
                    </a:lnTo>
                    <a:lnTo>
                      <a:pt x="206" y="7480"/>
                    </a:lnTo>
                    <a:lnTo>
                      <a:pt x="297" y="7526"/>
                    </a:lnTo>
                    <a:lnTo>
                      <a:pt x="389" y="7571"/>
                    </a:lnTo>
                    <a:lnTo>
                      <a:pt x="480" y="7571"/>
                    </a:lnTo>
                    <a:lnTo>
                      <a:pt x="2578" y="7685"/>
                    </a:lnTo>
                    <a:lnTo>
                      <a:pt x="2601" y="7685"/>
                    </a:lnTo>
                    <a:lnTo>
                      <a:pt x="2715" y="7662"/>
                    </a:lnTo>
                    <a:lnTo>
                      <a:pt x="2829" y="7640"/>
                    </a:lnTo>
                    <a:lnTo>
                      <a:pt x="2920" y="7571"/>
                    </a:lnTo>
                    <a:lnTo>
                      <a:pt x="3011" y="7480"/>
                    </a:lnTo>
                    <a:lnTo>
                      <a:pt x="7161" y="2121"/>
                    </a:lnTo>
                    <a:lnTo>
                      <a:pt x="7253" y="1984"/>
                    </a:lnTo>
                    <a:lnTo>
                      <a:pt x="7321" y="1847"/>
                    </a:lnTo>
                    <a:lnTo>
                      <a:pt x="7367" y="1665"/>
                    </a:lnTo>
                    <a:lnTo>
                      <a:pt x="7389" y="1505"/>
                    </a:lnTo>
                    <a:lnTo>
                      <a:pt x="7389" y="525"/>
                    </a:lnTo>
                    <a:lnTo>
                      <a:pt x="7367" y="433"/>
                    </a:lnTo>
                    <a:lnTo>
                      <a:pt x="7344" y="365"/>
                    </a:lnTo>
                    <a:lnTo>
                      <a:pt x="7321" y="297"/>
                    </a:lnTo>
                    <a:lnTo>
                      <a:pt x="7275" y="251"/>
                    </a:lnTo>
                    <a:lnTo>
                      <a:pt x="7207" y="205"/>
                    </a:lnTo>
                    <a:lnTo>
                      <a:pt x="7161" y="160"/>
                    </a:lnTo>
                    <a:lnTo>
                      <a:pt x="7070" y="137"/>
                    </a:lnTo>
                    <a:lnTo>
                      <a:pt x="7002" y="114"/>
                    </a:lnTo>
                    <a:lnTo>
                      <a:pt x="4721"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7"/>
              <p:cNvSpPr/>
              <p:nvPr/>
            </p:nvSpPr>
            <p:spPr>
              <a:xfrm>
                <a:off x="3463824" y="4041857"/>
                <a:ext cx="16989" cy="21190"/>
              </a:xfrm>
              <a:custGeom>
                <a:avLst/>
                <a:gdLst/>
                <a:ahLst/>
                <a:cxnLst/>
                <a:rect l="l" t="t" r="r" b="b"/>
                <a:pathLst>
                  <a:path w="275" h="343" extrusionOk="0">
                    <a:moveTo>
                      <a:pt x="206" y="1"/>
                    </a:moveTo>
                    <a:lnTo>
                      <a:pt x="183" y="24"/>
                    </a:lnTo>
                    <a:lnTo>
                      <a:pt x="92" y="161"/>
                    </a:lnTo>
                    <a:lnTo>
                      <a:pt x="1" y="275"/>
                    </a:lnTo>
                    <a:lnTo>
                      <a:pt x="1" y="297"/>
                    </a:lnTo>
                    <a:lnTo>
                      <a:pt x="24" y="320"/>
                    </a:lnTo>
                    <a:lnTo>
                      <a:pt x="47" y="343"/>
                    </a:lnTo>
                    <a:lnTo>
                      <a:pt x="69" y="320"/>
                    </a:lnTo>
                    <a:lnTo>
                      <a:pt x="161" y="206"/>
                    </a:lnTo>
                    <a:lnTo>
                      <a:pt x="252" y="69"/>
                    </a:lnTo>
                    <a:lnTo>
                      <a:pt x="275" y="47"/>
                    </a:lnTo>
                    <a:lnTo>
                      <a:pt x="252" y="24"/>
                    </a:lnTo>
                    <a:lnTo>
                      <a:pt x="20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0" name="Google Shape;2030;p37"/>
            <p:cNvGrpSpPr/>
            <p:nvPr/>
          </p:nvGrpSpPr>
          <p:grpSpPr>
            <a:xfrm>
              <a:off x="2987417" y="2934861"/>
              <a:ext cx="1198335" cy="819450"/>
              <a:chOff x="2772100" y="3099377"/>
              <a:chExt cx="1069369" cy="731260"/>
            </a:xfrm>
          </p:grpSpPr>
          <p:sp>
            <p:nvSpPr>
              <p:cNvPr id="2031" name="Google Shape;2031;p37"/>
              <p:cNvSpPr/>
              <p:nvPr/>
            </p:nvSpPr>
            <p:spPr>
              <a:xfrm>
                <a:off x="2852411" y="3121926"/>
                <a:ext cx="989058" cy="708711"/>
              </a:xfrm>
              <a:custGeom>
                <a:avLst/>
                <a:gdLst/>
                <a:ahLst/>
                <a:cxnLst/>
                <a:rect l="l" t="t" r="r" b="b"/>
                <a:pathLst>
                  <a:path w="16010" h="11472" extrusionOk="0">
                    <a:moveTo>
                      <a:pt x="16009" y="1"/>
                    </a:moveTo>
                    <a:lnTo>
                      <a:pt x="13478" y="913"/>
                    </a:lnTo>
                    <a:lnTo>
                      <a:pt x="822" y="9761"/>
                    </a:lnTo>
                    <a:lnTo>
                      <a:pt x="571" y="9943"/>
                    </a:lnTo>
                    <a:lnTo>
                      <a:pt x="138" y="10240"/>
                    </a:lnTo>
                    <a:lnTo>
                      <a:pt x="46" y="10331"/>
                    </a:lnTo>
                    <a:lnTo>
                      <a:pt x="1" y="10445"/>
                    </a:lnTo>
                    <a:lnTo>
                      <a:pt x="24" y="10582"/>
                    </a:lnTo>
                    <a:lnTo>
                      <a:pt x="69" y="10696"/>
                    </a:lnTo>
                    <a:lnTo>
                      <a:pt x="525" y="11334"/>
                    </a:lnTo>
                    <a:lnTo>
                      <a:pt x="571" y="11403"/>
                    </a:lnTo>
                    <a:lnTo>
                      <a:pt x="639" y="11426"/>
                    </a:lnTo>
                    <a:lnTo>
                      <a:pt x="708" y="11471"/>
                    </a:lnTo>
                    <a:lnTo>
                      <a:pt x="776" y="11471"/>
                    </a:lnTo>
                    <a:lnTo>
                      <a:pt x="867" y="11448"/>
                    </a:lnTo>
                    <a:lnTo>
                      <a:pt x="959" y="11403"/>
                    </a:lnTo>
                    <a:lnTo>
                      <a:pt x="1392" y="11106"/>
                    </a:lnTo>
                    <a:lnTo>
                      <a:pt x="1643" y="10947"/>
                    </a:lnTo>
                    <a:lnTo>
                      <a:pt x="14276" y="2076"/>
                    </a:lnTo>
                    <a:lnTo>
                      <a:pt x="16009"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7"/>
              <p:cNvSpPr/>
              <p:nvPr/>
            </p:nvSpPr>
            <p:spPr>
              <a:xfrm>
                <a:off x="2812997" y="3622078"/>
                <a:ext cx="59245" cy="84573"/>
              </a:xfrm>
              <a:custGeom>
                <a:avLst/>
                <a:gdLst/>
                <a:ahLst/>
                <a:cxnLst/>
                <a:rect l="l" t="t" r="r" b="b"/>
                <a:pathLst>
                  <a:path w="959" h="1369" extrusionOk="0">
                    <a:moveTo>
                      <a:pt x="251" y="0"/>
                    </a:moveTo>
                    <a:lnTo>
                      <a:pt x="0" y="137"/>
                    </a:lnTo>
                    <a:lnTo>
                      <a:pt x="707" y="1368"/>
                    </a:lnTo>
                    <a:lnTo>
                      <a:pt x="958" y="1232"/>
                    </a:lnTo>
                    <a:lnTo>
                      <a:pt x="2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7"/>
              <p:cNvSpPr/>
              <p:nvPr/>
            </p:nvSpPr>
            <p:spPr>
              <a:xfrm>
                <a:off x="2774942" y="3630542"/>
                <a:ext cx="81793" cy="95817"/>
              </a:xfrm>
              <a:custGeom>
                <a:avLst/>
                <a:gdLst/>
                <a:ahLst/>
                <a:cxnLst/>
                <a:rect l="l" t="t" r="r" b="b"/>
                <a:pathLst>
                  <a:path w="1324" h="1551" extrusionOk="0">
                    <a:moveTo>
                      <a:pt x="616" y="0"/>
                    </a:moveTo>
                    <a:lnTo>
                      <a:pt x="160" y="274"/>
                    </a:lnTo>
                    <a:lnTo>
                      <a:pt x="69" y="365"/>
                    </a:lnTo>
                    <a:lnTo>
                      <a:pt x="1" y="479"/>
                    </a:lnTo>
                    <a:lnTo>
                      <a:pt x="1" y="593"/>
                    </a:lnTo>
                    <a:lnTo>
                      <a:pt x="46" y="707"/>
                    </a:lnTo>
                    <a:lnTo>
                      <a:pt x="434" y="1391"/>
                    </a:lnTo>
                    <a:lnTo>
                      <a:pt x="525" y="1482"/>
                    </a:lnTo>
                    <a:lnTo>
                      <a:pt x="616" y="1551"/>
                    </a:lnTo>
                    <a:lnTo>
                      <a:pt x="753" y="1551"/>
                    </a:lnTo>
                    <a:lnTo>
                      <a:pt x="867" y="1505"/>
                    </a:lnTo>
                    <a:lnTo>
                      <a:pt x="1323" y="1231"/>
                    </a:lnTo>
                    <a:lnTo>
                      <a:pt x="616" y="0"/>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7"/>
              <p:cNvSpPr/>
              <p:nvPr/>
            </p:nvSpPr>
            <p:spPr>
              <a:xfrm>
                <a:off x="3655459" y="3102219"/>
                <a:ext cx="160621" cy="118366"/>
              </a:xfrm>
              <a:custGeom>
                <a:avLst/>
                <a:gdLst/>
                <a:ahLst/>
                <a:cxnLst/>
                <a:rect l="l" t="t" r="r" b="b"/>
                <a:pathLst>
                  <a:path w="2600" h="1916" extrusionOk="0">
                    <a:moveTo>
                      <a:pt x="2600" y="0"/>
                    </a:moveTo>
                    <a:lnTo>
                      <a:pt x="0" y="684"/>
                    </a:lnTo>
                    <a:lnTo>
                      <a:pt x="707" y="1916"/>
                    </a:lnTo>
                    <a:lnTo>
                      <a:pt x="2600" y="0"/>
                    </a:lnTo>
                    <a:close/>
                  </a:path>
                </a:pathLst>
              </a:custGeom>
              <a:solidFill>
                <a:srgbClr val="F2C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7"/>
              <p:cNvSpPr/>
              <p:nvPr/>
            </p:nvSpPr>
            <p:spPr>
              <a:xfrm>
                <a:off x="2828503" y="3144475"/>
                <a:ext cx="870692" cy="553712"/>
              </a:xfrm>
              <a:custGeom>
                <a:avLst/>
                <a:gdLst/>
                <a:ahLst/>
                <a:cxnLst/>
                <a:rect l="l" t="t" r="r" b="b"/>
                <a:pathLst>
                  <a:path w="14094" h="8963" extrusionOk="0">
                    <a:moveTo>
                      <a:pt x="13386" y="0"/>
                    </a:moveTo>
                    <a:lnTo>
                      <a:pt x="0" y="7731"/>
                    </a:lnTo>
                    <a:lnTo>
                      <a:pt x="707" y="8963"/>
                    </a:lnTo>
                    <a:lnTo>
                      <a:pt x="14093" y="1232"/>
                    </a:lnTo>
                    <a:lnTo>
                      <a:pt x="14093" y="1164"/>
                    </a:lnTo>
                    <a:lnTo>
                      <a:pt x="14070" y="1004"/>
                    </a:lnTo>
                    <a:lnTo>
                      <a:pt x="14025" y="776"/>
                    </a:lnTo>
                    <a:lnTo>
                      <a:pt x="13979" y="639"/>
                    </a:lnTo>
                    <a:lnTo>
                      <a:pt x="13911" y="525"/>
                    </a:lnTo>
                    <a:lnTo>
                      <a:pt x="13842" y="411"/>
                    </a:lnTo>
                    <a:lnTo>
                      <a:pt x="13751" y="297"/>
                    </a:lnTo>
                    <a:lnTo>
                      <a:pt x="13569" y="137"/>
                    </a:lnTo>
                    <a:lnTo>
                      <a:pt x="13432" y="46"/>
                    </a:lnTo>
                    <a:lnTo>
                      <a:pt x="1338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7"/>
              <p:cNvSpPr/>
              <p:nvPr/>
            </p:nvSpPr>
            <p:spPr>
              <a:xfrm>
                <a:off x="3769562" y="3102219"/>
                <a:ext cx="46518" cy="35275"/>
              </a:xfrm>
              <a:custGeom>
                <a:avLst/>
                <a:gdLst/>
                <a:ahLst/>
                <a:cxnLst/>
                <a:rect l="l" t="t" r="r" b="b"/>
                <a:pathLst>
                  <a:path w="753" h="571" extrusionOk="0">
                    <a:moveTo>
                      <a:pt x="753" y="0"/>
                    </a:moveTo>
                    <a:lnTo>
                      <a:pt x="0" y="206"/>
                    </a:lnTo>
                    <a:lnTo>
                      <a:pt x="206" y="570"/>
                    </a:lnTo>
                    <a:lnTo>
                      <a:pt x="753" y="0"/>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7"/>
              <p:cNvSpPr/>
              <p:nvPr/>
            </p:nvSpPr>
            <p:spPr>
              <a:xfrm>
                <a:off x="2828503" y="3144475"/>
                <a:ext cx="849564" cy="500212"/>
              </a:xfrm>
              <a:custGeom>
                <a:avLst/>
                <a:gdLst/>
                <a:ahLst/>
                <a:cxnLst/>
                <a:rect l="l" t="t" r="r" b="b"/>
                <a:pathLst>
                  <a:path w="13752" h="8097" extrusionOk="0">
                    <a:moveTo>
                      <a:pt x="13386" y="0"/>
                    </a:moveTo>
                    <a:lnTo>
                      <a:pt x="0" y="7731"/>
                    </a:lnTo>
                    <a:lnTo>
                      <a:pt x="228" y="8096"/>
                    </a:lnTo>
                    <a:lnTo>
                      <a:pt x="13751" y="297"/>
                    </a:lnTo>
                    <a:lnTo>
                      <a:pt x="13614" y="160"/>
                    </a:lnTo>
                    <a:lnTo>
                      <a:pt x="13500" y="69"/>
                    </a:lnTo>
                    <a:lnTo>
                      <a:pt x="13386" y="0"/>
                    </a:lnTo>
                    <a:close/>
                  </a:path>
                </a:pathLst>
              </a:custGeom>
              <a:solidFill>
                <a:srgbClr val="F3C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7"/>
              <p:cNvSpPr/>
              <p:nvPr/>
            </p:nvSpPr>
            <p:spPr>
              <a:xfrm>
                <a:off x="2859454" y="3192353"/>
                <a:ext cx="839742" cy="505834"/>
              </a:xfrm>
              <a:custGeom>
                <a:avLst/>
                <a:gdLst/>
                <a:ahLst/>
                <a:cxnLst/>
                <a:rect l="l" t="t" r="r" b="b"/>
                <a:pathLst>
                  <a:path w="13593" h="8188" extrusionOk="0">
                    <a:moveTo>
                      <a:pt x="13524" y="1"/>
                    </a:moveTo>
                    <a:lnTo>
                      <a:pt x="1" y="7800"/>
                    </a:lnTo>
                    <a:lnTo>
                      <a:pt x="206" y="8188"/>
                    </a:lnTo>
                    <a:lnTo>
                      <a:pt x="13592" y="457"/>
                    </a:lnTo>
                    <a:lnTo>
                      <a:pt x="13592" y="320"/>
                    </a:lnTo>
                    <a:lnTo>
                      <a:pt x="13569" y="183"/>
                    </a:lnTo>
                    <a:lnTo>
                      <a:pt x="13524" y="1"/>
                    </a:lnTo>
                    <a:close/>
                  </a:path>
                </a:pathLst>
              </a:custGeom>
              <a:solidFill>
                <a:srgbClr val="F3C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7"/>
              <p:cNvSpPr/>
              <p:nvPr/>
            </p:nvSpPr>
            <p:spPr>
              <a:xfrm>
                <a:off x="2810155" y="3619236"/>
                <a:ext cx="64866" cy="90257"/>
              </a:xfrm>
              <a:custGeom>
                <a:avLst/>
                <a:gdLst/>
                <a:ahLst/>
                <a:cxnLst/>
                <a:rect l="l" t="t" r="r" b="b"/>
                <a:pathLst>
                  <a:path w="1050" h="1461" extrusionOk="0">
                    <a:moveTo>
                      <a:pt x="274" y="115"/>
                    </a:moveTo>
                    <a:lnTo>
                      <a:pt x="958" y="1255"/>
                    </a:lnTo>
                    <a:lnTo>
                      <a:pt x="781" y="1361"/>
                    </a:lnTo>
                    <a:lnTo>
                      <a:pt x="781" y="1361"/>
                    </a:lnTo>
                    <a:lnTo>
                      <a:pt x="115" y="206"/>
                    </a:lnTo>
                    <a:lnTo>
                      <a:pt x="274" y="115"/>
                    </a:lnTo>
                    <a:close/>
                    <a:moveTo>
                      <a:pt x="274" y="1"/>
                    </a:moveTo>
                    <a:lnTo>
                      <a:pt x="23" y="160"/>
                    </a:lnTo>
                    <a:lnTo>
                      <a:pt x="1" y="183"/>
                    </a:lnTo>
                    <a:lnTo>
                      <a:pt x="1" y="206"/>
                    </a:lnTo>
                    <a:lnTo>
                      <a:pt x="730" y="1437"/>
                    </a:lnTo>
                    <a:lnTo>
                      <a:pt x="753" y="1460"/>
                    </a:lnTo>
                    <a:lnTo>
                      <a:pt x="776" y="1460"/>
                    </a:lnTo>
                    <a:lnTo>
                      <a:pt x="1027" y="1323"/>
                    </a:lnTo>
                    <a:lnTo>
                      <a:pt x="1050" y="1300"/>
                    </a:lnTo>
                    <a:lnTo>
                      <a:pt x="1050" y="1255"/>
                    </a:lnTo>
                    <a:lnTo>
                      <a:pt x="343" y="23"/>
                    </a:lnTo>
                    <a:lnTo>
                      <a:pt x="320"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7"/>
              <p:cNvSpPr/>
              <p:nvPr/>
            </p:nvSpPr>
            <p:spPr>
              <a:xfrm>
                <a:off x="2772100" y="3627700"/>
                <a:ext cx="87415" cy="101500"/>
              </a:xfrm>
              <a:custGeom>
                <a:avLst/>
                <a:gdLst/>
                <a:ahLst/>
                <a:cxnLst/>
                <a:rect l="l" t="t" r="r" b="b"/>
                <a:pathLst>
                  <a:path w="1415" h="1643" extrusionOk="0">
                    <a:moveTo>
                      <a:pt x="685" y="0"/>
                    </a:moveTo>
                    <a:lnTo>
                      <a:pt x="639" y="23"/>
                    </a:lnTo>
                    <a:lnTo>
                      <a:pt x="183" y="274"/>
                    </a:lnTo>
                    <a:lnTo>
                      <a:pt x="161" y="320"/>
                    </a:lnTo>
                    <a:lnTo>
                      <a:pt x="161" y="342"/>
                    </a:lnTo>
                    <a:lnTo>
                      <a:pt x="183" y="365"/>
                    </a:lnTo>
                    <a:lnTo>
                      <a:pt x="229" y="365"/>
                    </a:lnTo>
                    <a:lnTo>
                      <a:pt x="639" y="114"/>
                    </a:lnTo>
                    <a:lnTo>
                      <a:pt x="1324" y="1277"/>
                    </a:lnTo>
                    <a:lnTo>
                      <a:pt x="890" y="1506"/>
                    </a:lnTo>
                    <a:lnTo>
                      <a:pt x="822" y="1551"/>
                    </a:lnTo>
                    <a:lnTo>
                      <a:pt x="685" y="1551"/>
                    </a:lnTo>
                    <a:lnTo>
                      <a:pt x="617" y="1506"/>
                    </a:lnTo>
                    <a:lnTo>
                      <a:pt x="571" y="1483"/>
                    </a:lnTo>
                    <a:lnTo>
                      <a:pt x="525" y="1414"/>
                    </a:lnTo>
                    <a:lnTo>
                      <a:pt x="115" y="730"/>
                    </a:lnTo>
                    <a:lnTo>
                      <a:pt x="92" y="662"/>
                    </a:lnTo>
                    <a:lnTo>
                      <a:pt x="92" y="593"/>
                    </a:lnTo>
                    <a:lnTo>
                      <a:pt x="69" y="571"/>
                    </a:lnTo>
                    <a:lnTo>
                      <a:pt x="47" y="548"/>
                    </a:lnTo>
                    <a:lnTo>
                      <a:pt x="1" y="571"/>
                    </a:lnTo>
                    <a:lnTo>
                      <a:pt x="1" y="593"/>
                    </a:lnTo>
                    <a:lnTo>
                      <a:pt x="1" y="685"/>
                    </a:lnTo>
                    <a:lnTo>
                      <a:pt x="47" y="776"/>
                    </a:lnTo>
                    <a:lnTo>
                      <a:pt x="434" y="1460"/>
                    </a:lnTo>
                    <a:lnTo>
                      <a:pt x="503" y="1528"/>
                    </a:lnTo>
                    <a:lnTo>
                      <a:pt x="571" y="1597"/>
                    </a:lnTo>
                    <a:lnTo>
                      <a:pt x="662" y="1620"/>
                    </a:lnTo>
                    <a:lnTo>
                      <a:pt x="753" y="1642"/>
                    </a:lnTo>
                    <a:lnTo>
                      <a:pt x="845" y="1620"/>
                    </a:lnTo>
                    <a:lnTo>
                      <a:pt x="936" y="1597"/>
                    </a:lnTo>
                    <a:lnTo>
                      <a:pt x="1392" y="1323"/>
                    </a:lnTo>
                    <a:lnTo>
                      <a:pt x="1415" y="1300"/>
                    </a:lnTo>
                    <a:lnTo>
                      <a:pt x="1415" y="1255"/>
                    </a:lnTo>
                    <a:lnTo>
                      <a:pt x="708" y="23"/>
                    </a:lnTo>
                    <a:lnTo>
                      <a:pt x="685"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7"/>
              <p:cNvSpPr/>
              <p:nvPr/>
            </p:nvSpPr>
            <p:spPr>
              <a:xfrm>
                <a:off x="3652617" y="3130390"/>
                <a:ext cx="49360" cy="16989"/>
              </a:xfrm>
              <a:custGeom>
                <a:avLst/>
                <a:gdLst/>
                <a:ahLst/>
                <a:cxnLst/>
                <a:rect l="l" t="t" r="r" b="b"/>
                <a:pathLst>
                  <a:path w="799" h="275" extrusionOk="0">
                    <a:moveTo>
                      <a:pt x="730" y="0"/>
                    </a:moveTo>
                    <a:lnTo>
                      <a:pt x="23" y="183"/>
                    </a:lnTo>
                    <a:lnTo>
                      <a:pt x="1" y="206"/>
                    </a:lnTo>
                    <a:lnTo>
                      <a:pt x="1" y="251"/>
                    </a:lnTo>
                    <a:lnTo>
                      <a:pt x="23" y="274"/>
                    </a:lnTo>
                    <a:lnTo>
                      <a:pt x="46" y="274"/>
                    </a:lnTo>
                    <a:lnTo>
                      <a:pt x="753" y="92"/>
                    </a:lnTo>
                    <a:lnTo>
                      <a:pt x="799" y="69"/>
                    </a:lnTo>
                    <a:lnTo>
                      <a:pt x="799" y="46"/>
                    </a:lnTo>
                    <a:lnTo>
                      <a:pt x="77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7"/>
              <p:cNvSpPr/>
              <p:nvPr/>
            </p:nvSpPr>
            <p:spPr>
              <a:xfrm>
                <a:off x="3652617" y="3130390"/>
                <a:ext cx="49360" cy="16989"/>
              </a:xfrm>
              <a:custGeom>
                <a:avLst/>
                <a:gdLst/>
                <a:ahLst/>
                <a:cxnLst/>
                <a:rect l="l" t="t" r="r" b="b"/>
                <a:pathLst>
                  <a:path w="799" h="275" fill="none" extrusionOk="0">
                    <a:moveTo>
                      <a:pt x="730" y="0"/>
                    </a:moveTo>
                    <a:lnTo>
                      <a:pt x="23" y="183"/>
                    </a:lnTo>
                    <a:lnTo>
                      <a:pt x="23" y="183"/>
                    </a:lnTo>
                    <a:lnTo>
                      <a:pt x="1" y="206"/>
                    </a:lnTo>
                    <a:lnTo>
                      <a:pt x="1" y="251"/>
                    </a:lnTo>
                    <a:lnTo>
                      <a:pt x="1" y="251"/>
                    </a:lnTo>
                    <a:lnTo>
                      <a:pt x="23" y="274"/>
                    </a:lnTo>
                    <a:lnTo>
                      <a:pt x="46" y="274"/>
                    </a:lnTo>
                    <a:lnTo>
                      <a:pt x="753" y="92"/>
                    </a:lnTo>
                    <a:lnTo>
                      <a:pt x="753" y="92"/>
                    </a:lnTo>
                    <a:lnTo>
                      <a:pt x="799" y="69"/>
                    </a:lnTo>
                    <a:lnTo>
                      <a:pt x="799" y="46"/>
                    </a:lnTo>
                    <a:lnTo>
                      <a:pt x="799" y="46"/>
                    </a:lnTo>
                    <a:lnTo>
                      <a:pt x="776" y="0"/>
                    </a:lnTo>
                    <a:lnTo>
                      <a:pt x="73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7"/>
              <p:cNvSpPr/>
              <p:nvPr/>
            </p:nvSpPr>
            <p:spPr>
              <a:xfrm>
                <a:off x="3696294" y="3099377"/>
                <a:ext cx="122628" cy="124049"/>
              </a:xfrm>
              <a:custGeom>
                <a:avLst/>
                <a:gdLst/>
                <a:ahLst/>
                <a:cxnLst/>
                <a:rect l="l" t="t" r="r" b="b"/>
                <a:pathLst>
                  <a:path w="1985" h="2008" extrusionOk="0">
                    <a:moveTo>
                      <a:pt x="1939" y="1"/>
                    </a:moveTo>
                    <a:lnTo>
                      <a:pt x="343" y="434"/>
                    </a:lnTo>
                    <a:lnTo>
                      <a:pt x="320" y="457"/>
                    </a:lnTo>
                    <a:lnTo>
                      <a:pt x="297" y="480"/>
                    </a:lnTo>
                    <a:lnTo>
                      <a:pt x="320" y="502"/>
                    </a:lnTo>
                    <a:lnTo>
                      <a:pt x="365" y="502"/>
                    </a:lnTo>
                    <a:lnTo>
                      <a:pt x="1779" y="138"/>
                    </a:lnTo>
                    <a:lnTo>
                      <a:pt x="1" y="1939"/>
                    </a:lnTo>
                    <a:lnTo>
                      <a:pt x="1" y="1962"/>
                    </a:lnTo>
                    <a:lnTo>
                      <a:pt x="1" y="2008"/>
                    </a:lnTo>
                    <a:lnTo>
                      <a:pt x="69" y="2008"/>
                    </a:lnTo>
                    <a:lnTo>
                      <a:pt x="1962" y="92"/>
                    </a:lnTo>
                    <a:lnTo>
                      <a:pt x="1985" y="69"/>
                    </a:lnTo>
                    <a:lnTo>
                      <a:pt x="1985" y="24"/>
                    </a:lnTo>
                    <a:lnTo>
                      <a:pt x="196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7"/>
              <p:cNvSpPr/>
              <p:nvPr/>
            </p:nvSpPr>
            <p:spPr>
              <a:xfrm>
                <a:off x="2825661" y="3141633"/>
                <a:ext cx="876314" cy="559395"/>
              </a:xfrm>
              <a:custGeom>
                <a:avLst/>
                <a:gdLst/>
                <a:ahLst/>
                <a:cxnLst/>
                <a:rect l="l" t="t" r="r" b="b"/>
                <a:pathLst>
                  <a:path w="14185" h="9055" extrusionOk="0">
                    <a:moveTo>
                      <a:pt x="13431" y="106"/>
                    </a:moveTo>
                    <a:lnTo>
                      <a:pt x="13478" y="138"/>
                    </a:lnTo>
                    <a:lnTo>
                      <a:pt x="13615" y="229"/>
                    </a:lnTo>
                    <a:lnTo>
                      <a:pt x="13774" y="389"/>
                    </a:lnTo>
                    <a:lnTo>
                      <a:pt x="13866" y="480"/>
                    </a:lnTo>
                    <a:lnTo>
                      <a:pt x="13934" y="594"/>
                    </a:lnTo>
                    <a:lnTo>
                      <a:pt x="14025" y="776"/>
                    </a:lnTo>
                    <a:lnTo>
                      <a:pt x="14071" y="981"/>
                    </a:lnTo>
                    <a:lnTo>
                      <a:pt x="14094" y="1141"/>
                    </a:lnTo>
                    <a:lnTo>
                      <a:pt x="14094" y="1255"/>
                    </a:lnTo>
                    <a:lnTo>
                      <a:pt x="14094" y="1268"/>
                    </a:lnTo>
                    <a:lnTo>
                      <a:pt x="776" y="8940"/>
                    </a:lnTo>
                    <a:lnTo>
                      <a:pt x="115" y="7800"/>
                    </a:lnTo>
                    <a:lnTo>
                      <a:pt x="13431" y="106"/>
                    </a:lnTo>
                    <a:close/>
                    <a:moveTo>
                      <a:pt x="13455" y="1"/>
                    </a:moveTo>
                    <a:lnTo>
                      <a:pt x="13409" y="24"/>
                    </a:lnTo>
                    <a:lnTo>
                      <a:pt x="23" y="7732"/>
                    </a:lnTo>
                    <a:lnTo>
                      <a:pt x="1" y="7754"/>
                    </a:lnTo>
                    <a:lnTo>
                      <a:pt x="1" y="7800"/>
                    </a:lnTo>
                    <a:lnTo>
                      <a:pt x="730" y="9031"/>
                    </a:lnTo>
                    <a:lnTo>
                      <a:pt x="753" y="9054"/>
                    </a:lnTo>
                    <a:lnTo>
                      <a:pt x="776" y="9054"/>
                    </a:lnTo>
                    <a:lnTo>
                      <a:pt x="14162" y="1324"/>
                    </a:lnTo>
                    <a:lnTo>
                      <a:pt x="14185" y="1278"/>
                    </a:lnTo>
                    <a:lnTo>
                      <a:pt x="14185" y="1255"/>
                    </a:lnTo>
                    <a:lnTo>
                      <a:pt x="14185" y="1141"/>
                    </a:lnTo>
                    <a:lnTo>
                      <a:pt x="14162" y="959"/>
                    </a:lnTo>
                    <a:lnTo>
                      <a:pt x="14094" y="753"/>
                    </a:lnTo>
                    <a:lnTo>
                      <a:pt x="14002" y="548"/>
                    </a:lnTo>
                    <a:lnTo>
                      <a:pt x="13934" y="411"/>
                    </a:lnTo>
                    <a:lnTo>
                      <a:pt x="13843" y="320"/>
                    </a:lnTo>
                    <a:lnTo>
                      <a:pt x="13660" y="138"/>
                    </a:lnTo>
                    <a:lnTo>
                      <a:pt x="13501" y="46"/>
                    </a:lnTo>
                    <a:lnTo>
                      <a:pt x="1345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7"/>
              <p:cNvSpPr/>
              <p:nvPr/>
            </p:nvSpPr>
            <p:spPr>
              <a:xfrm>
                <a:off x="3766720" y="3099377"/>
                <a:ext cx="52202" cy="40958"/>
              </a:xfrm>
              <a:custGeom>
                <a:avLst/>
                <a:gdLst/>
                <a:ahLst/>
                <a:cxnLst/>
                <a:rect l="l" t="t" r="r" b="b"/>
                <a:pathLst>
                  <a:path w="845" h="663" extrusionOk="0">
                    <a:moveTo>
                      <a:pt x="639" y="138"/>
                    </a:moveTo>
                    <a:lnTo>
                      <a:pt x="263" y="534"/>
                    </a:lnTo>
                    <a:lnTo>
                      <a:pt x="115" y="274"/>
                    </a:lnTo>
                    <a:lnTo>
                      <a:pt x="639" y="138"/>
                    </a:lnTo>
                    <a:close/>
                    <a:moveTo>
                      <a:pt x="799" y="1"/>
                    </a:moveTo>
                    <a:lnTo>
                      <a:pt x="46" y="206"/>
                    </a:lnTo>
                    <a:lnTo>
                      <a:pt x="1" y="229"/>
                    </a:lnTo>
                    <a:lnTo>
                      <a:pt x="1" y="274"/>
                    </a:lnTo>
                    <a:lnTo>
                      <a:pt x="206" y="639"/>
                    </a:lnTo>
                    <a:lnTo>
                      <a:pt x="252" y="662"/>
                    </a:lnTo>
                    <a:lnTo>
                      <a:pt x="274" y="639"/>
                    </a:lnTo>
                    <a:lnTo>
                      <a:pt x="822" y="92"/>
                    </a:lnTo>
                    <a:lnTo>
                      <a:pt x="845" y="69"/>
                    </a:lnTo>
                    <a:lnTo>
                      <a:pt x="845" y="24"/>
                    </a:lnTo>
                    <a:lnTo>
                      <a:pt x="82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6" name="Google Shape;2046;p37"/>
            <p:cNvGrpSpPr/>
            <p:nvPr/>
          </p:nvGrpSpPr>
          <p:grpSpPr>
            <a:xfrm>
              <a:off x="987093" y="2514552"/>
              <a:ext cx="712996" cy="1349801"/>
              <a:chOff x="7148393" y="3481390"/>
              <a:chExt cx="636263" cy="1204535"/>
            </a:xfrm>
          </p:grpSpPr>
          <p:sp>
            <p:nvSpPr>
              <p:cNvPr id="2047" name="Google Shape;2047;p37"/>
              <p:cNvSpPr/>
              <p:nvPr/>
            </p:nvSpPr>
            <p:spPr>
              <a:xfrm>
                <a:off x="7167523" y="3484820"/>
                <a:ext cx="617133" cy="1148979"/>
              </a:xfrm>
              <a:custGeom>
                <a:avLst/>
                <a:gdLst/>
                <a:ahLst/>
                <a:cxnLst/>
                <a:rect l="l" t="t" r="r" b="b"/>
                <a:pathLst>
                  <a:path w="8097" h="15075" extrusionOk="0">
                    <a:moveTo>
                      <a:pt x="1" y="1"/>
                    </a:moveTo>
                    <a:lnTo>
                      <a:pt x="183" y="320"/>
                    </a:lnTo>
                    <a:lnTo>
                      <a:pt x="297" y="639"/>
                    </a:lnTo>
                    <a:lnTo>
                      <a:pt x="388" y="913"/>
                    </a:lnTo>
                    <a:lnTo>
                      <a:pt x="457" y="1187"/>
                    </a:lnTo>
                    <a:lnTo>
                      <a:pt x="479" y="1437"/>
                    </a:lnTo>
                    <a:lnTo>
                      <a:pt x="502" y="1688"/>
                    </a:lnTo>
                    <a:lnTo>
                      <a:pt x="502" y="2144"/>
                    </a:lnTo>
                    <a:lnTo>
                      <a:pt x="525" y="2578"/>
                    </a:lnTo>
                    <a:lnTo>
                      <a:pt x="571" y="2783"/>
                    </a:lnTo>
                    <a:lnTo>
                      <a:pt x="616" y="2988"/>
                    </a:lnTo>
                    <a:lnTo>
                      <a:pt x="707" y="3216"/>
                    </a:lnTo>
                    <a:lnTo>
                      <a:pt x="844" y="3421"/>
                    </a:lnTo>
                    <a:lnTo>
                      <a:pt x="1004" y="3627"/>
                    </a:lnTo>
                    <a:lnTo>
                      <a:pt x="1232" y="3855"/>
                    </a:lnTo>
                    <a:lnTo>
                      <a:pt x="6819" y="14710"/>
                    </a:lnTo>
                    <a:lnTo>
                      <a:pt x="6865" y="14801"/>
                    </a:lnTo>
                    <a:lnTo>
                      <a:pt x="6933" y="14869"/>
                    </a:lnTo>
                    <a:lnTo>
                      <a:pt x="7070" y="14983"/>
                    </a:lnTo>
                    <a:lnTo>
                      <a:pt x="7230" y="15052"/>
                    </a:lnTo>
                    <a:lnTo>
                      <a:pt x="7412" y="15074"/>
                    </a:lnTo>
                    <a:lnTo>
                      <a:pt x="7572" y="15052"/>
                    </a:lnTo>
                    <a:lnTo>
                      <a:pt x="7731" y="15006"/>
                    </a:lnTo>
                    <a:lnTo>
                      <a:pt x="7845" y="14938"/>
                    </a:lnTo>
                    <a:lnTo>
                      <a:pt x="7936" y="14846"/>
                    </a:lnTo>
                    <a:lnTo>
                      <a:pt x="8005" y="14732"/>
                    </a:lnTo>
                    <a:lnTo>
                      <a:pt x="8050" y="14618"/>
                    </a:lnTo>
                    <a:lnTo>
                      <a:pt x="8073" y="14482"/>
                    </a:lnTo>
                    <a:lnTo>
                      <a:pt x="8096" y="14368"/>
                    </a:lnTo>
                    <a:lnTo>
                      <a:pt x="8073" y="14231"/>
                    </a:lnTo>
                    <a:lnTo>
                      <a:pt x="8005" y="14094"/>
                    </a:lnTo>
                    <a:lnTo>
                      <a:pt x="2418" y="3239"/>
                    </a:lnTo>
                    <a:lnTo>
                      <a:pt x="2441" y="3079"/>
                    </a:lnTo>
                    <a:lnTo>
                      <a:pt x="2418" y="2943"/>
                    </a:lnTo>
                    <a:lnTo>
                      <a:pt x="2349" y="2646"/>
                    </a:lnTo>
                    <a:lnTo>
                      <a:pt x="2235" y="2350"/>
                    </a:lnTo>
                    <a:lnTo>
                      <a:pt x="2099" y="2076"/>
                    </a:lnTo>
                    <a:lnTo>
                      <a:pt x="1916" y="1780"/>
                    </a:lnTo>
                    <a:lnTo>
                      <a:pt x="1711" y="1529"/>
                    </a:lnTo>
                    <a:lnTo>
                      <a:pt x="1483" y="1278"/>
                    </a:lnTo>
                    <a:lnTo>
                      <a:pt x="1255" y="1027"/>
                    </a:lnTo>
                    <a:lnTo>
                      <a:pt x="799" y="616"/>
                    </a:lnTo>
                    <a:lnTo>
                      <a:pt x="411" y="297"/>
                    </a:lnTo>
                    <a:lnTo>
                      <a:pt x="1"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2048" name="Google Shape;2048;p37"/>
              <p:cNvSpPr/>
              <p:nvPr/>
            </p:nvSpPr>
            <p:spPr>
              <a:xfrm>
                <a:off x="7216225" y="3747306"/>
                <a:ext cx="443281" cy="935189"/>
              </a:xfrm>
              <a:custGeom>
                <a:avLst/>
                <a:gdLst/>
                <a:ahLst/>
                <a:cxnLst/>
                <a:rect l="l" t="t" r="r" b="b"/>
                <a:pathLst>
                  <a:path w="5816" h="12270" extrusionOk="0">
                    <a:moveTo>
                      <a:pt x="1254" y="0"/>
                    </a:moveTo>
                    <a:lnTo>
                      <a:pt x="0" y="502"/>
                    </a:lnTo>
                    <a:lnTo>
                      <a:pt x="4515" y="11859"/>
                    </a:lnTo>
                    <a:lnTo>
                      <a:pt x="4584" y="11973"/>
                    </a:lnTo>
                    <a:lnTo>
                      <a:pt x="4675" y="12087"/>
                    </a:lnTo>
                    <a:lnTo>
                      <a:pt x="4766" y="12155"/>
                    </a:lnTo>
                    <a:lnTo>
                      <a:pt x="4880" y="12223"/>
                    </a:lnTo>
                    <a:lnTo>
                      <a:pt x="4994" y="12269"/>
                    </a:lnTo>
                    <a:lnTo>
                      <a:pt x="5268" y="12269"/>
                    </a:lnTo>
                    <a:lnTo>
                      <a:pt x="5382" y="12223"/>
                    </a:lnTo>
                    <a:lnTo>
                      <a:pt x="5519" y="12178"/>
                    </a:lnTo>
                    <a:lnTo>
                      <a:pt x="5610" y="12087"/>
                    </a:lnTo>
                    <a:lnTo>
                      <a:pt x="5701" y="11973"/>
                    </a:lnTo>
                    <a:lnTo>
                      <a:pt x="5770" y="11881"/>
                    </a:lnTo>
                    <a:lnTo>
                      <a:pt x="5792" y="11745"/>
                    </a:lnTo>
                    <a:lnTo>
                      <a:pt x="5815" y="11608"/>
                    </a:lnTo>
                    <a:lnTo>
                      <a:pt x="5815" y="11494"/>
                    </a:lnTo>
                    <a:lnTo>
                      <a:pt x="5770" y="11357"/>
                    </a:lnTo>
                    <a:lnTo>
                      <a:pt x="1254" y="0"/>
                    </a:lnTo>
                    <a:close/>
                  </a:path>
                </a:pathLst>
              </a:custGeom>
              <a:solidFill>
                <a:srgbClr val="C17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2049" name="Google Shape;2049;p37"/>
              <p:cNvSpPr/>
              <p:nvPr/>
            </p:nvSpPr>
            <p:spPr>
              <a:xfrm>
                <a:off x="7151899" y="3484820"/>
                <a:ext cx="159981" cy="307766"/>
              </a:xfrm>
              <a:custGeom>
                <a:avLst/>
                <a:gdLst/>
                <a:ahLst/>
                <a:cxnLst/>
                <a:rect l="l" t="t" r="r" b="b"/>
                <a:pathLst>
                  <a:path w="2099" h="4038" extrusionOk="0">
                    <a:moveTo>
                      <a:pt x="0" y="1"/>
                    </a:moveTo>
                    <a:lnTo>
                      <a:pt x="137" y="343"/>
                    </a:lnTo>
                    <a:lnTo>
                      <a:pt x="228" y="662"/>
                    </a:lnTo>
                    <a:lnTo>
                      <a:pt x="297" y="959"/>
                    </a:lnTo>
                    <a:lnTo>
                      <a:pt x="320" y="1232"/>
                    </a:lnTo>
                    <a:lnTo>
                      <a:pt x="320" y="1483"/>
                    </a:lnTo>
                    <a:lnTo>
                      <a:pt x="320" y="1734"/>
                    </a:lnTo>
                    <a:lnTo>
                      <a:pt x="297" y="2190"/>
                    </a:lnTo>
                    <a:lnTo>
                      <a:pt x="274" y="2623"/>
                    </a:lnTo>
                    <a:lnTo>
                      <a:pt x="274" y="2829"/>
                    </a:lnTo>
                    <a:lnTo>
                      <a:pt x="320" y="3034"/>
                    </a:lnTo>
                    <a:lnTo>
                      <a:pt x="388" y="3262"/>
                    </a:lnTo>
                    <a:lnTo>
                      <a:pt x="502" y="3490"/>
                    </a:lnTo>
                    <a:lnTo>
                      <a:pt x="639" y="3718"/>
                    </a:lnTo>
                    <a:lnTo>
                      <a:pt x="844" y="3946"/>
                    </a:lnTo>
                    <a:lnTo>
                      <a:pt x="1597" y="4037"/>
                    </a:lnTo>
                    <a:lnTo>
                      <a:pt x="2098" y="3444"/>
                    </a:lnTo>
                    <a:lnTo>
                      <a:pt x="2098" y="3307"/>
                    </a:lnTo>
                    <a:lnTo>
                      <a:pt x="2098" y="3148"/>
                    </a:lnTo>
                    <a:lnTo>
                      <a:pt x="2075" y="2851"/>
                    </a:lnTo>
                    <a:lnTo>
                      <a:pt x="1984" y="2555"/>
                    </a:lnTo>
                    <a:lnTo>
                      <a:pt x="1870" y="2258"/>
                    </a:lnTo>
                    <a:lnTo>
                      <a:pt x="1711" y="1962"/>
                    </a:lnTo>
                    <a:lnTo>
                      <a:pt x="1528" y="1665"/>
                    </a:lnTo>
                    <a:lnTo>
                      <a:pt x="1346" y="1392"/>
                    </a:lnTo>
                    <a:lnTo>
                      <a:pt x="1141" y="1141"/>
                    </a:lnTo>
                    <a:lnTo>
                      <a:pt x="730" y="685"/>
                    </a:lnTo>
                    <a:lnTo>
                      <a:pt x="342" y="320"/>
                    </a:lnTo>
                    <a:lnTo>
                      <a:pt x="0" y="1"/>
                    </a:lnTo>
                    <a:close/>
                  </a:path>
                </a:pathLst>
              </a:custGeom>
              <a:solidFill>
                <a:srgbClr val="F2C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2050" name="Google Shape;2050;p37"/>
              <p:cNvSpPr/>
              <p:nvPr/>
            </p:nvSpPr>
            <p:spPr>
              <a:xfrm>
                <a:off x="7151899" y="3484820"/>
                <a:ext cx="95653" cy="139173"/>
              </a:xfrm>
              <a:custGeom>
                <a:avLst/>
                <a:gdLst/>
                <a:ahLst/>
                <a:cxnLst/>
                <a:rect l="l" t="t" r="r" b="b"/>
                <a:pathLst>
                  <a:path w="1255" h="1826" extrusionOk="0">
                    <a:moveTo>
                      <a:pt x="0" y="1"/>
                    </a:moveTo>
                    <a:lnTo>
                      <a:pt x="114" y="274"/>
                    </a:lnTo>
                    <a:lnTo>
                      <a:pt x="183" y="525"/>
                    </a:lnTo>
                    <a:lnTo>
                      <a:pt x="251" y="776"/>
                    </a:lnTo>
                    <a:lnTo>
                      <a:pt x="297" y="1004"/>
                    </a:lnTo>
                    <a:lnTo>
                      <a:pt x="320" y="1232"/>
                    </a:lnTo>
                    <a:lnTo>
                      <a:pt x="320" y="1437"/>
                    </a:lnTo>
                    <a:lnTo>
                      <a:pt x="320" y="1825"/>
                    </a:lnTo>
                    <a:lnTo>
                      <a:pt x="456" y="1825"/>
                    </a:lnTo>
                    <a:lnTo>
                      <a:pt x="593" y="1802"/>
                    </a:lnTo>
                    <a:lnTo>
                      <a:pt x="707" y="1757"/>
                    </a:lnTo>
                    <a:lnTo>
                      <a:pt x="753" y="1711"/>
                    </a:lnTo>
                    <a:lnTo>
                      <a:pt x="798" y="1643"/>
                    </a:lnTo>
                    <a:lnTo>
                      <a:pt x="867" y="1529"/>
                    </a:lnTo>
                    <a:lnTo>
                      <a:pt x="981" y="1415"/>
                    </a:lnTo>
                    <a:lnTo>
                      <a:pt x="1118" y="1346"/>
                    </a:lnTo>
                    <a:lnTo>
                      <a:pt x="1255" y="1301"/>
                    </a:lnTo>
                    <a:lnTo>
                      <a:pt x="1026" y="1027"/>
                    </a:lnTo>
                    <a:lnTo>
                      <a:pt x="798" y="776"/>
                    </a:lnTo>
                    <a:lnTo>
                      <a:pt x="411" y="366"/>
                    </a:lnTo>
                    <a:lnTo>
                      <a:pt x="114" y="92"/>
                    </a:lnTo>
                    <a:lnTo>
                      <a:pt x="0"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2051" name="Google Shape;2051;p37"/>
              <p:cNvSpPr/>
              <p:nvPr/>
            </p:nvSpPr>
            <p:spPr>
              <a:xfrm>
                <a:off x="7148393" y="3481390"/>
                <a:ext cx="166916" cy="314626"/>
              </a:xfrm>
              <a:custGeom>
                <a:avLst/>
                <a:gdLst/>
                <a:ahLst/>
                <a:cxnLst/>
                <a:rect l="l" t="t" r="r" b="b"/>
                <a:pathLst>
                  <a:path w="2190" h="4128" extrusionOk="0">
                    <a:moveTo>
                      <a:pt x="143" y="198"/>
                    </a:moveTo>
                    <a:lnTo>
                      <a:pt x="457" y="479"/>
                    </a:lnTo>
                    <a:lnTo>
                      <a:pt x="799" y="821"/>
                    </a:lnTo>
                    <a:lnTo>
                      <a:pt x="1164" y="1232"/>
                    </a:lnTo>
                    <a:lnTo>
                      <a:pt x="1346" y="1460"/>
                    </a:lnTo>
                    <a:lnTo>
                      <a:pt x="1506" y="1710"/>
                    </a:lnTo>
                    <a:lnTo>
                      <a:pt x="1665" y="1961"/>
                    </a:lnTo>
                    <a:lnTo>
                      <a:pt x="1825" y="2212"/>
                    </a:lnTo>
                    <a:lnTo>
                      <a:pt x="1939" y="2463"/>
                    </a:lnTo>
                    <a:lnTo>
                      <a:pt x="2030" y="2737"/>
                    </a:lnTo>
                    <a:lnTo>
                      <a:pt x="2099" y="3010"/>
                    </a:lnTo>
                    <a:lnTo>
                      <a:pt x="2099" y="3261"/>
                    </a:lnTo>
                    <a:lnTo>
                      <a:pt x="2099" y="3466"/>
                    </a:lnTo>
                    <a:lnTo>
                      <a:pt x="1620" y="4037"/>
                    </a:lnTo>
                    <a:lnTo>
                      <a:pt x="893" y="3946"/>
                    </a:lnTo>
                    <a:lnTo>
                      <a:pt x="893" y="3946"/>
                    </a:lnTo>
                    <a:lnTo>
                      <a:pt x="753" y="3786"/>
                    </a:lnTo>
                    <a:lnTo>
                      <a:pt x="639" y="3603"/>
                    </a:lnTo>
                    <a:lnTo>
                      <a:pt x="548" y="3421"/>
                    </a:lnTo>
                    <a:lnTo>
                      <a:pt x="457" y="3261"/>
                    </a:lnTo>
                    <a:lnTo>
                      <a:pt x="411" y="3102"/>
                    </a:lnTo>
                    <a:lnTo>
                      <a:pt x="388" y="2942"/>
                    </a:lnTo>
                    <a:lnTo>
                      <a:pt x="366" y="2623"/>
                    </a:lnTo>
                    <a:lnTo>
                      <a:pt x="366" y="2372"/>
                    </a:lnTo>
                    <a:lnTo>
                      <a:pt x="388" y="2098"/>
                    </a:lnTo>
                    <a:lnTo>
                      <a:pt x="411" y="1825"/>
                    </a:lnTo>
                    <a:lnTo>
                      <a:pt x="411" y="1528"/>
                    </a:lnTo>
                    <a:lnTo>
                      <a:pt x="411" y="1209"/>
                    </a:lnTo>
                    <a:lnTo>
                      <a:pt x="343" y="844"/>
                    </a:lnTo>
                    <a:lnTo>
                      <a:pt x="252" y="456"/>
                    </a:lnTo>
                    <a:lnTo>
                      <a:pt x="143" y="198"/>
                    </a:lnTo>
                    <a:close/>
                    <a:moveTo>
                      <a:pt x="1" y="0"/>
                    </a:moveTo>
                    <a:lnTo>
                      <a:pt x="1" y="46"/>
                    </a:lnTo>
                    <a:lnTo>
                      <a:pt x="1" y="69"/>
                    </a:lnTo>
                    <a:lnTo>
                      <a:pt x="7" y="85"/>
                    </a:lnTo>
                    <a:lnTo>
                      <a:pt x="7" y="85"/>
                    </a:lnTo>
                    <a:lnTo>
                      <a:pt x="1" y="91"/>
                    </a:lnTo>
                    <a:lnTo>
                      <a:pt x="10" y="91"/>
                    </a:lnTo>
                    <a:lnTo>
                      <a:pt x="160" y="479"/>
                    </a:lnTo>
                    <a:lnTo>
                      <a:pt x="252" y="867"/>
                    </a:lnTo>
                    <a:lnTo>
                      <a:pt x="320" y="1209"/>
                    </a:lnTo>
                    <a:lnTo>
                      <a:pt x="320" y="1528"/>
                    </a:lnTo>
                    <a:lnTo>
                      <a:pt x="320" y="1825"/>
                    </a:lnTo>
                    <a:lnTo>
                      <a:pt x="297" y="2098"/>
                    </a:lnTo>
                    <a:lnTo>
                      <a:pt x="274" y="2349"/>
                    </a:lnTo>
                    <a:lnTo>
                      <a:pt x="274" y="2623"/>
                    </a:lnTo>
                    <a:lnTo>
                      <a:pt x="274" y="2782"/>
                    </a:lnTo>
                    <a:lnTo>
                      <a:pt x="297" y="2942"/>
                    </a:lnTo>
                    <a:lnTo>
                      <a:pt x="320" y="3124"/>
                    </a:lnTo>
                    <a:lnTo>
                      <a:pt x="388" y="3284"/>
                    </a:lnTo>
                    <a:lnTo>
                      <a:pt x="457" y="3466"/>
                    </a:lnTo>
                    <a:lnTo>
                      <a:pt x="571" y="3649"/>
                    </a:lnTo>
                    <a:lnTo>
                      <a:pt x="685" y="3831"/>
                    </a:lnTo>
                    <a:lnTo>
                      <a:pt x="844" y="4037"/>
                    </a:lnTo>
                    <a:lnTo>
                      <a:pt x="890" y="4037"/>
                    </a:lnTo>
                    <a:lnTo>
                      <a:pt x="1643" y="4128"/>
                    </a:lnTo>
                    <a:lnTo>
                      <a:pt x="1688" y="4105"/>
                    </a:lnTo>
                    <a:lnTo>
                      <a:pt x="2167" y="3535"/>
                    </a:lnTo>
                    <a:lnTo>
                      <a:pt x="2190" y="3512"/>
                    </a:lnTo>
                    <a:lnTo>
                      <a:pt x="2190" y="3261"/>
                    </a:lnTo>
                    <a:lnTo>
                      <a:pt x="2167" y="2965"/>
                    </a:lnTo>
                    <a:lnTo>
                      <a:pt x="2099" y="2668"/>
                    </a:lnTo>
                    <a:lnTo>
                      <a:pt x="2007" y="2395"/>
                    </a:lnTo>
                    <a:lnTo>
                      <a:pt x="1871" y="2098"/>
                    </a:lnTo>
                    <a:lnTo>
                      <a:pt x="1711" y="1825"/>
                    </a:lnTo>
                    <a:lnTo>
                      <a:pt x="1529" y="1551"/>
                    </a:lnTo>
                    <a:lnTo>
                      <a:pt x="1323" y="1300"/>
                    </a:lnTo>
                    <a:lnTo>
                      <a:pt x="1141" y="1049"/>
                    </a:lnTo>
                    <a:lnTo>
                      <a:pt x="730" y="639"/>
                    </a:lnTo>
                    <a:lnTo>
                      <a:pt x="388" y="297"/>
                    </a:lnTo>
                    <a:lnTo>
                      <a:pt x="69" y="23"/>
                    </a:lnTo>
                    <a:lnTo>
                      <a:pt x="69" y="23"/>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2052" name="Google Shape;2052;p37"/>
              <p:cNvSpPr/>
              <p:nvPr/>
            </p:nvSpPr>
            <p:spPr>
              <a:xfrm>
                <a:off x="7216225" y="3747306"/>
                <a:ext cx="126902" cy="118213"/>
              </a:xfrm>
              <a:custGeom>
                <a:avLst/>
                <a:gdLst/>
                <a:ahLst/>
                <a:cxnLst/>
                <a:rect l="l" t="t" r="r" b="b"/>
                <a:pathLst>
                  <a:path w="1665" h="1551" extrusionOk="0">
                    <a:moveTo>
                      <a:pt x="1254" y="0"/>
                    </a:moveTo>
                    <a:lnTo>
                      <a:pt x="0" y="502"/>
                    </a:lnTo>
                    <a:lnTo>
                      <a:pt x="411" y="1551"/>
                    </a:lnTo>
                    <a:lnTo>
                      <a:pt x="1665" y="1072"/>
                    </a:lnTo>
                    <a:lnTo>
                      <a:pt x="12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2053" name="Google Shape;2053;p37"/>
              <p:cNvSpPr/>
              <p:nvPr/>
            </p:nvSpPr>
            <p:spPr>
              <a:xfrm>
                <a:off x="7504700" y="4470287"/>
                <a:ext cx="154798" cy="212190"/>
              </a:xfrm>
              <a:custGeom>
                <a:avLst/>
                <a:gdLst/>
                <a:ahLst/>
                <a:cxnLst/>
                <a:rect l="l" t="t" r="r" b="b"/>
                <a:pathLst>
                  <a:path w="2031" h="2784" extrusionOk="0">
                    <a:moveTo>
                      <a:pt x="1255" y="1"/>
                    </a:moveTo>
                    <a:lnTo>
                      <a:pt x="1" y="503"/>
                    </a:lnTo>
                    <a:lnTo>
                      <a:pt x="730" y="2373"/>
                    </a:lnTo>
                    <a:lnTo>
                      <a:pt x="799" y="2487"/>
                    </a:lnTo>
                    <a:lnTo>
                      <a:pt x="890" y="2601"/>
                    </a:lnTo>
                    <a:lnTo>
                      <a:pt x="981" y="2669"/>
                    </a:lnTo>
                    <a:lnTo>
                      <a:pt x="1095" y="2737"/>
                    </a:lnTo>
                    <a:lnTo>
                      <a:pt x="1209" y="2783"/>
                    </a:lnTo>
                    <a:lnTo>
                      <a:pt x="1483" y="2783"/>
                    </a:lnTo>
                    <a:lnTo>
                      <a:pt x="1597" y="2737"/>
                    </a:lnTo>
                    <a:lnTo>
                      <a:pt x="1734" y="2692"/>
                    </a:lnTo>
                    <a:lnTo>
                      <a:pt x="1825" y="2601"/>
                    </a:lnTo>
                    <a:lnTo>
                      <a:pt x="1916" y="2487"/>
                    </a:lnTo>
                    <a:lnTo>
                      <a:pt x="1985" y="2395"/>
                    </a:lnTo>
                    <a:lnTo>
                      <a:pt x="2007" y="2259"/>
                    </a:lnTo>
                    <a:lnTo>
                      <a:pt x="2030" y="2122"/>
                    </a:lnTo>
                    <a:lnTo>
                      <a:pt x="2030" y="2008"/>
                    </a:lnTo>
                    <a:lnTo>
                      <a:pt x="1985" y="1871"/>
                    </a:lnTo>
                    <a:lnTo>
                      <a:pt x="12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2054" name="Google Shape;2054;p37"/>
              <p:cNvSpPr/>
              <p:nvPr/>
            </p:nvSpPr>
            <p:spPr>
              <a:xfrm>
                <a:off x="7212719" y="3743800"/>
                <a:ext cx="450217" cy="942125"/>
              </a:xfrm>
              <a:custGeom>
                <a:avLst/>
                <a:gdLst/>
                <a:ahLst/>
                <a:cxnLst/>
                <a:rect l="l" t="t" r="r" b="b"/>
                <a:pathLst>
                  <a:path w="5907" h="12361" extrusionOk="0">
                    <a:moveTo>
                      <a:pt x="1277" y="115"/>
                    </a:moveTo>
                    <a:lnTo>
                      <a:pt x="5770" y="11426"/>
                    </a:lnTo>
                    <a:lnTo>
                      <a:pt x="5816" y="11540"/>
                    </a:lnTo>
                    <a:lnTo>
                      <a:pt x="5816" y="11654"/>
                    </a:lnTo>
                    <a:lnTo>
                      <a:pt x="5816" y="11745"/>
                    </a:lnTo>
                    <a:lnTo>
                      <a:pt x="5793" y="11836"/>
                    </a:lnTo>
                    <a:lnTo>
                      <a:pt x="5702" y="11996"/>
                    </a:lnTo>
                    <a:lnTo>
                      <a:pt x="5656" y="12064"/>
                    </a:lnTo>
                    <a:lnTo>
                      <a:pt x="5588" y="12133"/>
                    </a:lnTo>
                    <a:lnTo>
                      <a:pt x="5519" y="12201"/>
                    </a:lnTo>
                    <a:lnTo>
                      <a:pt x="5428" y="12224"/>
                    </a:lnTo>
                    <a:lnTo>
                      <a:pt x="5314" y="12269"/>
                    </a:lnTo>
                    <a:lnTo>
                      <a:pt x="5109" y="12269"/>
                    </a:lnTo>
                    <a:lnTo>
                      <a:pt x="5017" y="12247"/>
                    </a:lnTo>
                    <a:lnTo>
                      <a:pt x="4835" y="12178"/>
                    </a:lnTo>
                    <a:lnTo>
                      <a:pt x="4767" y="12110"/>
                    </a:lnTo>
                    <a:lnTo>
                      <a:pt x="4698" y="12041"/>
                    </a:lnTo>
                    <a:lnTo>
                      <a:pt x="4653" y="11973"/>
                    </a:lnTo>
                    <a:lnTo>
                      <a:pt x="4607" y="11882"/>
                    </a:lnTo>
                    <a:lnTo>
                      <a:pt x="92" y="571"/>
                    </a:lnTo>
                    <a:lnTo>
                      <a:pt x="1277" y="115"/>
                    </a:lnTo>
                    <a:close/>
                    <a:moveTo>
                      <a:pt x="1277" y="1"/>
                    </a:moveTo>
                    <a:lnTo>
                      <a:pt x="23" y="502"/>
                    </a:lnTo>
                    <a:lnTo>
                      <a:pt x="0" y="525"/>
                    </a:lnTo>
                    <a:lnTo>
                      <a:pt x="0" y="571"/>
                    </a:lnTo>
                    <a:lnTo>
                      <a:pt x="4516" y="11927"/>
                    </a:lnTo>
                    <a:lnTo>
                      <a:pt x="4561" y="12019"/>
                    </a:lnTo>
                    <a:lnTo>
                      <a:pt x="4630" y="12110"/>
                    </a:lnTo>
                    <a:lnTo>
                      <a:pt x="4698" y="12178"/>
                    </a:lnTo>
                    <a:lnTo>
                      <a:pt x="4789" y="12247"/>
                    </a:lnTo>
                    <a:lnTo>
                      <a:pt x="4881" y="12292"/>
                    </a:lnTo>
                    <a:lnTo>
                      <a:pt x="4972" y="12338"/>
                    </a:lnTo>
                    <a:lnTo>
                      <a:pt x="5086" y="12361"/>
                    </a:lnTo>
                    <a:lnTo>
                      <a:pt x="5314" y="12361"/>
                    </a:lnTo>
                    <a:lnTo>
                      <a:pt x="5451" y="12315"/>
                    </a:lnTo>
                    <a:lnTo>
                      <a:pt x="5565" y="12269"/>
                    </a:lnTo>
                    <a:lnTo>
                      <a:pt x="5656" y="12201"/>
                    </a:lnTo>
                    <a:lnTo>
                      <a:pt x="5724" y="12133"/>
                    </a:lnTo>
                    <a:lnTo>
                      <a:pt x="5793" y="12041"/>
                    </a:lnTo>
                    <a:lnTo>
                      <a:pt x="5838" y="11950"/>
                    </a:lnTo>
                    <a:lnTo>
                      <a:pt x="5884" y="11859"/>
                    </a:lnTo>
                    <a:lnTo>
                      <a:pt x="5907" y="11768"/>
                    </a:lnTo>
                    <a:lnTo>
                      <a:pt x="5907" y="11654"/>
                    </a:lnTo>
                    <a:lnTo>
                      <a:pt x="5907" y="11517"/>
                    </a:lnTo>
                    <a:lnTo>
                      <a:pt x="5861" y="11380"/>
                    </a:lnTo>
                    <a:lnTo>
                      <a:pt x="1346" y="46"/>
                    </a:lnTo>
                    <a:lnTo>
                      <a:pt x="1300" y="23"/>
                    </a:lnTo>
                    <a:lnTo>
                      <a:pt x="127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2055" name="Google Shape;2055;p37"/>
              <p:cNvSpPr/>
              <p:nvPr/>
            </p:nvSpPr>
            <p:spPr>
              <a:xfrm>
                <a:off x="7212719" y="3743800"/>
                <a:ext cx="133914" cy="125225"/>
              </a:xfrm>
              <a:custGeom>
                <a:avLst/>
                <a:gdLst/>
                <a:ahLst/>
                <a:cxnLst/>
                <a:rect l="l" t="t" r="r" b="b"/>
                <a:pathLst>
                  <a:path w="1757" h="1643" extrusionOk="0">
                    <a:moveTo>
                      <a:pt x="1277" y="115"/>
                    </a:moveTo>
                    <a:lnTo>
                      <a:pt x="1653" y="1086"/>
                    </a:lnTo>
                    <a:lnTo>
                      <a:pt x="1653" y="1086"/>
                    </a:lnTo>
                    <a:lnTo>
                      <a:pt x="479" y="1551"/>
                    </a:lnTo>
                    <a:lnTo>
                      <a:pt x="92" y="571"/>
                    </a:lnTo>
                    <a:lnTo>
                      <a:pt x="1277" y="115"/>
                    </a:lnTo>
                    <a:close/>
                    <a:moveTo>
                      <a:pt x="1277" y="1"/>
                    </a:moveTo>
                    <a:lnTo>
                      <a:pt x="23" y="502"/>
                    </a:lnTo>
                    <a:lnTo>
                      <a:pt x="0" y="525"/>
                    </a:lnTo>
                    <a:lnTo>
                      <a:pt x="0" y="571"/>
                    </a:lnTo>
                    <a:lnTo>
                      <a:pt x="411" y="1620"/>
                    </a:lnTo>
                    <a:lnTo>
                      <a:pt x="434" y="1643"/>
                    </a:lnTo>
                    <a:lnTo>
                      <a:pt x="479" y="1643"/>
                    </a:lnTo>
                    <a:lnTo>
                      <a:pt x="1734" y="1141"/>
                    </a:lnTo>
                    <a:lnTo>
                      <a:pt x="1756" y="1118"/>
                    </a:lnTo>
                    <a:lnTo>
                      <a:pt x="1756" y="1095"/>
                    </a:lnTo>
                    <a:lnTo>
                      <a:pt x="1346" y="46"/>
                    </a:lnTo>
                    <a:lnTo>
                      <a:pt x="1300" y="23"/>
                    </a:lnTo>
                    <a:lnTo>
                      <a:pt x="127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2056" name="Google Shape;2056;p37"/>
              <p:cNvSpPr/>
              <p:nvPr/>
            </p:nvSpPr>
            <p:spPr>
              <a:xfrm>
                <a:off x="7501194" y="4468610"/>
                <a:ext cx="161734" cy="217296"/>
              </a:xfrm>
              <a:custGeom>
                <a:avLst/>
                <a:gdLst/>
                <a:ahLst/>
                <a:cxnLst/>
                <a:rect l="l" t="t" r="r" b="b"/>
                <a:pathLst>
                  <a:path w="2122" h="2851" extrusionOk="0">
                    <a:moveTo>
                      <a:pt x="1255" y="91"/>
                    </a:moveTo>
                    <a:lnTo>
                      <a:pt x="1985" y="1916"/>
                    </a:lnTo>
                    <a:lnTo>
                      <a:pt x="2031" y="2030"/>
                    </a:lnTo>
                    <a:lnTo>
                      <a:pt x="2031" y="2144"/>
                    </a:lnTo>
                    <a:lnTo>
                      <a:pt x="2031" y="2235"/>
                    </a:lnTo>
                    <a:lnTo>
                      <a:pt x="2008" y="2326"/>
                    </a:lnTo>
                    <a:lnTo>
                      <a:pt x="1917" y="2486"/>
                    </a:lnTo>
                    <a:lnTo>
                      <a:pt x="1871" y="2554"/>
                    </a:lnTo>
                    <a:lnTo>
                      <a:pt x="1803" y="2623"/>
                    </a:lnTo>
                    <a:lnTo>
                      <a:pt x="1734" y="2691"/>
                    </a:lnTo>
                    <a:lnTo>
                      <a:pt x="1643" y="2714"/>
                    </a:lnTo>
                    <a:lnTo>
                      <a:pt x="1529" y="2759"/>
                    </a:lnTo>
                    <a:lnTo>
                      <a:pt x="1324" y="2759"/>
                    </a:lnTo>
                    <a:lnTo>
                      <a:pt x="1232" y="2737"/>
                    </a:lnTo>
                    <a:lnTo>
                      <a:pt x="1050" y="2668"/>
                    </a:lnTo>
                    <a:lnTo>
                      <a:pt x="982" y="2600"/>
                    </a:lnTo>
                    <a:lnTo>
                      <a:pt x="913" y="2531"/>
                    </a:lnTo>
                    <a:lnTo>
                      <a:pt x="868" y="2463"/>
                    </a:lnTo>
                    <a:lnTo>
                      <a:pt x="822" y="2372"/>
                    </a:lnTo>
                    <a:lnTo>
                      <a:pt x="102" y="548"/>
                    </a:lnTo>
                    <a:lnTo>
                      <a:pt x="102" y="548"/>
                    </a:lnTo>
                    <a:lnTo>
                      <a:pt x="1255" y="91"/>
                    </a:lnTo>
                    <a:close/>
                    <a:moveTo>
                      <a:pt x="1278" y="0"/>
                    </a:moveTo>
                    <a:lnTo>
                      <a:pt x="24" y="479"/>
                    </a:lnTo>
                    <a:lnTo>
                      <a:pt x="1" y="525"/>
                    </a:lnTo>
                    <a:lnTo>
                      <a:pt x="1" y="547"/>
                    </a:lnTo>
                    <a:lnTo>
                      <a:pt x="731" y="2417"/>
                    </a:lnTo>
                    <a:lnTo>
                      <a:pt x="776" y="2509"/>
                    </a:lnTo>
                    <a:lnTo>
                      <a:pt x="845" y="2600"/>
                    </a:lnTo>
                    <a:lnTo>
                      <a:pt x="913" y="2668"/>
                    </a:lnTo>
                    <a:lnTo>
                      <a:pt x="1004" y="2737"/>
                    </a:lnTo>
                    <a:lnTo>
                      <a:pt x="1096" y="2782"/>
                    </a:lnTo>
                    <a:lnTo>
                      <a:pt x="1187" y="2828"/>
                    </a:lnTo>
                    <a:lnTo>
                      <a:pt x="1301" y="2851"/>
                    </a:lnTo>
                    <a:lnTo>
                      <a:pt x="1529" y="2851"/>
                    </a:lnTo>
                    <a:lnTo>
                      <a:pt x="1666" y="2805"/>
                    </a:lnTo>
                    <a:lnTo>
                      <a:pt x="1780" y="2759"/>
                    </a:lnTo>
                    <a:lnTo>
                      <a:pt x="1871" y="2691"/>
                    </a:lnTo>
                    <a:lnTo>
                      <a:pt x="1939" y="2623"/>
                    </a:lnTo>
                    <a:lnTo>
                      <a:pt x="2008" y="2531"/>
                    </a:lnTo>
                    <a:lnTo>
                      <a:pt x="2053" y="2440"/>
                    </a:lnTo>
                    <a:lnTo>
                      <a:pt x="2099" y="2349"/>
                    </a:lnTo>
                    <a:lnTo>
                      <a:pt x="2122" y="2258"/>
                    </a:lnTo>
                    <a:lnTo>
                      <a:pt x="2122" y="2144"/>
                    </a:lnTo>
                    <a:lnTo>
                      <a:pt x="2122" y="2007"/>
                    </a:lnTo>
                    <a:lnTo>
                      <a:pt x="2076" y="1870"/>
                    </a:lnTo>
                    <a:lnTo>
                      <a:pt x="1324" y="23"/>
                    </a:lnTo>
                    <a:lnTo>
                      <a:pt x="1301"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2057" name="Google Shape;2057;p37"/>
              <p:cNvSpPr/>
              <p:nvPr/>
            </p:nvSpPr>
            <p:spPr>
              <a:xfrm>
                <a:off x="7202277" y="3669109"/>
                <a:ext cx="47026" cy="107772"/>
              </a:xfrm>
              <a:custGeom>
                <a:avLst/>
                <a:gdLst/>
                <a:ahLst/>
                <a:cxnLst/>
                <a:rect l="l" t="t" r="r" b="b"/>
                <a:pathLst>
                  <a:path w="617" h="1414" extrusionOk="0">
                    <a:moveTo>
                      <a:pt x="46" y="0"/>
                    </a:moveTo>
                    <a:lnTo>
                      <a:pt x="23" y="23"/>
                    </a:lnTo>
                    <a:lnTo>
                      <a:pt x="1" y="46"/>
                    </a:lnTo>
                    <a:lnTo>
                      <a:pt x="1" y="114"/>
                    </a:lnTo>
                    <a:lnTo>
                      <a:pt x="1" y="319"/>
                    </a:lnTo>
                    <a:lnTo>
                      <a:pt x="23" y="479"/>
                    </a:lnTo>
                    <a:lnTo>
                      <a:pt x="69" y="661"/>
                    </a:lnTo>
                    <a:lnTo>
                      <a:pt x="137" y="844"/>
                    </a:lnTo>
                    <a:lnTo>
                      <a:pt x="251" y="1026"/>
                    </a:lnTo>
                    <a:lnTo>
                      <a:pt x="365" y="1231"/>
                    </a:lnTo>
                    <a:lnTo>
                      <a:pt x="548" y="1414"/>
                    </a:lnTo>
                    <a:lnTo>
                      <a:pt x="594" y="1414"/>
                    </a:lnTo>
                    <a:lnTo>
                      <a:pt x="616" y="1368"/>
                    </a:lnTo>
                    <a:lnTo>
                      <a:pt x="594" y="1345"/>
                    </a:lnTo>
                    <a:lnTo>
                      <a:pt x="434" y="1163"/>
                    </a:lnTo>
                    <a:lnTo>
                      <a:pt x="320" y="981"/>
                    </a:lnTo>
                    <a:lnTo>
                      <a:pt x="229" y="798"/>
                    </a:lnTo>
                    <a:lnTo>
                      <a:pt x="160" y="639"/>
                    </a:lnTo>
                    <a:lnTo>
                      <a:pt x="115" y="456"/>
                    </a:lnTo>
                    <a:lnTo>
                      <a:pt x="92" y="319"/>
                    </a:lnTo>
                    <a:lnTo>
                      <a:pt x="92" y="114"/>
                    </a:lnTo>
                    <a:lnTo>
                      <a:pt x="92" y="68"/>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2058" name="Google Shape;2058;p37"/>
              <p:cNvSpPr/>
              <p:nvPr/>
            </p:nvSpPr>
            <p:spPr>
              <a:xfrm>
                <a:off x="7242290" y="3691669"/>
                <a:ext cx="27819" cy="76522"/>
              </a:xfrm>
              <a:custGeom>
                <a:avLst/>
                <a:gdLst/>
                <a:ahLst/>
                <a:cxnLst/>
                <a:rect l="l" t="t" r="r" b="b"/>
                <a:pathLst>
                  <a:path w="365" h="1004" extrusionOk="0">
                    <a:moveTo>
                      <a:pt x="69" y="0"/>
                    </a:moveTo>
                    <a:lnTo>
                      <a:pt x="23" y="23"/>
                    </a:lnTo>
                    <a:lnTo>
                      <a:pt x="0" y="46"/>
                    </a:lnTo>
                    <a:lnTo>
                      <a:pt x="0" y="69"/>
                    </a:lnTo>
                    <a:lnTo>
                      <a:pt x="23" y="92"/>
                    </a:lnTo>
                    <a:lnTo>
                      <a:pt x="69" y="229"/>
                    </a:lnTo>
                    <a:lnTo>
                      <a:pt x="160" y="434"/>
                    </a:lnTo>
                    <a:lnTo>
                      <a:pt x="251" y="685"/>
                    </a:lnTo>
                    <a:lnTo>
                      <a:pt x="274" y="821"/>
                    </a:lnTo>
                    <a:lnTo>
                      <a:pt x="274" y="958"/>
                    </a:lnTo>
                    <a:lnTo>
                      <a:pt x="297" y="1004"/>
                    </a:lnTo>
                    <a:lnTo>
                      <a:pt x="365" y="1004"/>
                    </a:lnTo>
                    <a:lnTo>
                      <a:pt x="365" y="958"/>
                    </a:lnTo>
                    <a:lnTo>
                      <a:pt x="365" y="799"/>
                    </a:lnTo>
                    <a:lnTo>
                      <a:pt x="319" y="639"/>
                    </a:lnTo>
                    <a:lnTo>
                      <a:pt x="228" y="343"/>
                    </a:lnTo>
                    <a:lnTo>
                      <a:pt x="137" y="115"/>
                    </a:lnTo>
                    <a:lnTo>
                      <a:pt x="91" y="23"/>
                    </a:lnTo>
                    <a:lnTo>
                      <a:pt x="6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2059" name="Google Shape;2059;p37"/>
              <p:cNvSpPr/>
              <p:nvPr/>
            </p:nvSpPr>
            <p:spPr>
              <a:xfrm>
                <a:off x="7268356" y="3669109"/>
                <a:ext cx="26143" cy="90394"/>
              </a:xfrm>
              <a:custGeom>
                <a:avLst/>
                <a:gdLst/>
                <a:ahLst/>
                <a:cxnLst/>
                <a:rect l="l" t="t" r="r" b="b"/>
                <a:pathLst>
                  <a:path w="343" h="1186" extrusionOk="0">
                    <a:moveTo>
                      <a:pt x="46" y="0"/>
                    </a:moveTo>
                    <a:lnTo>
                      <a:pt x="23" y="23"/>
                    </a:lnTo>
                    <a:lnTo>
                      <a:pt x="0" y="46"/>
                    </a:lnTo>
                    <a:lnTo>
                      <a:pt x="0" y="91"/>
                    </a:lnTo>
                    <a:lnTo>
                      <a:pt x="46" y="182"/>
                    </a:lnTo>
                    <a:lnTo>
                      <a:pt x="137" y="365"/>
                    </a:lnTo>
                    <a:lnTo>
                      <a:pt x="205" y="661"/>
                    </a:lnTo>
                    <a:lnTo>
                      <a:pt x="228" y="821"/>
                    </a:lnTo>
                    <a:lnTo>
                      <a:pt x="251" y="1003"/>
                    </a:lnTo>
                    <a:lnTo>
                      <a:pt x="228" y="1140"/>
                    </a:lnTo>
                    <a:lnTo>
                      <a:pt x="251" y="1186"/>
                    </a:lnTo>
                    <a:lnTo>
                      <a:pt x="319" y="1186"/>
                    </a:lnTo>
                    <a:lnTo>
                      <a:pt x="319" y="1140"/>
                    </a:lnTo>
                    <a:lnTo>
                      <a:pt x="342" y="1003"/>
                    </a:lnTo>
                    <a:lnTo>
                      <a:pt x="319" y="798"/>
                    </a:lnTo>
                    <a:lnTo>
                      <a:pt x="297" y="616"/>
                    </a:lnTo>
                    <a:lnTo>
                      <a:pt x="251" y="456"/>
                    </a:lnTo>
                    <a:lnTo>
                      <a:pt x="205" y="296"/>
                    </a:lnTo>
                    <a:lnTo>
                      <a:pt x="114" y="114"/>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grpSp>
      </p:grpSp>
      <p:sp>
        <p:nvSpPr>
          <p:cNvPr id="4" name="Hình Bầu dục 3">
            <a:extLst>
              <a:ext uri="{FF2B5EF4-FFF2-40B4-BE49-F238E27FC236}">
                <a16:creationId xmlns:a16="http://schemas.microsoft.com/office/drawing/2014/main" id="{28ED9793-DBBE-7C2B-0C3B-E617749FD4AB}"/>
              </a:ext>
            </a:extLst>
          </p:cNvPr>
          <p:cNvSpPr/>
          <p:nvPr/>
        </p:nvSpPr>
        <p:spPr>
          <a:xfrm>
            <a:off x="151916" y="39238"/>
            <a:ext cx="1443031" cy="57183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err="1">
                <a:latin typeface="Arial" panose="020B0604020202020204" pitchFamily="34" charset="0"/>
                <a:cs typeface="Arial" panose="020B0604020202020204" pitchFamily="34" charset="0"/>
              </a:rPr>
              <a:t>Ví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dụ</a:t>
            </a:r>
            <a:r>
              <a:rPr lang="en-US" sz="2000" b="1" dirty="0">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EEA41A2E-2091-CD75-4B0F-02689B5456F9}"/>
                  </a:ext>
                </a:extLst>
              </p:cNvPr>
              <p:cNvSpPr txBox="1"/>
              <p:nvPr/>
            </p:nvSpPr>
            <p:spPr>
              <a:xfrm>
                <a:off x="1635919" y="200025"/>
                <a:ext cx="5507831" cy="369332"/>
              </a:xfrm>
              <a:prstGeom prst="rect">
                <a:avLst/>
              </a:prstGeom>
              <a:noFill/>
            </p:spPr>
            <p:txBody>
              <a:bodyPr wrap="square" rtlCol="0">
                <a:spAutoFit/>
              </a:bodyPr>
              <a:lstStyle/>
              <a:p>
                <a:r>
                  <a:rPr lang="en-US" sz="1800" dirty="0"/>
                  <a:t>Tính </a:t>
                </a:r>
                <a:r>
                  <a:rPr lang="en-US" sz="1800" dirty="0" err="1"/>
                  <a:t>các</a:t>
                </a:r>
                <a:r>
                  <a:rPr lang="en-US" sz="1800" dirty="0"/>
                  <a:t> </a:t>
                </a:r>
                <a:r>
                  <a:rPr lang="en-US" sz="1800" dirty="0" err="1"/>
                  <a:t>giá</a:t>
                </a:r>
                <a:r>
                  <a:rPr lang="en-US" sz="1800" dirty="0"/>
                  <a:t> </a:t>
                </a:r>
                <a:r>
                  <a:rPr lang="en-US" sz="1800" dirty="0" err="1"/>
                  <a:t>trị</a:t>
                </a:r>
                <a:r>
                  <a:rPr lang="en-US" sz="1800" dirty="0"/>
                  <a:t> </a:t>
                </a:r>
                <a:r>
                  <a:rPr lang="en-US" sz="1800" dirty="0" err="1"/>
                  <a:t>lượng</a:t>
                </a:r>
                <a:r>
                  <a:rPr lang="en-US" sz="1800" dirty="0"/>
                  <a:t> </a:t>
                </a:r>
                <a:r>
                  <a:rPr lang="en-US" sz="1800" dirty="0" err="1"/>
                  <a:t>giác</a:t>
                </a:r>
                <a:r>
                  <a:rPr lang="en-US" sz="1800" dirty="0"/>
                  <a:t> </a:t>
                </a:r>
                <a:r>
                  <a:rPr lang="en-US" sz="1800" dirty="0" err="1"/>
                  <a:t>của</a:t>
                </a:r>
                <a:r>
                  <a:rPr lang="en-US" sz="1800" dirty="0"/>
                  <a:t> </a:t>
                </a:r>
                <a:r>
                  <a:rPr lang="en-US" sz="1800" dirty="0" err="1"/>
                  <a:t>các</a:t>
                </a:r>
                <a:r>
                  <a:rPr lang="en-US" sz="1800" dirty="0"/>
                  <a:t> </a:t>
                </a:r>
                <a:r>
                  <a:rPr lang="en-US" sz="1800" dirty="0" err="1"/>
                  <a:t>góc</a:t>
                </a:r>
                <a:r>
                  <a:rPr lang="en-US" sz="1800" dirty="0"/>
                  <a:t>: </a:t>
                </a:r>
                <a14:m>
                  <m:oMath xmlns:m="http://schemas.openxmlformats.org/officeDocument/2006/math">
                    <m:r>
                      <a:rPr lang="en-US" sz="1800" b="0" i="1" smtClean="0">
                        <a:latin typeface="Cambria Math" panose="02040503050406030204" pitchFamily="18" charset="0"/>
                      </a:rPr>
                      <m:t>0</m:t>
                    </m:r>
                    <m:r>
                      <a:rPr lang="en-US" sz="1800" b="0" i="1" smtClean="0">
                        <a:latin typeface="Cambria Math" panose="02040503050406030204" pitchFamily="18" charset="0"/>
                        <a:ea typeface="Cambria Math" panose="02040503050406030204" pitchFamily="18" charset="0"/>
                      </a:rPr>
                      <m:t>°, 90°, 180°</m:t>
                    </m:r>
                  </m:oMath>
                </a14:m>
                <a:endParaRPr lang="en-US" sz="1800" dirty="0"/>
              </a:p>
            </p:txBody>
          </p:sp>
        </mc:Choice>
        <mc:Fallback xmlns="">
          <p:sp>
            <p:nvSpPr>
              <p:cNvPr id="5" name="Hộp Văn bản 4">
                <a:extLst>
                  <a:ext uri="{FF2B5EF4-FFF2-40B4-BE49-F238E27FC236}">
                    <a16:creationId xmlns:a16="http://schemas.microsoft.com/office/drawing/2014/main" id="{EEA41A2E-2091-CD75-4B0F-02689B5456F9}"/>
                  </a:ext>
                </a:extLst>
              </p:cNvPr>
              <p:cNvSpPr txBox="1">
                <a:spLocks noRot="1" noChangeAspect="1" noMove="1" noResize="1" noEditPoints="1" noAdjustHandles="1" noChangeArrowheads="1" noChangeShapeType="1" noTextEdit="1"/>
              </p:cNvSpPr>
              <p:nvPr/>
            </p:nvSpPr>
            <p:spPr>
              <a:xfrm>
                <a:off x="1635919" y="200025"/>
                <a:ext cx="5507831" cy="369332"/>
              </a:xfrm>
              <a:prstGeom prst="rect">
                <a:avLst/>
              </a:prstGeom>
              <a:blipFill>
                <a:blip r:embed="rId3"/>
                <a:stretch>
                  <a:fillRect l="-885" t="-10000" b="-26667"/>
                </a:stretch>
              </a:blipFill>
            </p:spPr>
            <p:txBody>
              <a:bodyPr/>
              <a:lstStyle/>
              <a:p>
                <a:r>
                  <a:rPr lang="en-US">
                    <a:noFill/>
                  </a:rPr>
                  <a:t> </a:t>
                </a:r>
              </a:p>
            </p:txBody>
          </p:sp>
        </mc:Fallback>
      </mc:AlternateContent>
      <p:sp>
        <p:nvSpPr>
          <p:cNvPr id="6" name="Hộp Văn bản 5">
            <a:extLst>
              <a:ext uri="{FF2B5EF4-FFF2-40B4-BE49-F238E27FC236}">
                <a16:creationId xmlns:a16="http://schemas.microsoft.com/office/drawing/2014/main" id="{5933407F-D570-4E90-3161-59641BAA4D30}"/>
              </a:ext>
            </a:extLst>
          </p:cNvPr>
          <p:cNvSpPr txBox="1"/>
          <p:nvPr/>
        </p:nvSpPr>
        <p:spPr>
          <a:xfrm>
            <a:off x="4114801" y="623737"/>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p:pic>
        <p:nvPicPr>
          <p:cNvPr id="7" name="Hình ảnh 6">
            <a:extLst>
              <a:ext uri="{FF2B5EF4-FFF2-40B4-BE49-F238E27FC236}">
                <a16:creationId xmlns:a16="http://schemas.microsoft.com/office/drawing/2014/main" id="{109DA89A-0237-62F7-1F2E-659B7CD28D06}"/>
              </a:ext>
            </a:extLst>
          </p:cNvPr>
          <p:cNvPicPr>
            <a:picLocks noChangeAspect="1"/>
          </p:cNvPicPr>
          <p:nvPr/>
        </p:nvPicPr>
        <p:blipFill>
          <a:blip r:embed="rId4"/>
          <a:stretch>
            <a:fillRect/>
          </a:stretch>
        </p:blipFill>
        <p:spPr>
          <a:xfrm>
            <a:off x="5345270" y="1023847"/>
            <a:ext cx="3065303" cy="2652331"/>
          </a:xfrm>
          <a:prstGeom prst="rect">
            <a:avLst/>
          </a:prstGeom>
          <a:ln>
            <a:noFill/>
          </a:ln>
          <a:effectLst>
            <a:softEdge rad="112500"/>
          </a:effectLst>
        </p:spPr>
      </p:pic>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0F7DA008-8098-A089-C12A-B7655ACBB365}"/>
                  </a:ext>
                </a:extLst>
              </p:cNvPr>
              <p:cNvSpPr txBox="1"/>
              <p:nvPr/>
            </p:nvSpPr>
            <p:spPr>
              <a:xfrm>
                <a:off x="810392" y="1121827"/>
                <a:ext cx="4463901" cy="1287532"/>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sz="1800" dirty="0"/>
                  <a:t>Với </a:t>
                </a:r>
                <a14:m>
                  <m:oMath xmlns:m="http://schemas.openxmlformats.org/officeDocument/2006/math">
                    <m:r>
                      <a:rPr lang="en-US" sz="1800" i="1" smtClean="0">
                        <a:latin typeface="Cambria Math" panose="02040503050406030204" pitchFamily="18" charset="0"/>
                        <a:ea typeface="Cambria Math" panose="02040503050406030204" pitchFamily="18" charset="0"/>
                      </a:rPr>
                      <m:t>𝛼</m:t>
                    </m:r>
                    <m:r>
                      <a:rPr lang="en-US" sz="1800" b="0" i="1" smtClean="0">
                        <a:latin typeface="Cambria Math" panose="02040503050406030204" pitchFamily="18" charset="0"/>
                        <a:ea typeface="Cambria Math" panose="02040503050406030204" pitchFamily="18" charset="0"/>
                      </a:rPr>
                      <m:t>=0°</m:t>
                    </m:r>
                  </m:oMath>
                </a14:m>
                <a:r>
                  <a:rPr lang="en-US" sz="1800" dirty="0"/>
                  <a:t>: Khi </a:t>
                </a:r>
                <a:r>
                  <a:rPr lang="en-US" sz="1800" dirty="0" err="1"/>
                  <a:t>đó</a:t>
                </a:r>
                <a:r>
                  <a:rPr lang="en-US" sz="1800" dirty="0"/>
                  <a:t>: </a:t>
                </a:r>
                <a14:m>
                  <m:oMath xmlns:m="http://schemas.openxmlformats.org/officeDocument/2006/math">
                    <m:r>
                      <a:rPr lang="en-US" sz="1800" i="1" dirty="0" smtClean="0">
                        <a:latin typeface="Cambria Math" panose="02040503050406030204" pitchFamily="18" charset="0"/>
                      </a:rPr>
                      <m:t>𝑀</m:t>
                    </m:r>
                  </m:oMath>
                </a14:m>
                <a:r>
                  <a:rPr lang="en-US" sz="1800" dirty="0"/>
                  <a:t> </a:t>
                </a:r>
                <a:r>
                  <a:rPr lang="en-US" sz="1800" dirty="0" err="1"/>
                  <a:t>trùng</a:t>
                </a:r>
                <a:r>
                  <a:rPr lang="en-US" sz="1800" dirty="0"/>
                  <a:t> </a:t>
                </a:r>
                <a:r>
                  <a:rPr lang="en-US" sz="1800" dirty="0" err="1"/>
                  <a:t>với</a:t>
                </a:r>
                <a:r>
                  <a:rPr lang="en-US" sz="1800" dirty="0"/>
                  <a:t> </a:t>
                </a:r>
                <a14:m>
                  <m:oMath xmlns:m="http://schemas.openxmlformats.org/officeDocument/2006/math">
                    <m:r>
                      <a:rPr lang="en-US" sz="1800" i="1" dirty="0" smtClean="0">
                        <a:latin typeface="Cambria Math" panose="02040503050406030204" pitchFamily="18" charset="0"/>
                      </a:rPr>
                      <m:t>𝐴</m:t>
                    </m:r>
                    <m:r>
                      <a:rPr lang="en-US" sz="1800" i="1" dirty="0" smtClean="0">
                        <a:latin typeface="Cambria Math" panose="02040503050406030204" pitchFamily="18" charset="0"/>
                      </a:rPr>
                      <m:t>(1;0). </m:t>
                    </m:r>
                  </m:oMath>
                </a14:m>
                <a:r>
                  <a:rPr lang="en-US" sz="1800" dirty="0"/>
                  <a:t> </a:t>
                </a:r>
              </a:p>
              <a:p>
                <a:pPr>
                  <a:lnSpc>
                    <a:spcPct val="150000"/>
                  </a:lnSpc>
                </a:pPr>
                <a:r>
                  <a:rPr lang="en-US" sz="1800" dirty="0"/>
                  <a:t>Do </a:t>
                </a:r>
                <a:r>
                  <a:rPr lang="en-US" sz="1800" dirty="0" err="1"/>
                  <a:t>đó</a:t>
                </a:r>
                <a:r>
                  <a:rPr lang="en-US" sz="1800" dirty="0"/>
                  <a:t> </a:t>
                </a:r>
                <a14:m>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r>
                          <a:rPr lang="en-US" sz="1800" b="0" i="1" smtClean="0">
                            <a:latin typeface="Cambria Math" panose="02040503050406030204" pitchFamily="18" charset="0"/>
                          </a:rPr>
                          <m:t>0</m:t>
                        </m:r>
                        <m:r>
                          <a:rPr lang="en-US" sz="1800" b="0" i="1" smtClean="0">
                            <a:latin typeface="Cambria Math" panose="02040503050406030204" pitchFamily="18" charset="0"/>
                            <a:ea typeface="Cambria Math" panose="02040503050406030204" pitchFamily="18" charset="0"/>
                          </a:rPr>
                          <m:t>°=0</m:t>
                        </m:r>
                      </m:e>
                    </m:func>
                    <m:r>
                      <a:rPr lang="en-US" sz="1800" b="0" i="1" smtClean="0">
                        <a:latin typeface="Cambria Math" panose="02040503050406030204" pitchFamily="18" charset="0"/>
                      </a:rPr>
                      <m:t>, </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0</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=1; </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tan</m:t>
                        </m:r>
                      </m:fName>
                      <m:e>
                        <m:r>
                          <a:rPr lang="en-US" sz="1800" b="0" i="1" smtClean="0">
                            <a:latin typeface="Cambria Math" panose="02040503050406030204" pitchFamily="18" charset="0"/>
                          </a:rPr>
                          <m:t>0</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=0,  </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cot</m:t>
                        </m:r>
                      </m:fName>
                      <m:e>
                        <m:r>
                          <a:rPr lang="en-US" sz="1800" b="0" i="1" smtClean="0">
                            <a:latin typeface="Cambria Math" panose="02040503050406030204" pitchFamily="18" charset="0"/>
                          </a:rPr>
                          <m:t>0</m:t>
                        </m:r>
                        <m:r>
                          <a:rPr lang="en-US" sz="1800" b="0" i="1" smtClean="0">
                            <a:latin typeface="Cambria Math" panose="02040503050406030204" pitchFamily="18" charset="0"/>
                            <a:ea typeface="Cambria Math" panose="02040503050406030204" pitchFamily="18" charset="0"/>
                          </a:rPr>
                          <m:t>°</m:t>
                        </m:r>
                      </m:e>
                    </m:func>
                  </m:oMath>
                </a14:m>
                <a:r>
                  <a:rPr lang="en-US" sz="1800" dirty="0"/>
                  <a:t> </a:t>
                </a:r>
                <a:r>
                  <a:rPr lang="en-US" sz="1800" dirty="0" err="1"/>
                  <a:t>không</a:t>
                </a:r>
                <a:r>
                  <a:rPr lang="en-US" sz="1800" dirty="0"/>
                  <a:t> </a:t>
                </a:r>
                <a:r>
                  <a:rPr lang="en-US" sz="1800" dirty="0" err="1"/>
                  <a:t>xác</a:t>
                </a:r>
                <a:r>
                  <a:rPr lang="en-US" sz="1800" dirty="0"/>
                  <a:t> </a:t>
                </a:r>
                <a:r>
                  <a:rPr lang="en-US" sz="1800" dirty="0" err="1"/>
                  <a:t>định</a:t>
                </a:r>
                <a:r>
                  <a:rPr lang="en-US" sz="1800" dirty="0"/>
                  <a:t>.</a:t>
                </a:r>
              </a:p>
            </p:txBody>
          </p:sp>
        </mc:Choice>
        <mc:Fallback xmlns="">
          <p:sp>
            <p:nvSpPr>
              <p:cNvPr id="8" name="Hộp Văn bản 7">
                <a:extLst>
                  <a:ext uri="{FF2B5EF4-FFF2-40B4-BE49-F238E27FC236}">
                    <a16:creationId xmlns:a16="http://schemas.microsoft.com/office/drawing/2014/main" id="{0F7DA008-8098-A089-C12A-B7655ACBB365}"/>
                  </a:ext>
                </a:extLst>
              </p:cNvPr>
              <p:cNvSpPr txBox="1">
                <a:spLocks noRot="1" noChangeAspect="1" noMove="1" noResize="1" noEditPoints="1" noAdjustHandles="1" noChangeArrowheads="1" noChangeShapeType="1" noTextEdit="1"/>
              </p:cNvSpPr>
              <p:nvPr/>
            </p:nvSpPr>
            <p:spPr>
              <a:xfrm>
                <a:off x="810392" y="1121827"/>
                <a:ext cx="4463901" cy="1287532"/>
              </a:xfrm>
              <a:prstGeom prst="rect">
                <a:avLst/>
              </a:prstGeom>
              <a:blipFill>
                <a:blip r:embed="rId5"/>
                <a:stretch>
                  <a:fillRect l="-1230" b="-71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F860967E-DDFD-844D-A59C-004AC1608BB2}"/>
                  </a:ext>
                </a:extLst>
              </p:cNvPr>
              <p:cNvSpPr txBox="1"/>
              <p:nvPr/>
            </p:nvSpPr>
            <p:spPr>
              <a:xfrm>
                <a:off x="829029" y="2557012"/>
                <a:ext cx="4616457" cy="1287532"/>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sz="1800" dirty="0"/>
                  <a:t>Với </a:t>
                </a:r>
                <a14:m>
                  <m:oMath xmlns:m="http://schemas.openxmlformats.org/officeDocument/2006/math">
                    <m:r>
                      <a:rPr lang="en-US" sz="1800" i="1" smtClean="0">
                        <a:latin typeface="Cambria Math" panose="02040503050406030204" pitchFamily="18" charset="0"/>
                        <a:ea typeface="Cambria Math" panose="02040503050406030204" pitchFamily="18" charset="0"/>
                      </a:rPr>
                      <m:t>𝛼</m:t>
                    </m:r>
                    <m:r>
                      <a:rPr lang="en-US" sz="1800" b="0" i="1" smtClean="0">
                        <a:latin typeface="Cambria Math" panose="02040503050406030204" pitchFamily="18" charset="0"/>
                        <a:ea typeface="Cambria Math" panose="02040503050406030204" pitchFamily="18" charset="0"/>
                      </a:rPr>
                      <m:t>=90°</m:t>
                    </m:r>
                  </m:oMath>
                </a14:m>
                <a:r>
                  <a:rPr lang="en-US" sz="1800" dirty="0"/>
                  <a:t>: Khi </a:t>
                </a:r>
                <a:r>
                  <a:rPr lang="en-US" sz="1800" dirty="0" err="1"/>
                  <a:t>đó</a:t>
                </a:r>
                <a:r>
                  <a:rPr lang="en-US" sz="1800" dirty="0"/>
                  <a:t>: </a:t>
                </a:r>
                <a14:m>
                  <m:oMath xmlns:m="http://schemas.openxmlformats.org/officeDocument/2006/math">
                    <m:r>
                      <a:rPr lang="en-US" sz="1800" i="1" dirty="0" smtClean="0">
                        <a:latin typeface="Cambria Math" panose="02040503050406030204" pitchFamily="18" charset="0"/>
                      </a:rPr>
                      <m:t>𝑀</m:t>
                    </m:r>
                  </m:oMath>
                </a14:m>
                <a:r>
                  <a:rPr lang="en-US" sz="1800" dirty="0"/>
                  <a:t> </a:t>
                </a:r>
                <a:r>
                  <a:rPr lang="en-US" sz="1800" dirty="0" err="1"/>
                  <a:t>trùng</a:t>
                </a:r>
                <a:r>
                  <a:rPr lang="en-US" sz="1800" dirty="0"/>
                  <a:t> </a:t>
                </a:r>
                <a:r>
                  <a:rPr lang="en-US" sz="1800" dirty="0" err="1"/>
                  <a:t>với</a:t>
                </a:r>
                <a:r>
                  <a:rPr lang="en-US" sz="1800" dirty="0"/>
                  <a:t> </a:t>
                </a:r>
                <a14:m>
                  <m:oMath xmlns:m="http://schemas.openxmlformats.org/officeDocument/2006/math">
                    <m:r>
                      <a:rPr lang="en-US" sz="1800" i="1" dirty="0" smtClean="0">
                        <a:latin typeface="Cambria Math" panose="02040503050406030204" pitchFamily="18" charset="0"/>
                      </a:rPr>
                      <m:t>𝐵</m:t>
                    </m:r>
                    <m:r>
                      <a:rPr lang="en-US" sz="1800" i="1" dirty="0" smtClean="0">
                        <a:latin typeface="Cambria Math" panose="02040503050406030204" pitchFamily="18" charset="0"/>
                      </a:rPr>
                      <m:t>(0;1). </m:t>
                    </m:r>
                  </m:oMath>
                </a14:m>
                <a:endParaRPr lang="en-US" sz="1800" dirty="0"/>
              </a:p>
              <a:p>
                <a:pPr>
                  <a:lnSpc>
                    <a:spcPct val="150000"/>
                  </a:lnSpc>
                </a:pPr>
                <a:r>
                  <a:rPr lang="en-US" sz="1800" dirty="0"/>
                  <a:t>Do </a:t>
                </a:r>
                <a:r>
                  <a:rPr lang="en-US" sz="1800" dirty="0" err="1"/>
                  <a:t>đó</a:t>
                </a:r>
                <a:r>
                  <a:rPr lang="en-US" sz="1800" dirty="0"/>
                  <a:t> </a:t>
                </a:r>
                <a14:m>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r>
                          <a:rPr lang="en-US" sz="1800" b="0" i="1" smtClean="0">
                            <a:latin typeface="Cambria Math" panose="02040503050406030204" pitchFamily="18" charset="0"/>
                          </a:rPr>
                          <m:t>90</m:t>
                        </m:r>
                        <m:r>
                          <a:rPr lang="en-US" sz="1800" b="0" i="1" smtClean="0">
                            <a:latin typeface="Cambria Math" panose="02040503050406030204" pitchFamily="18" charset="0"/>
                            <a:ea typeface="Cambria Math" panose="02040503050406030204" pitchFamily="18" charset="0"/>
                          </a:rPr>
                          <m:t>°=1</m:t>
                        </m:r>
                      </m:e>
                    </m:func>
                    <m:r>
                      <a:rPr lang="en-US" sz="1800" b="0" i="1" smtClean="0">
                        <a:latin typeface="Cambria Math" panose="02040503050406030204" pitchFamily="18" charset="0"/>
                      </a:rPr>
                      <m:t>, </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90</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=0; </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tan</m:t>
                        </m:r>
                      </m:fName>
                      <m:e>
                        <m:r>
                          <a:rPr lang="en-US" sz="1800" b="0" i="1" smtClean="0">
                            <a:latin typeface="Cambria Math" panose="02040503050406030204" pitchFamily="18" charset="0"/>
                          </a:rPr>
                          <m:t>90</m:t>
                        </m:r>
                        <m:r>
                          <a:rPr lang="en-US" sz="1800" b="0" i="1" smtClean="0">
                            <a:latin typeface="Cambria Math" panose="02040503050406030204" pitchFamily="18" charset="0"/>
                            <a:ea typeface="Cambria Math" panose="02040503050406030204" pitchFamily="18" charset="0"/>
                          </a:rPr>
                          <m:t>°</m:t>
                        </m:r>
                      </m:e>
                    </m:func>
                  </m:oMath>
                </a14:m>
                <a:r>
                  <a:rPr lang="en-US" sz="1800" dirty="0"/>
                  <a:t> không </a:t>
                </a:r>
                <a:r>
                  <a:rPr lang="en-US" sz="1800" dirty="0" err="1"/>
                  <a:t>xác</a:t>
                </a:r>
                <a:r>
                  <a:rPr lang="en-US" sz="1800" dirty="0"/>
                  <a:t> </a:t>
                </a:r>
                <a:r>
                  <a:rPr lang="en-US" sz="1800" dirty="0" err="1"/>
                  <a:t>định</a:t>
                </a:r>
                <a:r>
                  <a:rPr lang="en-US" sz="1800" dirty="0"/>
                  <a:t>, </a:t>
                </a:r>
                <a14:m>
                  <m:oMath xmlns:m="http://schemas.openxmlformats.org/officeDocument/2006/math">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cot</m:t>
                        </m:r>
                      </m:fName>
                      <m:e>
                        <m:r>
                          <a:rPr lang="en-US" sz="1800" b="0" i="1" smtClean="0">
                            <a:latin typeface="Cambria Math" panose="02040503050406030204" pitchFamily="18" charset="0"/>
                          </a:rPr>
                          <m:t>9</m:t>
                        </m:r>
                        <m:r>
                          <a:rPr lang="en-US" sz="1800" i="1">
                            <a:latin typeface="Cambria Math" panose="02040503050406030204" pitchFamily="18" charset="0"/>
                          </a:rPr>
                          <m:t>0</m:t>
                        </m:r>
                        <m:r>
                          <a:rPr lang="en-US" sz="1800" i="1">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ea typeface="Cambria Math" panose="02040503050406030204" pitchFamily="18" charset="0"/>
                      </a:rPr>
                      <m:t>=0</m:t>
                    </m:r>
                  </m:oMath>
                </a14:m>
                <a:r>
                  <a:rPr lang="en-US" sz="1800" dirty="0"/>
                  <a:t>.</a:t>
                </a:r>
              </a:p>
            </p:txBody>
          </p:sp>
        </mc:Choice>
        <mc:Fallback xmlns="">
          <p:sp>
            <p:nvSpPr>
              <p:cNvPr id="9" name="Hộp Văn bản 8">
                <a:extLst>
                  <a:ext uri="{FF2B5EF4-FFF2-40B4-BE49-F238E27FC236}">
                    <a16:creationId xmlns:a16="http://schemas.microsoft.com/office/drawing/2014/main" id="{F860967E-DDFD-844D-A59C-004AC1608BB2}"/>
                  </a:ext>
                </a:extLst>
              </p:cNvPr>
              <p:cNvSpPr txBox="1">
                <a:spLocks noRot="1" noChangeAspect="1" noMove="1" noResize="1" noEditPoints="1" noAdjustHandles="1" noChangeArrowheads="1" noChangeShapeType="1" noTextEdit="1"/>
              </p:cNvSpPr>
              <p:nvPr/>
            </p:nvSpPr>
            <p:spPr>
              <a:xfrm>
                <a:off x="829029" y="2557012"/>
                <a:ext cx="4616457" cy="1287532"/>
              </a:xfrm>
              <a:prstGeom prst="rect">
                <a:avLst/>
              </a:prstGeom>
              <a:blipFill>
                <a:blip r:embed="rId6"/>
                <a:stretch>
                  <a:fillRect l="-1189" b="-66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97E7BF02-16A9-4347-1049-8DE6888464EC}"/>
                  </a:ext>
                </a:extLst>
              </p:cNvPr>
              <p:cNvSpPr txBox="1"/>
              <p:nvPr/>
            </p:nvSpPr>
            <p:spPr>
              <a:xfrm>
                <a:off x="810392" y="3933120"/>
                <a:ext cx="7684679" cy="872034"/>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sz="1800" dirty="0"/>
                  <a:t>Với </a:t>
                </a:r>
                <a14:m>
                  <m:oMath xmlns:m="http://schemas.openxmlformats.org/officeDocument/2006/math">
                    <m:r>
                      <a:rPr lang="en-US" sz="1800" i="1" smtClean="0">
                        <a:latin typeface="Cambria Math" panose="02040503050406030204" pitchFamily="18" charset="0"/>
                        <a:ea typeface="Cambria Math" panose="02040503050406030204" pitchFamily="18" charset="0"/>
                      </a:rPr>
                      <m:t>𝛼</m:t>
                    </m:r>
                    <m:r>
                      <a:rPr lang="en-US" sz="1800" b="0" i="1" smtClean="0">
                        <a:latin typeface="Cambria Math" panose="02040503050406030204" pitchFamily="18" charset="0"/>
                        <a:ea typeface="Cambria Math" panose="02040503050406030204" pitchFamily="18" charset="0"/>
                      </a:rPr>
                      <m:t>=180°</m:t>
                    </m:r>
                  </m:oMath>
                </a14:m>
                <a:r>
                  <a:rPr lang="en-US" sz="1800" dirty="0"/>
                  <a:t>: Khi </a:t>
                </a:r>
                <a:r>
                  <a:rPr lang="en-US" sz="1800" dirty="0" err="1"/>
                  <a:t>đó</a:t>
                </a:r>
                <a:r>
                  <a:rPr lang="en-US" sz="1800" dirty="0"/>
                  <a:t>: </a:t>
                </a:r>
                <a14:m>
                  <m:oMath xmlns:m="http://schemas.openxmlformats.org/officeDocument/2006/math">
                    <m:r>
                      <a:rPr lang="en-US" sz="1800" i="1" dirty="0" smtClean="0">
                        <a:latin typeface="Cambria Math" panose="02040503050406030204" pitchFamily="18" charset="0"/>
                      </a:rPr>
                      <m:t>𝑀</m:t>
                    </m:r>
                  </m:oMath>
                </a14:m>
                <a:r>
                  <a:rPr lang="en-US" sz="1800" dirty="0"/>
                  <a:t> </a:t>
                </a:r>
                <a:r>
                  <a:rPr lang="en-US" sz="1800" dirty="0" err="1"/>
                  <a:t>trùng</a:t>
                </a:r>
                <a:r>
                  <a:rPr lang="en-US" sz="1800" dirty="0"/>
                  <a:t> </a:t>
                </a:r>
                <a:r>
                  <a:rPr lang="en-US" sz="1800" dirty="0" err="1"/>
                  <a:t>với</a:t>
                </a:r>
                <a:r>
                  <a:rPr lang="en-US" sz="1800" dirty="0"/>
                  <a:t> </a:t>
                </a:r>
                <a14:m>
                  <m:oMath xmlns:m="http://schemas.openxmlformats.org/officeDocument/2006/math">
                    <m:r>
                      <a:rPr lang="en-US" sz="1800" i="1" dirty="0" smtClean="0">
                        <a:latin typeface="Cambria Math" panose="02040503050406030204" pitchFamily="18" charset="0"/>
                      </a:rPr>
                      <m:t>𝐶</m:t>
                    </m:r>
                    <m:r>
                      <a:rPr lang="en-US" sz="1800" i="1" dirty="0" smtClean="0">
                        <a:latin typeface="Cambria Math" panose="02040503050406030204" pitchFamily="18" charset="0"/>
                      </a:rPr>
                      <m:t>(−1;0). </m:t>
                    </m:r>
                  </m:oMath>
                </a14:m>
                <a:endParaRPr lang="en-US" sz="1800" dirty="0"/>
              </a:p>
              <a:p>
                <a:pPr>
                  <a:lnSpc>
                    <a:spcPct val="150000"/>
                  </a:lnSpc>
                </a:pPr>
                <a:r>
                  <a:rPr lang="en-US" sz="1800" dirty="0"/>
                  <a:t>Do </a:t>
                </a:r>
                <a:r>
                  <a:rPr lang="en-US" sz="1800" dirty="0" err="1"/>
                  <a:t>đó</a:t>
                </a:r>
                <a:r>
                  <a:rPr lang="en-US" sz="1800" dirty="0"/>
                  <a:t> </a:t>
                </a:r>
                <a14:m>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r>
                          <a:rPr lang="en-US" sz="1800" b="0" i="1" smtClean="0">
                            <a:latin typeface="Cambria Math" panose="02040503050406030204" pitchFamily="18" charset="0"/>
                          </a:rPr>
                          <m:t>180</m:t>
                        </m:r>
                        <m:r>
                          <a:rPr lang="en-US" sz="1800" b="0" i="1" smtClean="0">
                            <a:latin typeface="Cambria Math" panose="02040503050406030204" pitchFamily="18" charset="0"/>
                            <a:ea typeface="Cambria Math" panose="02040503050406030204" pitchFamily="18" charset="0"/>
                          </a:rPr>
                          <m:t>°=0</m:t>
                        </m:r>
                      </m:e>
                    </m:func>
                    <m:r>
                      <a:rPr lang="en-US" sz="1800" b="0" i="1" smtClean="0">
                        <a:latin typeface="Cambria Math" panose="02040503050406030204" pitchFamily="18" charset="0"/>
                      </a:rPr>
                      <m:t>, </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180</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=−1; </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tan</m:t>
                        </m:r>
                      </m:fName>
                      <m:e>
                        <m:r>
                          <a:rPr lang="en-US" sz="1800" b="0" i="1" smtClean="0">
                            <a:latin typeface="Cambria Math" panose="02040503050406030204" pitchFamily="18" charset="0"/>
                          </a:rPr>
                          <m:t>180</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=0,  </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cot</m:t>
                        </m:r>
                      </m:fName>
                      <m:e>
                        <m:r>
                          <a:rPr lang="en-US" sz="1800" b="0" i="1" smtClean="0">
                            <a:latin typeface="Cambria Math" panose="02040503050406030204" pitchFamily="18" charset="0"/>
                          </a:rPr>
                          <m:t>180</m:t>
                        </m:r>
                        <m:r>
                          <a:rPr lang="en-US" sz="1800" b="0" i="1" smtClean="0">
                            <a:latin typeface="Cambria Math" panose="02040503050406030204" pitchFamily="18" charset="0"/>
                            <a:ea typeface="Cambria Math" panose="02040503050406030204" pitchFamily="18" charset="0"/>
                          </a:rPr>
                          <m:t>°</m:t>
                        </m:r>
                      </m:e>
                    </m:func>
                  </m:oMath>
                </a14:m>
                <a:r>
                  <a:rPr lang="en-US" sz="1800" dirty="0"/>
                  <a:t> </a:t>
                </a:r>
                <a:r>
                  <a:rPr lang="en-US" sz="1800" dirty="0" err="1"/>
                  <a:t>không</a:t>
                </a:r>
                <a:r>
                  <a:rPr lang="en-US" sz="1800" dirty="0"/>
                  <a:t> </a:t>
                </a:r>
                <a:r>
                  <a:rPr lang="en-US" sz="1800" dirty="0" err="1"/>
                  <a:t>xác</a:t>
                </a:r>
                <a:r>
                  <a:rPr lang="en-US" sz="1800" dirty="0"/>
                  <a:t> </a:t>
                </a:r>
                <a:r>
                  <a:rPr lang="en-US" sz="1800" dirty="0" err="1"/>
                  <a:t>định</a:t>
                </a:r>
                <a:r>
                  <a:rPr lang="en-US" sz="1800" dirty="0"/>
                  <a:t>.</a:t>
                </a:r>
              </a:p>
            </p:txBody>
          </p:sp>
        </mc:Choice>
        <mc:Fallback xmlns="">
          <p:sp>
            <p:nvSpPr>
              <p:cNvPr id="10" name="Hộp Văn bản 9">
                <a:extLst>
                  <a:ext uri="{FF2B5EF4-FFF2-40B4-BE49-F238E27FC236}">
                    <a16:creationId xmlns:a16="http://schemas.microsoft.com/office/drawing/2014/main" id="{97E7BF02-16A9-4347-1049-8DE6888464EC}"/>
                  </a:ext>
                </a:extLst>
              </p:cNvPr>
              <p:cNvSpPr txBox="1">
                <a:spLocks noRot="1" noChangeAspect="1" noMove="1" noResize="1" noEditPoints="1" noAdjustHandles="1" noChangeArrowheads="1" noChangeShapeType="1" noTextEdit="1"/>
              </p:cNvSpPr>
              <p:nvPr/>
            </p:nvSpPr>
            <p:spPr>
              <a:xfrm>
                <a:off x="810392" y="3933120"/>
                <a:ext cx="7684679" cy="872034"/>
              </a:xfrm>
              <a:prstGeom prst="rect">
                <a:avLst/>
              </a:prstGeom>
              <a:blipFill>
                <a:blip r:embed="rId7"/>
                <a:stretch>
                  <a:fillRect l="-714" r="-238" b="-10490"/>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Effect transition="in" filter="fade">
                                      <p:cBhvr>
                                        <p:cTn id="37" dur="500"/>
                                        <p:tgtEl>
                                          <p:spTgt spid="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500"/>
                                        <p:tgtEl>
                                          <p:spTgt spid="1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1" end="1"/>
                                            </p:txEl>
                                          </p:spTgt>
                                        </p:tgtEl>
                                        <p:attrNameLst>
                                          <p:attrName>style.visibility</p:attrName>
                                        </p:attrNameLst>
                                      </p:cBhvr>
                                      <p:to>
                                        <p:strVal val="visible"/>
                                      </p:to>
                                    </p:set>
                                    <p:animEffect transition="in" filter="fade">
                                      <p:cBhvr>
                                        <p:cTn id="4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theme/theme1.xml><?xml version="1.0" encoding="utf-8"?>
<a:theme xmlns:a="http://schemas.openxmlformats.org/drawingml/2006/main" name="High School Lesson by Slidesgo">
  <a:themeElements>
    <a:clrScheme name="Simple Light">
      <a:dk1>
        <a:srgbClr val="000000"/>
      </a:dk1>
      <a:lt1>
        <a:srgbClr val="FFFFFF"/>
      </a:lt1>
      <a:dk2>
        <a:srgbClr val="595959"/>
      </a:dk2>
      <a:lt2>
        <a:srgbClr val="EEEEEE"/>
      </a:lt2>
      <a:accent1>
        <a:srgbClr val="E85D85"/>
      </a:accent1>
      <a:accent2>
        <a:srgbClr val="EFBF60"/>
      </a:accent2>
      <a:accent3>
        <a:srgbClr val="70CC62"/>
      </a:accent3>
      <a:accent4>
        <a:srgbClr val="6DE8E4"/>
      </a:accent4>
      <a:accent5>
        <a:srgbClr val="374272"/>
      </a:accent5>
      <a:accent6>
        <a:srgbClr val="445B8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TotalTime>
  <Words>2100</Words>
  <PresentationFormat>On-screen Show (16:9)</PresentationFormat>
  <Paragraphs>344</Paragraphs>
  <Slides>52</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52</vt:i4>
      </vt:variant>
    </vt:vector>
  </HeadingPairs>
  <TitlesOfParts>
    <vt:vector size="63" baseType="lpstr">
      <vt:lpstr>Cambria Math</vt:lpstr>
      <vt:lpstr>Boogaloo</vt:lpstr>
      <vt:lpstr>Arial</vt:lpstr>
      <vt:lpstr>Times New Roman</vt:lpstr>
      <vt:lpstr>Yu Mincho</vt:lpstr>
      <vt:lpstr>Calibri</vt:lpstr>
      <vt:lpstr>Fira Sans Extra Condensed Medium</vt:lpstr>
      <vt:lpstr>IBM Plex Sans</vt:lpstr>
      <vt:lpstr>Wingdings</vt:lpstr>
      <vt:lpstr>Oswald Medium</vt:lpstr>
      <vt:lpstr>High School Lesson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2022-09-27T16:06:15Z</dcterms:modified>
</cp:coreProperties>
</file>