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260" r:id="rId4"/>
    <p:sldId id="335" r:id="rId5"/>
    <p:sldId id="336" r:id="rId6"/>
    <p:sldId id="337" r:id="rId7"/>
    <p:sldId id="338" r:id="rId8"/>
    <p:sldId id="339" r:id="rId9"/>
    <p:sldId id="340" r:id="rId10"/>
    <p:sldId id="341" r:id="rId11"/>
    <p:sldId id="256" r:id="rId12"/>
    <p:sldId id="342" r:id="rId13"/>
    <p:sldId id="343" r:id="rId14"/>
    <p:sldId id="344" r:id="rId15"/>
    <p:sldId id="345" r:id="rId16"/>
    <p:sldId id="3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91" autoAdjust="0"/>
  </p:normalViewPr>
  <p:slideViewPr>
    <p:cSldViewPr snapToGrid="0">
      <p:cViewPr varScale="1">
        <p:scale>
          <a:sx n="38" d="100"/>
          <a:sy n="38" d="100"/>
        </p:scale>
        <p:origin x="78" y="54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Chi" userId="cb805b7e96c52f2a" providerId="LiveId" clId="{6E08CC1C-F1A0-418A-8BA8-704E126FF911}"/>
    <pc:docChg chg="undo custSel addSld delSld modSld sldOrd modMainMaster">
      <pc:chgData name="Pham Chi" userId="cb805b7e96c52f2a" providerId="LiveId" clId="{6E08CC1C-F1A0-418A-8BA8-704E126FF911}" dt="2021-07-15T14:12:19.674" v="5388" actId="20577"/>
      <pc:docMkLst>
        <pc:docMk/>
      </pc:docMkLst>
      <pc:sldChg chg="addSp delSp modSp new mod modTransition">
        <pc:chgData name="Pham Chi" userId="cb805b7e96c52f2a" providerId="LiveId" clId="{6E08CC1C-F1A0-418A-8BA8-704E126FF911}" dt="2021-07-15T11:01:31.707" v="5140"/>
        <pc:sldMkLst>
          <pc:docMk/>
          <pc:sldMk cId="992375839" sldId="256"/>
        </pc:sldMkLst>
        <pc:spChg chg="del">
          <ac:chgData name="Pham Chi" userId="cb805b7e96c52f2a" providerId="LiveId" clId="{6E08CC1C-F1A0-418A-8BA8-704E126FF911}" dt="2021-07-15T08:45:21.243" v="292" actId="478"/>
          <ac:spMkLst>
            <pc:docMk/>
            <pc:sldMk cId="992375839" sldId="256"/>
            <ac:spMk id="2" creationId="{B5E12712-AFBD-4E1E-9490-D48583A281AD}"/>
          </ac:spMkLst>
        </pc:spChg>
        <pc:spChg chg="mod">
          <ac:chgData name="Pham Chi" userId="cb805b7e96c52f2a" providerId="LiveId" clId="{6E08CC1C-F1A0-418A-8BA8-704E126FF911}" dt="2021-07-15T10:39:22.307" v="3980" actId="20577"/>
          <ac:spMkLst>
            <pc:docMk/>
            <pc:sldMk cId="992375839" sldId="256"/>
            <ac:spMk id="3" creationId="{B593B82C-CE46-40E0-9BA5-D0B4E190960B}"/>
          </ac:spMkLst>
        </pc:spChg>
        <pc:spChg chg="add mod">
          <ac:chgData name="Pham Chi" userId="cb805b7e96c52f2a" providerId="LiveId" clId="{6E08CC1C-F1A0-418A-8BA8-704E126FF911}" dt="2021-07-15T09:06:48.570" v="803"/>
          <ac:spMkLst>
            <pc:docMk/>
            <pc:sldMk cId="992375839" sldId="256"/>
            <ac:spMk id="4" creationId="{D0F36A1F-F936-4586-BA1E-EAE2F182F2F9}"/>
          </ac:spMkLst>
        </pc:spChg>
      </pc:sldChg>
      <pc:sldChg chg="addSp delSp modSp new mod ord modAnim">
        <pc:chgData name="Pham Chi" userId="cb805b7e96c52f2a" providerId="LiveId" clId="{6E08CC1C-F1A0-418A-8BA8-704E126FF911}" dt="2021-07-15T11:00:28.044" v="5130"/>
        <pc:sldMkLst>
          <pc:docMk/>
          <pc:sldMk cId="3782973168" sldId="257"/>
        </pc:sldMkLst>
        <pc:spChg chg="del mod">
          <ac:chgData name="Pham Chi" userId="cb805b7e96c52f2a" providerId="LiveId" clId="{6E08CC1C-F1A0-418A-8BA8-704E126FF911}" dt="2021-07-15T08:43:39.564" v="44" actId="478"/>
          <ac:spMkLst>
            <pc:docMk/>
            <pc:sldMk cId="3782973168" sldId="257"/>
            <ac:spMk id="2" creationId="{B710405E-6522-4C77-B738-0ABA0D2074DE}"/>
          </ac:spMkLst>
        </pc:spChg>
        <pc:spChg chg="add mod">
          <ac:chgData name="Pham Chi" userId="cb805b7e96c52f2a" providerId="LiveId" clId="{6E08CC1C-F1A0-418A-8BA8-704E126FF911}" dt="2021-07-15T08:43:36.845" v="43" actId="14838"/>
          <ac:spMkLst>
            <pc:docMk/>
            <pc:sldMk cId="3782973168" sldId="257"/>
            <ac:spMk id="3" creationId="{EA712568-CED3-4E26-A4F8-B40C35C3BC70}"/>
          </ac:spMkLst>
        </pc:spChg>
        <pc:spChg chg="add del mod">
          <ac:chgData name="Pham Chi" userId="cb805b7e96c52f2a" providerId="LiveId" clId="{6E08CC1C-F1A0-418A-8BA8-704E126FF911}" dt="2021-07-15T08:43:42.438" v="45" actId="478"/>
          <ac:spMkLst>
            <pc:docMk/>
            <pc:sldMk cId="3782973168" sldId="257"/>
            <ac:spMk id="5" creationId="{440DD45C-3247-48B1-A968-472428017853}"/>
          </ac:spMkLst>
        </pc:spChg>
      </pc:sldChg>
      <pc:sldChg chg="addSp delSp modSp add del mod">
        <pc:chgData name="Pham Chi" userId="cb805b7e96c52f2a" providerId="LiveId" clId="{6E08CC1C-F1A0-418A-8BA8-704E126FF911}" dt="2021-07-15T10:16:35.823" v="3967" actId="47"/>
        <pc:sldMkLst>
          <pc:docMk/>
          <pc:sldMk cId="166837377" sldId="258"/>
        </pc:sldMkLst>
        <pc:spChg chg="mod">
          <ac:chgData name="Pham Chi" userId="cb805b7e96c52f2a" providerId="LiveId" clId="{6E08CC1C-F1A0-418A-8BA8-704E126FF911}" dt="2021-07-15T09:07:05.757" v="806" actId="1076"/>
          <ac:spMkLst>
            <pc:docMk/>
            <pc:sldMk cId="166837377" sldId="258"/>
            <ac:spMk id="3" creationId="{B593B82C-CE46-40E0-9BA5-D0B4E190960B}"/>
          </ac:spMkLst>
        </pc:spChg>
        <pc:spChg chg="add mod">
          <ac:chgData name="Pham Chi" userId="cb805b7e96c52f2a" providerId="LiveId" clId="{6E08CC1C-F1A0-418A-8BA8-704E126FF911}" dt="2021-07-15T09:07:01.426" v="805"/>
          <ac:spMkLst>
            <pc:docMk/>
            <pc:sldMk cId="166837377" sldId="258"/>
            <ac:spMk id="4" creationId="{7D0699F3-1D5A-4D16-8448-A2FC502C7731}"/>
          </ac:spMkLst>
        </pc:spChg>
        <pc:picChg chg="add del mod">
          <ac:chgData name="Pham Chi" userId="cb805b7e96c52f2a" providerId="LiveId" clId="{6E08CC1C-F1A0-418A-8BA8-704E126FF911}" dt="2021-07-15T10:02:38.866" v="2818" actId="478"/>
          <ac:picMkLst>
            <pc:docMk/>
            <pc:sldMk cId="166837377" sldId="258"/>
            <ac:picMk id="1026" creationId="{FB3D4F1B-9AC8-4E52-AF7B-19458C4114EA}"/>
          </ac:picMkLst>
        </pc:picChg>
      </pc:sldChg>
      <pc:sldChg chg="addSp delSp modSp new mod ord modAnim">
        <pc:chgData name="Pham Chi" userId="cb805b7e96c52f2a" providerId="LiveId" clId="{6E08CC1C-F1A0-418A-8BA8-704E126FF911}" dt="2021-07-15T09:27:45.887" v="882" actId="20577"/>
        <pc:sldMkLst>
          <pc:docMk/>
          <pc:sldMk cId="3539377820" sldId="259"/>
        </pc:sldMkLst>
        <pc:spChg chg="del">
          <ac:chgData name="Pham Chi" userId="cb805b7e96c52f2a" providerId="LiveId" clId="{6E08CC1C-F1A0-418A-8BA8-704E126FF911}" dt="2021-07-15T09:05:47.195" v="749" actId="478"/>
          <ac:spMkLst>
            <pc:docMk/>
            <pc:sldMk cId="3539377820" sldId="259"/>
            <ac:spMk id="2" creationId="{26FAA0C1-A328-45C5-A091-235324963BC2}"/>
          </ac:spMkLst>
        </pc:spChg>
        <pc:spChg chg="del mod">
          <ac:chgData name="Pham Chi" userId="cb805b7e96c52f2a" providerId="LiveId" clId="{6E08CC1C-F1A0-418A-8BA8-704E126FF911}" dt="2021-07-15T09:05:16.707" v="747"/>
          <ac:spMkLst>
            <pc:docMk/>
            <pc:sldMk cId="3539377820" sldId="259"/>
            <ac:spMk id="3" creationId="{4FF8B6EA-2DFE-490D-A25C-9482C9629DDD}"/>
          </ac:spMkLst>
        </pc:spChg>
        <pc:spChg chg="add mod">
          <ac:chgData name="Pham Chi" userId="cb805b7e96c52f2a" providerId="LiveId" clId="{6E08CC1C-F1A0-418A-8BA8-704E126FF911}" dt="2021-07-15T09:25:00.830" v="863" actId="20577"/>
          <ac:spMkLst>
            <pc:docMk/>
            <pc:sldMk cId="3539377820" sldId="259"/>
            <ac:spMk id="4" creationId="{AF167350-277D-4E64-B497-FCC77D833431}"/>
          </ac:spMkLst>
        </pc:spChg>
        <pc:spChg chg="add mod">
          <ac:chgData name="Pham Chi" userId="cb805b7e96c52f2a" providerId="LiveId" clId="{6E08CC1C-F1A0-418A-8BA8-704E126FF911}" dt="2021-07-15T09:27:45.887" v="882" actId="20577"/>
          <ac:spMkLst>
            <pc:docMk/>
            <pc:sldMk cId="3539377820" sldId="259"/>
            <ac:spMk id="7" creationId="{7F6EF044-916B-4FA9-93DB-C4D2C3918113}"/>
          </ac:spMkLst>
        </pc:spChg>
        <pc:picChg chg="add mod">
          <ac:chgData name="Pham Chi" userId="cb805b7e96c52f2a" providerId="LiveId" clId="{6E08CC1C-F1A0-418A-8BA8-704E126FF911}" dt="2021-07-15T09:06:38.384" v="801" actId="1076"/>
          <ac:picMkLst>
            <pc:docMk/>
            <pc:sldMk cId="3539377820" sldId="259"/>
            <ac:picMk id="5" creationId="{4518F7EF-3C61-41CC-918F-66AC97C5015E}"/>
          </ac:picMkLst>
        </pc:picChg>
        <pc:picChg chg="add mod">
          <ac:chgData name="Pham Chi" userId="cb805b7e96c52f2a" providerId="LiveId" clId="{6E08CC1C-F1A0-418A-8BA8-704E126FF911}" dt="2021-07-15T09:06:12.363" v="767"/>
          <ac:picMkLst>
            <pc:docMk/>
            <pc:sldMk cId="3539377820" sldId="259"/>
            <ac:picMk id="6" creationId="{70A08D87-E91F-434B-94B7-6BB067DDE63F}"/>
          </ac:picMkLst>
        </pc:picChg>
      </pc:sldChg>
      <pc:sldChg chg="addSp delSp modSp new mod modAnim">
        <pc:chgData name="Pham Chi" userId="cb805b7e96c52f2a" providerId="LiveId" clId="{6E08CC1C-F1A0-418A-8BA8-704E126FF911}" dt="2021-07-15T11:00:39.486" v="5131"/>
        <pc:sldMkLst>
          <pc:docMk/>
          <pc:sldMk cId="1339459490" sldId="260"/>
        </pc:sldMkLst>
        <pc:spChg chg="del">
          <ac:chgData name="Pham Chi" userId="cb805b7e96c52f2a" providerId="LiveId" clId="{6E08CC1C-F1A0-418A-8BA8-704E126FF911}" dt="2021-07-15T09:26:12.348" v="865" actId="478"/>
          <ac:spMkLst>
            <pc:docMk/>
            <pc:sldMk cId="1339459490" sldId="260"/>
            <ac:spMk id="2" creationId="{8420ED16-4E47-466E-A1BA-D3A657FE91D1}"/>
          </ac:spMkLst>
        </pc:spChg>
        <pc:spChg chg="del">
          <ac:chgData name="Pham Chi" userId="cb805b7e96c52f2a" providerId="LiveId" clId="{6E08CC1C-F1A0-418A-8BA8-704E126FF911}" dt="2021-07-15T09:26:30.459" v="871" actId="478"/>
          <ac:spMkLst>
            <pc:docMk/>
            <pc:sldMk cId="1339459490" sldId="260"/>
            <ac:spMk id="3" creationId="{191488A7-C159-47B8-A628-51E7A443B331}"/>
          </ac:spMkLst>
        </pc:spChg>
        <pc:spChg chg="add del">
          <ac:chgData name="Pham Chi" userId="cb805b7e96c52f2a" providerId="LiveId" clId="{6E08CC1C-F1A0-418A-8BA8-704E126FF911}" dt="2021-07-15T09:26:14.875" v="869"/>
          <ac:spMkLst>
            <pc:docMk/>
            <pc:sldMk cId="1339459490" sldId="260"/>
            <ac:spMk id="5" creationId="{E9332DF6-F80F-4857-BE8C-BFEEDCFA3E17}"/>
          </ac:spMkLst>
        </pc:spChg>
        <pc:spChg chg="add mod">
          <ac:chgData name="Pham Chi" userId="cb805b7e96c52f2a" providerId="LiveId" clId="{6E08CC1C-F1A0-418A-8BA8-704E126FF911}" dt="2021-07-15T09:27:50.227" v="883"/>
          <ac:spMkLst>
            <pc:docMk/>
            <pc:sldMk cId="1339459490" sldId="260"/>
            <ac:spMk id="7" creationId="{3D0C9AEE-C431-458C-9BE9-9442BF8F4684}"/>
          </ac:spMkLst>
        </pc:spChg>
        <pc:spChg chg="add mod">
          <ac:chgData name="Pham Chi" userId="cb805b7e96c52f2a" providerId="LiveId" clId="{6E08CC1C-F1A0-418A-8BA8-704E126FF911}" dt="2021-07-15T09:28:15.359" v="888" actId="14100"/>
          <ac:spMkLst>
            <pc:docMk/>
            <pc:sldMk cId="1339459490" sldId="260"/>
            <ac:spMk id="8" creationId="{2EC1AEE6-C0AB-4B71-9708-74FE9BC8DDE1}"/>
          </ac:spMkLst>
        </pc:spChg>
        <pc:graphicFrameChg chg="add del mod modGraphic">
          <ac:chgData name="Pham Chi" userId="cb805b7e96c52f2a" providerId="LiveId" clId="{6E08CC1C-F1A0-418A-8BA8-704E126FF911}" dt="2021-07-15T10:10:19.916" v="3015" actId="1076"/>
          <ac:graphicFrameMkLst>
            <pc:docMk/>
            <pc:sldMk cId="1339459490" sldId="260"/>
            <ac:graphicFrameMk id="6" creationId="{94F5D380-A4F4-44AC-AEBD-5BFF7C299D1D}"/>
          </ac:graphicFrameMkLst>
        </pc:graphicFrameChg>
      </pc:sldChg>
      <pc:sldChg chg="addSp delSp modSp add mod delAnim modAnim">
        <pc:chgData name="Pham Chi" userId="cb805b7e96c52f2a" providerId="LiveId" clId="{6E08CC1C-F1A0-418A-8BA8-704E126FF911}" dt="2021-07-15T11:12:34.690" v="5365"/>
        <pc:sldMkLst>
          <pc:docMk/>
          <pc:sldMk cId="328658990" sldId="335"/>
        </pc:sldMkLst>
        <pc:spChg chg="del">
          <ac:chgData name="Pham Chi" userId="cb805b7e96c52f2a" providerId="LiveId" clId="{6E08CC1C-F1A0-418A-8BA8-704E126FF911}" dt="2021-07-15T09:34:41.260" v="1164" actId="478"/>
          <ac:spMkLst>
            <pc:docMk/>
            <pc:sldMk cId="328658990" sldId="335"/>
            <ac:spMk id="3" creationId="{6ED6520B-F511-4263-A0CA-E174AE96791A}"/>
          </ac:spMkLst>
        </pc:spChg>
        <pc:spChg chg="mod">
          <ac:chgData name="Pham Chi" userId="cb805b7e96c52f2a" providerId="LiveId" clId="{6E08CC1C-F1A0-418A-8BA8-704E126FF911}" dt="2021-07-15T09:38:21.166" v="1196" actId="14100"/>
          <ac:spMkLst>
            <pc:docMk/>
            <pc:sldMk cId="328658990" sldId="335"/>
            <ac:spMk id="7" creationId="{3361C5A0-AFE7-48A3-8E8F-8F96B653E12B}"/>
          </ac:spMkLst>
        </pc:spChg>
        <pc:spChg chg="del">
          <ac:chgData name="Pham Chi" userId="cb805b7e96c52f2a" providerId="LiveId" clId="{6E08CC1C-F1A0-418A-8BA8-704E126FF911}" dt="2021-07-15T09:35:48.491" v="1178" actId="478"/>
          <ac:spMkLst>
            <pc:docMk/>
            <pc:sldMk cId="328658990" sldId="335"/>
            <ac:spMk id="10" creationId="{6BA56B29-7472-4AE8-9B64-2DA19731DD04}"/>
          </ac:spMkLst>
        </pc:spChg>
        <pc:spChg chg="add mod">
          <ac:chgData name="Pham Chi" userId="cb805b7e96c52f2a" providerId="LiveId" clId="{6E08CC1C-F1A0-418A-8BA8-704E126FF911}" dt="2021-07-15T09:34:46.047" v="1165"/>
          <ac:spMkLst>
            <pc:docMk/>
            <pc:sldMk cId="328658990" sldId="335"/>
            <ac:spMk id="11" creationId="{1D16BEF6-73B6-4869-B3B3-B47F70A4E15D}"/>
          </ac:spMkLst>
        </pc:spChg>
        <pc:spChg chg="add mod">
          <ac:chgData name="Pham Chi" userId="cb805b7e96c52f2a" providerId="LiveId" clId="{6E08CC1C-F1A0-418A-8BA8-704E126FF911}" dt="2021-07-15T09:41:34.349" v="1517" actId="255"/>
          <ac:spMkLst>
            <pc:docMk/>
            <pc:sldMk cId="328658990" sldId="335"/>
            <ac:spMk id="12" creationId="{0D9FF452-D876-4DFF-95D6-BB0FBB4D8575}"/>
          </ac:spMkLst>
        </pc:spChg>
        <pc:grpChg chg="del">
          <ac:chgData name="Pham Chi" userId="cb805b7e96c52f2a" providerId="LiveId" clId="{6E08CC1C-F1A0-418A-8BA8-704E126FF911}" dt="2021-07-15T09:35:45.550" v="1177" actId="478"/>
          <ac:grpSpMkLst>
            <pc:docMk/>
            <pc:sldMk cId="328658990" sldId="335"/>
            <ac:grpSpMk id="4" creationId="{C25723C2-1A86-4B4A-9B77-09B96A1D661E}"/>
          </ac:grpSpMkLst>
        </pc:grpChg>
        <pc:graphicFrameChg chg="add del mod">
          <ac:chgData name="Pham Chi" userId="cb805b7e96c52f2a" providerId="LiveId" clId="{6E08CC1C-F1A0-418A-8BA8-704E126FF911}" dt="2021-07-15T09:35:06.029" v="1169"/>
          <ac:graphicFrameMkLst>
            <pc:docMk/>
            <pc:sldMk cId="328658990" sldId="335"/>
            <ac:graphicFrameMk id="5" creationId="{D5D4A71B-74D8-4D7F-AEEF-71796E630C40}"/>
          </ac:graphicFrameMkLst>
        </pc:graphicFrameChg>
        <pc:picChg chg="del">
          <ac:chgData name="Pham Chi" userId="cb805b7e96c52f2a" providerId="LiveId" clId="{6E08CC1C-F1A0-418A-8BA8-704E126FF911}" dt="2021-07-15T09:35:21.340" v="1173" actId="478"/>
          <ac:picMkLst>
            <pc:docMk/>
            <pc:sldMk cId="328658990" sldId="335"/>
            <ac:picMk id="8" creationId="{96FF097F-8513-1045-A459-B89C7182AEBF}"/>
          </ac:picMkLst>
        </pc:picChg>
        <pc:picChg chg="add mod">
          <ac:chgData name="Pham Chi" userId="cb805b7e96c52f2a" providerId="LiveId" clId="{6E08CC1C-F1A0-418A-8BA8-704E126FF911}" dt="2021-07-15T11:06:40.691" v="5334" actId="1076"/>
          <ac:picMkLst>
            <pc:docMk/>
            <pc:sldMk cId="328658990" sldId="335"/>
            <ac:picMk id="4098" creationId="{626ABE49-67E4-4C74-B671-9977D09FC03D}"/>
          </ac:picMkLst>
        </pc:picChg>
      </pc:sldChg>
      <pc:sldChg chg="addSp delSp modSp add mod modAnim">
        <pc:chgData name="Pham Chi" userId="cb805b7e96c52f2a" providerId="LiveId" clId="{6E08CC1C-F1A0-418A-8BA8-704E126FF911}" dt="2021-07-15T11:12:44.327" v="5368"/>
        <pc:sldMkLst>
          <pc:docMk/>
          <pc:sldMk cId="3652215172" sldId="336"/>
        </pc:sldMkLst>
        <pc:spChg chg="mod">
          <ac:chgData name="Pham Chi" userId="cb805b7e96c52f2a" providerId="LiveId" clId="{6E08CC1C-F1A0-418A-8BA8-704E126FF911}" dt="2021-07-15T09:43:13.664" v="1527" actId="14100"/>
          <ac:spMkLst>
            <pc:docMk/>
            <pc:sldMk cId="3652215172" sldId="336"/>
            <ac:spMk id="7" creationId="{3361C5A0-AFE7-48A3-8E8F-8F96B653E12B}"/>
          </ac:spMkLst>
        </pc:spChg>
        <pc:spChg chg="mod">
          <ac:chgData name="Pham Chi" userId="cb805b7e96c52f2a" providerId="LiveId" clId="{6E08CC1C-F1A0-418A-8BA8-704E126FF911}" dt="2021-07-15T11:07:26.448" v="5338" actId="14100"/>
          <ac:spMkLst>
            <pc:docMk/>
            <pc:sldMk cId="3652215172" sldId="336"/>
            <ac:spMk id="12" creationId="{0D9FF452-D876-4DFF-95D6-BB0FBB4D8575}"/>
          </ac:spMkLst>
        </pc:spChg>
        <pc:graphicFrameChg chg="add del mod">
          <ac:chgData name="Pham Chi" userId="cb805b7e96c52f2a" providerId="LiveId" clId="{6E08CC1C-F1A0-418A-8BA8-704E126FF911}" dt="2021-07-15T09:43:04.343" v="1524"/>
          <ac:graphicFrameMkLst>
            <pc:docMk/>
            <pc:sldMk cId="3652215172" sldId="336"/>
            <ac:graphicFrameMk id="2" creationId="{DFFD5302-388B-4FE1-A0EE-D69A326030C0}"/>
          </ac:graphicFrameMkLst>
        </pc:graphicFrameChg>
        <pc:picChg chg="add mod">
          <ac:chgData name="Pham Chi" userId="cb805b7e96c52f2a" providerId="LiveId" clId="{6E08CC1C-F1A0-418A-8BA8-704E126FF911}" dt="2021-07-15T11:07:28.295" v="5339" actId="1076"/>
          <ac:picMkLst>
            <pc:docMk/>
            <pc:sldMk cId="3652215172" sldId="336"/>
            <ac:picMk id="5122" creationId="{D25C574D-7FBC-4D40-A1DD-73CD68DE5CCB}"/>
          </ac:picMkLst>
        </pc:picChg>
      </pc:sldChg>
      <pc:sldChg chg="addSp delSp modSp add mod modAnim">
        <pc:chgData name="Pham Chi" userId="cb805b7e96c52f2a" providerId="LiveId" clId="{6E08CC1C-F1A0-418A-8BA8-704E126FF911}" dt="2021-07-15T11:12:58.801" v="5372"/>
        <pc:sldMkLst>
          <pc:docMk/>
          <pc:sldMk cId="1771105079" sldId="337"/>
        </pc:sldMkLst>
        <pc:spChg chg="mod">
          <ac:chgData name="Pham Chi" userId="cb805b7e96c52f2a" providerId="LiveId" clId="{6E08CC1C-F1A0-418A-8BA8-704E126FF911}" dt="2021-07-15T09:45:34.125" v="1767" actId="255"/>
          <ac:spMkLst>
            <pc:docMk/>
            <pc:sldMk cId="1771105079" sldId="337"/>
            <ac:spMk id="7" creationId="{3361C5A0-AFE7-48A3-8E8F-8F96B653E12B}"/>
          </ac:spMkLst>
        </pc:spChg>
        <pc:spChg chg="mod">
          <ac:chgData name="Pham Chi" userId="cb805b7e96c52f2a" providerId="LiveId" clId="{6E08CC1C-F1A0-418A-8BA8-704E126FF911}" dt="2021-07-15T09:48:00.035" v="1849" actId="20577"/>
          <ac:spMkLst>
            <pc:docMk/>
            <pc:sldMk cId="1771105079" sldId="337"/>
            <ac:spMk id="12" creationId="{0D9FF452-D876-4DFF-95D6-BB0FBB4D8575}"/>
          </ac:spMkLst>
        </pc:spChg>
        <pc:graphicFrameChg chg="add del mod">
          <ac:chgData name="Pham Chi" userId="cb805b7e96c52f2a" providerId="LiveId" clId="{6E08CC1C-F1A0-418A-8BA8-704E126FF911}" dt="2021-07-15T09:45:25.934" v="1764"/>
          <ac:graphicFrameMkLst>
            <pc:docMk/>
            <pc:sldMk cId="1771105079" sldId="337"/>
            <ac:graphicFrameMk id="2" creationId="{06C04F0D-55F0-4DB1-814C-3C1EF8C2884E}"/>
          </ac:graphicFrameMkLst>
        </pc:graphicFrameChg>
        <pc:picChg chg="add mod">
          <ac:chgData name="Pham Chi" userId="cb805b7e96c52f2a" providerId="LiveId" clId="{6E08CC1C-F1A0-418A-8BA8-704E126FF911}" dt="2021-07-15T11:12:54.008" v="5370" actId="14100"/>
          <ac:picMkLst>
            <pc:docMk/>
            <pc:sldMk cId="1771105079" sldId="337"/>
            <ac:picMk id="6146" creationId="{61629EFA-8C0B-4C39-A64F-DD3AB00CDA61}"/>
          </ac:picMkLst>
        </pc:picChg>
      </pc:sldChg>
      <pc:sldChg chg="addSp modSp add mod modAnim">
        <pc:chgData name="Pham Chi" userId="cb805b7e96c52f2a" providerId="LiveId" clId="{6E08CC1C-F1A0-418A-8BA8-704E126FF911}" dt="2021-07-15T11:13:07.567" v="5375"/>
        <pc:sldMkLst>
          <pc:docMk/>
          <pc:sldMk cId="2675478230" sldId="338"/>
        </pc:sldMkLst>
        <pc:spChg chg="mod">
          <ac:chgData name="Pham Chi" userId="cb805b7e96c52f2a" providerId="LiveId" clId="{6E08CC1C-F1A0-418A-8BA8-704E126FF911}" dt="2021-07-15T09:52:52.007" v="1858" actId="255"/>
          <ac:spMkLst>
            <pc:docMk/>
            <pc:sldMk cId="2675478230" sldId="338"/>
            <ac:spMk id="7" creationId="{3361C5A0-AFE7-48A3-8E8F-8F96B653E12B}"/>
          </ac:spMkLst>
        </pc:spChg>
        <pc:spChg chg="add mod">
          <ac:chgData name="Pham Chi" userId="cb805b7e96c52f2a" providerId="LiveId" clId="{6E08CC1C-F1A0-418A-8BA8-704E126FF911}" dt="2021-07-15T09:55:04.329" v="2204" actId="20577"/>
          <ac:spMkLst>
            <pc:docMk/>
            <pc:sldMk cId="2675478230" sldId="338"/>
            <ac:spMk id="8" creationId="{CBD3EAEE-C90D-43D2-A317-58FA6B21E7FB}"/>
          </ac:spMkLst>
        </pc:spChg>
        <pc:spChg chg="mod">
          <ac:chgData name="Pham Chi" userId="cb805b7e96c52f2a" providerId="LiveId" clId="{6E08CC1C-F1A0-418A-8BA8-704E126FF911}" dt="2021-07-15T09:54:22.475" v="2055" actId="20577"/>
          <ac:spMkLst>
            <pc:docMk/>
            <pc:sldMk cId="2675478230" sldId="338"/>
            <ac:spMk id="12" creationId="{0D9FF452-D876-4DFF-95D6-BB0FBB4D8575}"/>
          </ac:spMkLst>
        </pc:spChg>
        <pc:picChg chg="add mod">
          <ac:chgData name="Pham Chi" userId="cb805b7e96c52f2a" providerId="LiveId" clId="{6E08CC1C-F1A0-418A-8BA8-704E126FF911}" dt="2021-07-15T11:09:36.323" v="5347" actId="1076"/>
          <ac:picMkLst>
            <pc:docMk/>
            <pc:sldMk cId="2675478230" sldId="338"/>
            <ac:picMk id="7170" creationId="{A8CD107D-71E4-4850-8FD4-F1C344988114}"/>
          </ac:picMkLst>
        </pc:picChg>
      </pc:sldChg>
      <pc:sldChg chg="addSp delSp modSp add mod modAnim">
        <pc:chgData name="Pham Chi" userId="cb805b7e96c52f2a" providerId="LiveId" clId="{6E08CC1C-F1A0-418A-8BA8-704E126FF911}" dt="2021-07-15T14:12:19.674" v="5388" actId="20577"/>
        <pc:sldMkLst>
          <pc:docMk/>
          <pc:sldMk cId="3230023454" sldId="339"/>
        </pc:sldMkLst>
        <pc:spChg chg="mod">
          <ac:chgData name="Pham Chi" userId="cb805b7e96c52f2a" providerId="LiveId" clId="{6E08CC1C-F1A0-418A-8BA8-704E126FF911}" dt="2021-07-15T09:55:58.225" v="2212" actId="1076"/>
          <ac:spMkLst>
            <pc:docMk/>
            <pc:sldMk cId="3230023454" sldId="339"/>
            <ac:spMk id="7" creationId="{3361C5A0-AFE7-48A3-8E8F-8F96B653E12B}"/>
          </ac:spMkLst>
        </pc:spChg>
        <pc:spChg chg="del">
          <ac:chgData name="Pham Chi" userId="cb805b7e96c52f2a" providerId="LiveId" clId="{6E08CC1C-F1A0-418A-8BA8-704E126FF911}" dt="2021-07-15T09:57:37.080" v="2395" actId="478"/>
          <ac:spMkLst>
            <pc:docMk/>
            <pc:sldMk cId="3230023454" sldId="339"/>
            <ac:spMk id="8" creationId="{CBD3EAEE-C90D-43D2-A317-58FA6B21E7FB}"/>
          </ac:spMkLst>
        </pc:spChg>
        <pc:spChg chg="mod">
          <ac:chgData name="Pham Chi" userId="cb805b7e96c52f2a" providerId="LiveId" clId="{6E08CC1C-F1A0-418A-8BA8-704E126FF911}" dt="2021-07-15T14:12:19.674" v="5388" actId="20577"/>
          <ac:spMkLst>
            <pc:docMk/>
            <pc:sldMk cId="3230023454" sldId="339"/>
            <ac:spMk id="12" creationId="{0D9FF452-D876-4DFF-95D6-BB0FBB4D8575}"/>
          </ac:spMkLst>
        </pc:spChg>
        <pc:picChg chg="add mod">
          <ac:chgData name="Pham Chi" userId="cb805b7e96c52f2a" providerId="LiveId" clId="{6E08CC1C-F1A0-418A-8BA8-704E126FF911}" dt="2021-07-15T10:02:35.059" v="2817" actId="1076"/>
          <ac:picMkLst>
            <pc:docMk/>
            <pc:sldMk cId="3230023454" sldId="339"/>
            <ac:picMk id="9" creationId="{84FBF9B0-4038-454F-8D30-6D081C749A4F}"/>
          </ac:picMkLst>
        </pc:picChg>
      </pc:sldChg>
      <pc:sldChg chg="addSp delSp modSp add mod modAnim">
        <pc:chgData name="Pham Chi" userId="cb805b7e96c52f2a" providerId="LiveId" clId="{6E08CC1C-F1A0-418A-8BA8-704E126FF911}" dt="2021-07-15T11:13:25.174" v="5381"/>
        <pc:sldMkLst>
          <pc:docMk/>
          <pc:sldMk cId="3875225969" sldId="340"/>
        </pc:sldMkLst>
        <pc:spChg chg="mod">
          <ac:chgData name="Pham Chi" userId="cb805b7e96c52f2a" providerId="LiveId" clId="{6E08CC1C-F1A0-418A-8BA8-704E126FF911}" dt="2021-07-15T09:59:11.740" v="2429" actId="14100"/>
          <ac:spMkLst>
            <pc:docMk/>
            <pc:sldMk cId="3875225969" sldId="340"/>
            <ac:spMk id="7" creationId="{3361C5A0-AFE7-48A3-8E8F-8F96B653E12B}"/>
          </ac:spMkLst>
        </pc:spChg>
        <pc:spChg chg="mod">
          <ac:chgData name="Pham Chi" userId="cb805b7e96c52f2a" providerId="LiveId" clId="{6E08CC1C-F1A0-418A-8BA8-704E126FF911}" dt="2021-07-15T11:11:13.600" v="5353" actId="14100"/>
          <ac:spMkLst>
            <pc:docMk/>
            <pc:sldMk cId="3875225969" sldId="340"/>
            <ac:spMk id="12" creationId="{0D9FF452-D876-4DFF-95D6-BB0FBB4D8575}"/>
          </ac:spMkLst>
        </pc:spChg>
        <pc:graphicFrameChg chg="add del mod">
          <ac:chgData name="Pham Chi" userId="cb805b7e96c52f2a" providerId="LiveId" clId="{6E08CC1C-F1A0-418A-8BA8-704E126FF911}" dt="2021-07-15T09:59:02.697" v="2426"/>
          <ac:graphicFrameMkLst>
            <pc:docMk/>
            <pc:sldMk cId="3875225969" sldId="340"/>
            <ac:graphicFrameMk id="2" creationId="{8ADD3BAD-BFBE-4F50-81E3-CE58691AF174}"/>
          </ac:graphicFrameMkLst>
        </pc:graphicFrameChg>
        <pc:picChg chg="add mod">
          <ac:chgData name="Pham Chi" userId="cb805b7e96c52f2a" providerId="LiveId" clId="{6E08CC1C-F1A0-418A-8BA8-704E126FF911}" dt="2021-07-15T11:11:20.222" v="5356" actId="1076"/>
          <ac:picMkLst>
            <pc:docMk/>
            <pc:sldMk cId="3875225969" sldId="340"/>
            <ac:picMk id="8194" creationId="{AB445C38-BD07-4F34-B442-A5C44E927474}"/>
          </ac:picMkLst>
        </pc:picChg>
      </pc:sldChg>
      <pc:sldChg chg="addSp delSp modSp add mod modAnim">
        <pc:chgData name="Pham Chi" userId="cb805b7e96c52f2a" providerId="LiveId" clId="{6E08CC1C-F1A0-418A-8BA8-704E126FF911}" dt="2021-07-15T11:13:33.830" v="5384"/>
        <pc:sldMkLst>
          <pc:docMk/>
          <pc:sldMk cId="4158762928" sldId="341"/>
        </pc:sldMkLst>
        <pc:spChg chg="mod">
          <ac:chgData name="Pham Chi" userId="cb805b7e96c52f2a" providerId="LiveId" clId="{6E08CC1C-F1A0-418A-8BA8-704E126FF911}" dt="2021-07-15T10:04:32.295" v="2963" actId="20577"/>
          <ac:spMkLst>
            <pc:docMk/>
            <pc:sldMk cId="4158762928" sldId="341"/>
            <ac:spMk id="7" creationId="{3361C5A0-AFE7-48A3-8E8F-8F96B653E12B}"/>
          </ac:spMkLst>
        </pc:spChg>
        <pc:spChg chg="mod">
          <ac:chgData name="Pham Chi" userId="cb805b7e96c52f2a" providerId="LiveId" clId="{6E08CC1C-F1A0-418A-8BA8-704E126FF911}" dt="2021-07-15T10:04:28.309" v="2961" actId="20577"/>
          <ac:spMkLst>
            <pc:docMk/>
            <pc:sldMk cId="4158762928" sldId="341"/>
            <ac:spMk id="12" creationId="{0D9FF452-D876-4DFF-95D6-BB0FBB4D8575}"/>
          </ac:spMkLst>
        </pc:spChg>
        <pc:graphicFrameChg chg="add del mod">
          <ac:chgData name="Pham Chi" userId="cb805b7e96c52f2a" providerId="LiveId" clId="{6E08CC1C-F1A0-418A-8BA8-704E126FF911}" dt="2021-07-15T10:03:03.417" v="2825"/>
          <ac:graphicFrameMkLst>
            <pc:docMk/>
            <pc:sldMk cId="4158762928" sldId="341"/>
            <ac:graphicFrameMk id="2" creationId="{66461DA3-5DCC-496C-BD8B-A844786A87AA}"/>
          </ac:graphicFrameMkLst>
        </pc:graphicFrameChg>
        <pc:picChg chg="add mod">
          <ac:chgData name="Pham Chi" userId="cb805b7e96c52f2a" providerId="LiveId" clId="{6E08CC1C-F1A0-418A-8BA8-704E126FF911}" dt="2021-07-15T11:11:55.133" v="5361" actId="1076"/>
          <ac:picMkLst>
            <pc:docMk/>
            <pc:sldMk cId="4158762928" sldId="341"/>
            <ac:picMk id="9218" creationId="{9A771E9C-9684-44BA-936F-84DE8441562A}"/>
          </ac:picMkLst>
        </pc:picChg>
      </pc:sldChg>
      <pc:sldChg chg="modSp add mod modTransition">
        <pc:chgData name="Pham Chi" userId="cb805b7e96c52f2a" providerId="LiveId" clId="{6E08CC1C-F1A0-418A-8BA8-704E126FF911}" dt="2021-07-15T11:01:35.722" v="5141"/>
        <pc:sldMkLst>
          <pc:docMk/>
          <pc:sldMk cId="3681275966" sldId="342"/>
        </pc:sldMkLst>
        <pc:spChg chg="mod">
          <ac:chgData name="Pham Chi" userId="cb805b7e96c52f2a" providerId="LiveId" clId="{6E08CC1C-F1A0-418A-8BA8-704E126FF911}" dt="2021-07-15T10:39:18.078" v="3978" actId="20577"/>
          <ac:spMkLst>
            <pc:docMk/>
            <pc:sldMk cId="3681275966" sldId="342"/>
            <ac:spMk id="3" creationId="{B593B82C-CE46-40E0-9BA5-D0B4E190960B}"/>
          </ac:spMkLst>
        </pc:spChg>
      </pc:sldChg>
      <pc:sldChg chg="modSp add mod modTransition">
        <pc:chgData name="Pham Chi" userId="cb805b7e96c52f2a" providerId="LiveId" clId="{6E08CC1C-F1A0-418A-8BA8-704E126FF911}" dt="2021-07-15T11:01:38.654" v="5142"/>
        <pc:sldMkLst>
          <pc:docMk/>
          <pc:sldMk cId="2081600888" sldId="343"/>
        </pc:sldMkLst>
        <pc:spChg chg="mod">
          <ac:chgData name="Pham Chi" userId="cb805b7e96c52f2a" providerId="LiveId" clId="{6E08CC1C-F1A0-418A-8BA8-704E126FF911}" dt="2021-07-15T10:39:13.830" v="3976" actId="20577"/>
          <ac:spMkLst>
            <pc:docMk/>
            <pc:sldMk cId="2081600888" sldId="343"/>
            <ac:spMk id="3" creationId="{B593B82C-CE46-40E0-9BA5-D0B4E190960B}"/>
          </ac:spMkLst>
        </pc:spChg>
      </pc:sldChg>
      <pc:sldChg chg="modSp add mod modTransition">
        <pc:chgData name="Pham Chi" userId="cb805b7e96c52f2a" providerId="LiveId" clId="{6E08CC1C-F1A0-418A-8BA8-704E126FF911}" dt="2021-07-15T11:01:41.015" v="5143"/>
        <pc:sldMkLst>
          <pc:docMk/>
          <pc:sldMk cId="2699269657" sldId="344"/>
        </pc:sldMkLst>
        <pc:spChg chg="mod">
          <ac:chgData name="Pham Chi" userId="cb805b7e96c52f2a" providerId="LiveId" clId="{6E08CC1C-F1A0-418A-8BA8-704E126FF911}" dt="2021-07-15T10:42:47.904" v="4584" actId="20577"/>
          <ac:spMkLst>
            <pc:docMk/>
            <pc:sldMk cId="2699269657" sldId="344"/>
            <ac:spMk id="3" creationId="{B593B82C-CE46-40E0-9BA5-D0B4E190960B}"/>
          </ac:spMkLst>
        </pc:spChg>
      </pc:sldChg>
      <pc:sldChg chg="modSp add mod modTransition">
        <pc:chgData name="Pham Chi" userId="cb805b7e96c52f2a" providerId="LiveId" clId="{6E08CC1C-F1A0-418A-8BA8-704E126FF911}" dt="2021-07-15T11:01:43.624" v="5144"/>
        <pc:sldMkLst>
          <pc:docMk/>
          <pc:sldMk cId="2646893930" sldId="345"/>
        </pc:sldMkLst>
        <pc:spChg chg="mod">
          <ac:chgData name="Pham Chi" userId="cb805b7e96c52f2a" providerId="LiveId" clId="{6E08CC1C-F1A0-418A-8BA8-704E126FF911}" dt="2021-07-15T10:44:49.323" v="5129" actId="20577"/>
          <ac:spMkLst>
            <pc:docMk/>
            <pc:sldMk cId="2646893930" sldId="345"/>
            <ac:spMk id="3" creationId="{B593B82C-CE46-40E0-9BA5-D0B4E190960B}"/>
          </ac:spMkLst>
        </pc:spChg>
      </pc:sldChg>
      <pc:sldChg chg="addSp delSp modSp new mod modTransition">
        <pc:chgData name="Pham Chi" userId="cb805b7e96c52f2a" providerId="LiveId" clId="{6E08CC1C-F1A0-418A-8BA8-704E126FF911}" dt="2021-07-15T11:12:09.718" v="5362"/>
        <pc:sldMkLst>
          <pc:docMk/>
          <pc:sldMk cId="925453278" sldId="346"/>
        </pc:sldMkLst>
        <pc:spChg chg="mod">
          <ac:chgData name="Pham Chi" userId="cb805b7e96c52f2a" providerId="LiveId" clId="{6E08CC1C-F1A0-418A-8BA8-704E126FF911}" dt="2021-07-15T11:03:54.726" v="5328" actId="1076"/>
          <ac:spMkLst>
            <pc:docMk/>
            <pc:sldMk cId="925453278" sldId="346"/>
            <ac:spMk id="2" creationId="{E7450719-B440-40E4-A456-DD721AF7D822}"/>
          </ac:spMkLst>
        </pc:spChg>
        <pc:spChg chg="mod">
          <ac:chgData name="Pham Chi" userId="cb805b7e96c52f2a" providerId="LiveId" clId="{6E08CC1C-F1A0-418A-8BA8-704E126FF911}" dt="2021-07-15T11:03:48.714" v="5327" actId="1076"/>
          <ac:spMkLst>
            <pc:docMk/>
            <pc:sldMk cId="925453278" sldId="346"/>
            <ac:spMk id="3" creationId="{6F803D37-C06A-423A-8B49-5A51281AA049}"/>
          </ac:spMkLst>
        </pc:spChg>
        <pc:picChg chg="add del">
          <ac:chgData name="Pham Chi" userId="cb805b7e96c52f2a" providerId="LiveId" clId="{6E08CC1C-F1A0-418A-8BA8-704E126FF911}" dt="2021-07-15T11:05:34.786" v="5330" actId="478"/>
          <ac:picMkLst>
            <pc:docMk/>
            <pc:sldMk cId="925453278" sldId="346"/>
            <ac:picMk id="2050" creationId="{6A413DE8-52F6-4350-87E0-E6EE357DFDC0}"/>
          </ac:picMkLst>
        </pc:picChg>
        <pc:picChg chg="add mod">
          <ac:chgData name="Pham Chi" userId="cb805b7e96c52f2a" providerId="LiveId" clId="{6E08CC1C-F1A0-418A-8BA8-704E126FF911}" dt="2021-07-15T11:05:49.303" v="5332" actId="1076"/>
          <ac:picMkLst>
            <pc:docMk/>
            <pc:sldMk cId="925453278" sldId="346"/>
            <ac:picMk id="2052" creationId="{D057382C-37E1-4CEB-B0DB-765222B8B614}"/>
          </ac:picMkLst>
        </pc:picChg>
      </pc:sldChg>
      <pc:sldMasterChg chg="modSldLayout">
        <pc:chgData name="Pham Chi" userId="cb805b7e96c52f2a" providerId="LiveId" clId="{6E08CC1C-F1A0-418A-8BA8-704E126FF911}" dt="2021-07-15T08:42:34.843" v="2" actId="255"/>
        <pc:sldMasterMkLst>
          <pc:docMk/>
          <pc:sldMasterMk cId="3090185239" sldId="2147483648"/>
        </pc:sldMasterMkLst>
        <pc:sldLayoutChg chg="modSp">
          <pc:chgData name="Pham Chi" userId="cb805b7e96c52f2a" providerId="LiveId" clId="{6E08CC1C-F1A0-418A-8BA8-704E126FF911}" dt="2021-07-15T08:42:34.843" v="2" actId="255"/>
          <pc:sldLayoutMkLst>
            <pc:docMk/>
            <pc:sldMasterMk cId="3090185239" sldId="2147483648"/>
            <pc:sldLayoutMk cId="2192952247" sldId="2147483650"/>
          </pc:sldLayoutMkLst>
          <pc:spChg chg="mod">
            <ac:chgData name="Pham Chi" userId="cb805b7e96c52f2a" providerId="LiveId" clId="{6E08CC1C-F1A0-418A-8BA8-704E126FF911}" dt="2021-07-15T08:42:28.312" v="1" actId="16037"/>
            <ac:spMkLst>
              <pc:docMk/>
              <pc:sldMasterMk cId="3090185239" sldId="2147483648"/>
              <pc:sldLayoutMk cId="2192952247" sldId="2147483650"/>
              <ac:spMk id="2" creationId="{0D696626-2D8D-4C15-A5E3-2042D57D6D9F}"/>
            </ac:spMkLst>
          </pc:spChg>
          <pc:spChg chg="mod">
            <ac:chgData name="Pham Chi" userId="cb805b7e96c52f2a" providerId="LiveId" clId="{6E08CC1C-F1A0-418A-8BA8-704E126FF911}" dt="2021-07-15T08:42:34.843" v="2" actId="255"/>
            <ac:spMkLst>
              <pc:docMk/>
              <pc:sldMasterMk cId="3090185239" sldId="2147483648"/>
              <pc:sldLayoutMk cId="2192952247" sldId="2147483650"/>
              <ac:spMk id="3" creationId="{287B20B4-37A2-4AE5-A93F-122702B77AFB}"/>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98629-3E73-4828-A9B9-21E2F2AF0005}"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FAF6-CBC3-4FAE-890E-0A31B0D81B11}" type="slidenum">
              <a:rPr lang="en-US" smtClean="0"/>
              <a:t>‹#›</a:t>
            </a:fld>
            <a:endParaRPr lang="en-US"/>
          </a:p>
        </p:txBody>
      </p:sp>
    </p:spTree>
    <p:extLst>
      <p:ext uri="{BB962C8B-B14F-4D97-AF65-F5344CB8AC3E}">
        <p14:creationId xmlns:p14="http://schemas.microsoft.com/office/powerpoint/2010/main" val="3738394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4FC98-C7BF-4072-B034-2EA6A5A3A8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D02C1-F529-46F8-99FB-8B56190CD1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29101E-E341-446C-BF16-811DBF5EBB6B}"/>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51DD9BC0-5E13-4603-AD77-BE5248229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43998-155A-40C4-8556-FE67CE3B4145}"/>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04753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A63E-A5F1-48AB-A333-79F983060D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03F95-0F46-46C1-A93F-63049EE84D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3E2F4-F69E-4C7D-ACCA-99382A2A2CCD}"/>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C703B3A6-77F8-42D4-9473-320B0CBE0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85345-F240-4A4D-A47A-977BABE6738B}"/>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84997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E3EF62-0BA5-43D3-8456-93CD5D87E9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2F7992-7B89-46A2-B6D7-16E8F67CC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28AE4-C294-4338-AEC0-EAF28A22BF1A}"/>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86CC434C-5DE3-4942-B601-6230C4025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F25AA-3A54-4AC5-9941-FB730897E3A4}"/>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4426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6626-2D8D-4C15-A5E3-2042D57D6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B20B4-37A2-4AE5-A93F-122702B77AFB}"/>
              </a:ext>
            </a:extLst>
          </p:cNvPr>
          <p:cNvSpPr>
            <a:spLocks noGrp="1"/>
          </p:cNvSpPr>
          <p:nvPr>
            <p:ph idx="1"/>
          </p:nvPr>
        </p:nvSpPr>
        <p:spPr/>
        <p:txBody>
          <a:bodyPr>
            <a:normAutofit/>
          </a:bodyPr>
          <a:lstStyle>
            <a:lvl1pPr>
              <a:defRPr sz="3000"/>
            </a:lvl1pPr>
            <a:lvl2pPr>
              <a:defRPr sz="3000"/>
            </a:lvl2pPr>
            <a:lvl3pPr>
              <a:defRPr sz="3000"/>
            </a:lvl3pPr>
            <a:lvl4pPr>
              <a:defRPr sz="3000"/>
            </a:lvl4pPr>
            <a:lvl5pP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84899-D0C3-4DBC-BE54-9B4AFA7E5C41}"/>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E1CE2283-00A0-4D11-84E7-A10E70897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3BB0F-7AB1-414D-9858-9E4F58C757A6}"/>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219295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30F9-37B3-46FE-AF2E-047C8E34BB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C7F06-B26B-4BE8-8A3D-CC3A7155A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5B74B-8580-4EE6-AD96-903B311E411F}"/>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B39FB725-09CD-4237-860B-D267763C5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00960-4501-49F7-8667-C7DCCEB7B743}"/>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98088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D88E-A342-466B-9448-90A037E83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84F08-FC2E-474D-9401-670FFF6FE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4F426-8F45-4C3F-A320-76485A37FD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550F77-F5DC-4D6E-960C-42CBA5810BC4}"/>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6" name="Footer Placeholder 5">
            <a:extLst>
              <a:ext uri="{FF2B5EF4-FFF2-40B4-BE49-F238E27FC236}">
                <a16:creationId xmlns:a16="http://schemas.microsoft.com/office/drawing/2014/main" id="{48016FF8-A2EC-4A09-98B3-55EB22BE7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D1AD5-5534-4DB0-B4B3-1177B850A92E}"/>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48555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3C28-5CCA-4732-85D0-0EC6ACB26E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418E20-D177-4900-BEF4-7247FF177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FD2CA-3598-49FE-B2FC-CDF997ECDC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3AC309-9D36-45F1-B1BA-1BE6380A3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7D594-B7A4-4EFC-B3A6-0E5251C8F6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3BDB42-ADA9-49FC-843C-DB95977DED4A}"/>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8" name="Footer Placeholder 7">
            <a:extLst>
              <a:ext uri="{FF2B5EF4-FFF2-40B4-BE49-F238E27FC236}">
                <a16:creationId xmlns:a16="http://schemas.microsoft.com/office/drawing/2014/main" id="{F962C19B-4D4E-4584-A813-1BBCFAC0DB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12C32F-F1BE-4E7D-86F2-D7E2229C2DD0}"/>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04472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18F1-0D64-454A-B4F3-1F40DA13B5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991740-DFA0-4203-942B-8C7A91734B16}"/>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4" name="Footer Placeholder 3">
            <a:extLst>
              <a:ext uri="{FF2B5EF4-FFF2-40B4-BE49-F238E27FC236}">
                <a16:creationId xmlns:a16="http://schemas.microsoft.com/office/drawing/2014/main" id="{D7C10E14-928F-43AD-AFEF-C4F79034FD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3E837-44EF-482D-A3DB-001CFC04DB57}"/>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12578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FCD0B-D45B-41DC-A014-9C95CE0314A6}"/>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3" name="Footer Placeholder 2">
            <a:extLst>
              <a:ext uri="{FF2B5EF4-FFF2-40B4-BE49-F238E27FC236}">
                <a16:creationId xmlns:a16="http://schemas.microsoft.com/office/drawing/2014/main" id="{86D2D585-5951-4D29-8F22-7465DD6D5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7BFDE8-6D84-4430-B1EE-B2BA4DE94440}"/>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20662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58FF-C9FC-4653-8EF1-6FCFDCCD4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CC05B-1A1B-4AB6-A27C-01304B15E4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609339-E772-4566-859F-230788154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D66FE-3EB3-4F0B-98AA-4CBF2C7E51C3}"/>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6" name="Footer Placeholder 5">
            <a:extLst>
              <a:ext uri="{FF2B5EF4-FFF2-40B4-BE49-F238E27FC236}">
                <a16:creationId xmlns:a16="http://schemas.microsoft.com/office/drawing/2014/main" id="{30C08B92-6676-473B-A960-0BBE137CA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DFE0C-CDEE-47B3-AFDA-FBED11750BA6}"/>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196334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1D7D-59C1-4C55-8E3C-7805A0D51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727C9A-D836-43F0-A50F-B273AEE7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61620-B466-4A2B-B887-4676A6BE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37918-8883-4BE6-AF7B-4814FD4B38BA}"/>
              </a:ext>
            </a:extLst>
          </p:cNvPr>
          <p:cNvSpPr>
            <a:spLocks noGrp="1"/>
          </p:cNvSpPr>
          <p:nvPr>
            <p:ph type="dt" sz="half" idx="10"/>
          </p:nvPr>
        </p:nvSpPr>
        <p:spPr/>
        <p:txBody>
          <a:bodyPr/>
          <a:lstStyle/>
          <a:p>
            <a:fld id="{7C672003-0637-453C-A589-AFE6DBBBF7DB}" type="datetimeFigureOut">
              <a:rPr lang="en-US" smtClean="0"/>
              <a:t>7/15/2021</a:t>
            </a:fld>
            <a:endParaRPr lang="en-US"/>
          </a:p>
        </p:txBody>
      </p:sp>
      <p:sp>
        <p:nvSpPr>
          <p:cNvPr id="6" name="Footer Placeholder 5">
            <a:extLst>
              <a:ext uri="{FF2B5EF4-FFF2-40B4-BE49-F238E27FC236}">
                <a16:creationId xmlns:a16="http://schemas.microsoft.com/office/drawing/2014/main" id="{9DFCB2E9-3998-4013-8BE1-D9B177E09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5D68-D77C-49C1-97FD-C9C6ED44FC13}"/>
              </a:ext>
            </a:extLst>
          </p:cNvPr>
          <p:cNvSpPr>
            <a:spLocks noGrp="1"/>
          </p:cNvSpPr>
          <p:nvPr>
            <p:ph type="sldNum" sz="quarter" idx="12"/>
          </p:nvPr>
        </p:nvSpPr>
        <p:spPr/>
        <p:txBody>
          <a:bodyPr/>
          <a:lstStyle/>
          <a:p>
            <a:fld id="{87FF3021-D033-4B8E-BBF7-51F5A312C15E}" type="slidenum">
              <a:rPr lang="en-US" smtClean="0"/>
              <a:t>‹#›</a:t>
            </a:fld>
            <a:endParaRPr lang="en-US"/>
          </a:p>
        </p:txBody>
      </p:sp>
    </p:spTree>
    <p:extLst>
      <p:ext uri="{BB962C8B-B14F-4D97-AF65-F5344CB8AC3E}">
        <p14:creationId xmlns:p14="http://schemas.microsoft.com/office/powerpoint/2010/main" val="3132460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BDD6A-19B6-46F2-B521-E2DC93AF6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4153-469A-4356-A75A-301DB64DD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2913E-41D1-4458-8EFE-B8679D603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72003-0637-453C-A589-AFE6DBBBF7DB}" type="datetimeFigureOut">
              <a:rPr lang="en-US" smtClean="0"/>
              <a:t>7/15/2021</a:t>
            </a:fld>
            <a:endParaRPr lang="en-US"/>
          </a:p>
        </p:txBody>
      </p:sp>
      <p:sp>
        <p:nvSpPr>
          <p:cNvPr id="5" name="Footer Placeholder 4">
            <a:extLst>
              <a:ext uri="{FF2B5EF4-FFF2-40B4-BE49-F238E27FC236}">
                <a16:creationId xmlns:a16="http://schemas.microsoft.com/office/drawing/2014/main" id="{FEE3B20A-ED8D-4C8E-A22E-6AB1D6484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2B3186-92A2-4ACC-AA8C-95A614A98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F3021-D033-4B8E-BBF7-51F5A312C15E}" type="slidenum">
              <a:rPr lang="en-US" smtClean="0"/>
              <a:t>‹#›</a:t>
            </a:fld>
            <a:endParaRPr lang="en-US"/>
          </a:p>
        </p:txBody>
      </p:sp>
    </p:spTree>
    <p:extLst>
      <p:ext uri="{BB962C8B-B14F-4D97-AF65-F5344CB8AC3E}">
        <p14:creationId xmlns:p14="http://schemas.microsoft.com/office/powerpoint/2010/main" val="3090185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12568-CED3-4E26-A4F8-B40C35C3BC70}"/>
              </a:ext>
            </a:extLst>
          </p:cNvPr>
          <p:cNvSpPr/>
          <p:nvPr/>
        </p:nvSpPr>
        <p:spPr>
          <a:xfrm>
            <a:off x="2662720" y="2967335"/>
            <a:ext cx="6866560" cy="923330"/>
          </a:xfrm>
          <a:prstGeom prst="rect">
            <a:avLst/>
          </a:prstGeom>
          <a:noFill/>
        </p:spPr>
        <p:txBody>
          <a:bodyPr wrap="none" lIns="91440" tIns="45720" rIns="91440" bIns="45720">
            <a:spAutoFit/>
          </a:bodyPr>
          <a:lstStyle/>
          <a:p>
            <a:pPr algn="ctr"/>
            <a:r>
              <a:rPr lang="en-US" sz="5400" b="1" cap="none" spc="0">
                <a:ln w="12700" cmpd="sng">
                  <a:solidFill>
                    <a:srgbClr val="C00000"/>
                  </a:solidFill>
                  <a:prstDash val="solid"/>
                </a:ln>
                <a:solidFill>
                  <a:srgbClr val="FF0000"/>
                </a:solidFill>
                <a:effectLst>
                  <a:glow rad="139700">
                    <a:schemeClr val="accent3">
                      <a:satMod val="175000"/>
                      <a:alpha val="40000"/>
                    </a:schemeClr>
                  </a:glow>
                  <a:reflection blurRad="6350" stA="50000" endA="300" endPos="50000" dist="29997" dir="5400000" sy="-100000" algn="bl" rotWithShape="0"/>
                </a:effectLst>
              </a:rPr>
              <a:t>LUYỆN TẬP CHUNG</a:t>
            </a:r>
          </a:p>
        </p:txBody>
      </p:sp>
    </p:spTree>
    <p:extLst>
      <p:ext uri="{BB962C8B-B14F-4D97-AF65-F5344CB8AC3E}">
        <p14:creationId xmlns:p14="http://schemas.microsoft.com/office/powerpoint/2010/main" val="37829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479577"/>
                <a:ext cx="10630025" cy="1914410"/>
              </a:xfrm>
            </p:spPr>
            <p:txBody>
              <a:bodyPr>
                <a:noAutofit/>
              </a:bodyPr>
              <a:lstStyle/>
              <a:p>
                <a:r>
                  <a:rPr lang="en-US" altLang="en-VN" sz="2600" b="1" u="sng" err="1">
                    <a:solidFill>
                      <a:srgbClr val="002060"/>
                    </a:solidFill>
                    <a:cs typeface="Times New Roman" panose="02020603050405020304" pitchFamily="18" charset="0"/>
                  </a:rPr>
                  <a:t>Câu</a:t>
                </a:r>
                <a:r>
                  <a:rPr lang="en-US" altLang="en-VN" sz="2600" b="1" u="sng">
                    <a:solidFill>
                      <a:srgbClr val="002060"/>
                    </a:solidFill>
                    <a:cs typeface="Times New Roman" panose="02020603050405020304" pitchFamily="18" charset="0"/>
                  </a:rPr>
                  <a:t> 7:</a:t>
                </a:r>
                <a:br>
                  <a:rPr lang="en-US" altLang="en-VN" sz="2600" b="1">
                    <a:solidFill>
                      <a:srgbClr val="002060"/>
                    </a:solidFill>
                    <a:cs typeface="Times New Roman" panose="02020603050405020304" pitchFamily="18" charset="0"/>
                  </a:rPr>
                </a:br>
                <a:r>
                  <a:rPr lang="en-US" sz="2600"/>
                  <a:t>Giá niêm yết của một chiếc điện thoại di động là 625 nghìn đồng. Trong chương trình khuyến mại, mặt hàng này được giảm giá </a:t>
                </a:r>
                <a14:m>
                  <m:oMath xmlns:m="http://schemas.openxmlformats.org/officeDocument/2006/math">
                    <m:r>
                      <a:rPr lang="en-US" sz="2600" i="1">
                        <a:latin typeface="Cambria Math" panose="02040503050406030204" pitchFamily="18" charset="0"/>
                      </a:rPr>
                      <m:t>10%</m:t>
                    </m:r>
                  </m:oMath>
                </a14:m>
                <a:r>
                  <a:rPr lang="en-US" sz="2600"/>
                  <a:t>. Như vậy khi mua một chiếc điện thoại loại này người mua được giảm bao nhiêu tiền?</a:t>
                </a:r>
                <a:br>
                  <a:rPr lang="en-US" sz="2600"/>
                </a:br>
                <a:r>
                  <a:rPr lang="en-US" sz="2600" b="1" u="sng">
                    <a:solidFill>
                      <a:srgbClr val="002060"/>
                    </a:solidFill>
                  </a:rPr>
                  <a:t>Giải</a:t>
                </a:r>
                <a:endParaRPr lang="en-US" sz="2600" b="1" dirty="0">
                  <a:solidFill>
                    <a:srgbClr val="002060"/>
                  </a:solidFill>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479577"/>
                <a:ext cx="10630025" cy="1914410"/>
              </a:xfrm>
              <a:blipFill>
                <a:blip r:embed="rId2"/>
                <a:stretch>
                  <a:fillRect l="-1032" t="-3822" b="-7006"/>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0" y="3464014"/>
                <a:ext cx="8058150" cy="1292662"/>
              </a:xfrm>
              <a:prstGeom prst="rect">
                <a:avLst/>
              </a:prstGeom>
              <a:noFill/>
            </p:spPr>
            <p:txBody>
              <a:bodyPr wrap="square" rtlCol="0">
                <a:spAutoFit/>
              </a:bodyPr>
              <a:lstStyle/>
              <a:p>
                <a:r>
                  <a:rPr lang="en-US" sz="2600"/>
                  <a:t>Người mua được giảm số tiền là:</a:t>
                </a:r>
              </a:p>
              <a:p>
                <a:pPr algn="ctr"/>
                <a14:m>
                  <m:oMath xmlns:m="http://schemas.openxmlformats.org/officeDocument/2006/math">
                    <m:r>
                      <a:rPr lang="en-US" sz="2600" b="0" i="1" smtClean="0">
                        <a:solidFill>
                          <a:schemeClr val="tx1"/>
                        </a:solidFill>
                        <a:latin typeface="Cambria Math" panose="02040503050406030204" pitchFamily="18" charset="0"/>
                      </a:rPr>
                      <m:t>625.10%=62,5</m:t>
                    </m:r>
                  </m:oMath>
                </a14:m>
                <a:r>
                  <a:rPr lang="en-US" sz="2600">
                    <a:solidFill>
                      <a:schemeClr val="tx1"/>
                    </a:solidFill>
                  </a:rPr>
                  <a:t> (nghìn đồng)</a:t>
                </a:r>
              </a:p>
              <a:p>
                <a:pPr algn="r"/>
                <a:r>
                  <a:rPr lang="en-US" sz="2600">
                    <a:solidFill>
                      <a:schemeClr val="tx1"/>
                    </a:solidFill>
                  </a:rPr>
                  <a:t>Đáp số: </a:t>
                </a:r>
                <a14:m>
                  <m:oMath xmlns:m="http://schemas.openxmlformats.org/officeDocument/2006/math">
                    <m:r>
                      <a:rPr lang="en-US" sz="2600" b="0" i="1" smtClean="0">
                        <a:solidFill>
                          <a:schemeClr val="tx1"/>
                        </a:solidFill>
                        <a:latin typeface="Cambria Math" panose="02040503050406030204" pitchFamily="18" charset="0"/>
                      </a:rPr>
                      <m:t>62,5</m:t>
                    </m:r>
                  </m:oMath>
                </a14:m>
                <a:r>
                  <a:rPr lang="en-US" sz="2600">
                    <a:solidFill>
                      <a:schemeClr val="tx1"/>
                    </a:solidFill>
                  </a:rPr>
                  <a:t> nghìn đồng</a:t>
                </a: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0" y="3464014"/>
                <a:ext cx="8058150" cy="1292662"/>
              </a:xfrm>
              <a:prstGeom prst="rect">
                <a:avLst/>
              </a:prstGeom>
              <a:blipFill>
                <a:blip r:embed="rId3"/>
                <a:stretch>
                  <a:fillRect l="-1363" t="-4245" r="-1363" b="-11321"/>
                </a:stretch>
              </a:blipFill>
            </p:spPr>
            <p:txBody>
              <a:bodyPr/>
              <a:lstStyle/>
              <a:p>
                <a:r>
                  <a:rPr lang="en-US">
                    <a:noFill/>
                  </a:rPr>
                  <a:t> </a:t>
                </a:r>
              </a:p>
            </p:txBody>
          </p:sp>
        </mc:Fallback>
      </mc:AlternateContent>
      <p:pic>
        <p:nvPicPr>
          <p:cNvPr id="9218" name="Picture 2" descr="Giảm giá 10% khi mua xe đạp thể thao tại Showroom 282 Nghi Tàm, Tây Hồ">
            <a:extLst>
              <a:ext uri="{FF2B5EF4-FFF2-40B4-BE49-F238E27FC236}">
                <a16:creationId xmlns:a16="http://schemas.microsoft.com/office/drawing/2014/main" id="{9A771E9C-9684-44BA-936F-84DE84415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555" y="4644259"/>
            <a:ext cx="4814887" cy="221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6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barn(inVertical)">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93B82C-CE46-40E0-9BA5-D0B4E190960B}"/>
                  </a:ext>
                </a:extLst>
              </p:cNvPr>
              <p:cNvSpPr>
                <a:spLocks noGrp="1"/>
              </p:cNvSpPr>
              <p:nvPr>
                <p:ph idx="1"/>
              </p:nvPr>
            </p:nvSpPr>
            <p:spPr>
              <a:xfrm>
                <a:off x="733474" y="1253331"/>
                <a:ext cx="10515600" cy="4351338"/>
              </a:xfrm>
            </p:spPr>
            <p:txBody>
              <a:bodyPr/>
              <a:lstStyle/>
              <a:p>
                <a:pPr marL="0" indent="0">
                  <a:buNone/>
                </a:pPr>
                <a:r>
                  <a:rPr lang="en-US" b="1">
                    <a:solidFill>
                      <a:srgbClr val="FF0000"/>
                    </a:solidFill>
                  </a:rPr>
                  <a:t>2. Luyện tập </a:t>
                </a:r>
              </a:p>
              <a:p>
                <a:pPr marL="0" indent="0">
                  <a:buNone/>
                </a:pPr>
                <a:r>
                  <a:rPr lang="en-US" b="1">
                    <a:solidFill>
                      <a:srgbClr val="FF0000"/>
                    </a:solidFill>
                  </a:rPr>
                  <a:t>Bài 7.21 sgk trang 43. </a:t>
                </a:r>
                <a:r>
                  <a:rPr lang="en-US">
                    <a:solidFill>
                      <a:schemeClr val="tx1"/>
                    </a:solidFill>
                  </a:rPr>
                  <a:t>Tính một cách hợp lí</a:t>
                </a:r>
              </a:p>
              <a:p>
                <a:pPr marL="0" indent="0">
                  <a:buNone/>
                </a:pPr>
                <a:r>
                  <a:rPr lang="en-US">
                    <a:solidFill>
                      <a:schemeClr val="tx1"/>
                    </a:solidFill>
                  </a:rPr>
                  <a:t>a) </a:t>
                </a:r>
                <a14:m>
                  <m:oMath xmlns:m="http://schemas.openxmlformats.org/officeDocument/2006/math">
                    <m:r>
                      <a:rPr lang="en-US" b="0" i="1" smtClean="0">
                        <a:solidFill>
                          <a:schemeClr val="tx1"/>
                        </a:solidFill>
                        <a:latin typeface="Cambria Math" panose="02040503050406030204" pitchFamily="18" charset="0"/>
                      </a:rPr>
                      <m:t>5,3−</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−5,1</m:t>
                        </m:r>
                      </m:e>
                    </m:d>
                    <m:r>
                      <a:rPr lang="en-US" b="0" i="1" smtClean="0">
                        <a:solidFill>
                          <a:schemeClr val="tx1"/>
                        </a:solidFill>
                        <a:latin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−5,3</m:t>
                        </m:r>
                      </m:e>
                    </m:d>
                    <m:r>
                      <a:rPr lang="en-US" b="0" i="1" smtClean="0">
                        <a:solidFill>
                          <a:schemeClr val="tx1"/>
                        </a:solidFill>
                        <a:latin typeface="Cambria Math" panose="02040503050406030204" pitchFamily="18" charset="0"/>
                      </a:rPr>
                      <m:t>+4,9</m:t>
                    </m:r>
                  </m:oMath>
                </a14:m>
                <a:endParaRPr lang="en-US">
                  <a:solidFill>
                    <a:schemeClr val="tx1"/>
                  </a:solidFill>
                </a:endParaRPr>
              </a:p>
              <a:p>
                <a:pPr marL="0" indent="0">
                  <a:buNone/>
                </a:pPr>
                <a:r>
                  <a:rPr lang="en-US">
                    <a:solidFill>
                      <a:schemeClr val="tx1"/>
                    </a:solidFill>
                  </a:rPr>
                  <a:t>b) </a:t>
                </a:r>
                <a14:m>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2,7−51,4</m:t>
                        </m:r>
                      </m:e>
                    </m:d>
                    <m:r>
                      <a:rPr lang="en-US" b="0" i="1" smtClean="0">
                        <a:solidFill>
                          <a:schemeClr val="tx1"/>
                        </a:solidFill>
                        <a:latin typeface="Cambria Math" panose="02040503050406030204" pitchFamily="18" charset="0"/>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486−7,3</m:t>
                        </m:r>
                      </m:e>
                    </m:d>
                  </m:oMath>
                </a14:m>
                <a:endParaRPr lang="en-US">
                  <a:solidFill>
                    <a:schemeClr val="tx1"/>
                  </a:solidFill>
                </a:endParaRPr>
              </a:p>
              <a:p>
                <a:pPr marL="0" indent="0">
                  <a:buNone/>
                </a:pPr>
                <a:r>
                  <a:rPr lang="en-US">
                    <a:solidFill>
                      <a:schemeClr val="tx1"/>
                    </a:solidFill>
                  </a:rPr>
                  <a:t>c) </a:t>
                </a:r>
                <a14:m>
                  <m:oMath xmlns:m="http://schemas.openxmlformats.org/officeDocument/2006/math">
                    <m:r>
                      <a:rPr lang="en-US" b="0" i="1" smtClean="0">
                        <a:solidFill>
                          <a:schemeClr val="tx1"/>
                        </a:solidFill>
                        <a:latin typeface="Cambria Math" panose="02040503050406030204" pitchFamily="18" charset="0"/>
                      </a:rPr>
                      <m:t>2,5∙</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−0,124</m:t>
                        </m:r>
                      </m:e>
                    </m:d>
                    <m:r>
                      <a:rPr lang="en-US" b="0" i="1" smtClean="0">
                        <a:solidFill>
                          <a:schemeClr val="tx1"/>
                        </a:solidFill>
                        <a:latin typeface="Cambria Math" panose="02040503050406030204" pitchFamily="18" charset="0"/>
                      </a:rPr>
                      <m:t>+10,124∙2,5</m:t>
                    </m:r>
                  </m:oMath>
                </a14:m>
                <a:endParaRPr lang="en-US">
                  <a:solidFill>
                    <a:schemeClr val="tx1"/>
                  </a:solidFill>
                </a:endParaRPr>
              </a:p>
            </p:txBody>
          </p:sp>
        </mc:Choice>
        <mc:Fallback xmlns="">
          <p:sp>
            <p:nvSpPr>
              <p:cNvPr id="3" name="Content Placeholder 2">
                <a:extLst>
                  <a:ext uri="{FF2B5EF4-FFF2-40B4-BE49-F238E27FC236}">
                    <a16:creationId xmlns:a16="http://schemas.microsoft.com/office/drawing/2014/main" id="{B593B82C-CE46-40E0-9BA5-D0B4E190960B}"/>
                  </a:ext>
                </a:extLst>
              </p:cNvPr>
              <p:cNvSpPr>
                <a:spLocks noGrp="1" noRot="1" noChangeAspect="1" noMove="1" noResize="1" noEditPoints="1" noAdjustHandles="1" noChangeArrowheads="1" noChangeShapeType="1" noTextEdit="1"/>
              </p:cNvSpPr>
              <p:nvPr>
                <p:ph idx="1"/>
              </p:nvPr>
            </p:nvSpPr>
            <p:spPr>
              <a:xfrm>
                <a:off x="733474" y="1253331"/>
                <a:ext cx="10515600" cy="4351338"/>
              </a:xfrm>
              <a:blipFill>
                <a:blip r:embed="rId2"/>
                <a:stretch>
                  <a:fillRect l="-1333" t="-2805"/>
                </a:stretch>
              </a:blipFill>
            </p:spPr>
            <p:txBody>
              <a:bodyPr/>
              <a:lstStyle/>
              <a:p>
                <a:r>
                  <a:rPr lang="en-US">
                    <a:noFill/>
                  </a:rPr>
                  <a:t> </a:t>
                </a:r>
              </a:p>
            </p:txBody>
          </p:sp>
        </mc:Fallback>
      </mc:AlternateContent>
      <p:sp>
        <p:nvSpPr>
          <p:cNvPr id="4" name="Title 2">
            <a:extLst>
              <a:ext uri="{FF2B5EF4-FFF2-40B4-BE49-F238E27FC236}">
                <a16:creationId xmlns:a16="http://schemas.microsoft.com/office/drawing/2014/main" id="{D0F36A1F-F936-4586-BA1E-EAE2F182F2F9}"/>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3758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93B82C-CE46-40E0-9BA5-D0B4E190960B}"/>
                  </a:ext>
                </a:extLst>
              </p:cNvPr>
              <p:cNvSpPr>
                <a:spLocks noGrp="1"/>
              </p:cNvSpPr>
              <p:nvPr>
                <p:ph idx="1"/>
              </p:nvPr>
            </p:nvSpPr>
            <p:spPr>
              <a:xfrm>
                <a:off x="733474" y="1253331"/>
                <a:ext cx="10515600" cy="4351338"/>
              </a:xfrm>
            </p:spPr>
            <p:txBody>
              <a:bodyPr/>
              <a:lstStyle/>
              <a:p>
                <a:pPr marL="0" indent="0">
                  <a:buNone/>
                </a:pPr>
                <a:r>
                  <a:rPr lang="en-US" b="1">
                    <a:solidFill>
                      <a:srgbClr val="FF0000"/>
                    </a:solidFill>
                  </a:rPr>
                  <a:t>2. Luyện tập </a:t>
                </a:r>
              </a:p>
              <a:p>
                <a:pPr marL="0" indent="0">
                  <a:buNone/>
                </a:pPr>
                <a:r>
                  <a:rPr lang="en-US" b="1">
                    <a:solidFill>
                      <a:srgbClr val="FF0000"/>
                    </a:solidFill>
                  </a:rPr>
                  <a:t>Bài 7.22 sgk trang 43. </a:t>
                </a:r>
                <a:r>
                  <a:rPr lang="en-US">
                    <a:solidFill>
                      <a:schemeClr val="tx1"/>
                    </a:solidFill>
                  </a:rPr>
                  <a:t>Tính giá trị của biểu thức sau:</a:t>
                </a:r>
              </a:p>
              <a:p>
                <a:pPr marL="0" indent="0">
                  <a:buNone/>
                </a:pPr>
                <a14:m>
                  <m:oMath xmlns:m="http://schemas.openxmlformats.org/officeDocument/2006/math">
                    <m:r>
                      <a:rPr lang="en-US" b="0" i="1" smtClean="0">
                        <a:solidFill>
                          <a:schemeClr val="tx1"/>
                        </a:solidFill>
                        <a:latin typeface="Cambria Math" panose="02040503050406030204" pitchFamily="18" charset="0"/>
                      </a:rPr>
                      <m:t>7,05−</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+3,5+0,85</m:t>
                        </m:r>
                      </m:e>
                    </m:d>
                  </m:oMath>
                </a14:m>
                <a:r>
                  <a:rPr lang="en-US">
                    <a:solidFill>
                      <a:schemeClr val="tx1"/>
                    </a:solidFill>
                  </a:rPr>
                  <a:t> khi </a:t>
                </a:r>
                <a14:m>
                  <m:oMath xmlns:m="http://schemas.openxmlformats.org/officeDocument/2006/math">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=−7,2</m:t>
                    </m:r>
                  </m:oMath>
                </a14:m>
                <a:endParaRPr lang="en-US">
                  <a:solidFill>
                    <a:schemeClr val="tx1"/>
                  </a:solidFill>
                </a:endParaRPr>
              </a:p>
            </p:txBody>
          </p:sp>
        </mc:Choice>
        <mc:Fallback xmlns="">
          <p:sp>
            <p:nvSpPr>
              <p:cNvPr id="3" name="Content Placeholder 2">
                <a:extLst>
                  <a:ext uri="{FF2B5EF4-FFF2-40B4-BE49-F238E27FC236}">
                    <a16:creationId xmlns:a16="http://schemas.microsoft.com/office/drawing/2014/main" id="{B593B82C-CE46-40E0-9BA5-D0B4E190960B}"/>
                  </a:ext>
                </a:extLst>
              </p:cNvPr>
              <p:cNvSpPr>
                <a:spLocks noGrp="1" noRot="1" noChangeAspect="1" noMove="1" noResize="1" noEditPoints="1" noAdjustHandles="1" noChangeArrowheads="1" noChangeShapeType="1" noTextEdit="1"/>
              </p:cNvSpPr>
              <p:nvPr>
                <p:ph idx="1"/>
              </p:nvPr>
            </p:nvSpPr>
            <p:spPr>
              <a:xfrm>
                <a:off x="733474" y="1253331"/>
                <a:ext cx="10515600" cy="4351338"/>
              </a:xfrm>
              <a:blipFill>
                <a:blip r:embed="rId2"/>
                <a:stretch>
                  <a:fillRect l="-1333" t="-2805"/>
                </a:stretch>
              </a:blipFill>
            </p:spPr>
            <p:txBody>
              <a:bodyPr/>
              <a:lstStyle/>
              <a:p>
                <a:r>
                  <a:rPr lang="en-US">
                    <a:noFill/>
                  </a:rPr>
                  <a:t> </a:t>
                </a:r>
              </a:p>
            </p:txBody>
          </p:sp>
        </mc:Fallback>
      </mc:AlternateContent>
      <p:sp>
        <p:nvSpPr>
          <p:cNvPr id="4" name="Title 2">
            <a:extLst>
              <a:ext uri="{FF2B5EF4-FFF2-40B4-BE49-F238E27FC236}">
                <a16:creationId xmlns:a16="http://schemas.microsoft.com/office/drawing/2014/main" id="{D0F36A1F-F936-4586-BA1E-EAE2F182F2F9}"/>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2759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3B82C-CE46-40E0-9BA5-D0B4E190960B}"/>
              </a:ext>
            </a:extLst>
          </p:cNvPr>
          <p:cNvSpPr>
            <a:spLocks noGrp="1"/>
          </p:cNvSpPr>
          <p:nvPr>
            <p:ph idx="1"/>
          </p:nvPr>
        </p:nvSpPr>
        <p:spPr>
          <a:xfrm>
            <a:off x="733474" y="1253331"/>
            <a:ext cx="10515600" cy="4351338"/>
          </a:xfrm>
        </p:spPr>
        <p:txBody>
          <a:bodyPr/>
          <a:lstStyle/>
          <a:p>
            <a:pPr marL="0" indent="0">
              <a:buNone/>
            </a:pPr>
            <a:r>
              <a:rPr lang="en-US" b="1">
                <a:solidFill>
                  <a:srgbClr val="FF0000"/>
                </a:solidFill>
              </a:rPr>
              <a:t>2. Luyện tập </a:t>
            </a:r>
          </a:p>
          <a:p>
            <a:pPr marL="0" indent="0">
              <a:buNone/>
            </a:pPr>
            <a:r>
              <a:rPr lang="en-US" b="1">
                <a:solidFill>
                  <a:srgbClr val="FF0000"/>
                </a:solidFill>
              </a:rPr>
              <a:t>Bài 7.23 sgk trang 43. </a:t>
            </a:r>
            <a:r>
              <a:rPr lang="en-US"/>
              <a:t>Gạo là thức ăn chính của người dân Việt Nam. Theo Viện Dinh dưỡng Quốc gia, trong 100g gạo tẻ có chứa khoảng 74g chất bột đường; 9,4g chất đạm; 4,74g chất béo và nhiều vi chất khác.</a:t>
            </a:r>
          </a:p>
          <a:p>
            <a:pPr marL="514350" indent="-514350">
              <a:buAutoNum type="alphaLcParenR"/>
            </a:pPr>
            <a:r>
              <a:rPr lang="en-US">
                <a:solidFill>
                  <a:schemeClr val="tx1"/>
                </a:solidFill>
              </a:rPr>
              <a:t>Tính tỉ lệ phần trăm khối lượng chất béo có trong 100g gạo.</a:t>
            </a:r>
          </a:p>
          <a:p>
            <a:pPr marL="514350" indent="-514350">
              <a:buAutoNum type="alphaLcParenR"/>
            </a:pPr>
            <a:r>
              <a:rPr lang="en-US">
                <a:solidFill>
                  <a:schemeClr val="tx1"/>
                </a:solidFill>
              </a:rPr>
              <a:t>Trong 1,5kg gạo có chứa bao nhiêu gam chất béo?</a:t>
            </a:r>
          </a:p>
        </p:txBody>
      </p:sp>
      <p:sp>
        <p:nvSpPr>
          <p:cNvPr id="4" name="Title 2">
            <a:extLst>
              <a:ext uri="{FF2B5EF4-FFF2-40B4-BE49-F238E27FC236}">
                <a16:creationId xmlns:a16="http://schemas.microsoft.com/office/drawing/2014/main" id="{D0F36A1F-F936-4586-BA1E-EAE2F182F2F9}"/>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0088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3B82C-CE46-40E0-9BA5-D0B4E190960B}"/>
              </a:ext>
            </a:extLst>
          </p:cNvPr>
          <p:cNvSpPr>
            <a:spLocks noGrp="1"/>
          </p:cNvSpPr>
          <p:nvPr>
            <p:ph idx="1"/>
          </p:nvPr>
        </p:nvSpPr>
        <p:spPr>
          <a:xfrm>
            <a:off x="733474" y="1253331"/>
            <a:ext cx="10515600" cy="4351338"/>
          </a:xfrm>
        </p:spPr>
        <p:txBody>
          <a:bodyPr/>
          <a:lstStyle/>
          <a:p>
            <a:pPr marL="0" indent="0">
              <a:buNone/>
            </a:pPr>
            <a:r>
              <a:rPr lang="en-US" b="1">
                <a:solidFill>
                  <a:srgbClr val="FF0000"/>
                </a:solidFill>
              </a:rPr>
              <a:t>2. Luyện tập </a:t>
            </a:r>
          </a:p>
          <a:p>
            <a:pPr marL="0" indent="0">
              <a:buNone/>
            </a:pPr>
            <a:r>
              <a:rPr lang="en-US" b="1">
                <a:solidFill>
                  <a:srgbClr val="FF0000"/>
                </a:solidFill>
              </a:rPr>
              <a:t>Bài 7.24 sgk trang 43. </a:t>
            </a:r>
            <a:r>
              <a:rPr lang="en-US"/>
              <a:t>Cường ra siêu thị mua 3,5 kg khoai tây; 4kg củ cải. Giá 1 kg khoai tây là 18 nghìn đồng; 1 kg củ cải là 15,6 nghìn đồng.</a:t>
            </a:r>
          </a:p>
          <a:p>
            <a:pPr marL="514350" indent="-514350">
              <a:buAutoNum type="alphaLcParenR"/>
            </a:pPr>
            <a:r>
              <a:rPr lang="en-US">
                <a:solidFill>
                  <a:schemeClr val="tx1"/>
                </a:solidFill>
              </a:rPr>
              <a:t>Tính tổng số tiền hàng.</a:t>
            </a:r>
          </a:p>
          <a:p>
            <a:pPr marL="514350" indent="-514350">
              <a:buAutoNum type="alphaLcParenR"/>
            </a:pPr>
            <a:r>
              <a:rPr lang="en-US"/>
              <a:t>Khi thanh toán Cường phải trả thêm tiền thuế giá trị gia tăng VAT, được tính bằng 10% tổng số tiền hàng. Tính số tiền Cường phải thanh toán.</a:t>
            </a:r>
            <a:endParaRPr lang="en-US">
              <a:solidFill>
                <a:schemeClr val="tx1"/>
              </a:solidFill>
            </a:endParaRPr>
          </a:p>
        </p:txBody>
      </p:sp>
      <p:sp>
        <p:nvSpPr>
          <p:cNvPr id="4" name="Title 2">
            <a:extLst>
              <a:ext uri="{FF2B5EF4-FFF2-40B4-BE49-F238E27FC236}">
                <a16:creationId xmlns:a16="http://schemas.microsoft.com/office/drawing/2014/main" id="{D0F36A1F-F936-4586-BA1E-EAE2F182F2F9}"/>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26965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3B82C-CE46-40E0-9BA5-D0B4E190960B}"/>
              </a:ext>
            </a:extLst>
          </p:cNvPr>
          <p:cNvSpPr>
            <a:spLocks noGrp="1"/>
          </p:cNvSpPr>
          <p:nvPr>
            <p:ph idx="1"/>
          </p:nvPr>
        </p:nvSpPr>
        <p:spPr>
          <a:xfrm>
            <a:off x="733474" y="1253331"/>
            <a:ext cx="10515600" cy="4351338"/>
          </a:xfrm>
        </p:spPr>
        <p:txBody>
          <a:bodyPr/>
          <a:lstStyle/>
          <a:p>
            <a:pPr marL="0" indent="0">
              <a:buNone/>
            </a:pPr>
            <a:r>
              <a:rPr lang="en-US" b="1">
                <a:solidFill>
                  <a:srgbClr val="FF0000"/>
                </a:solidFill>
              </a:rPr>
              <a:t>2. Luyện tập </a:t>
            </a:r>
          </a:p>
          <a:p>
            <a:pPr marL="0" indent="0">
              <a:buNone/>
            </a:pPr>
            <a:r>
              <a:rPr lang="en-US" b="1">
                <a:solidFill>
                  <a:srgbClr val="FF0000"/>
                </a:solidFill>
              </a:rPr>
              <a:t>Bài 7.25 sgk trang 43. </a:t>
            </a:r>
            <a:r>
              <a:rPr lang="en-US"/>
              <a:t>Theo báo điện tử VINANET(14-2-2020), năm 2019 Việt Nam sản xuất khoảng 201 nghìn tấn hạt tiêu. Như vậy, sản lượng hạt tiêu Việt Nam chiếm khoảng 30% sản lượng hạt tiêu toàn thế giới. Em hãy tính sản lượng hạt tiêu đã sản xuất trên toàn thế giới vào năm 2019.</a:t>
            </a:r>
            <a:endParaRPr lang="en-US">
              <a:solidFill>
                <a:schemeClr val="tx1"/>
              </a:solidFill>
            </a:endParaRPr>
          </a:p>
        </p:txBody>
      </p:sp>
      <p:sp>
        <p:nvSpPr>
          <p:cNvPr id="4" name="Title 2">
            <a:extLst>
              <a:ext uri="{FF2B5EF4-FFF2-40B4-BE49-F238E27FC236}">
                <a16:creationId xmlns:a16="http://schemas.microsoft.com/office/drawing/2014/main" id="{D0F36A1F-F936-4586-BA1E-EAE2F182F2F9}"/>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89393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0719-B440-40E4-A456-DD721AF7D822}"/>
              </a:ext>
            </a:extLst>
          </p:cNvPr>
          <p:cNvSpPr>
            <a:spLocks noGrp="1"/>
          </p:cNvSpPr>
          <p:nvPr>
            <p:ph type="title"/>
          </p:nvPr>
        </p:nvSpPr>
        <p:spPr>
          <a:xfrm>
            <a:off x="838200" y="1825625"/>
            <a:ext cx="10515600" cy="1325563"/>
          </a:xfrm>
        </p:spPr>
        <p:txBody>
          <a:bodyPr/>
          <a:lstStyle/>
          <a:p>
            <a:r>
              <a:rPr lang="en-US" b="1">
                <a:solidFill>
                  <a:srgbClr val="FF0000"/>
                </a:solidFill>
              </a:rPr>
              <a:t>Hướng dẫn học ở nhà</a:t>
            </a:r>
          </a:p>
        </p:txBody>
      </p:sp>
      <p:sp>
        <p:nvSpPr>
          <p:cNvPr id="3" name="Content Placeholder 2">
            <a:extLst>
              <a:ext uri="{FF2B5EF4-FFF2-40B4-BE49-F238E27FC236}">
                <a16:creationId xmlns:a16="http://schemas.microsoft.com/office/drawing/2014/main" id="{6F803D37-C06A-423A-8B49-5A51281AA049}"/>
              </a:ext>
            </a:extLst>
          </p:cNvPr>
          <p:cNvSpPr>
            <a:spLocks noGrp="1"/>
          </p:cNvSpPr>
          <p:nvPr>
            <p:ph idx="1"/>
          </p:nvPr>
        </p:nvSpPr>
        <p:spPr>
          <a:xfrm>
            <a:off x="838200" y="3151188"/>
            <a:ext cx="10515600" cy="1325563"/>
          </a:xfrm>
        </p:spPr>
        <p:txBody>
          <a:bodyPr/>
          <a:lstStyle/>
          <a:p>
            <a:r>
              <a:rPr lang="en-US"/>
              <a:t>Ôn lại các kiến thức đã học trong chương VII</a:t>
            </a:r>
          </a:p>
          <a:p>
            <a:r>
              <a:rPr lang="en-US"/>
              <a:t> Làm các bài tập: 7.26, 7.27, 7.30</a:t>
            </a:r>
          </a:p>
        </p:txBody>
      </p:sp>
      <p:pic>
        <p:nvPicPr>
          <p:cNvPr id="2052" name="Picture 4" descr="NGƯỜI LÍNH CẦM BÚT NGUYỄN THIẾU NHẪN ĐÃ SỐNG VÀ VIẾT NHƯ THẾ NÀO? - VĂN  NGHỆ SĨ VNCH">
            <a:extLst>
              <a:ext uri="{FF2B5EF4-FFF2-40B4-BE49-F238E27FC236}">
                <a16:creationId xmlns:a16="http://schemas.microsoft.com/office/drawing/2014/main" id="{D057382C-37E1-4CEB-B0DB-765222B8B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56470"/>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532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7350-277D-4E64-B497-FCC77D833431}"/>
              </a:ext>
            </a:extLst>
          </p:cNvPr>
          <p:cNvSpPr txBox="1">
            <a:spLocks noGrp="1"/>
          </p:cNvSpPr>
          <p:nvPr>
            <p:ph idx="1"/>
          </p:nvPr>
        </p:nvSpPr>
        <p:spPr>
          <a:xfrm>
            <a:off x="838200" y="1298649"/>
            <a:ext cx="10515600" cy="435133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nSpc>
                <a:spcPct val="150000"/>
              </a:lnSpc>
            </a:pPr>
            <a:r>
              <a:rPr lang="en-US" sz="2800" b="1">
                <a:solidFill>
                  <a:srgbClr val="FF0000"/>
                </a:solidFill>
              </a:rPr>
              <a:t>1. Ví dụ</a:t>
            </a:r>
          </a:p>
          <a:p>
            <a:pPr algn="ctr">
              <a:lnSpc>
                <a:spcPct val="150000"/>
              </a:lnSpc>
            </a:pPr>
            <a:r>
              <a:rPr lang="en-US" sz="2800" b="1">
                <a:solidFill>
                  <a:srgbClr val="FF0000"/>
                </a:solidFill>
              </a:rPr>
              <a:t>HOẠT </a:t>
            </a:r>
            <a:r>
              <a:rPr lang="en-US" sz="2800" b="1" dirty="0">
                <a:solidFill>
                  <a:srgbClr val="FF0000"/>
                </a:solidFill>
              </a:rPr>
              <a:t>ĐỘNG NHÓM</a:t>
            </a:r>
          </a:p>
          <a:p>
            <a:pPr>
              <a:lnSpc>
                <a:spcPct val="150000"/>
              </a:lnSpc>
            </a:pPr>
            <a:r>
              <a:rPr lang="en-US" sz="2600" b="1" dirty="0">
                <a:solidFill>
                  <a:srgbClr val="002060"/>
                </a:solidFill>
              </a:rPr>
              <a:t>- </a:t>
            </a:r>
            <a:r>
              <a:rPr lang="en-US" sz="2600" b="1" dirty="0" err="1">
                <a:solidFill>
                  <a:srgbClr val="002060"/>
                </a:solidFill>
              </a:rPr>
              <a:t>Thời</a:t>
            </a:r>
            <a:r>
              <a:rPr lang="en-US" sz="2600" b="1" dirty="0">
                <a:solidFill>
                  <a:srgbClr val="002060"/>
                </a:solidFill>
              </a:rPr>
              <a:t> </a:t>
            </a:r>
            <a:r>
              <a:rPr lang="en-US" sz="2600" b="1" dirty="0" err="1">
                <a:solidFill>
                  <a:srgbClr val="002060"/>
                </a:solidFill>
              </a:rPr>
              <a:t>gian</a:t>
            </a:r>
            <a:r>
              <a:rPr lang="en-US" sz="2600" b="1" dirty="0">
                <a:solidFill>
                  <a:srgbClr val="002060"/>
                </a:solidFill>
              </a:rPr>
              <a:t> </a:t>
            </a:r>
            <a:r>
              <a:rPr lang="en-US" sz="2600" b="1" dirty="0" err="1">
                <a:solidFill>
                  <a:srgbClr val="002060"/>
                </a:solidFill>
              </a:rPr>
              <a:t>hoạt</a:t>
            </a:r>
            <a:r>
              <a:rPr lang="en-US" sz="2600" b="1" dirty="0">
                <a:solidFill>
                  <a:srgbClr val="002060"/>
                </a:solidFill>
              </a:rPr>
              <a:t> </a:t>
            </a:r>
            <a:r>
              <a:rPr lang="en-US" sz="2600" b="1" dirty="0" err="1">
                <a:solidFill>
                  <a:srgbClr val="002060"/>
                </a:solidFill>
              </a:rPr>
              <a:t>động</a:t>
            </a:r>
            <a:r>
              <a:rPr lang="en-US" sz="2600" b="1">
                <a:solidFill>
                  <a:srgbClr val="002060"/>
                </a:solidFill>
              </a:rPr>
              <a:t>: 5 </a:t>
            </a:r>
            <a:r>
              <a:rPr lang="en-US" sz="2600" b="1" dirty="0" err="1">
                <a:solidFill>
                  <a:srgbClr val="002060"/>
                </a:solidFill>
              </a:rPr>
              <a:t>phút</a:t>
            </a:r>
            <a:endParaRPr lang="en-US" sz="2600" b="1" dirty="0">
              <a:solidFill>
                <a:srgbClr val="002060"/>
              </a:solidFill>
            </a:endParaRPr>
          </a:p>
          <a:p>
            <a:pPr>
              <a:lnSpc>
                <a:spcPct val="150000"/>
              </a:lnSpc>
            </a:pPr>
            <a:r>
              <a:rPr lang="en-US" sz="2600" b="1" dirty="0">
                <a:solidFill>
                  <a:srgbClr val="002060"/>
                </a:solidFill>
              </a:rPr>
              <a:t>- </a:t>
            </a:r>
            <a:r>
              <a:rPr lang="en-US" sz="2600" b="1" dirty="0" err="1">
                <a:solidFill>
                  <a:srgbClr val="002060"/>
                </a:solidFill>
              </a:rPr>
              <a:t>Nhóm</a:t>
            </a:r>
            <a:r>
              <a:rPr lang="en-US" sz="2600" b="1" dirty="0">
                <a:solidFill>
                  <a:srgbClr val="002060"/>
                </a:solidFill>
              </a:rPr>
              <a:t> </a:t>
            </a:r>
            <a:r>
              <a:rPr lang="en-US" sz="2600" b="1" dirty="0" err="1">
                <a:solidFill>
                  <a:srgbClr val="002060"/>
                </a:solidFill>
              </a:rPr>
              <a:t>trưởng</a:t>
            </a:r>
            <a:r>
              <a:rPr lang="en-US" sz="2600" b="1" dirty="0">
                <a:solidFill>
                  <a:srgbClr val="002060"/>
                </a:solidFill>
              </a:rPr>
              <a:t> </a:t>
            </a:r>
            <a:r>
              <a:rPr lang="en-US" sz="2600" b="1" dirty="0" err="1">
                <a:solidFill>
                  <a:srgbClr val="002060"/>
                </a:solidFill>
              </a:rPr>
              <a:t>phân</a:t>
            </a:r>
            <a:r>
              <a:rPr lang="en-US" sz="2600" b="1" dirty="0">
                <a:solidFill>
                  <a:srgbClr val="002060"/>
                </a:solidFill>
              </a:rPr>
              <a:t> </a:t>
            </a:r>
            <a:r>
              <a:rPr lang="en-US" sz="2600" b="1" dirty="0" err="1">
                <a:solidFill>
                  <a:srgbClr val="002060"/>
                </a:solidFill>
              </a:rPr>
              <a:t>công</a:t>
            </a:r>
            <a:r>
              <a:rPr lang="en-US" sz="2600" b="1" dirty="0">
                <a:solidFill>
                  <a:srgbClr val="002060"/>
                </a:solidFill>
              </a:rPr>
              <a:t> </a:t>
            </a:r>
            <a:r>
              <a:rPr lang="en-US" sz="2600" b="1" dirty="0" err="1">
                <a:solidFill>
                  <a:srgbClr val="002060"/>
                </a:solidFill>
              </a:rPr>
              <a:t>công</a:t>
            </a:r>
            <a:r>
              <a:rPr lang="en-US" sz="2600" b="1" dirty="0">
                <a:solidFill>
                  <a:srgbClr val="002060"/>
                </a:solidFill>
              </a:rPr>
              <a:t> </a:t>
            </a:r>
            <a:r>
              <a:rPr lang="en-US" sz="2600" b="1" dirty="0" err="1">
                <a:solidFill>
                  <a:srgbClr val="002060"/>
                </a:solidFill>
              </a:rPr>
              <a:t>việc</a:t>
            </a:r>
            <a:r>
              <a:rPr lang="en-US" sz="2600" b="1" dirty="0">
                <a:solidFill>
                  <a:srgbClr val="002060"/>
                </a:solidFill>
              </a:rPr>
              <a:t> </a:t>
            </a:r>
            <a:r>
              <a:rPr lang="en-US" sz="2600" b="1" dirty="0" err="1">
                <a:solidFill>
                  <a:srgbClr val="002060"/>
                </a:solidFill>
              </a:rPr>
              <a:t>cho</a:t>
            </a:r>
            <a:r>
              <a:rPr lang="en-US" sz="2600" b="1" dirty="0">
                <a:solidFill>
                  <a:srgbClr val="002060"/>
                </a:solidFill>
              </a:rPr>
              <a:t> </a:t>
            </a:r>
            <a:r>
              <a:rPr lang="en-US" sz="2600" b="1" dirty="0" err="1">
                <a:solidFill>
                  <a:srgbClr val="002060"/>
                </a:solidFill>
              </a:rPr>
              <a:t>các</a:t>
            </a:r>
            <a:r>
              <a:rPr lang="en-US" sz="2600" b="1" dirty="0">
                <a:solidFill>
                  <a:srgbClr val="002060"/>
                </a:solidFill>
              </a:rPr>
              <a:t> </a:t>
            </a:r>
            <a:r>
              <a:rPr lang="en-US" sz="2600" b="1" err="1">
                <a:solidFill>
                  <a:srgbClr val="002060"/>
                </a:solidFill>
              </a:rPr>
              <a:t>thành</a:t>
            </a:r>
            <a:r>
              <a:rPr lang="en-US" sz="2600" b="1">
                <a:solidFill>
                  <a:srgbClr val="002060"/>
                </a:solidFill>
              </a:rPr>
              <a:t> viên.</a:t>
            </a:r>
            <a:endParaRPr lang="en-US" sz="2600" b="1" dirty="0">
              <a:solidFill>
                <a:srgbClr val="002060"/>
              </a:solidFill>
            </a:endParaRPr>
          </a:p>
          <a:p>
            <a:pPr>
              <a:lnSpc>
                <a:spcPct val="150000"/>
              </a:lnSpc>
            </a:pPr>
            <a:r>
              <a:rPr lang="en-US" sz="2600" b="1" dirty="0">
                <a:solidFill>
                  <a:srgbClr val="002060"/>
                </a:solidFill>
              </a:rPr>
              <a:t>- </a:t>
            </a:r>
            <a:r>
              <a:rPr lang="en-US" sz="2600" b="1" dirty="0" err="1">
                <a:solidFill>
                  <a:srgbClr val="002060"/>
                </a:solidFill>
              </a:rPr>
              <a:t>Mỗi</a:t>
            </a:r>
            <a:r>
              <a:rPr lang="en-US" sz="2600" b="1" dirty="0">
                <a:solidFill>
                  <a:srgbClr val="002060"/>
                </a:solidFill>
              </a:rPr>
              <a:t> </a:t>
            </a:r>
            <a:r>
              <a:rPr lang="en-US" sz="2600" b="1" dirty="0" err="1">
                <a:solidFill>
                  <a:srgbClr val="002060"/>
                </a:solidFill>
              </a:rPr>
              <a:t>câu</a:t>
            </a:r>
            <a:r>
              <a:rPr lang="en-US" sz="2600" b="1" dirty="0">
                <a:solidFill>
                  <a:srgbClr val="002060"/>
                </a:solidFill>
              </a:rPr>
              <a:t> </a:t>
            </a:r>
            <a:r>
              <a:rPr lang="en-US" sz="2600" b="1" dirty="0" err="1">
                <a:solidFill>
                  <a:srgbClr val="002060"/>
                </a:solidFill>
              </a:rPr>
              <a:t>trả</a:t>
            </a:r>
            <a:r>
              <a:rPr lang="en-US" sz="2600" b="1" dirty="0">
                <a:solidFill>
                  <a:srgbClr val="002060"/>
                </a:solidFill>
              </a:rPr>
              <a:t> </a:t>
            </a:r>
            <a:r>
              <a:rPr lang="en-US" sz="2600" b="1" dirty="0" err="1">
                <a:solidFill>
                  <a:srgbClr val="002060"/>
                </a:solidFill>
              </a:rPr>
              <a:t>lời</a:t>
            </a:r>
            <a:r>
              <a:rPr lang="en-US" sz="2600" b="1" dirty="0">
                <a:solidFill>
                  <a:srgbClr val="002060"/>
                </a:solidFill>
              </a:rPr>
              <a:t> </a:t>
            </a:r>
            <a:r>
              <a:rPr lang="en-US" sz="2600" b="1" dirty="0" err="1">
                <a:solidFill>
                  <a:srgbClr val="002060"/>
                </a:solidFill>
              </a:rPr>
              <a:t>đúng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1 </a:t>
            </a:r>
            <a:r>
              <a:rPr lang="en-US" sz="2600" b="1" dirty="0" err="1">
                <a:solidFill>
                  <a:srgbClr val="002060"/>
                </a:solidFill>
              </a:rPr>
              <a:t>điểm</a:t>
            </a:r>
            <a:endParaRPr lang="en-US" sz="2600" b="1" dirty="0">
              <a:solidFill>
                <a:srgbClr val="002060"/>
              </a:solidFill>
            </a:endParaRPr>
          </a:p>
          <a:p>
            <a:pPr>
              <a:lnSpc>
                <a:spcPct val="150000"/>
              </a:lnSpc>
            </a:pPr>
            <a:r>
              <a:rPr lang="en-US" sz="2600" b="1" dirty="0">
                <a:solidFill>
                  <a:srgbClr val="002060"/>
                </a:solidFill>
              </a:rPr>
              <a:t>- </a:t>
            </a:r>
            <a:r>
              <a:rPr lang="en-US" sz="2600" b="1" dirty="0" err="1">
                <a:solidFill>
                  <a:srgbClr val="002060"/>
                </a:solidFill>
              </a:rPr>
              <a:t>Thư</a:t>
            </a:r>
            <a:r>
              <a:rPr lang="en-US" sz="2600" b="1" dirty="0">
                <a:solidFill>
                  <a:srgbClr val="002060"/>
                </a:solidFill>
              </a:rPr>
              <a:t> </a:t>
            </a:r>
            <a:r>
              <a:rPr lang="en-US" sz="2600" b="1" dirty="0" err="1">
                <a:solidFill>
                  <a:srgbClr val="002060"/>
                </a:solidFill>
              </a:rPr>
              <a:t>kí</a:t>
            </a:r>
            <a:r>
              <a:rPr lang="en-US" sz="2600" b="1" dirty="0">
                <a:solidFill>
                  <a:srgbClr val="002060"/>
                </a:solidFill>
              </a:rPr>
              <a:t> </a:t>
            </a:r>
            <a:r>
              <a:rPr lang="en-US" sz="2600" b="1" dirty="0" err="1">
                <a:solidFill>
                  <a:srgbClr val="002060"/>
                </a:solidFill>
              </a:rPr>
              <a:t>nhóm</a:t>
            </a:r>
            <a:r>
              <a:rPr lang="en-US" sz="2600" b="1" dirty="0">
                <a:solidFill>
                  <a:srgbClr val="002060"/>
                </a:solidFill>
              </a:rPr>
              <a:t> </a:t>
            </a:r>
            <a:r>
              <a:rPr lang="en-US" sz="2600" b="1" dirty="0" err="1">
                <a:solidFill>
                  <a:srgbClr val="002060"/>
                </a:solidFill>
              </a:rPr>
              <a:t>tổng</a:t>
            </a:r>
            <a:r>
              <a:rPr lang="en-US" sz="2600" b="1" dirty="0">
                <a:solidFill>
                  <a:srgbClr val="002060"/>
                </a:solidFill>
              </a:rPr>
              <a:t> </a:t>
            </a:r>
            <a:r>
              <a:rPr lang="en-US" sz="2600" b="1" dirty="0" err="1">
                <a:solidFill>
                  <a:srgbClr val="002060"/>
                </a:solidFill>
              </a:rPr>
              <a:t>hợp</a:t>
            </a:r>
            <a:r>
              <a:rPr lang="en-US" sz="2600" b="1" dirty="0">
                <a:solidFill>
                  <a:srgbClr val="002060"/>
                </a:solidFill>
              </a:rPr>
              <a:t> </a:t>
            </a:r>
            <a:r>
              <a:rPr lang="en-US" sz="2600" b="1" dirty="0" err="1">
                <a:solidFill>
                  <a:srgbClr val="002060"/>
                </a:solidFill>
              </a:rPr>
              <a:t>kết</a:t>
            </a:r>
            <a:r>
              <a:rPr lang="en-US" sz="2600" b="1" dirty="0">
                <a:solidFill>
                  <a:srgbClr val="002060"/>
                </a:solidFill>
              </a:rPr>
              <a:t> </a:t>
            </a:r>
            <a:r>
              <a:rPr lang="en-US" sz="2600" b="1" dirty="0" err="1">
                <a:solidFill>
                  <a:srgbClr val="002060"/>
                </a:solidFill>
              </a:rPr>
              <a:t>quả</a:t>
            </a:r>
            <a:r>
              <a:rPr lang="en-US" sz="2600" b="1" dirty="0">
                <a:solidFill>
                  <a:srgbClr val="002060"/>
                </a:solidFill>
              </a:rPr>
              <a:t> </a:t>
            </a:r>
            <a:r>
              <a:rPr lang="en-US" sz="2600" b="1" dirty="0" err="1">
                <a:solidFill>
                  <a:srgbClr val="002060"/>
                </a:solidFill>
              </a:rPr>
              <a:t>và</a:t>
            </a:r>
            <a:r>
              <a:rPr lang="en-US" sz="2600" b="1" dirty="0">
                <a:solidFill>
                  <a:srgbClr val="002060"/>
                </a:solidFill>
              </a:rPr>
              <a:t> </a:t>
            </a:r>
            <a:r>
              <a:rPr lang="en-US" sz="2600" b="1" dirty="0" err="1">
                <a:solidFill>
                  <a:srgbClr val="002060"/>
                </a:solidFill>
              </a:rPr>
              <a:t>điền</a:t>
            </a:r>
            <a:r>
              <a:rPr lang="en-US" sz="2600" b="1" dirty="0">
                <a:solidFill>
                  <a:srgbClr val="002060"/>
                </a:solidFill>
              </a:rPr>
              <a:t> </a:t>
            </a:r>
            <a:r>
              <a:rPr lang="en-US" sz="2600" b="1" dirty="0" err="1">
                <a:solidFill>
                  <a:srgbClr val="002060"/>
                </a:solidFill>
              </a:rPr>
              <a:t>vào</a:t>
            </a:r>
            <a:r>
              <a:rPr lang="en-US" sz="2600" b="1" dirty="0">
                <a:solidFill>
                  <a:srgbClr val="002060"/>
                </a:solidFill>
              </a:rPr>
              <a:t> </a:t>
            </a:r>
            <a:r>
              <a:rPr lang="en-US" sz="2600" b="1" dirty="0" err="1">
                <a:solidFill>
                  <a:srgbClr val="002060"/>
                </a:solidFill>
              </a:rPr>
              <a:t>phiếu</a:t>
            </a:r>
            <a:r>
              <a:rPr lang="en-US" sz="2600" b="1" dirty="0">
                <a:solidFill>
                  <a:srgbClr val="002060"/>
                </a:solidFill>
              </a:rPr>
              <a:t> </a:t>
            </a:r>
            <a:r>
              <a:rPr lang="en-US" sz="2600" b="1" dirty="0" err="1">
                <a:solidFill>
                  <a:srgbClr val="002060"/>
                </a:solidFill>
              </a:rPr>
              <a:t>báo</a:t>
            </a:r>
            <a:r>
              <a:rPr lang="en-US" sz="2600" b="1" dirty="0">
                <a:solidFill>
                  <a:srgbClr val="002060"/>
                </a:solidFill>
              </a:rPr>
              <a:t> </a:t>
            </a:r>
            <a:r>
              <a:rPr lang="en-US" sz="2600" b="1" dirty="0" err="1">
                <a:solidFill>
                  <a:srgbClr val="002060"/>
                </a:solidFill>
              </a:rPr>
              <a:t>cáo</a:t>
            </a:r>
            <a:r>
              <a:rPr lang="en-US" sz="2600" b="1" dirty="0">
                <a:solidFill>
                  <a:srgbClr val="002060"/>
                </a:solidFill>
              </a:rPr>
              <a:t> </a:t>
            </a:r>
            <a:r>
              <a:rPr lang="en-US" sz="2600" b="1" dirty="0" err="1">
                <a:solidFill>
                  <a:srgbClr val="002060"/>
                </a:solidFill>
              </a:rPr>
              <a:t>kết</a:t>
            </a:r>
            <a:r>
              <a:rPr lang="en-US" sz="2600" b="1" dirty="0">
                <a:solidFill>
                  <a:srgbClr val="002060"/>
                </a:solidFill>
              </a:rPr>
              <a:t> </a:t>
            </a:r>
            <a:r>
              <a:rPr lang="en-US" sz="2600" b="1" dirty="0" err="1">
                <a:solidFill>
                  <a:srgbClr val="002060"/>
                </a:solidFill>
              </a:rPr>
              <a:t>quả</a:t>
            </a:r>
            <a:r>
              <a:rPr lang="en-US" sz="2600" b="1" dirty="0">
                <a:solidFill>
                  <a:srgbClr val="002060"/>
                </a:solidFill>
              </a:rPr>
              <a:t>. </a:t>
            </a:r>
          </a:p>
          <a:p>
            <a:pPr>
              <a:lnSpc>
                <a:spcPct val="150000"/>
              </a:lnSpc>
            </a:pPr>
            <a:r>
              <a:rPr lang="en-US" sz="2600" b="1" dirty="0">
                <a:solidFill>
                  <a:srgbClr val="002060"/>
                </a:solidFill>
              </a:rPr>
              <a:t>- </a:t>
            </a:r>
            <a:r>
              <a:rPr lang="en-US" sz="2600" b="1" dirty="0" err="1">
                <a:solidFill>
                  <a:srgbClr val="002060"/>
                </a:solidFill>
              </a:rPr>
              <a:t>Nhóm</a:t>
            </a:r>
            <a:r>
              <a:rPr lang="en-US" sz="2600" b="1" dirty="0">
                <a:solidFill>
                  <a:srgbClr val="002060"/>
                </a:solidFill>
              </a:rPr>
              <a:t> </a:t>
            </a:r>
            <a:r>
              <a:rPr lang="en-US" sz="2600" b="1" dirty="0" err="1">
                <a:solidFill>
                  <a:srgbClr val="002060"/>
                </a:solidFill>
              </a:rPr>
              <a:t>nào</a:t>
            </a:r>
            <a:r>
              <a:rPr lang="en-US" sz="2600" b="1" dirty="0">
                <a:solidFill>
                  <a:srgbClr val="002060"/>
                </a:solidFill>
              </a:rPr>
              <a:t> </a:t>
            </a:r>
            <a:r>
              <a:rPr lang="en-US" sz="2600" b="1" dirty="0" err="1">
                <a:solidFill>
                  <a:srgbClr val="002060"/>
                </a:solidFill>
              </a:rPr>
              <a:t>trả</a:t>
            </a:r>
            <a:r>
              <a:rPr lang="en-US" sz="2600" b="1" dirty="0">
                <a:solidFill>
                  <a:srgbClr val="002060"/>
                </a:solidFill>
              </a:rPr>
              <a:t> </a:t>
            </a:r>
            <a:r>
              <a:rPr lang="en-US" sz="2600" b="1" dirty="0" err="1">
                <a:solidFill>
                  <a:srgbClr val="002060"/>
                </a:solidFill>
              </a:rPr>
              <a:t>lời</a:t>
            </a:r>
            <a:r>
              <a:rPr lang="en-US" sz="2600" b="1" dirty="0">
                <a:solidFill>
                  <a:srgbClr val="002060"/>
                </a:solidFill>
              </a:rPr>
              <a:t> </a:t>
            </a:r>
            <a:r>
              <a:rPr lang="en-US" sz="2600" b="1" dirty="0" err="1">
                <a:solidFill>
                  <a:srgbClr val="002060"/>
                </a:solidFill>
              </a:rPr>
              <a:t>nhanh</a:t>
            </a:r>
            <a:r>
              <a:rPr lang="en-US" sz="2600" b="1" dirty="0">
                <a:solidFill>
                  <a:srgbClr val="002060"/>
                </a:solidFill>
              </a:rPr>
              <a:t> </a:t>
            </a:r>
            <a:r>
              <a:rPr lang="en-US" sz="2600" b="1" dirty="0" err="1">
                <a:solidFill>
                  <a:srgbClr val="002060"/>
                </a:solidFill>
              </a:rPr>
              <a:t>nhất</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cộng</a:t>
            </a:r>
            <a:r>
              <a:rPr lang="en-US" sz="2600" b="1" dirty="0">
                <a:solidFill>
                  <a:srgbClr val="002060"/>
                </a:solidFill>
              </a:rPr>
              <a:t> 1 </a:t>
            </a:r>
            <a:r>
              <a:rPr lang="en-US" sz="2600" b="1" dirty="0" err="1">
                <a:solidFill>
                  <a:srgbClr val="002060"/>
                </a:solidFill>
              </a:rPr>
              <a:t>điểm</a:t>
            </a:r>
            <a:endParaRPr lang="en-US" sz="2600" b="1" dirty="0">
              <a:solidFill>
                <a:srgbClr val="002060"/>
              </a:solidFill>
            </a:endParaRPr>
          </a:p>
          <a:p>
            <a:pPr algn="ctr"/>
            <a:endParaRPr lang="en-US" sz="2600" b="1" dirty="0">
              <a:solidFill>
                <a:srgbClr val="FF0000"/>
              </a:solidFill>
            </a:endParaRPr>
          </a:p>
        </p:txBody>
      </p:sp>
      <p:pic>
        <p:nvPicPr>
          <p:cNvPr id="5" name="Picture 4">
            <a:extLst>
              <a:ext uri="{FF2B5EF4-FFF2-40B4-BE49-F238E27FC236}">
                <a16:creationId xmlns:a16="http://schemas.microsoft.com/office/drawing/2014/main" id="{4518F7EF-3C61-41CC-918F-66AC97C5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857" y="1268705"/>
            <a:ext cx="2606543" cy="2029201"/>
          </a:xfrm>
          <a:prstGeom prst="rect">
            <a:avLst/>
          </a:prstGeom>
          <a:ln>
            <a:noFill/>
          </a:ln>
          <a:effectLst>
            <a:softEdge rad="112500"/>
          </a:effectLst>
        </p:spPr>
      </p:pic>
      <p:pic>
        <p:nvPicPr>
          <p:cNvPr id="6" name="5 phút đếm ngược nhạc vui vẻ hào hứng cho hoạt động nhóm">
            <a:hlinkClick r:id="" action="ppaction://media"/>
            <a:extLst>
              <a:ext uri="{FF2B5EF4-FFF2-40B4-BE49-F238E27FC236}">
                <a16:creationId xmlns:a16="http://schemas.microsoft.com/office/drawing/2014/main" id="{70A08D87-E91F-434B-94B7-6BB067DDE6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30253" y="4767278"/>
            <a:ext cx="3333147" cy="1874895"/>
          </a:xfrm>
          <a:prstGeom prst="rect">
            <a:avLst/>
          </a:prstGeom>
        </p:spPr>
      </p:pic>
      <p:sp>
        <p:nvSpPr>
          <p:cNvPr id="7" name="Title 2">
            <a:extLst>
              <a:ext uri="{FF2B5EF4-FFF2-40B4-BE49-F238E27FC236}">
                <a16:creationId xmlns:a16="http://schemas.microsoft.com/office/drawing/2014/main" id="{7F6EF044-916B-4FA9-93DB-C4D2C3918113}"/>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37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13">
                <a:extLst>
                  <a:ext uri="{FF2B5EF4-FFF2-40B4-BE49-F238E27FC236}">
                    <a16:creationId xmlns:a16="http://schemas.microsoft.com/office/drawing/2014/main" id="{94F5D380-A4F4-44AC-AEBD-5BFF7C299D1D}"/>
                  </a:ext>
                </a:extLst>
              </p:cNvPr>
              <p:cNvGraphicFramePr>
                <a:graphicFrameLocks noGrp="1"/>
              </p:cNvGraphicFramePr>
              <p:nvPr>
                <p:extLst>
                  <p:ext uri="{D42A27DB-BD31-4B8C-83A1-F6EECF244321}">
                    <p14:modId xmlns:p14="http://schemas.microsoft.com/office/powerpoint/2010/main" val="3022879962"/>
                  </p:ext>
                </p:extLst>
              </p:nvPr>
            </p:nvGraphicFramePr>
            <p:xfrm>
              <a:off x="1714500" y="1975806"/>
              <a:ext cx="7943850" cy="4249455"/>
            </p:xfrm>
            <a:graphic>
              <a:graphicData uri="http://schemas.openxmlformats.org/drawingml/2006/table">
                <a:tbl>
                  <a:tblPr firstRow="1" bandRow="1">
                    <a:tableStyleId>{5C22544A-7EE6-4342-B048-85BDC9FD1C3A}</a:tableStyleId>
                  </a:tblPr>
                  <a:tblGrid>
                    <a:gridCol w="1123950">
                      <a:extLst>
                        <a:ext uri="{9D8B030D-6E8A-4147-A177-3AD203B41FA5}">
                          <a16:colId xmlns:a16="http://schemas.microsoft.com/office/drawing/2014/main" val="312641049"/>
                        </a:ext>
                      </a:extLst>
                    </a:gridCol>
                    <a:gridCol w="6819900">
                      <a:extLst>
                        <a:ext uri="{9D8B030D-6E8A-4147-A177-3AD203B41FA5}">
                          <a16:colId xmlns:a16="http://schemas.microsoft.com/office/drawing/2014/main" val="1276871610"/>
                        </a:ext>
                      </a:extLst>
                    </a:gridCol>
                  </a:tblGrid>
                  <a:tr h="561375">
                    <a:tc>
                      <a:txBody>
                        <a:bodyPr/>
                        <a:lstStyle/>
                        <a:p>
                          <a:pPr algn="ctr">
                            <a:lnSpc>
                              <a:spcPct val="100000"/>
                            </a:lnSpc>
                          </a:pPr>
                          <a:r>
                            <a:rPr lang="en-US" sz="2500" b="1"/>
                            <a:t>Câu</a:t>
                          </a:r>
                          <a:endParaRPr lang="en-US" sz="2500" b="1" dirty="0"/>
                        </a:p>
                      </a:txBody>
                      <a:tcPr/>
                    </a:tc>
                    <a:tc>
                      <a:txBody>
                        <a:bodyPr/>
                        <a:lstStyle/>
                        <a:p>
                          <a:pPr algn="ctr">
                            <a:lnSpc>
                              <a:spcPct val="100000"/>
                            </a:lnSpc>
                          </a:pPr>
                          <a:r>
                            <a:rPr lang="en-US" sz="2500" b="1" dirty="0" err="1"/>
                            <a:t>Kết</a:t>
                          </a:r>
                          <a:r>
                            <a:rPr lang="en-US" sz="2500" b="1" dirty="0"/>
                            <a:t> </a:t>
                          </a:r>
                          <a:r>
                            <a:rPr lang="en-US" sz="2500" b="1" dirty="0" err="1"/>
                            <a:t>quả</a:t>
                          </a:r>
                          <a:endParaRPr lang="en-US" sz="2500" b="1" dirty="0"/>
                        </a:p>
                      </a:txBody>
                      <a:tcPr/>
                    </a:tc>
                    <a:extLst>
                      <a:ext uri="{0D108BD9-81ED-4DB2-BD59-A6C34878D82A}">
                        <a16:rowId xmlns:a16="http://schemas.microsoft.com/office/drawing/2014/main" val="304258700"/>
                      </a:ext>
                    </a:extLst>
                  </a:tr>
                  <a:tr h="408818">
                    <a:tc>
                      <a:txBody>
                        <a:bodyPr/>
                        <a:lstStyle/>
                        <a:p>
                          <a:pPr>
                            <a:lnSpc>
                              <a:spcPct val="100000"/>
                            </a:lnSpc>
                          </a:pPr>
                          <a:r>
                            <a:rPr lang="en-US" sz="2500" b="1" dirty="0">
                              <a:solidFill>
                                <a:schemeClr val="tx1"/>
                              </a:solidFill>
                            </a:rPr>
                            <a:t>1</a:t>
                          </a:r>
                        </a:p>
                      </a:txBody>
                      <a:tcPr/>
                    </a:tc>
                    <a:tc>
                      <a:txBody>
                        <a:bodyPr/>
                        <a:lstStyle/>
                        <a:p>
                          <a:pPr marL="457200" indent="-457200">
                            <a:lnSpc>
                              <a:spcPct val="100000"/>
                            </a:lnSpc>
                            <a:buAutoNum type="alphaLcParenR"/>
                          </a:pPr>
                          <a:r>
                            <a:rPr lang="en-US" sz="2500" b="1"/>
                            <a:t>Thủy ngân đang ở thể rắn</a:t>
                          </a:r>
                        </a:p>
                        <a:p>
                          <a:pPr marL="457200" indent="-457200">
                            <a:lnSpc>
                              <a:spcPct val="100000"/>
                            </a:lnSpc>
                            <a:buAutoNum type="alphaLcParenR"/>
                          </a:pPr>
                          <a:r>
                            <a:rPr lang="en-US" sz="2500" b="1"/>
                            <a:t>Tăng thêm </a:t>
                          </a:r>
                          <a14:m>
                            <m:oMath xmlns:m="http://schemas.openxmlformats.org/officeDocument/2006/math">
                              <m:r>
                                <a:rPr lang="en-US" sz="2500" b="1" i="1" smtClean="0">
                                  <a:latin typeface="Cambria Math" panose="02040503050406030204" pitchFamily="18" charset="0"/>
                                </a:rPr>
                                <m:t>𝟒𝟎𝟕</m:t>
                              </m:r>
                              <m:r>
                                <a:rPr lang="en-US" sz="2500" b="1" i="1" smtClean="0">
                                  <a:latin typeface="Cambria Math" panose="02040503050406030204" pitchFamily="18" charset="0"/>
                                </a:rPr>
                                <m:t>,</m:t>
                              </m:r>
                              <m:r>
                                <a:rPr lang="en-US" sz="2500" b="1" i="1" smtClean="0">
                                  <a:latin typeface="Cambria Math" panose="02040503050406030204" pitchFamily="18" charset="0"/>
                                </a:rPr>
                                <m:t>𝟗𝟑</m:t>
                              </m:r>
                              <m:r>
                                <a:rPr lang="en-US" sz="2500" b="1" i="1" smtClean="0">
                                  <a:latin typeface="Cambria Math" panose="02040503050406030204" pitchFamily="18" charset="0"/>
                                </a:rPr>
                                <m:t>°</m:t>
                              </m:r>
                              <m:r>
                                <a:rPr lang="en-US" sz="2500" b="1" i="1" smtClean="0">
                                  <a:latin typeface="Cambria Math" panose="02040503050406030204" pitchFamily="18" charset="0"/>
                                </a:rPr>
                                <m:t>𝑪</m:t>
                              </m:r>
                            </m:oMath>
                          </a14:m>
                          <a:r>
                            <a:rPr lang="en-US" sz="2500" b="1" dirty="0"/>
                            <a:t>.</a:t>
                          </a:r>
                        </a:p>
                      </a:txBody>
                      <a:tcPr/>
                    </a:tc>
                    <a:extLst>
                      <a:ext uri="{0D108BD9-81ED-4DB2-BD59-A6C34878D82A}">
                        <a16:rowId xmlns:a16="http://schemas.microsoft.com/office/drawing/2014/main" val="573166183"/>
                      </a:ext>
                    </a:extLst>
                  </a:tr>
                  <a:tr h="408818">
                    <a:tc>
                      <a:txBody>
                        <a:bodyPr/>
                        <a:lstStyle/>
                        <a:p>
                          <a:pPr>
                            <a:lnSpc>
                              <a:spcPct val="100000"/>
                            </a:lnSpc>
                          </a:pPr>
                          <a:r>
                            <a:rPr lang="en-US" sz="2500" b="1" dirty="0">
                              <a:solidFill>
                                <a:schemeClr val="tx1"/>
                              </a:solidFill>
                            </a:rPr>
                            <a:t>2</a:t>
                          </a:r>
                        </a:p>
                      </a:txBody>
                      <a:tcPr/>
                    </a:tc>
                    <a:tc>
                      <a:txBody>
                        <a:bodyPr/>
                        <a:lstStyle/>
                        <a:p>
                          <a:pPr>
                            <a:lnSpc>
                              <a:spcPct val="100000"/>
                            </a:lnSpc>
                          </a:pPr>
                          <a14:m>
                            <m:oMath xmlns:m="http://schemas.openxmlformats.org/officeDocument/2006/math">
                              <m:r>
                                <a:rPr lang="en-US" sz="2500" b="1" i="1" smtClean="0">
                                  <a:latin typeface="Cambria Math" panose="02040503050406030204" pitchFamily="18" charset="0"/>
                                </a:rPr>
                                <m:t>𝟏𝟔</m:t>
                              </m:r>
                              <m:r>
                                <a:rPr lang="en-US" sz="2500" b="1" i="1" smtClean="0">
                                  <a:latin typeface="Cambria Math" panose="02040503050406030204" pitchFamily="18" charset="0"/>
                                </a:rPr>
                                <m:t>,</m:t>
                              </m:r>
                              <m:r>
                                <a:rPr lang="en-US" sz="2500" b="1" i="1" smtClean="0">
                                  <a:latin typeface="Cambria Math" panose="02040503050406030204" pitchFamily="18" charset="0"/>
                                </a:rPr>
                                <m:t>𝟏𝟔𝟓𝟔</m:t>
                              </m:r>
                            </m:oMath>
                          </a14:m>
                          <a:r>
                            <a:rPr lang="en-US" sz="2500" b="1" dirty="0"/>
                            <a:t> </a:t>
                          </a:r>
                          <a:r>
                            <a:rPr lang="en-US" sz="2500" b="1"/>
                            <a:t>triệu</a:t>
                          </a:r>
                          <a:r>
                            <a:rPr lang="en-US" sz="2500" b="1" baseline="0"/>
                            <a:t> tấn gỗ</a:t>
                          </a:r>
                          <a:endParaRPr lang="en-US" sz="2500" b="1" dirty="0"/>
                        </a:p>
                      </a:txBody>
                      <a:tcPr/>
                    </a:tc>
                    <a:extLst>
                      <a:ext uri="{0D108BD9-81ED-4DB2-BD59-A6C34878D82A}">
                        <a16:rowId xmlns:a16="http://schemas.microsoft.com/office/drawing/2014/main" val="1636001987"/>
                      </a:ext>
                    </a:extLst>
                  </a:tr>
                  <a:tr h="408818">
                    <a:tc>
                      <a:txBody>
                        <a:bodyPr/>
                        <a:lstStyle/>
                        <a:p>
                          <a:pPr>
                            <a:lnSpc>
                              <a:spcPct val="100000"/>
                            </a:lnSpc>
                          </a:pPr>
                          <a:r>
                            <a:rPr lang="en-US" sz="2500" b="1" dirty="0">
                              <a:solidFill>
                                <a:schemeClr val="tx1"/>
                              </a:solidFill>
                            </a:rPr>
                            <a:t>3</a:t>
                          </a:r>
                        </a:p>
                      </a:txBody>
                      <a:tcPr/>
                    </a:tc>
                    <a:tc>
                      <a:txBody>
                        <a:bodyPr/>
                        <a:lstStyle/>
                        <a:p>
                          <a:pPr>
                            <a:lnSpc>
                              <a:spcPct val="100000"/>
                            </a:lnSpc>
                          </a:pPr>
                          <a14:m>
                            <m:oMath xmlns:m="http://schemas.openxmlformats.org/officeDocument/2006/math">
                              <m:r>
                                <a:rPr lang="en-US" sz="2500" b="1" i="1" smtClean="0">
                                  <a:latin typeface="Cambria Math" panose="02040503050406030204" pitchFamily="18" charset="0"/>
                                </a:rPr>
                                <m:t>𝟑𝟒</m:t>
                              </m:r>
                              <m:r>
                                <a:rPr lang="en-US" sz="2500" b="1" i="1" smtClean="0">
                                  <a:latin typeface="Cambria Math" panose="02040503050406030204" pitchFamily="18" charset="0"/>
                                </a:rPr>
                                <m:t>,</m:t>
                              </m:r>
                              <m:r>
                                <a:rPr lang="en-US" sz="2500" b="1" i="1" smtClean="0">
                                  <a:latin typeface="Cambria Math" panose="02040503050406030204" pitchFamily="18" charset="0"/>
                                </a:rPr>
                                <m:t>𝟔</m:t>
                              </m:r>
                            </m:oMath>
                          </a14:m>
                          <a:r>
                            <a:rPr lang="en-US" sz="2500" b="1" dirty="0"/>
                            <a:t> </a:t>
                          </a:r>
                        </a:p>
                      </a:txBody>
                      <a:tcPr/>
                    </a:tc>
                    <a:extLst>
                      <a:ext uri="{0D108BD9-81ED-4DB2-BD59-A6C34878D82A}">
                        <a16:rowId xmlns:a16="http://schemas.microsoft.com/office/drawing/2014/main" val="1943691825"/>
                      </a:ext>
                    </a:extLst>
                  </a:tr>
                  <a:tr h="450277">
                    <a:tc>
                      <a:txBody>
                        <a:bodyPr/>
                        <a:lstStyle/>
                        <a:p>
                          <a:pPr>
                            <a:lnSpc>
                              <a:spcPct val="100000"/>
                            </a:lnSpc>
                          </a:pPr>
                          <a:r>
                            <a:rPr lang="en-US" sz="2500" b="1" dirty="0">
                              <a:solidFill>
                                <a:schemeClr val="tx1"/>
                              </a:solidFill>
                            </a:rPr>
                            <a:t>4</a:t>
                          </a:r>
                        </a:p>
                      </a:txBody>
                      <a:tcPr/>
                    </a:tc>
                    <a:tc>
                      <a:txBody>
                        <a:bodyPr/>
                        <a:lstStyle/>
                        <a:p>
                          <a:pPr>
                            <a:lnSpc>
                              <a:spcPct val="100000"/>
                            </a:lnSpc>
                          </a:pPr>
                          <a:r>
                            <a:rPr lang="en-US" sz="2500" b="1"/>
                            <a:t>Sai</a:t>
                          </a:r>
                          <a:endParaRPr lang="en-US" sz="2500" b="1" dirty="0"/>
                        </a:p>
                      </a:txBody>
                      <a:tcPr/>
                    </a:tc>
                    <a:extLst>
                      <a:ext uri="{0D108BD9-81ED-4DB2-BD59-A6C34878D82A}">
                        <a16:rowId xmlns:a16="http://schemas.microsoft.com/office/drawing/2014/main" val="2055282314"/>
                      </a:ext>
                    </a:extLst>
                  </a:tr>
                  <a:tr h="408818">
                    <a:tc>
                      <a:txBody>
                        <a:bodyPr/>
                        <a:lstStyle/>
                        <a:p>
                          <a:pPr>
                            <a:lnSpc>
                              <a:spcPct val="100000"/>
                            </a:lnSpc>
                          </a:pPr>
                          <a:r>
                            <a:rPr lang="en-US" sz="2500" b="1" dirty="0">
                              <a:solidFill>
                                <a:schemeClr val="tx1"/>
                              </a:solidFill>
                            </a:rPr>
                            <a:t>5</a:t>
                          </a:r>
                        </a:p>
                      </a:txBody>
                      <a:tcPr/>
                    </a:tc>
                    <a:tc>
                      <a:txBody>
                        <a:bodyPr/>
                        <a:lstStyle/>
                        <a:p>
                          <a:pPr>
                            <a:lnSpc>
                              <a:spcPct val="100000"/>
                            </a:lnSpc>
                          </a:pPr>
                          <a14:m>
                            <m:oMath xmlns:m="http://schemas.openxmlformats.org/officeDocument/2006/math">
                              <m:r>
                                <a:rPr lang="en-US" sz="2500" b="1" i="1" smtClean="0">
                                  <a:latin typeface="Cambria Math" panose="02040503050406030204" pitchFamily="18" charset="0"/>
                                </a:rPr>
                                <m:t>𝟏𝟓</m:t>
                              </m:r>
                              <m:r>
                                <a:rPr lang="en-US" sz="2500" b="1" i="1" smtClean="0">
                                  <a:latin typeface="Cambria Math" panose="02040503050406030204" pitchFamily="18" charset="0"/>
                                </a:rPr>
                                <m:t>%</m:t>
                              </m:r>
                            </m:oMath>
                          </a14:m>
                          <a:r>
                            <a:rPr lang="en-US" sz="2500" b="1" dirty="0"/>
                            <a:t> </a:t>
                          </a:r>
                        </a:p>
                      </a:txBody>
                      <a:tcPr/>
                    </a:tc>
                    <a:extLst>
                      <a:ext uri="{0D108BD9-81ED-4DB2-BD59-A6C34878D82A}">
                        <a16:rowId xmlns:a16="http://schemas.microsoft.com/office/drawing/2014/main" val="568461813"/>
                      </a:ext>
                    </a:extLst>
                  </a:tr>
                  <a:tr h="466921">
                    <a:tc>
                      <a:txBody>
                        <a:bodyPr/>
                        <a:lstStyle/>
                        <a:p>
                          <a:pPr>
                            <a:lnSpc>
                              <a:spcPct val="100000"/>
                            </a:lnSpc>
                          </a:pPr>
                          <a:r>
                            <a:rPr lang="en-US" sz="2500" b="1" dirty="0">
                              <a:solidFill>
                                <a:schemeClr val="tx1"/>
                              </a:solidFill>
                            </a:rPr>
                            <a:t>6</a:t>
                          </a:r>
                        </a:p>
                      </a:txBody>
                      <a:tcPr/>
                    </a:tc>
                    <a:tc>
                      <a:txBody>
                        <a:bodyPr/>
                        <a:lstStyle/>
                        <a:p>
                          <a:pPr>
                            <a:lnSpc>
                              <a:spcPct val="100000"/>
                            </a:lnSpc>
                          </a:pPr>
                          <a14:m>
                            <m:oMath xmlns:m="http://schemas.openxmlformats.org/officeDocument/2006/math">
                              <m:r>
                                <a:rPr lang="en-US" sz="2500" b="1" i="1" smtClean="0">
                                  <a:latin typeface="Cambria Math" panose="02040503050406030204" pitchFamily="18" charset="0"/>
                                </a:rPr>
                                <m:t>𝟏𝟔𝟏</m:t>
                              </m:r>
                              <m:r>
                                <a:rPr lang="en-US" sz="2500" b="1" i="1" smtClean="0">
                                  <a:latin typeface="Cambria Math" panose="02040503050406030204" pitchFamily="18" charset="0"/>
                                </a:rPr>
                                <m:t>,</m:t>
                              </m:r>
                              <m:r>
                                <a:rPr lang="en-US" sz="2500" b="1" i="1" smtClean="0">
                                  <a:latin typeface="Cambria Math" panose="02040503050406030204" pitchFamily="18" charset="0"/>
                                </a:rPr>
                                <m:t>𝟏</m:t>
                              </m:r>
                            </m:oMath>
                          </a14:m>
                          <a:r>
                            <a:rPr lang="en-US" sz="2500" b="1"/>
                            <a:t> </a:t>
                          </a:r>
                          <a:r>
                            <a:rPr lang="en-US" sz="2500" b="1" dirty="0" err="1"/>
                            <a:t>triệu</a:t>
                          </a:r>
                          <a:r>
                            <a:rPr lang="en-US" sz="2500" b="1" dirty="0"/>
                            <a:t> </a:t>
                          </a:r>
                          <a:r>
                            <a:rPr lang="en-US" sz="2500" b="1" dirty="0" err="1"/>
                            <a:t>đồng</a:t>
                          </a:r>
                          <a:endParaRPr lang="en-US" sz="2500" b="1" dirty="0"/>
                        </a:p>
                      </a:txBody>
                      <a:tcPr/>
                    </a:tc>
                    <a:extLst>
                      <a:ext uri="{0D108BD9-81ED-4DB2-BD59-A6C34878D82A}">
                        <a16:rowId xmlns:a16="http://schemas.microsoft.com/office/drawing/2014/main" val="2189088530"/>
                      </a:ext>
                    </a:extLst>
                  </a:tr>
                  <a:tr h="408818">
                    <a:tc>
                      <a:txBody>
                        <a:bodyPr/>
                        <a:lstStyle/>
                        <a:p>
                          <a:pPr>
                            <a:lnSpc>
                              <a:spcPct val="100000"/>
                            </a:lnSpc>
                          </a:pPr>
                          <a:r>
                            <a:rPr lang="en-US" sz="2500" b="1" dirty="0">
                              <a:solidFill>
                                <a:schemeClr val="tx1"/>
                              </a:solidFill>
                            </a:rPr>
                            <a:t>7</a:t>
                          </a:r>
                        </a:p>
                      </a:txBody>
                      <a:tcPr/>
                    </a:tc>
                    <a:tc>
                      <a:txBody>
                        <a:bodyPr/>
                        <a:lstStyle/>
                        <a:p>
                          <a:pPr>
                            <a:lnSpc>
                              <a:spcPct val="100000"/>
                            </a:lnSpc>
                          </a:pPr>
                          <a14:m>
                            <m:oMath xmlns:m="http://schemas.openxmlformats.org/officeDocument/2006/math">
                              <m:r>
                                <a:rPr lang="en-US" sz="2500" b="1" i="1" smtClean="0">
                                  <a:latin typeface="Cambria Math" panose="02040503050406030204" pitchFamily="18" charset="0"/>
                                </a:rPr>
                                <m:t>𝟔𝟐</m:t>
                              </m:r>
                              <m:r>
                                <a:rPr lang="en-US" sz="2500" b="1" i="1" smtClean="0">
                                  <a:latin typeface="Cambria Math" panose="02040503050406030204" pitchFamily="18" charset="0"/>
                                </a:rPr>
                                <m:t>,</m:t>
                              </m:r>
                              <m:r>
                                <a:rPr lang="en-US" sz="2500" b="1" i="1" smtClean="0">
                                  <a:latin typeface="Cambria Math" panose="02040503050406030204" pitchFamily="18" charset="0"/>
                                </a:rPr>
                                <m:t>𝟓</m:t>
                              </m:r>
                            </m:oMath>
                          </a14:m>
                          <a:r>
                            <a:rPr lang="en-US" sz="2500" b="1"/>
                            <a:t> nghìn</a:t>
                          </a:r>
                          <a:r>
                            <a:rPr lang="en-US" sz="2500" b="1" baseline="0"/>
                            <a:t> đồng</a:t>
                          </a:r>
                          <a:r>
                            <a:rPr lang="en-US" sz="2500" b="1"/>
                            <a:t> </a:t>
                          </a:r>
                          <a:endParaRPr lang="en-US" sz="2500" b="1" dirty="0"/>
                        </a:p>
                      </a:txBody>
                      <a:tcPr/>
                    </a:tc>
                    <a:extLst>
                      <a:ext uri="{0D108BD9-81ED-4DB2-BD59-A6C34878D82A}">
                        <a16:rowId xmlns:a16="http://schemas.microsoft.com/office/drawing/2014/main" val="1025417795"/>
                      </a:ext>
                    </a:extLst>
                  </a:tr>
                </a:tbl>
              </a:graphicData>
            </a:graphic>
          </p:graphicFrame>
        </mc:Choice>
        <mc:Fallback xmlns="">
          <p:graphicFrame>
            <p:nvGraphicFramePr>
              <p:cNvPr id="6" name="Table 13">
                <a:extLst>
                  <a:ext uri="{FF2B5EF4-FFF2-40B4-BE49-F238E27FC236}">
                    <a16:creationId xmlns:a16="http://schemas.microsoft.com/office/drawing/2014/main" id="{94F5D380-A4F4-44AC-AEBD-5BFF7C299D1D}"/>
                  </a:ext>
                </a:extLst>
              </p:cNvPr>
              <p:cNvGraphicFramePr>
                <a:graphicFrameLocks noGrp="1"/>
              </p:cNvGraphicFramePr>
              <p:nvPr>
                <p:extLst>
                  <p:ext uri="{D42A27DB-BD31-4B8C-83A1-F6EECF244321}">
                    <p14:modId xmlns:p14="http://schemas.microsoft.com/office/powerpoint/2010/main" val="3022879962"/>
                  </p:ext>
                </p:extLst>
              </p:nvPr>
            </p:nvGraphicFramePr>
            <p:xfrm>
              <a:off x="1714500" y="1975806"/>
              <a:ext cx="7943850" cy="4249455"/>
            </p:xfrm>
            <a:graphic>
              <a:graphicData uri="http://schemas.openxmlformats.org/drawingml/2006/table">
                <a:tbl>
                  <a:tblPr firstRow="1" bandRow="1">
                    <a:tableStyleId>{5C22544A-7EE6-4342-B048-85BDC9FD1C3A}</a:tableStyleId>
                  </a:tblPr>
                  <a:tblGrid>
                    <a:gridCol w="1123950">
                      <a:extLst>
                        <a:ext uri="{9D8B030D-6E8A-4147-A177-3AD203B41FA5}">
                          <a16:colId xmlns:a16="http://schemas.microsoft.com/office/drawing/2014/main" val="312641049"/>
                        </a:ext>
                      </a:extLst>
                    </a:gridCol>
                    <a:gridCol w="6819900">
                      <a:extLst>
                        <a:ext uri="{9D8B030D-6E8A-4147-A177-3AD203B41FA5}">
                          <a16:colId xmlns:a16="http://schemas.microsoft.com/office/drawing/2014/main" val="1276871610"/>
                        </a:ext>
                      </a:extLst>
                    </a:gridCol>
                  </a:tblGrid>
                  <a:tr h="561375">
                    <a:tc>
                      <a:txBody>
                        <a:bodyPr/>
                        <a:lstStyle/>
                        <a:p>
                          <a:pPr algn="ctr">
                            <a:lnSpc>
                              <a:spcPct val="100000"/>
                            </a:lnSpc>
                          </a:pPr>
                          <a:r>
                            <a:rPr lang="en-US" sz="2500" b="1"/>
                            <a:t>Câu</a:t>
                          </a:r>
                          <a:endParaRPr lang="en-US" sz="2500" b="1" dirty="0"/>
                        </a:p>
                      </a:txBody>
                      <a:tcPr/>
                    </a:tc>
                    <a:tc>
                      <a:txBody>
                        <a:bodyPr/>
                        <a:lstStyle/>
                        <a:p>
                          <a:pPr algn="ctr">
                            <a:lnSpc>
                              <a:spcPct val="100000"/>
                            </a:lnSpc>
                          </a:pPr>
                          <a:r>
                            <a:rPr lang="en-US" sz="2500" b="1" dirty="0" err="1"/>
                            <a:t>Kết</a:t>
                          </a:r>
                          <a:r>
                            <a:rPr lang="en-US" sz="2500" b="1" dirty="0"/>
                            <a:t> </a:t>
                          </a:r>
                          <a:r>
                            <a:rPr lang="en-US" sz="2500" b="1" dirty="0" err="1"/>
                            <a:t>quả</a:t>
                          </a:r>
                          <a:endParaRPr lang="en-US" sz="2500" b="1" dirty="0"/>
                        </a:p>
                      </a:txBody>
                      <a:tcPr/>
                    </a:tc>
                    <a:extLst>
                      <a:ext uri="{0D108BD9-81ED-4DB2-BD59-A6C34878D82A}">
                        <a16:rowId xmlns:a16="http://schemas.microsoft.com/office/drawing/2014/main" val="304258700"/>
                      </a:ext>
                    </a:extLst>
                  </a:tr>
                  <a:tr h="853440">
                    <a:tc>
                      <a:txBody>
                        <a:bodyPr/>
                        <a:lstStyle/>
                        <a:p>
                          <a:pPr>
                            <a:lnSpc>
                              <a:spcPct val="100000"/>
                            </a:lnSpc>
                          </a:pPr>
                          <a:r>
                            <a:rPr lang="en-US" sz="2500" b="1" dirty="0">
                              <a:solidFill>
                                <a:schemeClr val="tx1"/>
                              </a:solidFill>
                            </a:rPr>
                            <a:t>1</a:t>
                          </a:r>
                        </a:p>
                      </a:txBody>
                      <a:tcPr/>
                    </a:tc>
                    <a:tc>
                      <a:txBody>
                        <a:bodyPr/>
                        <a:lstStyle/>
                        <a:p>
                          <a:endParaRPr lang="en-US"/>
                        </a:p>
                      </a:txBody>
                      <a:tcPr>
                        <a:blipFill>
                          <a:blip r:embed="rId2"/>
                          <a:stretch>
                            <a:fillRect l="-16518" t="-71429" r="-357" b="-349286"/>
                          </a:stretch>
                        </a:blipFill>
                      </a:tcPr>
                    </a:tc>
                    <a:extLst>
                      <a:ext uri="{0D108BD9-81ED-4DB2-BD59-A6C34878D82A}">
                        <a16:rowId xmlns:a16="http://schemas.microsoft.com/office/drawing/2014/main" val="573166183"/>
                      </a:ext>
                    </a:extLst>
                  </a:tr>
                  <a:tr h="472440">
                    <a:tc>
                      <a:txBody>
                        <a:bodyPr/>
                        <a:lstStyle/>
                        <a:p>
                          <a:pPr>
                            <a:lnSpc>
                              <a:spcPct val="100000"/>
                            </a:lnSpc>
                          </a:pPr>
                          <a:r>
                            <a:rPr lang="en-US" sz="2500" b="1" dirty="0">
                              <a:solidFill>
                                <a:schemeClr val="tx1"/>
                              </a:solidFill>
                            </a:rPr>
                            <a:t>2</a:t>
                          </a:r>
                        </a:p>
                      </a:txBody>
                      <a:tcPr/>
                    </a:tc>
                    <a:tc>
                      <a:txBody>
                        <a:bodyPr/>
                        <a:lstStyle/>
                        <a:p>
                          <a:endParaRPr lang="en-US"/>
                        </a:p>
                      </a:txBody>
                      <a:tcPr>
                        <a:blipFill>
                          <a:blip r:embed="rId2"/>
                          <a:stretch>
                            <a:fillRect l="-16518" t="-307692" r="-357" b="-526923"/>
                          </a:stretch>
                        </a:blipFill>
                      </a:tcPr>
                    </a:tc>
                    <a:extLst>
                      <a:ext uri="{0D108BD9-81ED-4DB2-BD59-A6C34878D82A}">
                        <a16:rowId xmlns:a16="http://schemas.microsoft.com/office/drawing/2014/main" val="1636001987"/>
                      </a:ext>
                    </a:extLst>
                  </a:tr>
                  <a:tr h="472440">
                    <a:tc>
                      <a:txBody>
                        <a:bodyPr/>
                        <a:lstStyle/>
                        <a:p>
                          <a:pPr>
                            <a:lnSpc>
                              <a:spcPct val="100000"/>
                            </a:lnSpc>
                          </a:pPr>
                          <a:r>
                            <a:rPr lang="en-US" sz="2500" b="1" dirty="0">
                              <a:solidFill>
                                <a:schemeClr val="tx1"/>
                              </a:solidFill>
                            </a:rPr>
                            <a:t>3</a:t>
                          </a:r>
                        </a:p>
                      </a:txBody>
                      <a:tcPr/>
                    </a:tc>
                    <a:tc>
                      <a:txBody>
                        <a:bodyPr/>
                        <a:lstStyle/>
                        <a:p>
                          <a:endParaRPr lang="en-US"/>
                        </a:p>
                      </a:txBody>
                      <a:tcPr>
                        <a:blipFill>
                          <a:blip r:embed="rId2"/>
                          <a:stretch>
                            <a:fillRect l="-16518" t="-407692" r="-357" b="-426923"/>
                          </a:stretch>
                        </a:blipFill>
                      </a:tcPr>
                    </a:tc>
                    <a:extLst>
                      <a:ext uri="{0D108BD9-81ED-4DB2-BD59-A6C34878D82A}">
                        <a16:rowId xmlns:a16="http://schemas.microsoft.com/office/drawing/2014/main" val="1943691825"/>
                      </a:ext>
                    </a:extLst>
                  </a:tr>
                  <a:tr h="472440">
                    <a:tc>
                      <a:txBody>
                        <a:bodyPr/>
                        <a:lstStyle/>
                        <a:p>
                          <a:pPr>
                            <a:lnSpc>
                              <a:spcPct val="100000"/>
                            </a:lnSpc>
                          </a:pPr>
                          <a:r>
                            <a:rPr lang="en-US" sz="2500" b="1" dirty="0">
                              <a:solidFill>
                                <a:schemeClr val="tx1"/>
                              </a:solidFill>
                            </a:rPr>
                            <a:t>4</a:t>
                          </a:r>
                        </a:p>
                      </a:txBody>
                      <a:tcPr/>
                    </a:tc>
                    <a:tc>
                      <a:txBody>
                        <a:bodyPr/>
                        <a:lstStyle/>
                        <a:p>
                          <a:pPr>
                            <a:lnSpc>
                              <a:spcPct val="100000"/>
                            </a:lnSpc>
                          </a:pPr>
                          <a:r>
                            <a:rPr lang="en-US" sz="2500" b="1"/>
                            <a:t>Sai</a:t>
                          </a:r>
                          <a:endParaRPr lang="en-US" sz="2500" b="1" dirty="0"/>
                        </a:p>
                      </a:txBody>
                      <a:tcPr/>
                    </a:tc>
                    <a:extLst>
                      <a:ext uri="{0D108BD9-81ED-4DB2-BD59-A6C34878D82A}">
                        <a16:rowId xmlns:a16="http://schemas.microsoft.com/office/drawing/2014/main" val="2055282314"/>
                      </a:ext>
                    </a:extLst>
                  </a:tr>
                  <a:tr h="472440">
                    <a:tc>
                      <a:txBody>
                        <a:bodyPr/>
                        <a:lstStyle/>
                        <a:p>
                          <a:pPr>
                            <a:lnSpc>
                              <a:spcPct val="100000"/>
                            </a:lnSpc>
                          </a:pPr>
                          <a:r>
                            <a:rPr lang="en-US" sz="2500" b="1" dirty="0">
                              <a:solidFill>
                                <a:schemeClr val="tx1"/>
                              </a:solidFill>
                            </a:rPr>
                            <a:t>5</a:t>
                          </a:r>
                        </a:p>
                      </a:txBody>
                      <a:tcPr/>
                    </a:tc>
                    <a:tc>
                      <a:txBody>
                        <a:bodyPr/>
                        <a:lstStyle/>
                        <a:p>
                          <a:endParaRPr lang="en-US"/>
                        </a:p>
                      </a:txBody>
                      <a:tcPr>
                        <a:blipFill>
                          <a:blip r:embed="rId2"/>
                          <a:stretch>
                            <a:fillRect l="-16518" t="-606410" r="-357" b="-228205"/>
                          </a:stretch>
                        </a:blipFill>
                      </a:tcPr>
                    </a:tc>
                    <a:extLst>
                      <a:ext uri="{0D108BD9-81ED-4DB2-BD59-A6C34878D82A}">
                        <a16:rowId xmlns:a16="http://schemas.microsoft.com/office/drawing/2014/main" val="568461813"/>
                      </a:ext>
                    </a:extLst>
                  </a:tr>
                  <a:tr h="472440">
                    <a:tc>
                      <a:txBody>
                        <a:bodyPr/>
                        <a:lstStyle/>
                        <a:p>
                          <a:pPr>
                            <a:lnSpc>
                              <a:spcPct val="100000"/>
                            </a:lnSpc>
                          </a:pPr>
                          <a:r>
                            <a:rPr lang="en-US" sz="2500" b="1" dirty="0">
                              <a:solidFill>
                                <a:schemeClr val="tx1"/>
                              </a:solidFill>
                            </a:rPr>
                            <a:t>6</a:t>
                          </a:r>
                        </a:p>
                      </a:txBody>
                      <a:tcPr/>
                    </a:tc>
                    <a:tc>
                      <a:txBody>
                        <a:bodyPr/>
                        <a:lstStyle/>
                        <a:p>
                          <a:endParaRPr lang="en-US"/>
                        </a:p>
                      </a:txBody>
                      <a:tcPr>
                        <a:blipFill>
                          <a:blip r:embed="rId2"/>
                          <a:stretch>
                            <a:fillRect l="-16518" t="-715584" r="-357" b="-131169"/>
                          </a:stretch>
                        </a:blipFill>
                      </a:tcPr>
                    </a:tc>
                    <a:extLst>
                      <a:ext uri="{0D108BD9-81ED-4DB2-BD59-A6C34878D82A}">
                        <a16:rowId xmlns:a16="http://schemas.microsoft.com/office/drawing/2014/main" val="2189088530"/>
                      </a:ext>
                    </a:extLst>
                  </a:tr>
                  <a:tr h="472440">
                    <a:tc>
                      <a:txBody>
                        <a:bodyPr/>
                        <a:lstStyle/>
                        <a:p>
                          <a:pPr>
                            <a:lnSpc>
                              <a:spcPct val="100000"/>
                            </a:lnSpc>
                          </a:pPr>
                          <a:r>
                            <a:rPr lang="en-US" sz="2500" b="1" dirty="0">
                              <a:solidFill>
                                <a:schemeClr val="tx1"/>
                              </a:solidFill>
                            </a:rPr>
                            <a:t>7</a:t>
                          </a:r>
                        </a:p>
                      </a:txBody>
                      <a:tcPr/>
                    </a:tc>
                    <a:tc>
                      <a:txBody>
                        <a:bodyPr/>
                        <a:lstStyle/>
                        <a:p>
                          <a:endParaRPr lang="en-US"/>
                        </a:p>
                      </a:txBody>
                      <a:tcPr>
                        <a:blipFill>
                          <a:blip r:embed="rId2"/>
                          <a:stretch>
                            <a:fillRect l="-16518" t="-805128" r="-357" b="-29487"/>
                          </a:stretch>
                        </a:blipFill>
                      </a:tcPr>
                    </a:tc>
                    <a:extLst>
                      <a:ext uri="{0D108BD9-81ED-4DB2-BD59-A6C34878D82A}">
                        <a16:rowId xmlns:a16="http://schemas.microsoft.com/office/drawing/2014/main" val="1025417795"/>
                      </a:ext>
                    </a:extLst>
                  </a:tr>
                </a:tbl>
              </a:graphicData>
            </a:graphic>
          </p:graphicFrame>
        </mc:Fallback>
      </mc:AlternateContent>
      <p:sp>
        <p:nvSpPr>
          <p:cNvPr id="7" name="Title 2">
            <a:extLst>
              <a:ext uri="{FF2B5EF4-FFF2-40B4-BE49-F238E27FC236}">
                <a16:creationId xmlns:a16="http://schemas.microsoft.com/office/drawing/2014/main" id="{3D0C9AEE-C431-458C-9BE9-9442BF8F4684}"/>
              </a:ext>
            </a:extLst>
          </p:cNvPr>
          <p:cNvSpPr>
            <a:spLocks noGrp="1"/>
          </p:cNvSpPr>
          <p:nvPr>
            <p:ph type="title"/>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2EC1AEE6-C0AB-4B71-9708-74FE9BC8DDE1}"/>
              </a:ext>
            </a:extLst>
          </p:cNvPr>
          <p:cNvSpPr txBox="1">
            <a:spLocks noGrp="1"/>
          </p:cNvSpPr>
          <p:nvPr>
            <p:ph idx="1"/>
          </p:nvPr>
        </p:nvSpPr>
        <p:spPr>
          <a:xfrm>
            <a:off x="838200" y="1298649"/>
            <a:ext cx="10515600" cy="698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nSpc>
                <a:spcPct val="150000"/>
              </a:lnSpc>
            </a:pPr>
            <a:r>
              <a:rPr lang="en-US" sz="2800" b="1">
                <a:solidFill>
                  <a:srgbClr val="FF0000"/>
                </a:solidFill>
              </a:rPr>
              <a:t>1. Ví dụ</a:t>
            </a:r>
          </a:p>
        </p:txBody>
      </p:sp>
    </p:spTree>
    <p:extLst>
      <p:ext uri="{BB962C8B-B14F-4D97-AF65-F5344CB8AC3E}">
        <p14:creationId xmlns:p14="http://schemas.microsoft.com/office/powerpoint/2010/main" val="13394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546485"/>
                <a:ext cx="10630025" cy="2697969"/>
              </a:xfrm>
            </p:spPr>
            <p:txBody>
              <a:bodyPr>
                <a:noAutofit/>
              </a:bodyPr>
              <a:lstStyle/>
              <a:p>
                <a:r>
                  <a:rPr lang="en-US" altLang="en-VN" sz="2600" b="1" u="sng" dirty="0" err="1">
                    <a:solidFill>
                      <a:srgbClr val="002060"/>
                    </a:solidFill>
                    <a:latin typeface="Times New Roman" panose="02020603050405020304" pitchFamily="18" charset="0"/>
                    <a:cs typeface="Times New Roman" panose="02020603050405020304" pitchFamily="18" charset="0"/>
                  </a:rPr>
                  <a:t>Câu</a:t>
                </a:r>
                <a:r>
                  <a:rPr lang="en-US" altLang="en-VN" sz="2600" b="1" u="sng" dirty="0">
                    <a:solidFill>
                      <a:srgbClr val="002060"/>
                    </a:solidFill>
                    <a:latin typeface="Times New Roman" panose="02020603050405020304" pitchFamily="18" charset="0"/>
                    <a:cs typeface="Times New Roman" panose="02020603050405020304" pitchFamily="18" charset="0"/>
                  </a:rPr>
                  <a:t> 1:</a:t>
                </a:r>
                <a:br>
                  <a:rPr lang="en-US" altLang="en-VN" sz="2600" b="1">
                    <a:solidFill>
                      <a:srgbClr val="002060"/>
                    </a:solidFill>
                    <a:latin typeface="Times New Roman" panose="02020603050405020304" pitchFamily="18" charset="0"/>
                    <a:cs typeface="Times New Roman" panose="02020603050405020304" pitchFamily="18" charset="0"/>
                  </a:rPr>
                </a:br>
                <a:r>
                  <a:rPr lang="en-US" sz="2600"/>
                  <a:t>Điểm đông đặc và điểm sôi của thủy ngân lần lượt là </a:t>
                </a:r>
                <a14:m>
                  <m:oMath xmlns:m="http://schemas.openxmlformats.org/officeDocument/2006/math">
                    <m:r>
                      <a:rPr lang="en-US" sz="2600" i="1">
                        <a:latin typeface="Cambria Math" panose="02040503050406030204" pitchFamily="18" charset="0"/>
                      </a:rPr>
                      <m:t>−38,83°</m:t>
                    </m:r>
                  </m:oMath>
                </a14:m>
                <a:r>
                  <a:rPr lang="en-US" sz="2600"/>
                  <a:t> và </a:t>
                </a:r>
                <a14:m>
                  <m:oMath xmlns:m="http://schemas.openxmlformats.org/officeDocument/2006/math">
                    <m:r>
                      <a:rPr lang="en-US" sz="2600" i="1">
                        <a:latin typeface="Cambria Math" panose="02040503050406030204" pitchFamily="18" charset="0"/>
                      </a:rPr>
                      <m:t>356,73°</m:t>
                    </m:r>
                  </m:oMath>
                </a14:m>
                <a:r>
                  <a:rPr lang="en-US" sz="2600"/>
                  <a:t>. Một lượng thủy ngân đang để trong tủ bảo quản ở nhiệt độ </a:t>
                </a:r>
                <a14:m>
                  <m:oMath xmlns:m="http://schemas.openxmlformats.org/officeDocument/2006/math">
                    <m:r>
                      <a:rPr lang="en-US" sz="2600" i="1">
                        <a:latin typeface="Cambria Math" panose="02040503050406030204" pitchFamily="18" charset="0"/>
                      </a:rPr>
                      <m:t>−51,2°</m:t>
                    </m:r>
                    <m:r>
                      <a:rPr lang="en-US" sz="2600" i="1">
                        <a:latin typeface="Cambria Math" panose="02040503050406030204" pitchFamily="18" charset="0"/>
                      </a:rPr>
                      <m:t>𝐶</m:t>
                    </m:r>
                  </m:oMath>
                </a14:m>
                <a:r>
                  <a:rPr lang="en-US" sz="2600"/>
                  <a:t>.</a:t>
                </a:r>
                <a:br>
                  <a:rPr lang="en-US" sz="2600"/>
                </a:br>
                <a:r>
                  <a:rPr lang="en-US" sz="2600"/>
                  <a:t>a) Ở nhiệt độ đó, thủy ngân ở thể rắn, thể lỏng hay thể khí?</a:t>
                </a:r>
                <a:br>
                  <a:rPr lang="en-US" sz="2600"/>
                </a:br>
                <a:r>
                  <a:rPr lang="en-US" sz="2600"/>
                  <a:t>b) Nhiệt độ của tủ phải tăng thêm bao nhiêu độ để lượng thủy ngân bắt đầu bay hơi?</a:t>
                </a:r>
                <a:br>
                  <a:rPr lang="en-US" sz="2600"/>
                </a:br>
                <a:r>
                  <a:rPr lang="en-US" sz="2600" b="1" u="sng">
                    <a:solidFill>
                      <a:srgbClr val="002060"/>
                    </a:solidFill>
                  </a:rPr>
                  <a:t>Giải</a:t>
                </a:r>
                <a:endParaRPr lang="en-US" sz="26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546485"/>
                <a:ext cx="10630025" cy="2697969"/>
              </a:xfrm>
              <a:blipFill>
                <a:blip r:embed="rId2"/>
                <a:stretch>
                  <a:fillRect l="-1032" t="-1584" b="-3846"/>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0" y="4244454"/>
                <a:ext cx="7910015" cy="1692771"/>
              </a:xfrm>
              <a:prstGeom prst="rect">
                <a:avLst/>
              </a:prstGeom>
              <a:noFill/>
            </p:spPr>
            <p:txBody>
              <a:bodyPr wrap="square" rtlCol="0">
                <a:spAutoFit/>
              </a:bodyPr>
              <a:lstStyle/>
              <a:p>
                <a:pPr marL="342900" indent="-342900">
                  <a:buAutoNum type="alphaLcParenR"/>
                </a:pPr>
                <a:r>
                  <a:rPr lang="en-US" sz="2600">
                    <a:solidFill>
                      <a:schemeClr val="tx1"/>
                    </a:solidFill>
                  </a:rPr>
                  <a:t>Vì </a:t>
                </a:r>
                <a14:m>
                  <m:oMath xmlns:m="http://schemas.openxmlformats.org/officeDocument/2006/math">
                    <m:r>
                      <a:rPr lang="en-US" sz="2600" b="0" i="1" smtClean="0">
                        <a:solidFill>
                          <a:schemeClr val="tx1"/>
                        </a:solidFill>
                        <a:latin typeface="Cambria Math" panose="02040503050406030204" pitchFamily="18" charset="0"/>
                      </a:rPr>
                      <m:t>−51,2&lt;−38,83</m:t>
                    </m:r>
                  </m:oMath>
                </a14:m>
                <a:r>
                  <a:rPr lang="en-US" sz="2600">
                    <a:solidFill>
                      <a:schemeClr val="tx1"/>
                    </a:solidFill>
                  </a:rPr>
                  <a:t> nên thủy ngân ở thể rắn.</a:t>
                </a:r>
              </a:p>
              <a:p>
                <a:pPr marL="342900" indent="-342900">
                  <a:buAutoNum type="alphaLcParenR"/>
                </a:pPr>
                <a:r>
                  <a:rPr lang="en-US" sz="2600">
                    <a:solidFill>
                      <a:schemeClr val="tx1"/>
                    </a:solidFill>
                  </a:rPr>
                  <a:t>Để thủy ngân bắt đầu bay hơi, cần phải tang nhiệt độ của tủ thêm:</a:t>
                </a:r>
              </a:p>
              <a:p>
                <a:pPr/>
                <a14:m>
                  <m:oMathPara xmlns:m="http://schemas.openxmlformats.org/officeDocument/2006/math">
                    <m:oMathParaPr>
                      <m:jc m:val="centerGroup"/>
                    </m:oMathParaPr>
                    <m:oMath xmlns:m="http://schemas.openxmlformats.org/officeDocument/2006/math">
                      <m:r>
                        <a:rPr lang="en-US" sz="2600" b="0" i="1" smtClean="0">
                          <a:solidFill>
                            <a:schemeClr val="tx1"/>
                          </a:solidFill>
                          <a:latin typeface="Cambria Math" panose="02040503050406030204" pitchFamily="18" charset="0"/>
                        </a:rPr>
                        <m:t>356,73−</m:t>
                      </m:r>
                      <m:d>
                        <m:dPr>
                          <m:ctrlPr>
                            <a:rPr lang="en-US" sz="2600" b="0" i="1" smtClean="0">
                              <a:solidFill>
                                <a:schemeClr val="tx1"/>
                              </a:solidFill>
                              <a:latin typeface="Cambria Math" panose="02040503050406030204" pitchFamily="18" charset="0"/>
                            </a:rPr>
                          </m:ctrlPr>
                        </m:dPr>
                        <m:e>
                          <m:r>
                            <a:rPr lang="en-US" sz="2600" b="0" i="1" smtClean="0">
                              <a:solidFill>
                                <a:schemeClr val="tx1"/>
                              </a:solidFill>
                              <a:latin typeface="Cambria Math" panose="02040503050406030204" pitchFamily="18" charset="0"/>
                            </a:rPr>
                            <m:t>−51,2</m:t>
                          </m:r>
                        </m:e>
                      </m:d>
                      <m:r>
                        <a:rPr lang="en-US" sz="2600" b="0" i="1" smtClean="0">
                          <a:solidFill>
                            <a:schemeClr val="tx1"/>
                          </a:solidFill>
                          <a:latin typeface="Cambria Math" panose="02040503050406030204" pitchFamily="18" charset="0"/>
                        </a:rPr>
                        <m:t>=407,93 (°</m:t>
                      </m:r>
                      <m:r>
                        <a:rPr lang="en-US" sz="2600" b="0" i="1" smtClean="0">
                          <a:solidFill>
                            <a:schemeClr val="tx1"/>
                          </a:solidFill>
                          <a:latin typeface="Cambria Math" panose="02040503050406030204" pitchFamily="18" charset="0"/>
                        </a:rPr>
                        <m:t>𝐶</m:t>
                      </m:r>
                      <m:r>
                        <a:rPr lang="en-US" sz="2600" b="0" i="1" smtClean="0">
                          <a:solidFill>
                            <a:schemeClr val="tx1"/>
                          </a:solidFill>
                          <a:latin typeface="Cambria Math" panose="02040503050406030204" pitchFamily="18" charset="0"/>
                        </a:rPr>
                        <m:t>)</m:t>
                      </m:r>
                    </m:oMath>
                  </m:oMathPara>
                </a14:m>
                <a:endParaRPr lang="en-US" sz="2600">
                  <a:solidFill>
                    <a:schemeClr val="tx1"/>
                  </a:solidFill>
                </a:endParaRP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0" y="4244454"/>
                <a:ext cx="7910015" cy="1692771"/>
              </a:xfrm>
              <a:prstGeom prst="rect">
                <a:avLst/>
              </a:prstGeom>
              <a:blipFill>
                <a:blip r:embed="rId3"/>
                <a:stretch>
                  <a:fillRect l="-1234" t="-3237"/>
                </a:stretch>
              </a:blipFill>
            </p:spPr>
            <p:txBody>
              <a:bodyPr/>
              <a:lstStyle/>
              <a:p>
                <a:r>
                  <a:rPr lang="en-US">
                    <a:noFill/>
                  </a:rPr>
                  <a:t> </a:t>
                </a:r>
              </a:p>
            </p:txBody>
          </p:sp>
        </mc:Fallback>
      </mc:AlternateContent>
      <p:pic>
        <p:nvPicPr>
          <p:cNvPr id="4098" name="Picture 2" descr="Thủy ngân – Wikipedia tiếng Việt">
            <a:extLst>
              <a:ext uri="{FF2B5EF4-FFF2-40B4-BE49-F238E27FC236}">
                <a16:creationId xmlns:a16="http://schemas.microsoft.com/office/drawing/2014/main" id="{626ABE49-67E4-4C74-B671-9977D09FC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427" y="3643313"/>
            <a:ext cx="238125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5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546485"/>
                <a:ext cx="10630025" cy="1882515"/>
              </a:xfrm>
            </p:spPr>
            <p:txBody>
              <a:bodyPr>
                <a:noAutofit/>
              </a:bodyPr>
              <a:lstStyle/>
              <a:p>
                <a:r>
                  <a:rPr lang="en-US" altLang="en-VN" sz="2600" b="1" u="sng" err="1">
                    <a:solidFill>
                      <a:srgbClr val="002060"/>
                    </a:solidFill>
                    <a:latin typeface="Times New Roman" panose="02020603050405020304" pitchFamily="18" charset="0"/>
                    <a:cs typeface="Times New Roman" panose="02020603050405020304" pitchFamily="18" charset="0"/>
                  </a:rPr>
                  <a:t>Câu</a:t>
                </a:r>
                <a:r>
                  <a:rPr lang="en-US" altLang="en-VN" sz="2600" b="1" u="sng">
                    <a:solidFill>
                      <a:srgbClr val="002060"/>
                    </a:solidFill>
                    <a:latin typeface="Times New Roman" panose="02020603050405020304" pitchFamily="18" charset="0"/>
                    <a:cs typeface="Times New Roman" panose="02020603050405020304" pitchFamily="18" charset="0"/>
                  </a:rPr>
                  <a:t> 2:</a:t>
                </a:r>
                <a:br>
                  <a:rPr lang="en-US" altLang="en-VN" sz="2600" b="1">
                    <a:solidFill>
                      <a:srgbClr val="002060"/>
                    </a:solidFill>
                    <a:latin typeface="Times New Roman" panose="02020603050405020304" pitchFamily="18" charset="0"/>
                    <a:cs typeface="Times New Roman" panose="02020603050405020304" pitchFamily="18" charset="0"/>
                  </a:rPr>
                </a:br>
                <a:r>
                  <a:rPr lang="en-US" sz="2600"/>
                  <a:t>Năm 2018, ngành giấy Việt Nam sản xuất được </a:t>
                </a:r>
                <a14:m>
                  <m:oMath xmlns:m="http://schemas.openxmlformats.org/officeDocument/2006/math">
                    <m:r>
                      <a:rPr lang="en-US" sz="2600" i="1">
                        <a:latin typeface="Cambria Math" panose="02040503050406030204" pitchFamily="18" charset="0"/>
                      </a:rPr>
                      <m:t>3,674</m:t>
                    </m:r>
                  </m:oMath>
                </a14:m>
                <a:r>
                  <a:rPr lang="en-US" sz="2600"/>
                  <a:t> triệu tấn. Biết rằng để sản xuất ra 1 tấn giấy phải dùng hết </a:t>
                </a:r>
                <a14:m>
                  <m:oMath xmlns:m="http://schemas.openxmlformats.org/officeDocument/2006/math">
                    <m:r>
                      <a:rPr lang="en-US" sz="2600" i="1">
                        <a:latin typeface="Cambria Math" panose="02040503050406030204" pitchFamily="18" charset="0"/>
                      </a:rPr>
                      <m:t>4,4</m:t>
                    </m:r>
                  </m:oMath>
                </a14:m>
                <a:r>
                  <a:rPr lang="en-US" sz="2600"/>
                  <a:t> tấn gỗ. Em hãy tính xem năm 2018 Việt Nam đã phải dùng bao nhiêu tấn gỗ cho sản xuất giấy?</a:t>
                </a:r>
                <a:br>
                  <a:rPr lang="en-US" sz="2600"/>
                </a:br>
                <a:r>
                  <a:rPr lang="en-US" sz="2600" b="1" u="sng">
                    <a:solidFill>
                      <a:srgbClr val="002060"/>
                    </a:solidFill>
                  </a:rPr>
                  <a:t>Giải</a:t>
                </a:r>
                <a:endParaRPr lang="en-US" sz="26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546485"/>
                <a:ext cx="10630025" cy="1882515"/>
              </a:xfrm>
              <a:blipFill>
                <a:blip r:embed="rId2"/>
                <a:stretch>
                  <a:fillRect l="-1032" t="-4854" b="-8091"/>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1" y="3615804"/>
                <a:ext cx="6172200" cy="1292662"/>
              </a:xfrm>
              <a:prstGeom prst="rect">
                <a:avLst/>
              </a:prstGeom>
              <a:noFill/>
            </p:spPr>
            <p:txBody>
              <a:bodyPr wrap="square" rtlCol="0">
                <a:spAutoFit/>
              </a:bodyPr>
              <a:lstStyle/>
              <a:p>
                <a:r>
                  <a:rPr lang="en-US" sz="2600"/>
                  <a:t>Cần dùng số tấn gỗ để sản xuất giấy là:</a:t>
                </a:r>
              </a:p>
              <a:p>
                <a:pPr algn="ctr"/>
                <a14:m>
                  <m:oMath xmlns:m="http://schemas.openxmlformats.org/officeDocument/2006/math">
                    <m:r>
                      <a:rPr lang="en-US" sz="2600" b="0" i="1" smtClean="0">
                        <a:solidFill>
                          <a:schemeClr val="tx1"/>
                        </a:solidFill>
                        <a:latin typeface="Cambria Math" panose="02040503050406030204" pitchFamily="18" charset="0"/>
                      </a:rPr>
                      <m:t>3,674∙4,4=16,1656</m:t>
                    </m:r>
                  </m:oMath>
                </a14:m>
                <a:r>
                  <a:rPr lang="en-US" sz="2600">
                    <a:solidFill>
                      <a:schemeClr val="tx1"/>
                    </a:solidFill>
                  </a:rPr>
                  <a:t> (triệu tấn gỗ)</a:t>
                </a:r>
              </a:p>
              <a:p>
                <a:pPr algn="r"/>
                <a:r>
                  <a:rPr lang="en-US" sz="2600">
                    <a:solidFill>
                      <a:schemeClr val="tx1"/>
                    </a:solidFill>
                  </a:rPr>
                  <a:t>Đáp số: 16,1656 triệu tấn gỗ.</a:t>
                </a: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1" y="3615804"/>
                <a:ext cx="6172200" cy="1292662"/>
              </a:xfrm>
              <a:prstGeom prst="rect">
                <a:avLst/>
              </a:prstGeom>
              <a:blipFill>
                <a:blip r:embed="rId3"/>
                <a:stretch>
                  <a:fillRect l="-1779" t="-4245" r="-1680" b="-11321"/>
                </a:stretch>
              </a:blipFill>
            </p:spPr>
            <p:txBody>
              <a:bodyPr/>
              <a:lstStyle/>
              <a:p>
                <a:r>
                  <a:rPr lang="en-US">
                    <a:noFill/>
                  </a:rPr>
                  <a:t> </a:t>
                </a:r>
              </a:p>
            </p:txBody>
          </p:sp>
        </mc:Fallback>
      </mc:AlternateContent>
      <p:pic>
        <p:nvPicPr>
          <p:cNvPr id="5122" name="Picture 2" descr="Bột giấy là gì? Phân loại và quy trình sản xuất bột giấy chuẩn nhất">
            <a:extLst>
              <a:ext uri="{FF2B5EF4-FFF2-40B4-BE49-F238E27FC236}">
                <a16:creationId xmlns:a16="http://schemas.microsoft.com/office/drawing/2014/main" id="{D25C574D-7FBC-4D40-A1DD-73CD68DE5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3424478"/>
            <a:ext cx="4300537" cy="296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arn(inVertical)">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546485"/>
                <a:ext cx="10630025" cy="1882515"/>
              </a:xfrm>
            </p:spPr>
            <p:txBody>
              <a:bodyPr>
                <a:noAutofit/>
              </a:bodyPr>
              <a:lstStyle/>
              <a:p>
                <a:pPr/>
                <a:r>
                  <a:rPr lang="en-US" altLang="en-VN" sz="2600" b="1" u="sng" err="1">
                    <a:solidFill>
                      <a:srgbClr val="002060"/>
                    </a:solidFill>
                    <a:cs typeface="Times New Roman" panose="02020603050405020304" pitchFamily="18" charset="0"/>
                  </a:rPr>
                  <a:t>Câu</a:t>
                </a:r>
                <a:r>
                  <a:rPr lang="en-US" altLang="en-VN" sz="2600" b="1" u="sng">
                    <a:solidFill>
                      <a:srgbClr val="002060"/>
                    </a:solidFill>
                    <a:cs typeface="Times New Roman" panose="02020603050405020304" pitchFamily="18" charset="0"/>
                  </a:rPr>
                  <a:t> 3:</a:t>
                </a:r>
                <a:br>
                  <a:rPr lang="en-US" altLang="en-VN" sz="2600" b="1">
                    <a:solidFill>
                      <a:srgbClr val="002060"/>
                    </a:solidFill>
                    <a:cs typeface="Times New Roman" panose="02020603050405020304" pitchFamily="18" charset="0"/>
                  </a:rPr>
                </a:br>
                <a:r>
                  <a:rPr lang="en-US" sz="2600"/>
                  <a:t>Tính giá trị của biểu thức sau:</a:t>
                </a:r>
                <a:br>
                  <a:rPr lang="en-US" sz="2600"/>
                </a:br>
                <a14:m>
                  <m:oMathPara xmlns:m="http://schemas.openxmlformats.org/officeDocument/2006/math">
                    <m:oMathParaPr>
                      <m:jc m:val="centerGroup"/>
                    </m:oMathParaPr>
                    <m:oMath xmlns:m="http://schemas.openxmlformats.org/officeDocument/2006/math">
                      <m:r>
                        <a:rPr lang="en-US" sz="2600" i="1">
                          <a:latin typeface="Cambria Math" panose="02040503050406030204" pitchFamily="18" charset="0"/>
                        </a:rPr>
                        <m:t>2,5∙</m:t>
                      </m:r>
                      <m:d>
                        <m:dPr>
                          <m:ctrlPr>
                            <a:rPr lang="en-US" sz="2600" i="1">
                              <a:latin typeface="Cambria Math" panose="02040503050406030204" pitchFamily="18" charset="0"/>
                            </a:rPr>
                          </m:ctrlPr>
                        </m:dPr>
                        <m:e>
                          <m:r>
                            <a:rPr lang="en-US" sz="2600" i="1">
                              <a:latin typeface="Cambria Math" panose="02040503050406030204" pitchFamily="18" charset="0"/>
                            </a:rPr>
                            <m:t>4,1−3−2,5+2∙7,2</m:t>
                          </m:r>
                        </m:e>
                      </m:d>
                      <m:r>
                        <a:rPr lang="en-US" sz="2600" i="1">
                          <a:latin typeface="Cambria Math" panose="02040503050406030204" pitchFamily="18" charset="0"/>
                        </a:rPr>
                        <m:t>+4,2:2</m:t>
                      </m:r>
                    </m:oMath>
                  </m:oMathPara>
                </a14:m>
                <a:br>
                  <a:rPr lang="en-US" sz="2600"/>
                </a:br>
                <a:br>
                  <a:rPr lang="en-US" altLang="en-VN" sz="2600" b="1">
                    <a:solidFill>
                      <a:srgbClr val="002060"/>
                    </a:solidFill>
                    <a:cs typeface="Times New Roman" panose="02020603050405020304" pitchFamily="18" charset="0"/>
                  </a:rPr>
                </a:br>
                <a:r>
                  <a:rPr lang="en-US" sz="2600" b="1" u="sng">
                    <a:solidFill>
                      <a:srgbClr val="002060"/>
                    </a:solidFill>
                  </a:rPr>
                  <a:t>Giải</a:t>
                </a:r>
                <a:endParaRPr lang="en-US" sz="2600" b="1" dirty="0">
                  <a:solidFill>
                    <a:srgbClr val="002060"/>
                  </a:solidFill>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546485"/>
                <a:ext cx="10630025" cy="1882515"/>
              </a:xfrm>
              <a:blipFill>
                <a:blip r:embed="rId2"/>
                <a:stretch>
                  <a:fillRect l="-1032" t="-4854" b="-8091"/>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0" y="3615804"/>
                <a:ext cx="7910015" cy="1692771"/>
              </a:xfrm>
              <a:prstGeom prst="rect">
                <a:avLst/>
              </a:prstGeom>
              <a:noFill/>
            </p:spPr>
            <p:txBody>
              <a:bodyPr wrap="square" rtlCol="0">
                <a:spAutoFit/>
              </a:bodyPr>
              <a:lstStyle/>
              <a:p>
                <a14:m>
                  <m:oMath xmlns:m="http://schemas.openxmlformats.org/officeDocument/2006/math">
                    <m:r>
                      <a:rPr lang="en-US" sz="2600" i="1" smtClean="0">
                        <a:latin typeface="Cambria Math" panose="02040503050406030204" pitchFamily="18" charset="0"/>
                      </a:rPr>
                      <m:t>2,5∙</m:t>
                    </m:r>
                    <m:d>
                      <m:dPr>
                        <m:ctrlPr>
                          <a:rPr lang="en-US" sz="2600" i="1">
                            <a:latin typeface="Cambria Math" panose="02040503050406030204" pitchFamily="18" charset="0"/>
                          </a:rPr>
                        </m:ctrlPr>
                      </m:dPr>
                      <m:e>
                        <m:r>
                          <a:rPr lang="en-US" sz="2600" i="1">
                            <a:latin typeface="Cambria Math" panose="02040503050406030204" pitchFamily="18" charset="0"/>
                          </a:rPr>
                          <m:t>4,1−3−2,5+2∙7,2</m:t>
                        </m:r>
                      </m:e>
                    </m:d>
                    <m:r>
                      <a:rPr lang="en-US" sz="2600" i="1">
                        <a:latin typeface="Cambria Math" panose="02040503050406030204" pitchFamily="18" charset="0"/>
                      </a:rPr>
                      <m:t>+4,2:2</m:t>
                    </m:r>
                  </m:oMath>
                </a14:m>
                <a:r>
                  <a:rPr lang="en-US" sz="2600"/>
                  <a:t> </a:t>
                </a:r>
                <a:br>
                  <a:rPr lang="en-US" sz="2600"/>
                </a:br>
                <a14:m>
                  <m:oMath xmlns:m="http://schemas.openxmlformats.org/officeDocument/2006/math">
                    <m:r>
                      <a:rPr lang="en-US" sz="2600" b="0" i="1" smtClean="0">
                        <a:solidFill>
                          <a:schemeClr val="tx1"/>
                        </a:solidFill>
                        <a:latin typeface="Cambria Math" panose="02040503050406030204" pitchFamily="18" charset="0"/>
                      </a:rPr>
                      <m:t>=2,5∙</m:t>
                    </m:r>
                    <m:d>
                      <m:dPr>
                        <m:ctrlPr>
                          <a:rPr lang="en-US" sz="2600" b="0" i="1" smtClean="0">
                            <a:solidFill>
                              <a:schemeClr val="tx1"/>
                            </a:solidFill>
                            <a:latin typeface="Cambria Math" panose="02040503050406030204" pitchFamily="18" charset="0"/>
                          </a:rPr>
                        </m:ctrlPr>
                      </m:dPr>
                      <m:e>
                        <m:r>
                          <a:rPr lang="en-US" sz="2600" b="0" i="1" smtClean="0">
                            <a:solidFill>
                              <a:schemeClr val="tx1"/>
                            </a:solidFill>
                            <a:latin typeface="Cambria Math" panose="02040503050406030204" pitchFamily="18" charset="0"/>
                          </a:rPr>
                          <m:t>1,1−2,5+14,4</m:t>
                        </m:r>
                      </m:e>
                    </m:d>
                    <m:r>
                      <a:rPr lang="en-US" sz="2600" b="0" i="1" smtClean="0">
                        <a:solidFill>
                          <a:schemeClr val="tx1"/>
                        </a:solidFill>
                        <a:latin typeface="Cambria Math" panose="02040503050406030204" pitchFamily="18" charset="0"/>
                      </a:rPr>
                      <m:t>+2,1</m:t>
                    </m:r>
                  </m:oMath>
                </a14:m>
                <a:r>
                  <a:rPr lang="en-US" sz="2600">
                    <a:solidFill>
                      <a:schemeClr val="tx1"/>
                    </a:solidFill>
                  </a:rPr>
                  <a:t> </a:t>
                </a:r>
              </a:p>
              <a:p>
                <a14:m>
                  <m:oMath xmlns:m="http://schemas.openxmlformats.org/officeDocument/2006/math">
                    <m:r>
                      <a:rPr lang="en-US" sz="2600" b="0" i="1" smtClean="0">
                        <a:solidFill>
                          <a:schemeClr val="tx1"/>
                        </a:solidFill>
                        <a:latin typeface="Cambria Math" panose="02040503050406030204" pitchFamily="18" charset="0"/>
                      </a:rPr>
                      <m:t>=2,5∙13+2,1=32,5+2,1</m:t>
                    </m:r>
                  </m:oMath>
                </a14:m>
                <a:r>
                  <a:rPr lang="en-US" sz="2600">
                    <a:solidFill>
                      <a:schemeClr val="tx1"/>
                    </a:solidFill>
                  </a:rPr>
                  <a:t> </a:t>
                </a:r>
              </a:p>
              <a:p>
                <a14:m>
                  <m:oMath xmlns:m="http://schemas.openxmlformats.org/officeDocument/2006/math">
                    <m:r>
                      <a:rPr lang="en-US" sz="2600" b="0" i="1" smtClean="0">
                        <a:solidFill>
                          <a:schemeClr val="tx1"/>
                        </a:solidFill>
                        <a:latin typeface="Cambria Math" panose="02040503050406030204" pitchFamily="18" charset="0"/>
                      </a:rPr>
                      <m:t>=34,6</m:t>
                    </m:r>
                  </m:oMath>
                </a14:m>
                <a:r>
                  <a:rPr lang="en-US" sz="2600">
                    <a:solidFill>
                      <a:schemeClr val="tx1"/>
                    </a:solidFill>
                  </a:rPr>
                  <a:t> </a:t>
                </a: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0" y="3615804"/>
                <a:ext cx="7910015" cy="1692771"/>
              </a:xfrm>
              <a:prstGeom prst="rect">
                <a:avLst/>
              </a:prstGeom>
              <a:blipFill>
                <a:blip r:embed="rId3"/>
                <a:stretch>
                  <a:fillRect/>
                </a:stretch>
              </a:blipFill>
            </p:spPr>
            <p:txBody>
              <a:bodyPr/>
              <a:lstStyle/>
              <a:p>
                <a:r>
                  <a:rPr lang="en-US">
                    <a:noFill/>
                  </a:rPr>
                  <a:t> </a:t>
                </a:r>
              </a:p>
            </p:txBody>
          </p:sp>
        </mc:Fallback>
      </mc:AlternateContent>
      <p:pic>
        <p:nvPicPr>
          <p:cNvPr id="6146" name="Picture 2" descr="Câu đố toán học giúp rèn luyện trí thông minh, khả năng tính toán | Tin tức  mới nhất 24h - Đọc Báo Lao Động online - Laodong.vn">
            <a:extLst>
              <a:ext uri="{FF2B5EF4-FFF2-40B4-BE49-F238E27FC236}">
                <a16:creationId xmlns:a16="http://schemas.microsoft.com/office/drawing/2014/main" id="{61629EFA-8C0B-4C39-A64F-DD3AB00CD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2895600"/>
            <a:ext cx="529590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0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546485"/>
                <a:ext cx="10630025" cy="1882515"/>
              </a:xfrm>
            </p:spPr>
            <p:txBody>
              <a:bodyPr>
                <a:noAutofit/>
              </a:bodyPr>
              <a:lstStyle/>
              <a:p>
                <a:r>
                  <a:rPr lang="en-US" altLang="en-VN" sz="2600" b="1" u="sng" err="1">
                    <a:solidFill>
                      <a:srgbClr val="002060"/>
                    </a:solidFill>
                    <a:cs typeface="Times New Roman" panose="02020603050405020304" pitchFamily="18" charset="0"/>
                  </a:rPr>
                  <a:t>Câu</a:t>
                </a:r>
                <a:r>
                  <a:rPr lang="en-US" altLang="en-VN" sz="2600" b="1" u="sng">
                    <a:solidFill>
                      <a:srgbClr val="002060"/>
                    </a:solidFill>
                    <a:cs typeface="Times New Roman" panose="02020603050405020304" pitchFamily="18" charset="0"/>
                  </a:rPr>
                  <a:t> 4:</a:t>
                </a:r>
                <a:br>
                  <a:rPr lang="en-US" altLang="en-VN" sz="2600" b="1">
                    <a:solidFill>
                      <a:srgbClr val="002060"/>
                    </a:solidFill>
                    <a:cs typeface="Times New Roman" panose="02020603050405020304" pitchFamily="18" charset="0"/>
                  </a:rPr>
                </a:br>
                <a:r>
                  <a:rPr lang="en-US" sz="2600"/>
                  <a:t>Một em học sinh làm phép nhân </a:t>
                </a:r>
                <a14:m>
                  <m:oMath xmlns:m="http://schemas.openxmlformats.org/officeDocument/2006/math">
                    <m:r>
                      <a:rPr lang="en-US" sz="2600" b="0" i="1" smtClean="0">
                        <a:latin typeface="Cambria Math" panose="02040503050406030204" pitchFamily="18" charset="0"/>
                      </a:rPr>
                      <m:t>601.212</m:t>
                    </m:r>
                  </m:oMath>
                </a14:m>
                <a:r>
                  <a:rPr lang="en-US" sz="2600"/>
                  <a:t> được kết quả là </a:t>
                </a:r>
                <a14:m>
                  <m:oMath xmlns:m="http://schemas.openxmlformats.org/officeDocument/2006/math">
                    <m:r>
                      <a:rPr lang="en-US" sz="2600" b="0" i="1" smtClean="0">
                        <a:latin typeface="Cambria Math" panose="02040503050406030204" pitchFamily="18" charset="0"/>
                      </a:rPr>
                      <m:t>117 412</m:t>
                    </m:r>
                  </m:oMath>
                </a14:m>
                <a:r>
                  <a:rPr lang="en-US" sz="2600"/>
                  <a:t>. Bằng cách ước lượng, em hãy cho biết kết quả trên đúng hay sai?</a:t>
                </a:r>
                <a:br>
                  <a:rPr lang="en-US" sz="2600"/>
                </a:br>
                <a:br>
                  <a:rPr lang="en-US" altLang="en-VN" sz="2600" b="1">
                    <a:solidFill>
                      <a:srgbClr val="002060"/>
                    </a:solidFill>
                    <a:cs typeface="Times New Roman" panose="02020603050405020304" pitchFamily="18" charset="0"/>
                  </a:rPr>
                </a:br>
                <a:r>
                  <a:rPr lang="en-US" sz="2600" b="1" u="sng">
                    <a:solidFill>
                      <a:srgbClr val="002060"/>
                    </a:solidFill>
                  </a:rPr>
                  <a:t>Giải</a:t>
                </a:r>
                <a:endParaRPr lang="en-US" sz="2600" b="1" dirty="0">
                  <a:solidFill>
                    <a:srgbClr val="002060"/>
                  </a:solidFill>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546485"/>
                <a:ext cx="10630025" cy="1882515"/>
              </a:xfrm>
              <a:blipFill>
                <a:blip r:embed="rId2"/>
                <a:stretch>
                  <a:fillRect l="-1032" t="-4854" r="-1491" b="-8091"/>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0" y="3615804"/>
                <a:ext cx="7910015" cy="1292662"/>
              </a:xfrm>
              <a:prstGeom prst="rect">
                <a:avLst/>
              </a:prstGeom>
              <a:noFill/>
            </p:spPr>
            <p:txBody>
              <a:bodyPr wrap="square" rtlCol="0">
                <a:spAutoFit/>
              </a:bodyPr>
              <a:lstStyle/>
              <a:p>
                <a:r>
                  <a:rPr lang="en-US" sz="2600"/>
                  <a:t>Ta có </a:t>
                </a:r>
                <a14:m>
                  <m:oMath xmlns:m="http://schemas.openxmlformats.org/officeDocument/2006/math">
                    <m:r>
                      <a:rPr lang="en-US" sz="2600" b="0" i="1" smtClean="0">
                        <a:latin typeface="Cambria Math" panose="02040503050406030204" pitchFamily="18" charset="0"/>
                      </a:rPr>
                      <m:t>601&gt;600;212&gt;200</m:t>
                    </m:r>
                  </m:oMath>
                </a14:m>
                <a:r>
                  <a:rPr lang="en-US" sz="2600">
                    <a:solidFill>
                      <a:schemeClr val="tx1"/>
                    </a:solidFill>
                  </a:rPr>
                  <a:t> nên ta ước lượng tích </a:t>
                </a:r>
                <a14:m>
                  <m:oMath xmlns:m="http://schemas.openxmlformats.org/officeDocument/2006/math">
                    <m:r>
                      <a:rPr lang="en-US" sz="2600" b="0" i="1" smtClean="0">
                        <a:solidFill>
                          <a:schemeClr val="tx1"/>
                        </a:solidFill>
                        <a:latin typeface="Cambria Math" panose="02040503050406030204" pitchFamily="18" charset="0"/>
                      </a:rPr>
                      <m:t>601∙212&gt;600∙200=120 000</m:t>
                    </m:r>
                  </m:oMath>
                </a14:m>
                <a:endParaRPr lang="en-US" sz="2600">
                  <a:solidFill>
                    <a:schemeClr val="tx1"/>
                  </a:solidFill>
                </a:endParaRPr>
              </a:p>
              <a:p>
                <a:r>
                  <a:rPr lang="en-US" sz="2600"/>
                  <a:t>Vì </a:t>
                </a:r>
                <a14:m>
                  <m:oMath xmlns:m="http://schemas.openxmlformats.org/officeDocument/2006/math">
                    <m:r>
                      <a:rPr lang="en-US" sz="2600" b="0" i="1" smtClean="0">
                        <a:latin typeface="Cambria Math" panose="02040503050406030204" pitchFamily="18" charset="0"/>
                      </a:rPr>
                      <m:t>117 412&lt;120 000</m:t>
                    </m:r>
                  </m:oMath>
                </a14:m>
                <a:r>
                  <a:rPr lang="en-US" sz="2600">
                    <a:solidFill>
                      <a:schemeClr val="tx1"/>
                    </a:solidFill>
                  </a:rPr>
                  <a:t> nên kết quả phép tính là sai.</a:t>
                </a: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0" y="3615804"/>
                <a:ext cx="7910015" cy="1292662"/>
              </a:xfrm>
              <a:prstGeom prst="rect">
                <a:avLst/>
              </a:prstGeom>
              <a:blipFill>
                <a:blip r:embed="rId3"/>
                <a:stretch>
                  <a:fillRect l="-1388" t="-4245"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D3EAEE-C90D-43D2-A317-58FA6B21E7FB}"/>
                  </a:ext>
                </a:extLst>
              </p:cNvPr>
              <p:cNvSpPr txBox="1"/>
              <p:nvPr/>
            </p:nvSpPr>
            <p:spPr>
              <a:xfrm>
                <a:off x="838200" y="4908466"/>
                <a:ext cx="7910015" cy="492443"/>
              </a:xfrm>
              <a:prstGeom prst="rect">
                <a:avLst/>
              </a:prstGeom>
              <a:noFill/>
            </p:spPr>
            <p:txBody>
              <a:bodyPr wrap="square" rtlCol="0">
                <a:spAutoFit/>
              </a:bodyPr>
              <a:lstStyle/>
              <a:p>
                <a:r>
                  <a:rPr lang="en-US" sz="2600">
                    <a:solidFill>
                      <a:schemeClr val="tx1"/>
                    </a:solidFill>
                  </a:rPr>
                  <a:t>Nếu đặt tính thì kết quả đúng là </a:t>
                </a:r>
                <a14:m>
                  <m:oMath xmlns:m="http://schemas.openxmlformats.org/officeDocument/2006/math">
                    <m:r>
                      <a:rPr lang="en-US" sz="2600" b="0" i="1" smtClean="0">
                        <a:solidFill>
                          <a:schemeClr val="tx1"/>
                        </a:solidFill>
                        <a:latin typeface="Cambria Math" panose="02040503050406030204" pitchFamily="18" charset="0"/>
                      </a:rPr>
                      <m:t>127 412</m:t>
                    </m:r>
                  </m:oMath>
                </a14:m>
                <a:r>
                  <a:rPr lang="en-US" sz="2600">
                    <a:solidFill>
                      <a:schemeClr val="tx1"/>
                    </a:solidFill>
                  </a:rPr>
                  <a:t>.</a:t>
                </a:r>
              </a:p>
            </p:txBody>
          </p:sp>
        </mc:Choice>
        <mc:Fallback xmlns="">
          <p:sp>
            <p:nvSpPr>
              <p:cNvPr id="8" name="TextBox 7">
                <a:extLst>
                  <a:ext uri="{FF2B5EF4-FFF2-40B4-BE49-F238E27FC236}">
                    <a16:creationId xmlns:a16="http://schemas.microsoft.com/office/drawing/2014/main" id="{CBD3EAEE-C90D-43D2-A317-58FA6B21E7FB}"/>
                  </a:ext>
                </a:extLst>
              </p:cNvPr>
              <p:cNvSpPr txBox="1">
                <a:spLocks noRot="1" noChangeAspect="1" noMove="1" noResize="1" noEditPoints="1" noAdjustHandles="1" noChangeArrowheads="1" noChangeShapeType="1" noTextEdit="1"/>
              </p:cNvSpPr>
              <p:nvPr/>
            </p:nvSpPr>
            <p:spPr>
              <a:xfrm>
                <a:off x="838200" y="4908466"/>
                <a:ext cx="7910015" cy="492443"/>
              </a:xfrm>
              <a:prstGeom prst="rect">
                <a:avLst/>
              </a:prstGeom>
              <a:blipFill>
                <a:blip r:embed="rId4"/>
                <a:stretch>
                  <a:fillRect l="-1388" t="-11111" b="-30864"/>
                </a:stretch>
              </a:blipFill>
            </p:spPr>
            <p:txBody>
              <a:bodyPr/>
              <a:lstStyle/>
              <a:p>
                <a:r>
                  <a:rPr lang="en-US">
                    <a:noFill/>
                  </a:rPr>
                  <a:t> </a:t>
                </a:r>
              </a:p>
            </p:txBody>
          </p:sp>
        </mc:Fallback>
      </mc:AlternateContent>
      <p:pic>
        <p:nvPicPr>
          <p:cNvPr id="7170" name="Picture 2" descr="Dung hay sai - Đúng hay sai 1.0.3 Download Android APK | Aptoide">
            <a:extLst>
              <a:ext uri="{FF2B5EF4-FFF2-40B4-BE49-F238E27FC236}">
                <a16:creationId xmlns:a16="http://schemas.microsoft.com/office/drawing/2014/main" id="{A8CD107D-71E4-4850-8FD4-F1C344988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215" y="2914650"/>
            <a:ext cx="3362091" cy="336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barn(inVertical)">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479576"/>
                <a:ext cx="10630025" cy="2396865"/>
              </a:xfrm>
            </p:spPr>
            <p:txBody>
              <a:bodyPr>
                <a:noAutofit/>
              </a:bodyPr>
              <a:lstStyle/>
              <a:p>
                <a:r>
                  <a:rPr lang="en-US" altLang="en-VN" sz="2600" b="1" u="sng" err="1">
                    <a:solidFill>
                      <a:srgbClr val="002060"/>
                    </a:solidFill>
                    <a:cs typeface="Times New Roman" panose="02020603050405020304" pitchFamily="18" charset="0"/>
                  </a:rPr>
                  <a:t>Câu</a:t>
                </a:r>
                <a:r>
                  <a:rPr lang="en-US" altLang="en-VN" sz="2600" b="1" u="sng">
                    <a:solidFill>
                      <a:srgbClr val="002060"/>
                    </a:solidFill>
                    <a:cs typeface="Times New Roman" panose="02020603050405020304" pitchFamily="18" charset="0"/>
                  </a:rPr>
                  <a:t> 5:</a:t>
                </a:r>
                <a:br>
                  <a:rPr lang="en-US" altLang="en-VN" sz="2600" b="1">
                    <a:solidFill>
                      <a:srgbClr val="002060"/>
                    </a:solidFill>
                    <a:cs typeface="Times New Roman" panose="02020603050405020304" pitchFamily="18" charset="0"/>
                  </a:rPr>
                </a:br>
                <a:r>
                  <a:rPr lang="en-US" sz="2600"/>
                  <a:t>Khi tham gia giao thông, các xe chở hàng quá tải trọng cho phép sẽ bị phạt. Mức phạt tùy thuộc vào xe chở quá tải bao nhiêu phần tram. Một xe có tải trọng 8 tấn nhưng lại chở </a:t>
                </a:r>
                <a14:m>
                  <m:oMath xmlns:m="http://schemas.openxmlformats.org/officeDocument/2006/math">
                    <m:r>
                      <a:rPr lang="en-US" sz="2600" b="0" i="1" smtClean="0">
                        <a:latin typeface="Cambria Math" panose="02040503050406030204" pitchFamily="18" charset="0"/>
                      </a:rPr>
                      <m:t>9,2 </m:t>
                    </m:r>
                  </m:oMath>
                </a14:m>
                <a:r>
                  <a:rPr lang="en-US" sz="2600"/>
                  <a:t>tấn hàng hóa. Hỏi xe đó chở quá tải bao nhiêu phần trăm?</a:t>
                </a:r>
                <a:br>
                  <a:rPr lang="en-US" altLang="en-VN" sz="2600" b="1">
                    <a:solidFill>
                      <a:srgbClr val="002060"/>
                    </a:solidFill>
                    <a:cs typeface="Times New Roman" panose="02020603050405020304" pitchFamily="18" charset="0"/>
                  </a:rPr>
                </a:br>
                <a:r>
                  <a:rPr lang="en-US" sz="2600" b="1" u="sng">
                    <a:solidFill>
                      <a:srgbClr val="002060"/>
                    </a:solidFill>
                  </a:rPr>
                  <a:t>Giải</a:t>
                </a:r>
                <a:endParaRPr lang="en-US" sz="2600" b="1" dirty="0">
                  <a:solidFill>
                    <a:srgbClr val="002060"/>
                  </a:solidFill>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479576"/>
                <a:ext cx="10630025" cy="2396865"/>
              </a:xfrm>
              <a:blipFill>
                <a:blip r:embed="rId2"/>
                <a:stretch>
                  <a:fillRect l="-1032" t="-509" b="-3053"/>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D9FF452-D876-4DFF-95D6-BB0FBB4D8575}"/>
                  </a:ext>
                </a:extLst>
              </p:cNvPr>
              <p:cNvSpPr txBox="1"/>
              <p:nvPr/>
            </p:nvSpPr>
            <p:spPr>
              <a:xfrm>
                <a:off x="838201" y="3876441"/>
                <a:ext cx="6705600" cy="2044406"/>
              </a:xfrm>
              <a:prstGeom prst="rect">
                <a:avLst/>
              </a:prstGeom>
              <a:noFill/>
            </p:spPr>
            <p:txBody>
              <a:bodyPr wrap="square" rtlCol="0">
                <a:spAutoFit/>
              </a:bodyPr>
              <a:lstStyle/>
              <a:p>
                <a:r>
                  <a:rPr lang="en-US" sz="2600">
                    <a:solidFill>
                      <a:schemeClr val="tx1"/>
                    </a:solidFill>
                  </a:rPr>
                  <a:t>Khối lượng quá tải của xe là: </a:t>
                </a:r>
                <a14:m>
                  <m:oMath xmlns:m="http://schemas.openxmlformats.org/officeDocument/2006/math">
                    <m:r>
                      <a:rPr lang="en-US" sz="2600" b="0" i="1" smtClean="0">
                        <a:solidFill>
                          <a:schemeClr val="tx1"/>
                        </a:solidFill>
                        <a:latin typeface="Cambria Math" panose="02040503050406030204" pitchFamily="18" charset="0"/>
                      </a:rPr>
                      <m:t>9,2−8=1,2</m:t>
                    </m:r>
                  </m:oMath>
                </a14:m>
                <a:r>
                  <a:rPr lang="en-US" sz="2600">
                    <a:solidFill>
                      <a:schemeClr val="tx1"/>
                    </a:solidFill>
                  </a:rPr>
                  <a:t> (tấn)</a:t>
                </a:r>
              </a:p>
              <a:p>
                <a:r>
                  <a:rPr lang="en-US" sz="2600"/>
                  <a:t>Tỉ lệ quá tải của xe là:</a:t>
                </a:r>
              </a:p>
              <a:p>
                <a:pPr/>
                <a14:m>
                  <m:oMathPara xmlns:m="http://schemas.openxmlformats.org/officeDocument/2006/math">
                    <m:oMathParaPr>
                      <m:jc m:val="centerGroup"/>
                    </m:oMathParaPr>
                    <m:oMath xmlns:m="http://schemas.openxmlformats.org/officeDocument/2006/math">
                      <m:f>
                        <m:fPr>
                          <m:ctrlPr>
                            <a:rPr lang="en-US" sz="2600" b="0" i="1" smtClean="0">
                              <a:solidFill>
                                <a:schemeClr val="tx1"/>
                              </a:solidFill>
                              <a:latin typeface="Cambria Math" panose="02040503050406030204" pitchFamily="18" charset="0"/>
                            </a:rPr>
                          </m:ctrlPr>
                        </m:fPr>
                        <m:num>
                          <m:r>
                            <a:rPr lang="en-US" sz="2600" b="0" i="1" smtClean="0">
                              <a:solidFill>
                                <a:schemeClr val="tx1"/>
                              </a:solidFill>
                              <a:latin typeface="Cambria Math" panose="02040503050406030204" pitchFamily="18" charset="0"/>
                            </a:rPr>
                            <m:t>1,2</m:t>
                          </m:r>
                        </m:num>
                        <m:den>
                          <m:r>
                            <a:rPr lang="en-US" sz="2600" b="0" i="1" smtClean="0">
                              <a:solidFill>
                                <a:schemeClr val="tx1"/>
                              </a:solidFill>
                              <a:latin typeface="Cambria Math" panose="02040503050406030204" pitchFamily="18" charset="0"/>
                            </a:rPr>
                            <m:t>8</m:t>
                          </m:r>
                        </m:den>
                      </m:f>
                      <m:r>
                        <a:rPr lang="en-US" sz="2600" b="0" i="1" smtClean="0">
                          <a:solidFill>
                            <a:schemeClr val="tx1"/>
                          </a:solidFill>
                          <a:latin typeface="Cambria Math" panose="02040503050406030204" pitchFamily="18" charset="0"/>
                        </a:rPr>
                        <m:t>∙100%=</m:t>
                      </m:r>
                      <m:f>
                        <m:fPr>
                          <m:ctrlPr>
                            <a:rPr lang="en-US" sz="2600" b="0" i="1" smtClean="0">
                              <a:solidFill>
                                <a:schemeClr val="tx1"/>
                              </a:solidFill>
                              <a:latin typeface="Cambria Math" panose="02040503050406030204" pitchFamily="18" charset="0"/>
                            </a:rPr>
                          </m:ctrlPr>
                        </m:fPr>
                        <m:num>
                          <m:r>
                            <a:rPr lang="en-US" sz="2600" b="0" i="1" smtClean="0">
                              <a:solidFill>
                                <a:schemeClr val="tx1"/>
                              </a:solidFill>
                              <a:latin typeface="Cambria Math" panose="02040503050406030204" pitchFamily="18" charset="0"/>
                            </a:rPr>
                            <m:t>1,2.100</m:t>
                          </m:r>
                        </m:num>
                        <m:den>
                          <m:r>
                            <a:rPr lang="en-US" sz="2600" b="0" i="1" smtClean="0">
                              <a:solidFill>
                                <a:schemeClr val="tx1"/>
                              </a:solidFill>
                              <a:latin typeface="Cambria Math" panose="02040503050406030204" pitchFamily="18" charset="0"/>
                            </a:rPr>
                            <m:t>8</m:t>
                          </m:r>
                        </m:den>
                      </m:f>
                      <m:r>
                        <a:rPr lang="en-US" sz="2600" b="0" i="1" smtClean="0">
                          <a:solidFill>
                            <a:schemeClr val="tx1"/>
                          </a:solidFill>
                          <a:latin typeface="Cambria Math" panose="02040503050406030204" pitchFamily="18" charset="0"/>
                        </a:rPr>
                        <m:t>%=15%</m:t>
                      </m:r>
                    </m:oMath>
                  </m:oMathPara>
                </a14:m>
                <a:endParaRPr lang="en-US" sz="2600">
                  <a:solidFill>
                    <a:schemeClr val="tx1"/>
                  </a:solidFill>
                </a:endParaRPr>
              </a:p>
              <a:p>
                <a:pPr algn="r"/>
                <a:r>
                  <a:rPr lang="en-US" sz="2600">
                    <a:solidFill>
                      <a:schemeClr val="tx1"/>
                    </a:solidFill>
                  </a:rPr>
                  <a:t>Đáp số: </a:t>
                </a:r>
                <a14:m>
                  <m:oMath xmlns:m="http://schemas.openxmlformats.org/officeDocument/2006/math">
                    <m:r>
                      <a:rPr lang="en-US" sz="2600" b="0" i="1" smtClean="0">
                        <a:solidFill>
                          <a:schemeClr val="tx1"/>
                        </a:solidFill>
                        <a:latin typeface="Cambria Math" panose="02040503050406030204" pitchFamily="18" charset="0"/>
                      </a:rPr>
                      <m:t>15%</m:t>
                    </m:r>
                  </m:oMath>
                </a14:m>
                <a:endParaRPr lang="en-US" sz="2600">
                  <a:solidFill>
                    <a:schemeClr val="tx1"/>
                  </a:solidFill>
                </a:endParaRPr>
              </a:p>
            </p:txBody>
          </p:sp>
        </mc:Choice>
        <mc:Fallback>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1" y="3876441"/>
                <a:ext cx="6705600" cy="2044406"/>
              </a:xfrm>
              <a:prstGeom prst="rect">
                <a:avLst/>
              </a:prstGeom>
              <a:blipFill>
                <a:blip r:embed="rId3"/>
                <a:stretch>
                  <a:fillRect l="-1636" t="-2687" r="-1182" b="-6567"/>
                </a:stretch>
              </a:blipFill>
            </p:spPr>
            <p:txBody>
              <a:bodyPr/>
              <a:lstStyle/>
              <a:p>
                <a:r>
                  <a:rPr lang="en-US">
                    <a:noFill/>
                  </a:rPr>
                  <a:t> </a:t>
                </a:r>
              </a:p>
            </p:txBody>
          </p:sp>
        </mc:Fallback>
      </mc:AlternateContent>
      <p:pic>
        <p:nvPicPr>
          <p:cNvPr id="9" name="Picture 2" descr="Mức xử phạt xe vi phạm lỗi quá tải theo quy định mới năm 2021">
            <a:extLst>
              <a:ext uri="{FF2B5EF4-FFF2-40B4-BE49-F238E27FC236}">
                <a16:creationId xmlns:a16="http://schemas.microsoft.com/office/drawing/2014/main" id="{84FBF9B0-4038-454F-8D30-6D081C749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125" y="3429000"/>
            <a:ext cx="3163619" cy="290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2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16BE1C-109D-4CD1-8864-9B5A267711FD}"/>
              </a:ext>
            </a:extLst>
          </p:cNvPr>
          <p:cNvSpPr txBox="1">
            <a:spLocks/>
          </p:cNvSpPr>
          <p:nvPr/>
        </p:nvSpPr>
        <p:spPr>
          <a:xfrm>
            <a:off x="723775" y="1080611"/>
            <a:ext cx="10515600" cy="465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sz="2600" b="1" dirty="0">
                <a:solidFill>
                  <a:srgbClr val="FF0000"/>
                </a:solidFill>
              </a:rPr>
              <a:t>1. </a:t>
            </a:r>
            <a:r>
              <a:rPr lang="en-US" sz="2600" b="1" dirty="0" err="1">
                <a:solidFill>
                  <a:srgbClr val="FF0000"/>
                </a:solidFill>
              </a:rPr>
              <a:t>Ví</a:t>
            </a:r>
            <a:r>
              <a:rPr lang="en-US" sz="2600" b="1" dirty="0">
                <a:solidFill>
                  <a:srgbClr val="FF0000"/>
                </a:solidFill>
              </a:rPr>
              <a:t> </a:t>
            </a:r>
            <a:r>
              <a:rPr lang="en-US" sz="2600" b="1" dirty="0" err="1">
                <a:solidFill>
                  <a:srgbClr val="FF0000"/>
                </a:solidFill>
              </a:rPr>
              <a:t>dụ</a:t>
            </a:r>
            <a:endParaRPr lang="en-US" sz="2600" b="1" dirty="0">
              <a:solidFill>
                <a:srgbClr val="FF0000"/>
              </a:solidFill>
            </a:endParaRPr>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3361C5A0-AFE7-48A3-8E8F-8F96B653E12B}"/>
                  </a:ext>
                </a:extLst>
              </p:cNvPr>
              <p:cNvSpPr>
                <a:spLocks noGrp="1"/>
              </p:cNvSpPr>
              <p:nvPr>
                <p:ph type="title"/>
              </p:nvPr>
            </p:nvSpPr>
            <p:spPr>
              <a:xfrm>
                <a:off x="780987" y="1479577"/>
                <a:ext cx="10630025" cy="1914410"/>
              </a:xfrm>
            </p:spPr>
            <p:txBody>
              <a:bodyPr>
                <a:noAutofit/>
              </a:bodyPr>
              <a:lstStyle/>
              <a:p>
                <a:r>
                  <a:rPr lang="en-US" altLang="en-VN" sz="2600" b="1" u="sng" err="1">
                    <a:solidFill>
                      <a:srgbClr val="002060"/>
                    </a:solidFill>
                    <a:cs typeface="Times New Roman" panose="02020603050405020304" pitchFamily="18" charset="0"/>
                  </a:rPr>
                  <a:t>Câu</a:t>
                </a:r>
                <a:r>
                  <a:rPr lang="en-US" altLang="en-VN" sz="2600" b="1" u="sng">
                    <a:solidFill>
                      <a:srgbClr val="002060"/>
                    </a:solidFill>
                    <a:cs typeface="Times New Roman" panose="02020603050405020304" pitchFamily="18" charset="0"/>
                  </a:rPr>
                  <a:t> 6:</a:t>
                </a:r>
                <a:br>
                  <a:rPr lang="en-US" altLang="en-VN" sz="2600" b="1">
                    <a:solidFill>
                      <a:srgbClr val="002060"/>
                    </a:solidFill>
                    <a:cs typeface="Times New Roman" panose="02020603050405020304" pitchFamily="18" charset="0"/>
                  </a:rPr>
                </a:br>
                <a:r>
                  <a:rPr lang="en-US" sz="2600"/>
                  <a:t>Lãi suất tiền gửi kì hạn một năm của một ngân hàng là </a:t>
                </a:r>
                <a14:m>
                  <m:oMath xmlns:m="http://schemas.openxmlformats.org/officeDocument/2006/math">
                    <m:r>
                      <a:rPr lang="en-US" sz="2600" i="1">
                        <a:latin typeface="Cambria Math" panose="02040503050406030204" pitchFamily="18" charset="0"/>
                      </a:rPr>
                      <m:t>7,4%</m:t>
                    </m:r>
                  </m:oMath>
                </a14:m>
                <a:r>
                  <a:rPr lang="en-US" sz="2600"/>
                  <a:t>. Bác Đức gửi 150 triệu đồng vào ngân hàng đó. Sau một năm, bác Đức rút cả vốn lẫn lãi thì nhận được bao nhiêu tiền?</a:t>
                </a:r>
                <a:br>
                  <a:rPr lang="en-US" sz="2600"/>
                </a:br>
                <a:r>
                  <a:rPr lang="en-US" sz="2600" b="1" u="sng">
                    <a:solidFill>
                      <a:srgbClr val="002060"/>
                    </a:solidFill>
                  </a:rPr>
                  <a:t>Giải</a:t>
                </a:r>
                <a:endParaRPr lang="en-US" sz="2600" b="1" dirty="0">
                  <a:solidFill>
                    <a:srgbClr val="002060"/>
                  </a:solidFill>
                  <a:cs typeface="Times New Roman" panose="02020603050405020304" pitchFamily="18" charset="0"/>
                </a:endParaRPr>
              </a:p>
            </p:txBody>
          </p:sp>
        </mc:Choice>
        <mc:Fallback xmlns="">
          <p:sp>
            <p:nvSpPr>
              <p:cNvPr id="7" name="Title 1">
                <a:extLst>
                  <a:ext uri="{FF2B5EF4-FFF2-40B4-BE49-F238E27FC236}">
                    <a16:creationId xmlns:a16="http://schemas.microsoft.com/office/drawing/2014/main" id="{3361C5A0-AFE7-48A3-8E8F-8F96B653E12B}"/>
                  </a:ext>
                </a:extLst>
              </p:cNvPr>
              <p:cNvSpPr>
                <a:spLocks noGrp="1" noRot="1" noChangeAspect="1" noMove="1" noResize="1" noEditPoints="1" noAdjustHandles="1" noChangeArrowheads="1" noChangeShapeType="1" noTextEdit="1"/>
              </p:cNvSpPr>
              <p:nvPr>
                <p:ph type="title"/>
              </p:nvPr>
            </p:nvSpPr>
            <p:spPr>
              <a:xfrm>
                <a:off x="780987" y="1479577"/>
                <a:ext cx="10630025" cy="1914410"/>
              </a:xfrm>
              <a:blipFill>
                <a:blip r:embed="rId2"/>
                <a:stretch>
                  <a:fillRect l="-1032" t="-3822" r="-1663" b="-7006"/>
                </a:stretch>
              </a:blipFill>
            </p:spPr>
            <p:txBody>
              <a:bodyPr/>
              <a:lstStyle/>
              <a:p>
                <a:r>
                  <a:rPr lang="en-US">
                    <a:noFill/>
                  </a:rPr>
                  <a:t> </a:t>
                </a:r>
              </a:p>
            </p:txBody>
          </p:sp>
        </mc:Fallback>
      </mc:AlternateContent>
      <p:sp>
        <p:nvSpPr>
          <p:cNvPr id="11" name="Title 2">
            <a:extLst>
              <a:ext uri="{FF2B5EF4-FFF2-40B4-BE49-F238E27FC236}">
                <a16:creationId xmlns:a16="http://schemas.microsoft.com/office/drawing/2014/main" id="{1D16BEF6-73B6-4869-B3B3-B47F70A4E15D}"/>
              </a:ext>
            </a:extLst>
          </p:cNvPr>
          <p:cNvSpPr txBox="1">
            <a:spLocks/>
          </p:cNvSpPr>
          <p:nvPr/>
        </p:nvSpPr>
        <p:spPr>
          <a:xfrm>
            <a:off x="838200" y="365126"/>
            <a:ext cx="10515600" cy="6989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463" algn="ctr"/>
            <a:r>
              <a:rPr lang="en-US" sz="2800" b="1">
                <a:solidFill>
                  <a:srgbClr val="FF0000"/>
                </a:solidFill>
                <a:latin typeface="Times New Roman" panose="02020603050405020304" pitchFamily="18" charset="0"/>
                <a:cs typeface="Times New Roman" panose="02020603050405020304" pitchFamily="18" charset="0"/>
              </a:rPr>
              <a:t>LUYỆN TẬP CHUNG</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9FF452-D876-4DFF-95D6-BB0FBB4D8575}"/>
                  </a:ext>
                </a:extLst>
              </p:cNvPr>
              <p:cNvSpPr txBox="1"/>
              <p:nvPr/>
            </p:nvSpPr>
            <p:spPr>
              <a:xfrm>
                <a:off x="838200" y="3464014"/>
                <a:ext cx="6629400" cy="2492990"/>
              </a:xfrm>
              <a:prstGeom prst="rect">
                <a:avLst/>
              </a:prstGeom>
              <a:noFill/>
            </p:spPr>
            <p:txBody>
              <a:bodyPr wrap="square" rtlCol="0">
                <a:spAutoFit/>
              </a:bodyPr>
              <a:lstStyle/>
              <a:p>
                <a:r>
                  <a:rPr lang="en-US" sz="2600"/>
                  <a:t>Sau một năm, bác Đức lãi số tiền là:</a:t>
                </a:r>
              </a:p>
              <a:p>
                <a:pPr algn="ctr"/>
                <a14:m>
                  <m:oMath xmlns:m="http://schemas.openxmlformats.org/officeDocument/2006/math">
                    <m:r>
                      <a:rPr lang="en-US" sz="2600" b="0" i="1" smtClean="0">
                        <a:solidFill>
                          <a:schemeClr val="tx1"/>
                        </a:solidFill>
                        <a:latin typeface="Cambria Math" panose="02040503050406030204" pitchFamily="18" charset="0"/>
                      </a:rPr>
                      <m:t>150∙7,4%=11,1</m:t>
                    </m:r>
                  </m:oMath>
                </a14:m>
                <a:r>
                  <a:rPr lang="en-US" sz="2600">
                    <a:solidFill>
                      <a:schemeClr val="tx1"/>
                    </a:solidFill>
                  </a:rPr>
                  <a:t> (triệu đồng)</a:t>
                </a:r>
              </a:p>
              <a:p>
                <a:r>
                  <a:rPr lang="en-US" sz="2600"/>
                  <a:t>Sau một năm, bác Đức rút cả vốn lẫn lãi thì được số tiền là:</a:t>
                </a:r>
              </a:p>
              <a:p>
                <a:pPr algn="ctr"/>
                <a14:m>
                  <m:oMath xmlns:m="http://schemas.openxmlformats.org/officeDocument/2006/math">
                    <m:r>
                      <a:rPr lang="en-US" sz="2600" b="0" i="1" smtClean="0">
                        <a:solidFill>
                          <a:schemeClr val="tx1"/>
                        </a:solidFill>
                        <a:latin typeface="Cambria Math" panose="02040503050406030204" pitchFamily="18" charset="0"/>
                      </a:rPr>
                      <m:t>150+11,1=161,1</m:t>
                    </m:r>
                  </m:oMath>
                </a14:m>
                <a:r>
                  <a:rPr lang="en-US" sz="2600">
                    <a:solidFill>
                      <a:schemeClr val="tx1"/>
                    </a:solidFill>
                  </a:rPr>
                  <a:t> (triệu đồng)</a:t>
                </a:r>
              </a:p>
              <a:p>
                <a:pPr algn="r"/>
                <a:r>
                  <a:rPr lang="en-US" sz="2600">
                    <a:solidFill>
                      <a:schemeClr val="tx1"/>
                    </a:solidFill>
                  </a:rPr>
                  <a:t>Đáp số: </a:t>
                </a:r>
                <a14:m>
                  <m:oMath xmlns:m="http://schemas.openxmlformats.org/officeDocument/2006/math">
                    <m:r>
                      <a:rPr lang="en-US" sz="2600" b="0" i="1" smtClean="0">
                        <a:solidFill>
                          <a:schemeClr val="tx1"/>
                        </a:solidFill>
                        <a:latin typeface="Cambria Math" panose="02040503050406030204" pitchFamily="18" charset="0"/>
                      </a:rPr>
                      <m:t>161,1</m:t>
                    </m:r>
                  </m:oMath>
                </a14:m>
                <a:r>
                  <a:rPr lang="en-US" sz="2600">
                    <a:solidFill>
                      <a:schemeClr val="tx1"/>
                    </a:solidFill>
                  </a:rPr>
                  <a:t> triệu đồng</a:t>
                </a:r>
              </a:p>
            </p:txBody>
          </p:sp>
        </mc:Choice>
        <mc:Fallback xmlns="">
          <p:sp>
            <p:nvSpPr>
              <p:cNvPr id="12" name="TextBox 11">
                <a:extLst>
                  <a:ext uri="{FF2B5EF4-FFF2-40B4-BE49-F238E27FC236}">
                    <a16:creationId xmlns:a16="http://schemas.microsoft.com/office/drawing/2014/main" id="{0D9FF452-D876-4DFF-95D6-BB0FBB4D8575}"/>
                  </a:ext>
                </a:extLst>
              </p:cNvPr>
              <p:cNvSpPr txBox="1">
                <a:spLocks noRot="1" noChangeAspect="1" noMove="1" noResize="1" noEditPoints="1" noAdjustHandles="1" noChangeArrowheads="1" noChangeShapeType="1" noTextEdit="1"/>
              </p:cNvSpPr>
              <p:nvPr/>
            </p:nvSpPr>
            <p:spPr>
              <a:xfrm>
                <a:off x="838200" y="3464014"/>
                <a:ext cx="6629400" cy="2492990"/>
              </a:xfrm>
              <a:prstGeom prst="rect">
                <a:avLst/>
              </a:prstGeom>
              <a:blipFill>
                <a:blip r:embed="rId3"/>
                <a:stretch>
                  <a:fillRect l="-1656" t="-2200" r="-1564" b="-5379"/>
                </a:stretch>
              </a:blipFill>
            </p:spPr>
            <p:txBody>
              <a:bodyPr/>
              <a:lstStyle/>
              <a:p>
                <a:r>
                  <a:rPr lang="en-US">
                    <a:noFill/>
                  </a:rPr>
                  <a:t> </a:t>
                </a:r>
              </a:p>
            </p:txBody>
          </p:sp>
        </mc:Fallback>
      </mc:AlternateContent>
      <p:pic>
        <p:nvPicPr>
          <p:cNvPr id="8194" name="Picture 2" descr="Ngân hàng BIDV là ngân hàng gì - Thời gian làm việc các chi nhánh bidv">
            <a:extLst>
              <a:ext uri="{FF2B5EF4-FFF2-40B4-BE49-F238E27FC236}">
                <a16:creationId xmlns:a16="http://schemas.microsoft.com/office/drawing/2014/main" id="{AB445C38-BD07-4F34-B442-A5C44E927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581" y="3380176"/>
            <a:ext cx="4598419" cy="30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5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1098</Words>
  <Application>Microsoft Office PowerPoint</Application>
  <PresentationFormat>Widescreen</PresentationFormat>
  <Paragraphs>99</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 Math</vt:lpstr>
      <vt:lpstr>Times New Roman</vt:lpstr>
      <vt:lpstr>Office Theme</vt:lpstr>
      <vt:lpstr>PowerPoint Presentation</vt:lpstr>
      <vt:lpstr>LUYỆN TẬP CHUNG</vt:lpstr>
      <vt:lpstr>LUYỆN TẬP CHUNG</vt:lpstr>
      <vt:lpstr>Câu 1: Điểm đông đặc và điểm sôi của thủy ngân lần lượt là -38,83° và 356,73°. Một lượng thủy ngân đang để trong tủ bảo quản ở nhiệt độ -51,2°C. a) Ở nhiệt độ đó, thủy ngân ở thể rắn, thể lỏng hay thể khí? b) Nhiệt độ của tủ phải tăng thêm bao nhiêu độ để lượng thủy ngân bắt đầu bay hơi? Giải</vt:lpstr>
      <vt:lpstr>Câu 2: Năm 2018, ngành giấy Việt Nam sản xuất được 3,674 triệu tấn. Biết rằng để sản xuất ra 1 tấn giấy phải dùng hết 4,4 tấn gỗ. Em hãy tính xem năm 2018 Việt Nam đã phải dùng bao nhiêu tấn gỗ cho sản xuất giấy? Giải</vt:lpstr>
      <vt:lpstr>Câu 3: Tính giá trị của biểu thức sau: 2,5∙(4,1-3-2,5+2∙7,2)+4,2:2  Giải</vt:lpstr>
      <vt:lpstr>Câu 4: Một em học sinh làm phép nhân 601.212 được kết quả là 117 412. Bằng cách ước lượng, em hãy cho biết kết quả trên đúng hay sai?  Giải</vt:lpstr>
      <vt:lpstr>Câu 5: Khi tham gia giao thông, các xe chở hàng quá tải trọng cho phép sẽ bị phạt. Mức phạt tùy thuộc vào xe chở quá tải bao nhiêu phần tram. Một xe có tải trọng 8 tấn nhưng lại chở 9,2 tấn hàng hóa. Hỏi xe đó chở quá tải bao nhiêu phần trăm? Giải</vt:lpstr>
      <vt:lpstr>Câu 6: Lãi suất tiền gửi kì hạn một năm của một ngân hàng là 7,4%. Bác Đức gửi 150 triệu đồng vào ngân hàng đó. Sau một năm, bác Đức rút cả vốn lẫn lãi thì nhận được bao nhiêu tiền? Giải</vt:lpstr>
      <vt:lpstr>Câu 7: Giá niêm yết của một chiếc điện thoại di động là 625 nghìn đồng. Trong chương trình khuyến mại, mặt hàng này được giảm giá 10%. Như vậy khi mua một chiếc điện thoại loại này người mua được giảm bao nhiêu tiền? Giải</vt:lpstr>
      <vt:lpstr>LUYỆN TẬP CHUNG</vt:lpstr>
      <vt:lpstr>LUYỆN TẬP CHUNG</vt:lpstr>
      <vt:lpstr>LUYỆN TẬP CHUNG</vt:lpstr>
      <vt:lpstr>LUYỆN TẬP CHUNG</vt:lpstr>
      <vt:lpstr>LUYỆN TẬP CHUNG</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Chi</dc:creator>
  <cp:lastModifiedBy>Pham Chi</cp:lastModifiedBy>
  <cp:revision>11</cp:revision>
  <dcterms:created xsi:type="dcterms:W3CDTF">2021-07-15T08:42:10Z</dcterms:created>
  <dcterms:modified xsi:type="dcterms:W3CDTF">2021-07-15T14:38:46Z</dcterms:modified>
</cp:coreProperties>
</file>