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2" r:id="rId15"/>
    <p:sldId id="284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15/07/2022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175992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909" y="1084213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516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người</a:t>
                          </a:r>
                          <a:r>
                            <a:rPr lang="de-DE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1926047" y="785867"/>
            <a:ext cx="887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C2E1D-A190-46A3-B80D-CDDE96F5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628" y="432880"/>
            <a:ext cx="6048375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41" y="2708514"/>
            <a:ext cx="6981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Thôøi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gian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4619897" cy="470898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02" y="681335"/>
            <a:ext cx="6844938" cy="5262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HỌC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54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12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576</Words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#9Slide04 SFU CenturySchoolbook</vt:lpstr>
      <vt:lpstr>Arial</vt:lpstr>
      <vt:lpstr>Calibri</vt:lpstr>
      <vt:lpstr>Calibri Light</vt:lpstr>
      <vt:lpstr>Cambria Math</vt:lpstr>
      <vt:lpstr>Segoe UI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2022-04-06T13:39:34Z</dcterms:created>
  <dcterms:modified xsi:type="dcterms:W3CDTF">2022-07-15T10:09:33Z</dcterms:modified>
</cp:coreProperties>
</file>