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7" r:id="rId2"/>
    <p:sldId id="259" r:id="rId3"/>
    <p:sldId id="260" r:id="rId4"/>
    <p:sldId id="287" r:id="rId5"/>
    <p:sldId id="261" r:id="rId6"/>
    <p:sldId id="262" r:id="rId7"/>
    <p:sldId id="263" r:id="rId8"/>
    <p:sldId id="264" r:id="rId9"/>
    <p:sldId id="265" r:id="rId10"/>
    <p:sldId id="266" r:id="rId11"/>
    <p:sldId id="290" r:id="rId12"/>
    <p:sldId id="292" r:id="rId13"/>
    <p:sldId id="291" r:id="rId14"/>
    <p:sldId id="289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57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99C925-B5FF-4638-8A0C-2C354DC74379}" type="datetimeFigureOut">
              <a:rPr lang="en-US" smtClean="0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8E26-BF8B-4032-A937-51326D9D9A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10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99C925-B5FF-4638-8A0C-2C354DC74379}" type="datetimeFigureOut">
              <a:rPr lang="en-US" smtClean="0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8E26-BF8B-4032-A937-51326D9D9A4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957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99C925-B5FF-4638-8A0C-2C354DC74379}" type="datetimeFigureOut">
              <a:rPr lang="en-US" smtClean="0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8E26-BF8B-4032-A937-51326D9D9A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267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99C925-B5FF-4638-8A0C-2C354DC74379}" type="datetimeFigureOut">
              <a:rPr lang="en-US" smtClean="0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8E26-BF8B-4032-A937-51326D9D9A4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475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99C925-B5FF-4638-8A0C-2C354DC74379}" type="datetimeFigureOut">
              <a:rPr lang="en-US" smtClean="0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8E26-BF8B-4032-A937-51326D9D9A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763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12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9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3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6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7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1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1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65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0070-2D9F-4B65-8F39-6EB20702C83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34998-E252-4DC4-8092-4F4FC430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5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299C925-B5FF-4638-8A0C-2C354DC74379}" type="datetimeFigureOut">
              <a:rPr lang="en-US" smtClean="0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438E26-BF8B-4032-A937-51326D9D9A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071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5E36-7997-46DD-8B92-1142BF864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55443" y="609600"/>
            <a:ext cx="11462224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https://vanhoavaphattrien.vn/uploads/images/blog/photongbientap/2022/02/20/dt1-2022-02-20t212157483-1645367610.jpg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10FDF-C013-40AB-B702-9BA09C510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oa phượng nở rực rỡ nhưng sân trường vắng bóng học trò vì Covid-19">
            <a:extLst>
              <a:ext uri="{FF2B5EF4-FFF2-40B4-BE49-F238E27FC236}">
                <a16:creationId xmlns:a16="http://schemas.microsoft.com/office/drawing/2014/main" id="{D85E09AD-E460-0B13-81A2-29A1A6941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47460" y="0"/>
            <a:ext cx="140394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0687275-0DEC-2F94-69DF-44B8494917CA}"/>
              </a:ext>
            </a:extLst>
          </p:cNvPr>
          <p:cNvSpPr txBox="1">
            <a:spLocks/>
          </p:cNvSpPr>
          <p:nvPr/>
        </p:nvSpPr>
        <p:spPr>
          <a:xfrm>
            <a:off x="-284033" y="96415"/>
            <a:ext cx="10519401" cy="16297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ÔN TẬP CHƯƠNG 7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 CHẤT VÀ CHUYỂN HÓA NĂNG LƯỢNG 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SINH VẬT</a:t>
            </a:r>
          </a:p>
        </p:txBody>
      </p:sp>
    </p:spTree>
    <p:extLst>
      <p:ext uri="{BB962C8B-B14F-4D97-AF65-F5344CB8AC3E}">
        <p14:creationId xmlns:p14="http://schemas.microsoft.com/office/powerpoint/2010/main" val="391337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6CA6-AAB5-1135-C364-29E480F7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334" y="68416"/>
            <a:ext cx="5849667" cy="659363"/>
          </a:xfrm>
        </p:spPr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6F161-C2E2-52D1-CF66-E561B31DE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5" y="1111171"/>
            <a:ext cx="10764455" cy="49301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nặng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thở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mệt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giãn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lồng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1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6CA6-AAB5-1135-C364-29E480F7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334" y="68416"/>
            <a:ext cx="5849667" cy="659363"/>
          </a:xfrm>
        </p:spPr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6F161-C2E2-52D1-CF66-E561B31DE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1" y="914400"/>
            <a:ext cx="11667280" cy="5729467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Rễ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ion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20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6CA6-AAB5-1135-C364-29E480F7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334" y="68416"/>
            <a:ext cx="5849667" cy="659363"/>
          </a:xfrm>
        </p:spPr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6F161-C2E2-52D1-CF66-E561B31DE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815" y="844953"/>
            <a:ext cx="11516810" cy="563687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Khi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hòa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cây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hút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thoát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thoát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ứ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ứ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ộng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6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6CA6-AAB5-1135-C364-29E480F7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334" y="68416"/>
            <a:ext cx="5849667" cy="659363"/>
          </a:xfrm>
        </p:spPr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6F161-C2E2-52D1-CF66-E561B31DE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6" y="960699"/>
            <a:ext cx="11320040" cy="5671595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5: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cây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chiêm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ló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bờ</a:t>
            </a:r>
            <a:endParaRPr lang="en-US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Hễ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sấm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phấp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cờ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ló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Khi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dồi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2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6CA6-AAB5-1135-C364-29E480F7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334" y="68416"/>
            <a:ext cx="5849667" cy="659363"/>
          </a:xfrm>
        </p:spPr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6F161-C2E2-52D1-CF66-E561B31DE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391" y="727779"/>
            <a:ext cx="11557107" cy="606180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6: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nói: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vẹn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hẹ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ở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mướn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cây. Khi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cây, cây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49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CD49F-F392-A74D-7C01-59645595E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95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0F3BE-A8FA-DD08-5900-87ACBF814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TẬP NỘI DUNG KIẾN THỨC ĐÃ HỌC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LẠI CÁC BÀI TẬP</a:t>
            </a:r>
          </a:p>
        </p:txBody>
      </p:sp>
    </p:spTree>
    <p:extLst>
      <p:ext uri="{BB962C8B-B14F-4D97-AF65-F5344CB8AC3E}">
        <p14:creationId xmlns:p14="http://schemas.microsoft.com/office/powerpoint/2010/main" val="387547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16812-599C-45DA-89F3-497A0A010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10519401" cy="162974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ÔN TẬP CHƯƠNG 7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 CHẤT VÀ CHUYỂN HÓA NĂNG LƯỢNG </a:t>
            </a:r>
            <a:b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SINH VẬT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92EA4-DB72-45B6-90E2-D21F98FFE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indent="-400050">
              <a:buAutoNum type="romanUcPeriod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HÓA KIẾN THỨC</a:t>
            </a:r>
          </a:p>
          <a:p>
            <a:pPr marL="400050" indent="-400050">
              <a:buAutoNum type="romanUcPeriod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 marL="400050" indent="-400050">
              <a:buAutoNum type="romanUcPeriod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44538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2354E-9EF7-4F5E-A05C-E330663B9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37" y="1073021"/>
            <a:ext cx="11756041" cy="5691672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HỆ THỐNG HÓA KIẾN THỨC</a:t>
            </a:r>
          </a:p>
          <a:p>
            <a:pPr marL="0" indent="0">
              <a:buNone/>
            </a:pP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E2AE6C-015E-5D50-7998-CBB6E535A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2" y="93307"/>
            <a:ext cx="11181345" cy="7233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ÔN TẬP CHƯƠNG 7</a:t>
            </a:r>
            <a:endParaRPr 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874EB8A-E8EC-903D-B510-0D2B76FE0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610799"/>
              </p:ext>
            </p:extLst>
          </p:nvPr>
        </p:nvGraphicFramePr>
        <p:xfrm>
          <a:off x="3442990" y="1839340"/>
          <a:ext cx="6120881" cy="37084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120881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387D29-085A-1CA0-A2DD-6E38C06E00E9}"/>
              </a:ext>
            </a:extLst>
          </p:cNvPr>
          <p:cNvCxnSpPr>
            <a:cxnSpLocks/>
          </p:cNvCxnSpPr>
          <p:nvPr/>
        </p:nvCxnSpPr>
        <p:spPr>
          <a:xfrm>
            <a:off x="6326157" y="2230016"/>
            <a:ext cx="0" cy="3510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3E05D1-ED99-61B9-BACA-50C1BB6B07A3}"/>
              </a:ext>
            </a:extLst>
          </p:cNvPr>
          <p:cNvCxnSpPr/>
          <p:nvPr/>
        </p:nvCxnSpPr>
        <p:spPr>
          <a:xfrm>
            <a:off x="895739" y="2621899"/>
            <a:ext cx="1026367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DAF6345-0ABB-166C-B567-512A65B5D279}"/>
              </a:ext>
            </a:extLst>
          </p:cNvPr>
          <p:cNvCxnSpPr/>
          <p:nvPr/>
        </p:nvCxnSpPr>
        <p:spPr>
          <a:xfrm>
            <a:off x="895739" y="262189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45685D4-11AE-AB12-486D-1B243470F3DA}"/>
              </a:ext>
            </a:extLst>
          </p:cNvPr>
          <p:cNvCxnSpPr/>
          <p:nvPr/>
        </p:nvCxnSpPr>
        <p:spPr>
          <a:xfrm>
            <a:off x="2621902" y="2621899"/>
            <a:ext cx="0" cy="42921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77876FC-7712-7F64-45BD-E3EF4E6F656F}"/>
              </a:ext>
            </a:extLst>
          </p:cNvPr>
          <p:cNvCxnSpPr/>
          <p:nvPr/>
        </p:nvCxnSpPr>
        <p:spPr>
          <a:xfrm>
            <a:off x="4385388" y="262189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03A65E5-4548-989B-4F8A-44B3A993441C}"/>
              </a:ext>
            </a:extLst>
          </p:cNvPr>
          <p:cNvCxnSpPr/>
          <p:nvPr/>
        </p:nvCxnSpPr>
        <p:spPr>
          <a:xfrm>
            <a:off x="5853404" y="2659217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34CF8F5-E5C5-62D6-C00F-78F5DAD01F0A}"/>
              </a:ext>
            </a:extLst>
          </p:cNvPr>
          <p:cNvCxnSpPr/>
          <p:nvPr/>
        </p:nvCxnSpPr>
        <p:spPr>
          <a:xfrm>
            <a:off x="7284098" y="263122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A4B1995-DD26-9C50-5C0F-6EB8F2ABBC2D}"/>
              </a:ext>
            </a:extLst>
          </p:cNvPr>
          <p:cNvCxnSpPr/>
          <p:nvPr/>
        </p:nvCxnSpPr>
        <p:spPr>
          <a:xfrm>
            <a:off x="8705460" y="2649886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7E6BDCA-F829-7756-7BD8-CD3EEE238983}"/>
              </a:ext>
            </a:extLst>
          </p:cNvPr>
          <p:cNvCxnSpPr/>
          <p:nvPr/>
        </p:nvCxnSpPr>
        <p:spPr>
          <a:xfrm>
            <a:off x="11162522" y="2659218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1" name="Table 5">
            <a:extLst>
              <a:ext uri="{FF2B5EF4-FFF2-40B4-BE49-F238E27FC236}">
                <a16:creationId xmlns:a16="http://schemas.microsoft.com/office/drawing/2014/main" id="{DF3EC5A6-8E14-E2F8-3679-0E89388D8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24913"/>
              </p:ext>
            </p:extLst>
          </p:nvPr>
        </p:nvGraphicFramePr>
        <p:xfrm>
          <a:off x="9763923" y="3116417"/>
          <a:ext cx="2197391" cy="143287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2197391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3287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Ứng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dụng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trong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đời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sống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DDB5F39F-AF17-0D09-89C8-80ED39D86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754358"/>
              </p:ext>
            </p:extLst>
          </p:nvPr>
        </p:nvGraphicFramePr>
        <p:xfrm>
          <a:off x="8114499" y="3063924"/>
          <a:ext cx="1506906" cy="1485363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506906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nước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các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dinh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dưỡng</a:t>
                      </a:r>
                      <a:r>
                        <a:rPr lang="en-US" dirty="0"/>
                        <a:t> ở </a:t>
                      </a:r>
                      <a:r>
                        <a:rPr lang="en-US" dirty="0" err="1"/>
                        <a:t>sinh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vật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3" name="Table 5">
            <a:extLst>
              <a:ext uri="{FF2B5EF4-FFF2-40B4-BE49-F238E27FC236}">
                <a16:creationId xmlns:a16="http://schemas.microsoft.com/office/drawing/2014/main" id="{812E0A72-AAB8-3F95-7B2D-5219B8D8D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279177"/>
              </p:ext>
            </p:extLst>
          </p:nvPr>
        </p:nvGraphicFramePr>
        <p:xfrm>
          <a:off x="6696254" y="3051110"/>
          <a:ext cx="1275726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275726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khí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4" name="Table 5">
            <a:extLst>
              <a:ext uri="{FF2B5EF4-FFF2-40B4-BE49-F238E27FC236}">
                <a16:creationId xmlns:a16="http://schemas.microsoft.com/office/drawing/2014/main" id="{8671E8E9-8255-763A-1D9F-F4BCD3AC14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975515"/>
              </p:ext>
            </p:extLst>
          </p:nvPr>
        </p:nvGraphicFramePr>
        <p:xfrm>
          <a:off x="5306011" y="3046823"/>
          <a:ext cx="1281932" cy="1511798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281932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511798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Hô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hấp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tế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bào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5" name="Table 5">
            <a:extLst>
              <a:ext uri="{FF2B5EF4-FFF2-40B4-BE49-F238E27FC236}">
                <a16:creationId xmlns:a16="http://schemas.microsoft.com/office/drawing/2014/main" id="{8682FD42-DE59-5CF1-A6E5-620F24EE3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694357"/>
              </p:ext>
            </p:extLst>
          </p:nvPr>
        </p:nvGraphicFramePr>
        <p:xfrm>
          <a:off x="3610953" y="3041780"/>
          <a:ext cx="1546296" cy="1494691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546296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946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Quang </a:t>
                      </a:r>
                      <a:r>
                        <a:rPr lang="en-US" dirty="0" err="1"/>
                        <a:t>hợp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6" name="Table 5">
            <a:extLst>
              <a:ext uri="{FF2B5EF4-FFF2-40B4-BE49-F238E27FC236}">
                <a16:creationId xmlns:a16="http://schemas.microsoft.com/office/drawing/2014/main" id="{55FF0BBE-C68B-F621-BC85-F50BEA243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919119"/>
              </p:ext>
            </p:extLst>
          </p:nvPr>
        </p:nvGraphicFramePr>
        <p:xfrm>
          <a:off x="1912800" y="3063926"/>
          <a:ext cx="1511544" cy="1494694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51154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9469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Trò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của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7" name="Table 5">
            <a:extLst>
              <a:ext uri="{FF2B5EF4-FFF2-40B4-BE49-F238E27FC236}">
                <a16:creationId xmlns:a16="http://schemas.microsoft.com/office/drawing/2014/main" id="{085FC2E9-218C-BC51-FDF7-62FCC9F32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593583"/>
              </p:ext>
            </p:extLst>
          </p:nvPr>
        </p:nvGraphicFramePr>
        <p:xfrm>
          <a:off x="205277" y="3046823"/>
          <a:ext cx="1508453" cy="1494694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508453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9469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Khái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quát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về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19CD47A-5CD0-8421-D925-9A4A24F5A9DD}"/>
              </a:ext>
            </a:extLst>
          </p:cNvPr>
          <p:cNvCxnSpPr/>
          <p:nvPr/>
        </p:nvCxnSpPr>
        <p:spPr>
          <a:xfrm>
            <a:off x="553616" y="4549287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5164E1D-1911-CA62-A216-6642870DAADF}"/>
              </a:ext>
            </a:extLst>
          </p:cNvPr>
          <p:cNvCxnSpPr/>
          <p:nvPr/>
        </p:nvCxnSpPr>
        <p:spPr>
          <a:xfrm>
            <a:off x="1405813" y="4536471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43B89E7-3944-2CD9-2A3A-DF879E02A769}"/>
              </a:ext>
            </a:extLst>
          </p:cNvPr>
          <p:cNvCxnSpPr/>
          <p:nvPr/>
        </p:nvCxnSpPr>
        <p:spPr>
          <a:xfrm>
            <a:off x="2682257" y="459376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F6F655D-E7B7-993D-1FBF-CC0FA7218ECA}"/>
              </a:ext>
            </a:extLst>
          </p:cNvPr>
          <p:cNvCxnSpPr/>
          <p:nvPr/>
        </p:nvCxnSpPr>
        <p:spPr>
          <a:xfrm>
            <a:off x="3981061" y="4549287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8A589B-40A3-9CB8-37F4-6D062088D0B2}"/>
              </a:ext>
            </a:extLst>
          </p:cNvPr>
          <p:cNvCxnSpPr/>
          <p:nvPr/>
        </p:nvCxnSpPr>
        <p:spPr>
          <a:xfrm>
            <a:off x="4833257" y="4549287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82DD813-23C8-2323-22D7-BB6C941F6FFD}"/>
              </a:ext>
            </a:extLst>
          </p:cNvPr>
          <p:cNvCxnSpPr/>
          <p:nvPr/>
        </p:nvCxnSpPr>
        <p:spPr>
          <a:xfrm>
            <a:off x="5554824" y="4558620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500AE5-1E22-2195-0D97-7E08EC6D6D39}"/>
              </a:ext>
            </a:extLst>
          </p:cNvPr>
          <p:cNvCxnSpPr/>
          <p:nvPr/>
        </p:nvCxnSpPr>
        <p:spPr>
          <a:xfrm>
            <a:off x="6326157" y="4549287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406CB32-1431-6A84-479F-CC413CAD4F55}"/>
              </a:ext>
            </a:extLst>
          </p:cNvPr>
          <p:cNvCxnSpPr/>
          <p:nvPr/>
        </p:nvCxnSpPr>
        <p:spPr>
          <a:xfrm>
            <a:off x="7025951" y="4536471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7EBF114-9E99-0A67-A3A0-1B5C24DCE5DE}"/>
              </a:ext>
            </a:extLst>
          </p:cNvPr>
          <p:cNvCxnSpPr/>
          <p:nvPr/>
        </p:nvCxnSpPr>
        <p:spPr>
          <a:xfrm>
            <a:off x="7644882" y="4536471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934EC3E-BBA6-179B-931F-C889D9C82629}"/>
              </a:ext>
            </a:extLst>
          </p:cNvPr>
          <p:cNvCxnSpPr/>
          <p:nvPr/>
        </p:nvCxnSpPr>
        <p:spPr>
          <a:xfrm>
            <a:off x="8487747" y="4565780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E8D149C-AEEE-1016-F71B-AC0560EC7892}"/>
              </a:ext>
            </a:extLst>
          </p:cNvPr>
          <p:cNvCxnSpPr/>
          <p:nvPr/>
        </p:nvCxnSpPr>
        <p:spPr>
          <a:xfrm>
            <a:off x="9218645" y="4565780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7AAC2A6-D127-AC0D-813B-6915898B58C9}"/>
              </a:ext>
            </a:extLst>
          </p:cNvPr>
          <p:cNvCxnSpPr/>
          <p:nvPr/>
        </p:nvCxnSpPr>
        <p:spPr>
          <a:xfrm>
            <a:off x="10378751" y="459376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82EF9D3-B190-048A-3398-AF558048C4D4}"/>
              </a:ext>
            </a:extLst>
          </p:cNvPr>
          <p:cNvCxnSpPr/>
          <p:nvPr/>
        </p:nvCxnSpPr>
        <p:spPr>
          <a:xfrm>
            <a:off x="11622833" y="4565780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2" name="Table 5">
            <a:extLst>
              <a:ext uri="{FF2B5EF4-FFF2-40B4-BE49-F238E27FC236}">
                <a16:creationId xmlns:a16="http://schemas.microsoft.com/office/drawing/2014/main" id="{8EDC3641-9F17-F0C4-4BE1-17CF3B560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34312"/>
              </p:ext>
            </p:extLst>
          </p:nvPr>
        </p:nvGraphicFramePr>
        <p:xfrm>
          <a:off x="158620" y="4852551"/>
          <a:ext cx="735460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35460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3" name="Table 5">
            <a:extLst>
              <a:ext uri="{FF2B5EF4-FFF2-40B4-BE49-F238E27FC236}">
                <a16:creationId xmlns:a16="http://schemas.microsoft.com/office/drawing/2014/main" id="{93DFA77B-BE76-AE9F-590E-8F03FA019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552065"/>
              </p:ext>
            </p:extLst>
          </p:nvPr>
        </p:nvGraphicFramePr>
        <p:xfrm>
          <a:off x="7370410" y="4914309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4" name="Table 5">
            <a:extLst>
              <a:ext uri="{FF2B5EF4-FFF2-40B4-BE49-F238E27FC236}">
                <a16:creationId xmlns:a16="http://schemas.microsoft.com/office/drawing/2014/main" id="{915D32FA-0985-1D89-2FB0-DE5D8A13EE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10093"/>
              </p:ext>
            </p:extLst>
          </p:nvPr>
        </p:nvGraphicFramePr>
        <p:xfrm>
          <a:off x="8131583" y="4943886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5" name="Table 5">
            <a:extLst>
              <a:ext uri="{FF2B5EF4-FFF2-40B4-BE49-F238E27FC236}">
                <a16:creationId xmlns:a16="http://schemas.microsoft.com/office/drawing/2014/main" id="{8A16DE15-ED9F-9C2B-17A9-8E1D37146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138957"/>
              </p:ext>
            </p:extLst>
          </p:nvPr>
        </p:nvGraphicFramePr>
        <p:xfrm>
          <a:off x="8881188" y="4945593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6" name="Table 5">
            <a:extLst>
              <a:ext uri="{FF2B5EF4-FFF2-40B4-BE49-F238E27FC236}">
                <a16:creationId xmlns:a16="http://schemas.microsoft.com/office/drawing/2014/main" id="{95DF7787-CC69-6DBE-579D-C4FCAF6C31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500048"/>
              </p:ext>
            </p:extLst>
          </p:nvPr>
        </p:nvGraphicFramePr>
        <p:xfrm>
          <a:off x="10050359" y="4956352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7" name="Table 5">
            <a:extLst>
              <a:ext uri="{FF2B5EF4-FFF2-40B4-BE49-F238E27FC236}">
                <a16:creationId xmlns:a16="http://schemas.microsoft.com/office/drawing/2014/main" id="{EC5E571A-8B72-1A78-E2C1-5FA59DF85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048450"/>
              </p:ext>
            </p:extLst>
          </p:nvPr>
        </p:nvGraphicFramePr>
        <p:xfrm>
          <a:off x="11247788" y="4914309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8" name="Table 5">
            <a:extLst>
              <a:ext uri="{FF2B5EF4-FFF2-40B4-BE49-F238E27FC236}">
                <a16:creationId xmlns:a16="http://schemas.microsoft.com/office/drawing/2014/main" id="{A3D51C34-73CB-3D20-5C4B-2008E7601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45498"/>
              </p:ext>
            </p:extLst>
          </p:nvPr>
        </p:nvGraphicFramePr>
        <p:xfrm>
          <a:off x="4374469" y="4926229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9" name="Table 5">
            <a:extLst>
              <a:ext uri="{FF2B5EF4-FFF2-40B4-BE49-F238E27FC236}">
                <a16:creationId xmlns:a16="http://schemas.microsoft.com/office/drawing/2014/main" id="{32F3E670-BA44-BFF6-BBBD-60FDE00EE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605912"/>
              </p:ext>
            </p:extLst>
          </p:nvPr>
        </p:nvGraphicFramePr>
        <p:xfrm>
          <a:off x="5136398" y="4926229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0" name="Table 5">
            <a:extLst>
              <a:ext uri="{FF2B5EF4-FFF2-40B4-BE49-F238E27FC236}">
                <a16:creationId xmlns:a16="http://schemas.microsoft.com/office/drawing/2014/main" id="{BD86A673-0431-1C4F-DBEF-E7A957CD6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261848"/>
              </p:ext>
            </p:extLst>
          </p:nvPr>
        </p:nvGraphicFramePr>
        <p:xfrm>
          <a:off x="5899548" y="4915133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1" name="Table 5">
            <a:extLst>
              <a:ext uri="{FF2B5EF4-FFF2-40B4-BE49-F238E27FC236}">
                <a16:creationId xmlns:a16="http://schemas.microsoft.com/office/drawing/2014/main" id="{3105A51E-0F86-2297-8F8D-76BEEE6F93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592614"/>
              </p:ext>
            </p:extLst>
          </p:nvPr>
        </p:nvGraphicFramePr>
        <p:xfrm>
          <a:off x="6627626" y="4907901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2" name="Table 5">
            <a:extLst>
              <a:ext uri="{FF2B5EF4-FFF2-40B4-BE49-F238E27FC236}">
                <a16:creationId xmlns:a16="http://schemas.microsoft.com/office/drawing/2014/main" id="{7DC1C50A-EE76-4D7B-E393-E9429B2A7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406517"/>
              </p:ext>
            </p:extLst>
          </p:nvPr>
        </p:nvGraphicFramePr>
        <p:xfrm>
          <a:off x="1002040" y="4852551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4" name="Table 5">
            <a:extLst>
              <a:ext uri="{FF2B5EF4-FFF2-40B4-BE49-F238E27FC236}">
                <a16:creationId xmlns:a16="http://schemas.microsoft.com/office/drawing/2014/main" id="{D6C75852-B968-7FB6-51B7-94D15CA9CB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141506"/>
              </p:ext>
            </p:extLst>
          </p:nvPr>
        </p:nvGraphicFramePr>
        <p:xfrm>
          <a:off x="2303692" y="4931701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5" name="Table 5">
            <a:extLst>
              <a:ext uri="{FF2B5EF4-FFF2-40B4-BE49-F238E27FC236}">
                <a16:creationId xmlns:a16="http://schemas.microsoft.com/office/drawing/2014/main" id="{A6E5F346-E114-B9EF-7EAB-4D3C08EEF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891297"/>
              </p:ext>
            </p:extLst>
          </p:nvPr>
        </p:nvGraphicFramePr>
        <p:xfrm>
          <a:off x="3531605" y="4926229"/>
          <a:ext cx="656784" cy="148536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567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8536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57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2354E-9EF7-4F5E-A05C-E330663B9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37" y="0"/>
            <a:ext cx="11756041" cy="6764693"/>
          </a:xfrm>
        </p:spPr>
        <p:txBody>
          <a:bodyPr/>
          <a:lstStyle/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874EB8A-E8EC-903D-B510-0D2B76FE0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749796"/>
              </p:ext>
            </p:extLst>
          </p:nvPr>
        </p:nvGraphicFramePr>
        <p:xfrm>
          <a:off x="3442990" y="20700"/>
          <a:ext cx="6120881" cy="3657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6120881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215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387D29-085A-1CA0-A2DD-6E38C06E00E9}"/>
              </a:ext>
            </a:extLst>
          </p:cNvPr>
          <p:cNvCxnSpPr>
            <a:cxnSpLocks/>
          </p:cNvCxnSpPr>
          <p:nvPr/>
        </p:nvCxnSpPr>
        <p:spPr>
          <a:xfrm>
            <a:off x="6227940" y="386460"/>
            <a:ext cx="0" cy="2119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3E05D1-ED99-61B9-BACA-50C1BB6B07A3}"/>
              </a:ext>
            </a:extLst>
          </p:cNvPr>
          <p:cNvCxnSpPr/>
          <p:nvPr/>
        </p:nvCxnSpPr>
        <p:spPr>
          <a:xfrm>
            <a:off x="848820" y="598386"/>
            <a:ext cx="1026367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DAF6345-0ABB-166C-B567-512A65B5D279}"/>
              </a:ext>
            </a:extLst>
          </p:cNvPr>
          <p:cNvCxnSpPr>
            <a:cxnSpLocks/>
          </p:cNvCxnSpPr>
          <p:nvPr/>
        </p:nvCxnSpPr>
        <p:spPr>
          <a:xfrm>
            <a:off x="848820" y="598386"/>
            <a:ext cx="0" cy="2042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45685D4-11AE-AB12-486D-1B243470F3DA}"/>
              </a:ext>
            </a:extLst>
          </p:cNvPr>
          <p:cNvCxnSpPr>
            <a:cxnSpLocks/>
          </p:cNvCxnSpPr>
          <p:nvPr/>
        </p:nvCxnSpPr>
        <p:spPr>
          <a:xfrm>
            <a:off x="2439022" y="588034"/>
            <a:ext cx="0" cy="2146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77876FC-7712-7F64-45BD-E3EF4E6F656F}"/>
              </a:ext>
            </a:extLst>
          </p:cNvPr>
          <p:cNvCxnSpPr>
            <a:cxnSpLocks/>
          </p:cNvCxnSpPr>
          <p:nvPr/>
        </p:nvCxnSpPr>
        <p:spPr>
          <a:xfrm>
            <a:off x="4188389" y="588034"/>
            <a:ext cx="0" cy="2146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03A65E5-4548-989B-4F8A-44B3A993441C}"/>
              </a:ext>
            </a:extLst>
          </p:cNvPr>
          <p:cNvCxnSpPr>
            <a:cxnSpLocks/>
          </p:cNvCxnSpPr>
          <p:nvPr/>
        </p:nvCxnSpPr>
        <p:spPr>
          <a:xfrm>
            <a:off x="5784266" y="580874"/>
            <a:ext cx="0" cy="2217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34CF8F5-E5C5-62D6-C00F-78F5DAD01F0A}"/>
              </a:ext>
            </a:extLst>
          </p:cNvPr>
          <p:cNvCxnSpPr>
            <a:cxnSpLocks/>
          </p:cNvCxnSpPr>
          <p:nvPr/>
        </p:nvCxnSpPr>
        <p:spPr>
          <a:xfrm>
            <a:off x="7111378" y="580874"/>
            <a:ext cx="0" cy="2217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A4B1995-DD26-9C50-5C0F-6EB8F2ABBC2D}"/>
              </a:ext>
            </a:extLst>
          </p:cNvPr>
          <p:cNvCxnSpPr>
            <a:cxnSpLocks/>
          </p:cNvCxnSpPr>
          <p:nvPr/>
        </p:nvCxnSpPr>
        <p:spPr>
          <a:xfrm>
            <a:off x="8644500" y="580874"/>
            <a:ext cx="0" cy="2217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7E6BDCA-F829-7756-7BD8-CD3EEE238983}"/>
              </a:ext>
            </a:extLst>
          </p:cNvPr>
          <p:cNvCxnSpPr>
            <a:cxnSpLocks/>
          </p:cNvCxnSpPr>
          <p:nvPr/>
        </p:nvCxnSpPr>
        <p:spPr>
          <a:xfrm flipH="1">
            <a:off x="11112493" y="588034"/>
            <a:ext cx="6842" cy="2146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1" name="Table 5">
            <a:extLst>
              <a:ext uri="{FF2B5EF4-FFF2-40B4-BE49-F238E27FC236}">
                <a16:creationId xmlns:a16="http://schemas.microsoft.com/office/drawing/2014/main" id="{DF3EC5A6-8E14-E2F8-3679-0E89388D8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710828"/>
              </p:ext>
            </p:extLst>
          </p:nvPr>
        </p:nvGraphicFramePr>
        <p:xfrm>
          <a:off x="9902296" y="810313"/>
          <a:ext cx="2197391" cy="118872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2197391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133375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DDB5F39F-AF17-0D09-89C8-80ED39D86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760762"/>
              </p:ext>
            </p:extLst>
          </p:nvPr>
        </p:nvGraphicFramePr>
        <p:xfrm>
          <a:off x="8263722" y="757890"/>
          <a:ext cx="1585837" cy="1241144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585837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24114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dinh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dưỡng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3" name="Table 5">
            <a:extLst>
              <a:ext uri="{FF2B5EF4-FFF2-40B4-BE49-F238E27FC236}">
                <a16:creationId xmlns:a16="http://schemas.microsoft.com/office/drawing/2014/main" id="{812E0A72-AAB8-3F95-7B2D-5219B8D8D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722394"/>
              </p:ext>
            </p:extLst>
          </p:nvPr>
        </p:nvGraphicFramePr>
        <p:xfrm>
          <a:off x="6870447" y="757890"/>
          <a:ext cx="1275726" cy="1192209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275726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192209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4" name="Table 5">
            <a:extLst>
              <a:ext uri="{FF2B5EF4-FFF2-40B4-BE49-F238E27FC236}">
                <a16:creationId xmlns:a16="http://schemas.microsoft.com/office/drawing/2014/main" id="{8671E8E9-8255-763A-1D9F-F4BCD3AC14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815060"/>
              </p:ext>
            </p:extLst>
          </p:nvPr>
        </p:nvGraphicFramePr>
        <p:xfrm>
          <a:off x="5538962" y="762405"/>
          <a:ext cx="1067124" cy="1169366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06712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169366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5" name="Table 5">
            <a:extLst>
              <a:ext uri="{FF2B5EF4-FFF2-40B4-BE49-F238E27FC236}">
                <a16:creationId xmlns:a16="http://schemas.microsoft.com/office/drawing/2014/main" id="{8682FD42-DE59-5CF1-A6E5-620F24EE3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435687"/>
              </p:ext>
            </p:extLst>
          </p:nvPr>
        </p:nvGraphicFramePr>
        <p:xfrm>
          <a:off x="4003321" y="776507"/>
          <a:ext cx="1098939" cy="1155264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098939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1552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Quang </a:t>
                      </a:r>
                      <a:r>
                        <a:rPr lang="en-US" dirty="0" err="1"/>
                        <a:t>hợp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6" name="Table 5">
            <a:extLst>
              <a:ext uri="{FF2B5EF4-FFF2-40B4-BE49-F238E27FC236}">
                <a16:creationId xmlns:a16="http://schemas.microsoft.com/office/drawing/2014/main" id="{55FF0BBE-C68B-F621-BC85-F50BEA243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813266"/>
              </p:ext>
            </p:extLst>
          </p:nvPr>
        </p:nvGraphicFramePr>
        <p:xfrm>
          <a:off x="1637055" y="791407"/>
          <a:ext cx="2260146" cy="1169365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2260146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169365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Trò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của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27" name="Table 5">
            <a:extLst>
              <a:ext uri="{FF2B5EF4-FFF2-40B4-BE49-F238E27FC236}">
                <a16:creationId xmlns:a16="http://schemas.microsoft.com/office/drawing/2014/main" id="{085FC2E9-218C-BC51-FDF7-62FCC9F32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352005"/>
              </p:ext>
            </p:extLst>
          </p:nvPr>
        </p:nvGraphicFramePr>
        <p:xfrm>
          <a:off x="16699" y="777726"/>
          <a:ext cx="1508453" cy="1494694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508453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149469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Khái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quát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về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đổi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chất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và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chuyển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hóa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năng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lượng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19CD47A-5CD0-8421-D925-9A4A24F5A9DD}"/>
              </a:ext>
            </a:extLst>
          </p:cNvPr>
          <p:cNvCxnSpPr>
            <a:cxnSpLocks/>
          </p:cNvCxnSpPr>
          <p:nvPr/>
        </p:nvCxnSpPr>
        <p:spPr>
          <a:xfrm flipH="1">
            <a:off x="158620" y="2272420"/>
            <a:ext cx="4976" cy="19646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5164E1D-1911-CA62-A216-6642870DAADF}"/>
              </a:ext>
            </a:extLst>
          </p:cNvPr>
          <p:cNvCxnSpPr>
            <a:cxnSpLocks/>
          </p:cNvCxnSpPr>
          <p:nvPr/>
        </p:nvCxnSpPr>
        <p:spPr>
          <a:xfrm>
            <a:off x="1212773" y="2243681"/>
            <a:ext cx="0" cy="2251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62B26B4-071C-68E1-8C8C-F4D33AB7054B}"/>
              </a:ext>
            </a:extLst>
          </p:cNvPr>
          <p:cNvCxnSpPr/>
          <p:nvPr/>
        </p:nvCxnSpPr>
        <p:spPr>
          <a:xfrm>
            <a:off x="2214200" y="1999033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F6F655D-E7B7-993D-1FBF-CC0FA7218ECA}"/>
              </a:ext>
            </a:extLst>
          </p:cNvPr>
          <p:cNvCxnSpPr/>
          <p:nvPr/>
        </p:nvCxnSpPr>
        <p:spPr>
          <a:xfrm>
            <a:off x="4188389" y="1960772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8A589B-40A3-9CB8-37F4-6D062088D0B2}"/>
              </a:ext>
            </a:extLst>
          </p:cNvPr>
          <p:cNvCxnSpPr/>
          <p:nvPr/>
        </p:nvCxnSpPr>
        <p:spPr>
          <a:xfrm>
            <a:off x="4792617" y="193639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82DD813-23C8-2323-22D7-BB6C941F6FFD}"/>
              </a:ext>
            </a:extLst>
          </p:cNvPr>
          <p:cNvCxnSpPr/>
          <p:nvPr/>
        </p:nvCxnSpPr>
        <p:spPr>
          <a:xfrm>
            <a:off x="5660737" y="193639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500AE5-1E22-2195-0D97-7E08EC6D6D39}"/>
              </a:ext>
            </a:extLst>
          </p:cNvPr>
          <p:cNvCxnSpPr/>
          <p:nvPr/>
        </p:nvCxnSpPr>
        <p:spPr>
          <a:xfrm>
            <a:off x="6391895" y="1960772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406CB32-1431-6A84-479F-CC413CAD4F55}"/>
              </a:ext>
            </a:extLst>
          </p:cNvPr>
          <p:cNvCxnSpPr/>
          <p:nvPr/>
        </p:nvCxnSpPr>
        <p:spPr>
          <a:xfrm>
            <a:off x="7172339" y="1952377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7EBF114-9E99-0A67-A3A0-1B5C24DCE5DE}"/>
              </a:ext>
            </a:extLst>
          </p:cNvPr>
          <p:cNvCxnSpPr/>
          <p:nvPr/>
        </p:nvCxnSpPr>
        <p:spPr>
          <a:xfrm>
            <a:off x="8029784" y="1931771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934EC3E-BBA6-179B-931F-C889D9C82629}"/>
              </a:ext>
            </a:extLst>
          </p:cNvPr>
          <p:cNvCxnSpPr/>
          <p:nvPr/>
        </p:nvCxnSpPr>
        <p:spPr>
          <a:xfrm>
            <a:off x="8948315" y="1999031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E8D149C-AEEE-1016-F71B-AC0560EC7892}"/>
              </a:ext>
            </a:extLst>
          </p:cNvPr>
          <p:cNvCxnSpPr/>
          <p:nvPr/>
        </p:nvCxnSpPr>
        <p:spPr>
          <a:xfrm>
            <a:off x="9683804" y="1978500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7AAC2A6-D127-AC0D-813B-6915898B58C9}"/>
              </a:ext>
            </a:extLst>
          </p:cNvPr>
          <p:cNvCxnSpPr/>
          <p:nvPr/>
        </p:nvCxnSpPr>
        <p:spPr>
          <a:xfrm>
            <a:off x="10836149" y="2002344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82EF9D3-B190-048A-3398-AF558048C4D4}"/>
              </a:ext>
            </a:extLst>
          </p:cNvPr>
          <p:cNvCxnSpPr/>
          <p:nvPr/>
        </p:nvCxnSpPr>
        <p:spPr>
          <a:xfrm>
            <a:off x="11450113" y="2062479"/>
            <a:ext cx="0" cy="4198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2" name="Table 5">
            <a:extLst>
              <a:ext uri="{FF2B5EF4-FFF2-40B4-BE49-F238E27FC236}">
                <a16:creationId xmlns:a16="http://schemas.microsoft.com/office/drawing/2014/main" id="{8EDC3641-9F17-F0C4-4BE1-17CF3B560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946496"/>
              </p:ext>
            </p:extLst>
          </p:nvPr>
        </p:nvGraphicFramePr>
        <p:xfrm>
          <a:off x="11501" y="2451759"/>
          <a:ext cx="959183" cy="457200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959183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3129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TĐC ở SV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SV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lấy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caapscho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3" name="Table 5">
            <a:extLst>
              <a:ext uri="{FF2B5EF4-FFF2-40B4-BE49-F238E27FC236}">
                <a16:creationId xmlns:a16="http://schemas.microsoft.com/office/drawing/2014/main" id="{93DFA77B-BE76-AE9F-590E-8F03FA019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46354"/>
              </p:ext>
            </p:extLst>
          </p:nvPr>
        </p:nvGraphicFramePr>
        <p:xfrm>
          <a:off x="7708676" y="2109602"/>
          <a:ext cx="915684" cy="4290069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915684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9006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ĐV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TĐK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bề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da,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phổi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4" name="Table 5">
            <a:extLst>
              <a:ext uri="{FF2B5EF4-FFF2-40B4-BE49-F238E27FC236}">
                <a16:creationId xmlns:a16="http://schemas.microsoft.com/office/drawing/2014/main" id="{915D32FA-0985-1D89-2FB0-DE5D8A13EE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78301"/>
              </p:ext>
            </p:extLst>
          </p:nvPr>
        </p:nvGraphicFramePr>
        <p:xfrm>
          <a:off x="6952519" y="2129352"/>
          <a:ext cx="734679" cy="44805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34679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3123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TV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khổng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5" name="Table 5">
            <a:extLst>
              <a:ext uri="{FF2B5EF4-FFF2-40B4-BE49-F238E27FC236}">
                <a16:creationId xmlns:a16="http://schemas.microsoft.com/office/drawing/2014/main" id="{8A16DE15-ED9F-9C2B-17A9-8E1D37146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511670"/>
              </p:ext>
            </p:extLst>
          </p:nvPr>
        </p:nvGraphicFramePr>
        <p:xfrm>
          <a:off x="9514371" y="2153792"/>
          <a:ext cx="816705" cy="44805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816705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771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ĐV 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dd,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TĐC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6" name="Table 5">
            <a:extLst>
              <a:ext uri="{FF2B5EF4-FFF2-40B4-BE49-F238E27FC236}">
                <a16:creationId xmlns:a16="http://schemas.microsoft.com/office/drawing/2014/main" id="{95DF7787-CC69-6DBE-579D-C4FCAF6C31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797655"/>
              </p:ext>
            </p:extLst>
          </p:nvPr>
        </p:nvGraphicFramePr>
        <p:xfrm>
          <a:off x="10403633" y="2153792"/>
          <a:ext cx="816705" cy="435864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816705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8792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tưới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lý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nâng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mt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7" name="Table 5">
            <a:extLst>
              <a:ext uri="{FF2B5EF4-FFF2-40B4-BE49-F238E27FC236}">
                <a16:creationId xmlns:a16="http://schemas.microsoft.com/office/drawing/2014/main" id="{EC5E571A-8B72-1A78-E2C1-5FA59DF85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90176"/>
              </p:ext>
            </p:extLst>
          </p:nvPr>
        </p:nvGraphicFramePr>
        <p:xfrm>
          <a:off x="11247788" y="2109602"/>
          <a:ext cx="944212" cy="4290069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944212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9006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HĐ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chế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dưỡng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lý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chế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BV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8" name="Table 5">
            <a:extLst>
              <a:ext uri="{FF2B5EF4-FFF2-40B4-BE49-F238E27FC236}">
                <a16:creationId xmlns:a16="http://schemas.microsoft.com/office/drawing/2014/main" id="{A3D51C34-73CB-3D20-5C4B-2008E7601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946230"/>
              </p:ext>
            </p:extLst>
          </p:nvPr>
        </p:nvGraphicFramePr>
        <p:xfrm>
          <a:off x="4484596" y="2153792"/>
          <a:ext cx="754953" cy="4257799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54953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5779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hưởng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hàm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cacbon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dioxide,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49" name="Table 5">
            <a:extLst>
              <a:ext uri="{FF2B5EF4-FFF2-40B4-BE49-F238E27FC236}">
                <a16:creationId xmlns:a16="http://schemas.microsoft.com/office/drawing/2014/main" id="{32F3E670-BA44-BFF6-BBBD-60FDE00EE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319348"/>
              </p:ext>
            </p:extLst>
          </p:nvPr>
        </p:nvGraphicFramePr>
        <p:xfrm>
          <a:off x="5218351" y="2153792"/>
          <a:ext cx="931455" cy="489204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931455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5779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TB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TB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cacbon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dioxide,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NL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cấp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HĐ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TB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0" name="Table 5">
            <a:extLst>
              <a:ext uri="{FF2B5EF4-FFF2-40B4-BE49-F238E27FC236}">
                <a16:creationId xmlns:a16="http://schemas.microsoft.com/office/drawing/2014/main" id="{BD86A673-0431-1C4F-DBEF-E7A957CD6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990239"/>
              </p:ext>
            </p:extLst>
          </p:nvPr>
        </p:nvGraphicFramePr>
        <p:xfrm>
          <a:off x="6061216" y="2153792"/>
          <a:ext cx="891303" cy="4246703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891303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467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hưởng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HHTB: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hàm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nồng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cacbon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dioxid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oxygen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1" name="Table 5">
            <a:extLst>
              <a:ext uri="{FF2B5EF4-FFF2-40B4-BE49-F238E27FC236}">
                <a16:creationId xmlns:a16="http://schemas.microsoft.com/office/drawing/2014/main" id="{3105A51E-0F86-2297-8F8D-76BEEE6F93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284531"/>
              </p:ext>
            </p:extLst>
          </p:nvPr>
        </p:nvGraphicFramePr>
        <p:xfrm>
          <a:off x="8717161" y="2158538"/>
          <a:ext cx="746191" cy="44805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46191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663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TV: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khoán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VC qua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VC qua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rây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2" name="Table 5">
            <a:extLst>
              <a:ext uri="{FF2B5EF4-FFF2-40B4-BE49-F238E27FC236}">
                <a16:creationId xmlns:a16="http://schemas.microsoft.com/office/drawing/2014/main" id="{7DC1C50A-EE76-4D7B-E393-E9429B2A7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393"/>
              </p:ext>
            </p:extLst>
          </p:nvPr>
        </p:nvGraphicFramePr>
        <p:xfrm>
          <a:off x="950063" y="2418912"/>
          <a:ext cx="1000577" cy="44805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000577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312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TĐC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kèm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3" name="Table 5">
            <a:extLst>
              <a:ext uri="{FF2B5EF4-FFF2-40B4-BE49-F238E27FC236}">
                <a16:creationId xmlns:a16="http://schemas.microsoft.com/office/drawing/2014/main" id="{BF6F085D-484A-ECAB-3212-6186B1089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997427"/>
              </p:ext>
            </p:extLst>
          </p:nvPr>
        </p:nvGraphicFramePr>
        <p:xfrm>
          <a:off x="1978090" y="2153792"/>
          <a:ext cx="1219886" cy="466344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219886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578052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cấp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bào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cấp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SV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duy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trưởng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endParaRPr lang="en-US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  <p:graphicFrame>
        <p:nvGraphicFramePr>
          <p:cNvPr id="55" name="Table 5">
            <a:extLst>
              <a:ext uri="{FF2B5EF4-FFF2-40B4-BE49-F238E27FC236}">
                <a16:creationId xmlns:a16="http://schemas.microsoft.com/office/drawing/2014/main" id="{A6E5F346-E114-B9EF-7EAB-4D3C08EEF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576889"/>
              </p:ext>
            </p:extLst>
          </p:nvPr>
        </p:nvGraphicFramePr>
        <p:xfrm>
          <a:off x="3235398" y="2153792"/>
          <a:ext cx="1298238" cy="457200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298238">
                  <a:extLst>
                    <a:ext uri="{9D8B030D-6E8A-4147-A177-3AD203B41FA5}">
                      <a16:colId xmlns:a16="http://schemas.microsoft.com/office/drawing/2014/main" val="2416801683"/>
                    </a:ext>
                  </a:extLst>
                </a:gridCol>
              </a:tblGrid>
              <a:tr h="425779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thụ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phóng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oxygen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69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30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036D8-8014-4E92-BF9A-B921950F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999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HỆ THỐNG HÓA KIẾN THỨC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LUYỆN TẬP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5AA09-EEF5-46E3-927D-069E77198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5535"/>
            <a:ext cx="10080862" cy="4445827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oxygen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dioxide,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771BD5-23E6-3710-27F5-032C692E174F}"/>
              </a:ext>
            </a:extLst>
          </p:cNvPr>
          <p:cNvSpPr txBox="1"/>
          <p:nvPr/>
        </p:nvSpPr>
        <p:spPr>
          <a:xfrm>
            <a:off x="2917998" y="-36731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3B34545-0D0B-81B0-8801-60E85EB4805F}"/>
              </a:ext>
            </a:extLst>
          </p:cNvPr>
          <p:cNvSpPr txBox="1">
            <a:spLocks/>
          </p:cNvSpPr>
          <p:nvPr/>
        </p:nvSpPr>
        <p:spPr>
          <a:xfrm>
            <a:off x="2752530" y="6041362"/>
            <a:ext cx="8397552" cy="57849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66567D-7283-5AB1-8D5A-BB704DAB53DD}"/>
              </a:ext>
            </a:extLst>
          </p:cNvPr>
          <p:cNvSpPr txBox="1"/>
          <p:nvPr/>
        </p:nvSpPr>
        <p:spPr>
          <a:xfrm>
            <a:off x="1138333" y="3568953"/>
            <a:ext cx="7287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dioxide,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7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88EC-77BA-4082-B8EF-AD98D82BF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0522" y="335902"/>
            <a:ext cx="4963886" cy="578498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F3216-AEE8-4732-8091-215006EE2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1" y="1032588"/>
            <a:ext cx="10780658" cy="5523722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Oxygen,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(ATP +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(ATP +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dioxide,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dioxide,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(ATP + </a:t>
            </a:r>
            <a:r>
              <a:rPr lang="en-US" sz="2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98F2C-D914-8E39-B31F-6069421908D7}"/>
              </a:ext>
            </a:extLst>
          </p:cNvPr>
          <p:cNvSpPr txBox="1">
            <a:spLocks/>
          </p:cNvSpPr>
          <p:nvPr/>
        </p:nvSpPr>
        <p:spPr>
          <a:xfrm>
            <a:off x="1166339" y="3921949"/>
            <a:ext cx="9134658" cy="67803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(ATP +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96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2631E-2866-4BC2-B37B-D93655A15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2665" y="180384"/>
            <a:ext cx="5882086" cy="668694"/>
          </a:xfrm>
        </p:spPr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B274CC-59FA-ACA9-CD4F-F3F7926D5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8377"/>
            <a:ext cx="10080862" cy="5042986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 Quang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oxygen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78CB77-B5A7-8AB3-142B-6E8F7AD74B3A}"/>
              </a:ext>
            </a:extLst>
          </p:cNvPr>
          <p:cNvSpPr txBox="1">
            <a:spLocks/>
          </p:cNvSpPr>
          <p:nvPr/>
        </p:nvSpPr>
        <p:spPr>
          <a:xfrm>
            <a:off x="1137636" y="1723044"/>
            <a:ext cx="7670454" cy="6686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61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E0BB7-4F4E-46BD-90F0-A6B7AA656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81" y="867747"/>
            <a:ext cx="11420668" cy="582230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cừ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oxygen;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dioxide;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Quang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(1)…………….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(2)………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dioxide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(3)………… (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(4)………….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(5)……………,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(6)………………...</a:t>
            </a:r>
            <a:endParaRPr lang="en-US" sz="3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(7)……………. (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Khi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F253A36-7BF7-D139-5588-4BC4E1644BC9}"/>
              </a:ext>
            </a:extLst>
          </p:cNvPr>
          <p:cNvCxnSpPr>
            <a:cxnSpLocks/>
          </p:cNvCxnSpPr>
          <p:nvPr/>
        </p:nvCxnSpPr>
        <p:spPr>
          <a:xfrm>
            <a:off x="4963886" y="1231641"/>
            <a:ext cx="9330" cy="74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2C8DBDA-0E70-338E-A099-78C7C8EB4309}"/>
              </a:ext>
            </a:extLst>
          </p:cNvPr>
          <p:cNvSpPr txBox="1"/>
          <p:nvPr/>
        </p:nvSpPr>
        <p:spPr>
          <a:xfrm>
            <a:off x="3044890" y="54172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906B08-7925-ABF4-6929-155DE4A5026C}"/>
              </a:ext>
            </a:extLst>
          </p:cNvPr>
          <p:cNvSpPr txBox="1"/>
          <p:nvPr/>
        </p:nvSpPr>
        <p:spPr>
          <a:xfrm>
            <a:off x="5315457" y="4314178"/>
            <a:ext cx="28028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q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uang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hợp</a:t>
            </a:r>
            <a:endParaRPr lang="en-US" sz="28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E8B176-76FC-9E27-50D5-94610C4CB9C4}"/>
              </a:ext>
            </a:extLst>
          </p:cNvPr>
          <p:cNvSpPr txBox="1"/>
          <p:nvPr/>
        </p:nvSpPr>
        <p:spPr>
          <a:xfrm>
            <a:off x="6483958" y="3684532"/>
            <a:ext cx="20243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oxygen</a:t>
            </a:r>
            <a:endParaRPr lang="en-US" sz="28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9ECF4B-AC21-B6DE-E209-18E14EE435DB}"/>
              </a:ext>
            </a:extLst>
          </p:cNvPr>
          <p:cNvSpPr txBox="1"/>
          <p:nvPr/>
        </p:nvSpPr>
        <p:spPr>
          <a:xfrm>
            <a:off x="920678" y="3635525"/>
            <a:ext cx="20336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hực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vật</a:t>
            </a:r>
            <a:endParaRPr lang="en-US" sz="28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565EF7-A5E7-4C3E-D4AD-271962446899}"/>
              </a:ext>
            </a:extLst>
          </p:cNvPr>
          <p:cNvSpPr txBox="1"/>
          <p:nvPr/>
        </p:nvSpPr>
        <p:spPr>
          <a:xfrm>
            <a:off x="7880010" y="3255678"/>
            <a:ext cx="20291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inh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bột</a:t>
            </a:r>
            <a:endParaRPr lang="en-US" sz="28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370934-6069-903B-EA18-F14A12DC8AE9}"/>
              </a:ext>
            </a:extLst>
          </p:cNvPr>
          <p:cNvSpPr txBox="1"/>
          <p:nvPr/>
        </p:nvSpPr>
        <p:spPr>
          <a:xfrm>
            <a:off x="850330" y="3255678"/>
            <a:ext cx="17201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ữu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cơ</a:t>
            </a:r>
            <a:endParaRPr lang="en-US" sz="28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6D411D-AC86-D899-9DD0-52CD9720480A}"/>
              </a:ext>
            </a:extLst>
          </p:cNvPr>
          <p:cNvSpPr txBox="1"/>
          <p:nvPr/>
        </p:nvSpPr>
        <p:spPr>
          <a:xfrm>
            <a:off x="2699450" y="2865140"/>
            <a:ext cx="145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ô</a:t>
            </a:r>
            <a:r>
              <a:rPr kumimoji="0" lang="en-US" sz="2800" b="1" i="1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cơ</a:t>
            </a:r>
            <a:endParaRPr lang="en-US" sz="2800" i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854F57-911D-82F8-83AB-5E32332A83CF}"/>
              </a:ext>
            </a:extLst>
          </p:cNvPr>
          <p:cNvSpPr txBox="1"/>
          <p:nvPr/>
        </p:nvSpPr>
        <p:spPr>
          <a:xfrm>
            <a:off x="8661918" y="2458168"/>
            <a:ext cx="24943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ánh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sáng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94061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FE2D5-925C-46C6-B48B-DF366E387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8980" y="49770"/>
            <a:ext cx="5775022" cy="6033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ÔN TẬP CHƯƠNG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3BAAC-91CB-447F-8D68-ADA349753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068" y="1574157"/>
            <a:ext cx="11713580" cy="5234074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hút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dễ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dàng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nhũng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biện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thuật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tưới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trưa</a:t>
            </a:r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sục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bùn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vỡ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khử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oxygen.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oxygen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háp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kị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héo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bốc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héo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6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7352D2-B74E-4D9A-5661-C688A8BDEA10}"/>
              </a:ext>
            </a:extLst>
          </p:cNvPr>
          <p:cNvSpPr txBox="1"/>
          <p:nvPr/>
        </p:nvSpPr>
        <p:spPr>
          <a:xfrm>
            <a:off x="969380" y="502675"/>
            <a:ext cx="96677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HÓA KIẾN THỨC</a:t>
            </a:r>
          </a:p>
          <a:p>
            <a:pPr marL="400050" indent="-400050">
              <a:buAutoNum type="romanU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LUYỆN TẬP</a:t>
            </a:r>
          </a:p>
          <a:p>
            <a:pPr marL="400050" indent="-400050">
              <a:buAutoNum type="romanU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220007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874</Words>
  <PresentationFormat>Widescreen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 3</vt:lpstr>
      <vt:lpstr>Facet</vt:lpstr>
      <vt:lpstr>https://vanhoavaphattrien.vn/uploads/images/blog/photongbientap/2022/02/20/dt1-2022-02-20t212157483-1645367610.jpg</vt:lpstr>
      <vt:lpstr>BÀI ÔN TẬP CHƯƠNG 7 TRAO ĐỔI CHẤT VÀ CHUYỂN HÓA NĂNG LƯỢNG  Ở SINH VẬT</vt:lpstr>
      <vt:lpstr>BÀI ÔN TẬP CHƯƠNG 7</vt:lpstr>
      <vt:lpstr>PowerPoint Presentation</vt:lpstr>
      <vt:lpstr>I. HỆ THỐNG HÓA KIẾN THỨC II. LUYỆN TẬP</vt:lpstr>
      <vt:lpstr>BÀI ÔN TẬP CHƯƠNG 7</vt:lpstr>
      <vt:lpstr>BÀI ÔN TẬP CHƯƠNG 7</vt:lpstr>
      <vt:lpstr>PowerPoint Presentation</vt:lpstr>
      <vt:lpstr>BÀI ÔN TẬP CHƯƠNG 7</vt:lpstr>
      <vt:lpstr>BÀI ÔN TẬP CHƯƠNG 7</vt:lpstr>
      <vt:lpstr>BÀI ÔN TẬP CHƯƠNG 7</vt:lpstr>
      <vt:lpstr>BÀI ÔN TẬP CHƯƠNG 7</vt:lpstr>
      <vt:lpstr>BÀI ÔN TẬP CHƯƠNG 7</vt:lpstr>
      <vt:lpstr>BÀI ÔN TẬP CHƯƠNG 7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2021-05-19T12:32:00Z</dcterms:created>
  <dcterms:modified xsi:type="dcterms:W3CDTF">2022-06-28T13:39:55Z</dcterms:modified>
</cp:coreProperties>
</file>