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5" r:id="rId3"/>
    <p:sldId id="266" r:id="rId4"/>
    <p:sldId id="267" r:id="rId5"/>
    <p:sldId id="268" r:id="rId6"/>
    <p:sldId id="272" r:id="rId7"/>
    <p:sldId id="271" r:id="rId8"/>
    <p:sldId id="269" r:id="rId9"/>
    <p:sldId id="270" r:id="rId10"/>
    <p:sldId id="273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1642"/>
    <a:srgbClr val="4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56" d="100"/>
          <a:sy n="56" d="100"/>
        </p:scale>
        <p:origin x="102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7410E-D556-49BD-8256-9AA784A7CFFB}" type="datetimeFigureOut">
              <a:rPr lang="ru-RU" smtClean="0"/>
              <a:t>23.06.2021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073AE-F530-4E95-8B92-B24C92E258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0741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7410E-D556-49BD-8256-9AA784A7CFFB}" type="datetimeFigureOut">
              <a:rPr lang="ru-RU" smtClean="0"/>
              <a:t>23.06.2021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073AE-F530-4E95-8B92-B24C92E258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7165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7410E-D556-49BD-8256-9AA784A7CFFB}" type="datetimeFigureOut">
              <a:rPr lang="ru-RU" smtClean="0"/>
              <a:t>23.06.2021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073AE-F530-4E95-8B92-B24C92E258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9150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7410E-D556-49BD-8256-9AA784A7CFFB}" type="datetimeFigureOut">
              <a:rPr lang="ru-RU" smtClean="0"/>
              <a:t>23.06.2021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073AE-F530-4E95-8B92-B24C92E258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6823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7410E-D556-49BD-8256-9AA784A7CFFB}" type="datetimeFigureOut">
              <a:rPr lang="ru-RU" smtClean="0"/>
              <a:t>23.06.2021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073AE-F530-4E95-8B92-B24C92E258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9466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7410E-D556-49BD-8256-9AA784A7CFFB}" type="datetimeFigureOut">
              <a:rPr lang="ru-RU" smtClean="0"/>
              <a:t>23.06.2021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073AE-F530-4E95-8B92-B24C92E258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645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7410E-D556-49BD-8256-9AA784A7CFFB}" type="datetimeFigureOut">
              <a:rPr lang="ru-RU" smtClean="0"/>
              <a:t>23.06.2021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073AE-F530-4E95-8B92-B24C92E258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9180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7410E-D556-49BD-8256-9AA784A7CFFB}" type="datetimeFigureOut">
              <a:rPr lang="ru-RU" smtClean="0"/>
              <a:t>23.06.2021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073AE-F530-4E95-8B92-B24C92E258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9960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7410E-D556-49BD-8256-9AA784A7CFFB}" type="datetimeFigureOut">
              <a:rPr lang="ru-RU" smtClean="0"/>
              <a:t>23.06.2021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073AE-F530-4E95-8B92-B24C92E258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378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7410E-D556-49BD-8256-9AA784A7CFFB}" type="datetimeFigureOut">
              <a:rPr lang="ru-RU" smtClean="0"/>
              <a:t>23.06.2021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073AE-F530-4E95-8B92-B24C92E258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154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7410E-D556-49BD-8256-9AA784A7CFFB}" type="datetimeFigureOut">
              <a:rPr lang="ru-RU" smtClean="0"/>
              <a:t>23.06.2021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073AE-F530-4E95-8B92-B24C92E258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9138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D7410E-D556-49BD-8256-9AA784A7CFFB}" type="datetimeFigureOut">
              <a:rPr lang="ru-RU" smtClean="0"/>
              <a:t>23.06.2021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4073AE-F530-4E95-8B92-B24C92E258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0884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Arrow 16">
            <a:hlinkClick r:id="rId2" action="ppaction://hlinksldjump"/>
          </p:cNvPr>
          <p:cNvSpPr/>
          <p:nvPr/>
        </p:nvSpPr>
        <p:spPr>
          <a:xfrm>
            <a:off x="10774877" y="4211128"/>
            <a:ext cx="1170380" cy="646331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Прямоугольник 3"/>
          <p:cNvSpPr/>
          <p:nvPr/>
        </p:nvSpPr>
        <p:spPr>
          <a:xfrm>
            <a:off x="523514" y="1928735"/>
            <a:ext cx="4572001" cy="3687580"/>
          </a:xfrm>
          <a:prstGeom prst="rect">
            <a:avLst/>
          </a:prstGeom>
          <a:solidFill>
            <a:schemeClr val="bg1"/>
          </a:solidFill>
          <a:ln w="139700"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523513" y="3214481"/>
            <a:ext cx="45720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b="1" i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 VỰNG TIẾNG ANH</a:t>
            </a:r>
          </a:p>
          <a:p>
            <a:pPr algn="ctr"/>
            <a:r>
              <a:rPr lang="en-US" sz="2700" b="1" i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 CHỦ ĐỀ “THỂ THAO”</a:t>
            </a:r>
            <a:endParaRPr lang="en-US" sz="2700" b="1" i="1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91882" y="4230306"/>
            <a:ext cx="17456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</a:t>
            </a:r>
            <a:endParaRPr lang="en-US" sz="3200" b="1" i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5891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22222E-6 L 0.45378 -0.00509 " pathEditMode="relative" rAng="0" ptsTypes="AA">
                                      <p:cBhvr>
                                        <p:cTn id="25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82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" grpId="0"/>
      <p:bldP spid="3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59566" y="1319135"/>
            <a:ext cx="4572001" cy="3687580"/>
          </a:xfrm>
          <a:prstGeom prst="rect">
            <a:avLst/>
          </a:prstGeom>
          <a:solidFill>
            <a:schemeClr val="bg1"/>
          </a:solidFill>
          <a:ln w="139700"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Rectangle 2"/>
          <p:cNvSpPr/>
          <p:nvPr/>
        </p:nvSpPr>
        <p:spPr>
          <a:xfrm>
            <a:off x="1109005" y="2511479"/>
            <a:ext cx="36731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i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Well done!</a:t>
            </a:r>
            <a:endParaRPr lang="en-US" sz="5400" b="1" i="1" cap="none" spc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26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6248400" y="4017817"/>
            <a:ext cx="3629891" cy="109450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1"/>
          </a:p>
        </p:txBody>
      </p:sp>
      <p:sp>
        <p:nvSpPr>
          <p:cNvPr id="4" name="Прямоугольник 3"/>
          <p:cNvSpPr/>
          <p:nvPr/>
        </p:nvSpPr>
        <p:spPr>
          <a:xfrm>
            <a:off x="659566" y="1319135"/>
            <a:ext cx="4572001" cy="3687580"/>
          </a:xfrm>
          <a:prstGeom prst="rect">
            <a:avLst/>
          </a:prstGeom>
          <a:solidFill>
            <a:schemeClr val="bg1"/>
          </a:solidFill>
          <a:ln w="139700"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830192" y="4211128"/>
            <a:ext cx="24663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Baseball</a:t>
            </a:r>
            <a:endParaRPr lang="ru-RU" sz="36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9108112" y="5302819"/>
            <a:ext cx="2203794" cy="1399055"/>
            <a:chOff x="7107836" y="4347147"/>
            <a:chExt cx="2530839" cy="2030531"/>
          </a:xfrm>
        </p:grpSpPr>
        <p:sp>
          <p:nvSpPr>
            <p:cNvPr id="15" name="7-конечная звезда 14"/>
            <p:cNvSpPr/>
            <p:nvPr/>
          </p:nvSpPr>
          <p:spPr>
            <a:xfrm>
              <a:off x="7107836" y="4347147"/>
              <a:ext cx="2530839" cy="2030531"/>
            </a:xfrm>
            <a:prstGeom prst="star7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637488" y="5027772"/>
              <a:ext cx="1384463" cy="714712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txBody>
            <a:bodyPr wrap="square" rtlCol="0">
              <a:spAutoFit/>
            </a:bodyPr>
            <a:lstStyle/>
            <a:p>
              <a:r>
                <a:rPr lang="en-US" sz="2600" b="1" i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Check</a:t>
              </a:r>
              <a:endParaRPr lang="ru-RU" sz="2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690" y="1762575"/>
            <a:ext cx="2133501" cy="282311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415045" y="3391819"/>
            <a:ext cx="734291" cy="77676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342214" y="3003434"/>
            <a:ext cx="734291" cy="77676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537855" y="4475018"/>
            <a:ext cx="2355272" cy="3068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>
            <a:hlinkClick r:id="rId3" action="ppaction://hlinksldjump"/>
          </p:cNvPr>
          <p:cNvSpPr/>
          <p:nvPr/>
        </p:nvSpPr>
        <p:spPr>
          <a:xfrm>
            <a:off x="10774877" y="4211128"/>
            <a:ext cx="1170380" cy="646331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466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6248400" y="4017817"/>
            <a:ext cx="3629891" cy="109450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1"/>
          </a:p>
        </p:txBody>
      </p:sp>
      <p:sp>
        <p:nvSpPr>
          <p:cNvPr id="4" name="Прямоугольник 3"/>
          <p:cNvSpPr/>
          <p:nvPr/>
        </p:nvSpPr>
        <p:spPr>
          <a:xfrm>
            <a:off x="659566" y="1319135"/>
            <a:ext cx="4572001" cy="3687580"/>
          </a:xfrm>
          <a:prstGeom prst="rect">
            <a:avLst/>
          </a:prstGeom>
          <a:solidFill>
            <a:schemeClr val="bg1"/>
          </a:solidFill>
          <a:ln w="139700"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830192" y="4211128"/>
            <a:ext cx="2520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Basketball</a:t>
            </a:r>
            <a:endParaRPr lang="ru-RU" sz="36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9108112" y="5302819"/>
            <a:ext cx="2203794" cy="1399055"/>
            <a:chOff x="7107836" y="4347147"/>
            <a:chExt cx="2530839" cy="2030531"/>
          </a:xfrm>
        </p:grpSpPr>
        <p:sp>
          <p:nvSpPr>
            <p:cNvPr id="15" name="7-конечная звезда 14"/>
            <p:cNvSpPr/>
            <p:nvPr/>
          </p:nvSpPr>
          <p:spPr>
            <a:xfrm>
              <a:off x="7107836" y="4347147"/>
              <a:ext cx="2530839" cy="2030531"/>
            </a:xfrm>
            <a:prstGeom prst="star7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637488" y="5027772"/>
              <a:ext cx="1384463" cy="714712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txBody>
            <a:bodyPr wrap="square" rtlCol="0">
              <a:spAutoFit/>
            </a:bodyPr>
            <a:lstStyle/>
            <a:p>
              <a:r>
                <a:rPr lang="en-US" sz="2600" b="1" i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Check</a:t>
              </a:r>
              <a:endParaRPr lang="ru-RU" sz="2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690" y="1819360"/>
            <a:ext cx="2133501" cy="270954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747606" y="1783195"/>
            <a:ext cx="734291" cy="274571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495667" y="2301409"/>
            <a:ext cx="816213" cy="83860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537855" y="4475018"/>
            <a:ext cx="2355272" cy="3068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>
            <a:hlinkClick r:id="rId3" action="ppaction://hlinksldjump"/>
          </p:cNvPr>
          <p:cNvSpPr/>
          <p:nvPr/>
        </p:nvSpPr>
        <p:spPr>
          <a:xfrm>
            <a:off x="10774877" y="4211128"/>
            <a:ext cx="1170380" cy="646331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93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6248400" y="4017817"/>
            <a:ext cx="3629891" cy="109450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1"/>
          </a:p>
        </p:txBody>
      </p:sp>
      <p:sp>
        <p:nvSpPr>
          <p:cNvPr id="4" name="Прямоугольник 3"/>
          <p:cNvSpPr/>
          <p:nvPr/>
        </p:nvSpPr>
        <p:spPr>
          <a:xfrm>
            <a:off x="659566" y="1319135"/>
            <a:ext cx="4572001" cy="3687580"/>
          </a:xfrm>
          <a:prstGeom prst="rect">
            <a:avLst/>
          </a:prstGeom>
          <a:solidFill>
            <a:schemeClr val="bg1"/>
          </a:solidFill>
          <a:ln w="139700"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830192" y="4211128"/>
            <a:ext cx="2520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Football</a:t>
            </a:r>
            <a:endParaRPr lang="ru-RU" sz="36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9108112" y="5302819"/>
            <a:ext cx="2203794" cy="1399055"/>
            <a:chOff x="7107836" y="4347147"/>
            <a:chExt cx="2530839" cy="2030531"/>
          </a:xfrm>
        </p:grpSpPr>
        <p:sp>
          <p:nvSpPr>
            <p:cNvPr id="15" name="7-конечная звезда 14"/>
            <p:cNvSpPr/>
            <p:nvPr/>
          </p:nvSpPr>
          <p:spPr>
            <a:xfrm>
              <a:off x="7107836" y="4347147"/>
              <a:ext cx="2530839" cy="2030531"/>
            </a:xfrm>
            <a:prstGeom prst="star7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637488" y="5027772"/>
              <a:ext cx="1384463" cy="714712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txBody>
            <a:bodyPr wrap="square" rtlCol="0">
              <a:spAutoFit/>
            </a:bodyPr>
            <a:lstStyle/>
            <a:p>
              <a:r>
                <a:rPr lang="en-US" sz="2600" b="1" i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Check</a:t>
              </a:r>
              <a:endParaRPr lang="ru-RU" sz="2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094" y="2075752"/>
            <a:ext cx="2237358" cy="229623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747606" y="1783195"/>
            <a:ext cx="734291" cy="274571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48984" y="3533381"/>
            <a:ext cx="816213" cy="83860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948984" y="4177597"/>
            <a:ext cx="2355272" cy="3068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>
            <a:hlinkClick r:id="rId3" action="ppaction://hlinksldjump"/>
          </p:cNvPr>
          <p:cNvSpPr/>
          <p:nvPr/>
        </p:nvSpPr>
        <p:spPr>
          <a:xfrm>
            <a:off x="10774877" y="4211128"/>
            <a:ext cx="1170380" cy="646331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628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6248400" y="4017817"/>
            <a:ext cx="3629891" cy="109450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1"/>
          </a:p>
        </p:txBody>
      </p:sp>
      <p:sp>
        <p:nvSpPr>
          <p:cNvPr id="4" name="Прямоугольник 3"/>
          <p:cNvSpPr/>
          <p:nvPr/>
        </p:nvSpPr>
        <p:spPr>
          <a:xfrm>
            <a:off x="659566" y="1319135"/>
            <a:ext cx="4572001" cy="3687580"/>
          </a:xfrm>
          <a:prstGeom prst="rect">
            <a:avLst/>
          </a:prstGeom>
          <a:solidFill>
            <a:schemeClr val="bg1"/>
          </a:solidFill>
          <a:ln w="139700"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830192" y="4211128"/>
            <a:ext cx="2520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Cycling</a:t>
            </a:r>
            <a:endParaRPr lang="ru-RU" sz="36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9108112" y="5302819"/>
            <a:ext cx="2203794" cy="1399055"/>
            <a:chOff x="7107836" y="4347147"/>
            <a:chExt cx="2530839" cy="2030531"/>
          </a:xfrm>
        </p:grpSpPr>
        <p:sp>
          <p:nvSpPr>
            <p:cNvPr id="15" name="7-конечная звезда 14"/>
            <p:cNvSpPr/>
            <p:nvPr/>
          </p:nvSpPr>
          <p:spPr>
            <a:xfrm>
              <a:off x="7107836" y="4347147"/>
              <a:ext cx="2530839" cy="2030531"/>
            </a:xfrm>
            <a:prstGeom prst="star7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637488" y="5027772"/>
              <a:ext cx="1384463" cy="714712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txBody>
            <a:bodyPr wrap="square" rtlCol="0">
              <a:spAutoFit/>
            </a:bodyPr>
            <a:lstStyle/>
            <a:p>
              <a:r>
                <a:rPr lang="en-US" sz="2600" b="1" i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Check</a:t>
              </a:r>
              <a:endParaRPr lang="ru-RU" sz="2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424" y="1642454"/>
            <a:ext cx="2271494" cy="272953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021523" y="1788582"/>
            <a:ext cx="734291" cy="274571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48984" y="3533381"/>
            <a:ext cx="816213" cy="83860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>
            <a:hlinkClick r:id="rId3" action="ppaction://hlinksldjump"/>
          </p:cNvPr>
          <p:cNvSpPr/>
          <p:nvPr/>
        </p:nvSpPr>
        <p:spPr>
          <a:xfrm>
            <a:off x="10774877" y="4211128"/>
            <a:ext cx="1170380" cy="646331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296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6248400" y="4017817"/>
            <a:ext cx="3629891" cy="109450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1"/>
          </a:p>
        </p:txBody>
      </p:sp>
      <p:sp>
        <p:nvSpPr>
          <p:cNvPr id="4" name="Прямоугольник 3"/>
          <p:cNvSpPr/>
          <p:nvPr/>
        </p:nvSpPr>
        <p:spPr>
          <a:xfrm>
            <a:off x="659566" y="1319135"/>
            <a:ext cx="4572001" cy="3687580"/>
          </a:xfrm>
          <a:prstGeom prst="rect">
            <a:avLst/>
          </a:prstGeom>
          <a:solidFill>
            <a:schemeClr val="bg1"/>
          </a:solidFill>
          <a:ln w="139700"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830192" y="4211128"/>
            <a:ext cx="2520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Running</a:t>
            </a:r>
            <a:endParaRPr lang="ru-RU" sz="36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9108112" y="5302819"/>
            <a:ext cx="2203794" cy="1399055"/>
            <a:chOff x="7107836" y="4347147"/>
            <a:chExt cx="2530839" cy="2030531"/>
          </a:xfrm>
        </p:grpSpPr>
        <p:sp>
          <p:nvSpPr>
            <p:cNvPr id="15" name="7-конечная звезда 14"/>
            <p:cNvSpPr/>
            <p:nvPr/>
          </p:nvSpPr>
          <p:spPr>
            <a:xfrm>
              <a:off x="7107836" y="4347147"/>
              <a:ext cx="2530839" cy="2030531"/>
            </a:xfrm>
            <a:prstGeom prst="star7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637488" y="5027772"/>
              <a:ext cx="1384463" cy="714712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txBody>
            <a:bodyPr wrap="square" rtlCol="0">
              <a:spAutoFit/>
            </a:bodyPr>
            <a:lstStyle/>
            <a:p>
              <a:r>
                <a:rPr lang="en-US" sz="2600" b="1" i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Check</a:t>
              </a:r>
              <a:endParaRPr lang="ru-RU" sz="2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391" y="1788582"/>
            <a:ext cx="2746784" cy="274678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021523" y="1788582"/>
            <a:ext cx="734291" cy="274571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48984" y="3533381"/>
            <a:ext cx="816213" cy="83860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>
            <a:hlinkClick r:id="rId3" action="ppaction://hlinksldjump"/>
          </p:cNvPr>
          <p:cNvSpPr/>
          <p:nvPr/>
        </p:nvSpPr>
        <p:spPr>
          <a:xfrm>
            <a:off x="10774877" y="4211128"/>
            <a:ext cx="1170380" cy="646331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155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6248400" y="4017817"/>
            <a:ext cx="3629891" cy="109450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1"/>
          </a:p>
        </p:txBody>
      </p:sp>
      <p:sp>
        <p:nvSpPr>
          <p:cNvPr id="4" name="Прямоугольник 3"/>
          <p:cNvSpPr/>
          <p:nvPr/>
        </p:nvSpPr>
        <p:spPr>
          <a:xfrm>
            <a:off x="659566" y="1319135"/>
            <a:ext cx="4572001" cy="3687580"/>
          </a:xfrm>
          <a:prstGeom prst="rect">
            <a:avLst/>
          </a:prstGeom>
          <a:solidFill>
            <a:schemeClr val="bg1"/>
          </a:solidFill>
          <a:ln w="139700"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830192" y="4211128"/>
            <a:ext cx="2520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Tennis</a:t>
            </a:r>
            <a:endParaRPr lang="ru-RU" sz="36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9108112" y="5302819"/>
            <a:ext cx="2203794" cy="1399055"/>
            <a:chOff x="7107836" y="4347147"/>
            <a:chExt cx="2530839" cy="2030531"/>
          </a:xfrm>
        </p:grpSpPr>
        <p:sp>
          <p:nvSpPr>
            <p:cNvPr id="15" name="7-конечная звезда 14"/>
            <p:cNvSpPr/>
            <p:nvPr/>
          </p:nvSpPr>
          <p:spPr>
            <a:xfrm>
              <a:off x="7107836" y="4347147"/>
              <a:ext cx="2530839" cy="2030531"/>
            </a:xfrm>
            <a:prstGeom prst="star7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637488" y="5027772"/>
              <a:ext cx="1384463" cy="714712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txBody>
            <a:bodyPr wrap="square" rtlCol="0">
              <a:spAutoFit/>
            </a:bodyPr>
            <a:lstStyle/>
            <a:p>
              <a:r>
                <a:rPr lang="en-US" sz="2600" b="1" i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Check</a:t>
              </a:r>
              <a:endParaRPr lang="ru-RU" sz="2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634" y="1937916"/>
            <a:ext cx="3515855" cy="2634083"/>
          </a:xfrm>
          <a:prstGeom prst="rect">
            <a:avLst/>
          </a:prstGeom>
        </p:spPr>
      </p:pic>
      <p:sp>
        <p:nvSpPr>
          <p:cNvPr id="14" name="Right Arrow 13">
            <a:hlinkClick r:id="rId3" action="ppaction://hlinksldjump"/>
          </p:cNvPr>
          <p:cNvSpPr/>
          <p:nvPr/>
        </p:nvSpPr>
        <p:spPr>
          <a:xfrm>
            <a:off x="10774877" y="4211128"/>
            <a:ext cx="1170380" cy="646331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938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6248400" y="4017817"/>
            <a:ext cx="3629891" cy="109450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1"/>
          </a:p>
        </p:txBody>
      </p:sp>
      <p:sp>
        <p:nvSpPr>
          <p:cNvPr id="4" name="Прямоугольник 3"/>
          <p:cNvSpPr/>
          <p:nvPr/>
        </p:nvSpPr>
        <p:spPr>
          <a:xfrm>
            <a:off x="659566" y="1319135"/>
            <a:ext cx="4572001" cy="3687580"/>
          </a:xfrm>
          <a:prstGeom prst="rect">
            <a:avLst/>
          </a:prstGeom>
          <a:solidFill>
            <a:schemeClr val="bg1"/>
          </a:solidFill>
          <a:ln w="139700"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248400" y="4303461"/>
            <a:ext cx="35889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Skateboarding</a:t>
            </a:r>
            <a:endParaRPr lang="ru-RU" sz="28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9108112" y="5302819"/>
            <a:ext cx="2203794" cy="1399055"/>
            <a:chOff x="7107836" y="4347147"/>
            <a:chExt cx="2530839" cy="2030531"/>
          </a:xfrm>
        </p:grpSpPr>
        <p:sp>
          <p:nvSpPr>
            <p:cNvPr id="15" name="7-конечная звезда 14"/>
            <p:cNvSpPr/>
            <p:nvPr/>
          </p:nvSpPr>
          <p:spPr>
            <a:xfrm>
              <a:off x="7107836" y="4347147"/>
              <a:ext cx="2530839" cy="2030531"/>
            </a:xfrm>
            <a:prstGeom prst="star7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637488" y="5027772"/>
              <a:ext cx="1384463" cy="714712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txBody>
            <a:bodyPr wrap="square" rtlCol="0">
              <a:spAutoFit/>
            </a:bodyPr>
            <a:lstStyle/>
            <a:p>
              <a:r>
                <a:rPr lang="en-US" sz="2600" b="1" i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Check</a:t>
              </a:r>
              <a:endParaRPr lang="ru-RU" sz="2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915" y="1621245"/>
            <a:ext cx="2006229" cy="308895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417998" y="1587205"/>
            <a:ext cx="734291" cy="15757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48984" y="3533381"/>
            <a:ext cx="816213" cy="83860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>
            <a:hlinkClick r:id="rId3" action="ppaction://hlinksldjump"/>
          </p:cNvPr>
          <p:cNvSpPr/>
          <p:nvPr/>
        </p:nvSpPr>
        <p:spPr>
          <a:xfrm>
            <a:off x="10774877" y="4211128"/>
            <a:ext cx="1170380" cy="646331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560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6248400" y="4017817"/>
            <a:ext cx="3629891" cy="109450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1"/>
          </a:p>
        </p:txBody>
      </p:sp>
      <p:sp>
        <p:nvSpPr>
          <p:cNvPr id="4" name="Прямоугольник 3"/>
          <p:cNvSpPr/>
          <p:nvPr/>
        </p:nvSpPr>
        <p:spPr>
          <a:xfrm>
            <a:off x="659566" y="1319135"/>
            <a:ext cx="4572001" cy="3687580"/>
          </a:xfrm>
          <a:prstGeom prst="rect">
            <a:avLst/>
          </a:prstGeom>
          <a:solidFill>
            <a:schemeClr val="bg1"/>
          </a:solidFill>
          <a:ln w="139700"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289384" y="4238076"/>
            <a:ext cx="35889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Swimming</a:t>
            </a:r>
            <a:endParaRPr lang="ru-RU" sz="36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9108112" y="5302819"/>
            <a:ext cx="2203794" cy="1399055"/>
            <a:chOff x="7107836" y="4347147"/>
            <a:chExt cx="2530839" cy="2030531"/>
          </a:xfrm>
        </p:grpSpPr>
        <p:sp>
          <p:nvSpPr>
            <p:cNvPr id="15" name="7-конечная звезда 14"/>
            <p:cNvSpPr/>
            <p:nvPr/>
          </p:nvSpPr>
          <p:spPr>
            <a:xfrm>
              <a:off x="7107836" y="4347147"/>
              <a:ext cx="2530839" cy="2030531"/>
            </a:xfrm>
            <a:prstGeom prst="star7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637488" y="5027772"/>
              <a:ext cx="1384463" cy="714712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txBody>
            <a:bodyPr wrap="square" rtlCol="0">
              <a:spAutoFit/>
            </a:bodyPr>
            <a:lstStyle/>
            <a:p>
              <a:r>
                <a:rPr lang="en-US" sz="2600" b="1" i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Check</a:t>
              </a:r>
              <a:endParaRPr lang="ru-RU" sz="2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960" y="2121714"/>
            <a:ext cx="2879349" cy="2412579"/>
          </a:xfrm>
          <a:prstGeom prst="rect">
            <a:avLst/>
          </a:prstGeom>
        </p:spPr>
      </p:pic>
      <p:sp>
        <p:nvSpPr>
          <p:cNvPr id="14" name="Right Arrow 13">
            <a:hlinkClick r:id="rId3" action="ppaction://hlinksldjump"/>
          </p:cNvPr>
          <p:cNvSpPr/>
          <p:nvPr/>
        </p:nvSpPr>
        <p:spPr>
          <a:xfrm>
            <a:off x="10774877" y="4211128"/>
            <a:ext cx="1170380" cy="646331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859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</TotalTime>
  <Words>31</Words>
  <PresentationFormat>Widescreen</PresentationFormat>
  <Paragraphs>20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2020-04-12T10:33:39Z</dcterms:created>
  <dcterms:modified xsi:type="dcterms:W3CDTF">2021-06-23T10:01:17Z</dcterms:modified>
</cp:coreProperties>
</file>