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1" r:id="rId4"/>
    <p:sldId id="263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FFFF"/>
    <a:srgbClr val="CCFF66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72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1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3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7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5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1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4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4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7.gif"/><Relationship Id="rId5" Type="http://schemas.openxmlformats.org/officeDocument/2006/relationships/image" Target="../media/image2.gif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0.gif"/><Relationship Id="rId5" Type="http://schemas.openxmlformats.org/officeDocument/2006/relationships/slide" Target="slide4.xml"/><Relationship Id="rId15" Type="http://schemas.openxmlformats.org/officeDocument/2006/relationships/image" Target="../media/image7.gif"/><Relationship Id="rId10" Type="http://schemas.openxmlformats.org/officeDocument/2006/relationships/slide" Target="slide5.xml"/><Relationship Id="rId4" Type="http://schemas.openxmlformats.org/officeDocument/2006/relationships/image" Target="../media/image1.jpg"/><Relationship Id="rId9" Type="http://schemas.openxmlformats.org/officeDocument/2006/relationships/image" Target="../media/image4.gif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Quay </a:t>
            </a:r>
            <a:r>
              <a:rPr lang="en-US" sz="2800" b="1" dirty="0" err="1" smtClean="0"/>
              <a:t>Về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32314" y="1120203"/>
            <a:ext cx="821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8146" y="4010573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Quay </a:t>
            </a:r>
            <a:r>
              <a:rPr lang="en-US" sz="2800" b="1" dirty="0" err="1" smtClean="0"/>
              <a:t>Về</a:t>
            </a:r>
            <a:endParaRPr lang="en-US" sz="2800" b="1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32314" y="1120203"/>
            <a:ext cx="821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8146" y="4010573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609"/>
            <a:ext cx="2434297" cy="30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Quay </a:t>
            </a:r>
            <a:r>
              <a:rPr lang="en-US" sz="2800" b="1" dirty="0" err="1" smtClean="0"/>
              <a:t>Về</a:t>
            </a:r>
            <a:endParaRPr lang="en-US" sz="2800" b="1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0066C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32314" y="1120203"/>
            <a:ext cx="821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8146" y="4010573"/>
            <a:ext cx="2367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39</Words>
  <PresentationFormat>Widescreen</PresentationFormat>
  <Paragraphs>11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2020-02-21T12:59:12Z</dcterms:created>
  <dcterms:modified xsi:type="dcterms:W3CDTF">2020-06-09T15:43:16Z</dcterms:modified>
</cp:coreProperties>
</file>