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5" d="100"/>
          <a:sy n="65" d="100"/>
        </p:scale>
        <p:origin x="294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25-Jul-23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1082</TotalTime>
  <Words>2400</Words>
  <PresentationFormat>Widescreen</PresentationFormat>
  <Paragraphs>204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>VnTeach.Com</dc:creator>
  <cp:keywords>VnTeach.Com</cp:keywords>
  <dcterms:created xsi:type="dcterms:W3CDTF">2023-07-20T01:42:56Z</dcterms:created>
  <dcterms:modified xsi:type="dcterms:W3CDTF">2023-07-24T23:48:37Z</dcterms:modified>
</cp:coreProperties>
</file>