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Lst>
  <p:notesMasterIdLst>
    <p:notesMasterId r:id="rId29"/>
  </p:notesMasterIdLst>
  <p:sldIdLst>
    <p:sldId id="281" r:id="rId4"/>
    <p:sldId id="259" r:id="rId5"/>
    <p:sldId id="266" r:id="rId6"/>
    <p:sldId id="273" r:id="rId7"/>
    <p:sldId id="261" r:id="rId8"/>
    <p:sldId id="268" r:id="rId9"/>
    <p:sldId id="275" r:id="rId10"/>
    <p:sldId id="282" r:id="rId11"/>
    <p:sldId id="283" r:id="rId12"/>
    <p:sldId id="284" r:id="rId13"/>
    <p:sldId id="285" r:id="rId14"/>
    <p:sldId id="288" r:id="rId15"/>
    <p:sldId id="286" r:id="rId16"/>
    <p:sldId id="263" r:id="rId17"/>
    <p:sldId id="270" r:id="rId18"/>
    <p:sldId id="289" r:id="rId19"/>
    <p:sldId id="277" r:id="rId20"/>
    <p:sldId id="293" r:id="rId21"/>
    <p:sldId id="294" r:id="rId22"/>
    <p:sldId id="295" r:id="rId23"/>
    <p:sldId id="290" r:id="rId24"/>
    <p:sldId id="291" r:id="rId25"/>
    <p:sldId id="292" r:id="rId26"/>
    <p:sldId id="279" r:id="rId27"/>
    <p:sldId id="280"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UTM Avo" panose="02040603050506020204" pitchFamily="18" charset="0"/>
      <p:regular r:id="rId36"/>
      <p:bold r:id="rId37"/>
      <p:italic r:id="rId38"/>
      <p:boldItalic r:id="rId39"/>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E8FA"/>
    <a:srgbClr val="B4EBF9"/>
    <a:srgbClr val="BEEFF8"/>
    <a:srgbClr val="AEEF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0576"/>
  </p:normalViewPr>
  <p:slideViewPr>
    <p:cSldViewPr snapToGrid="0">
      <p:cViewPr varScale="1">
        <p:scale>
          <a:sx n="79" d="100"/>
          <a:sy n="79" d="100"/>
        </p:scale>
        <p:origin x="102" y="6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0.fntdata"/><Relationship Id="rId21" Type="http://schemas.openxmlformats.org/officeDocument/2006/relationships/slide" Target="slides/slide18.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9E2829-C498-CB46-A279-3C4B5A414214}" type="datetimeFigureOut">
              <a:rPr lang="en-VN" smtClean="0"/>
              <a:t>01/10/2024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DA5CA8-32B8-B546-92BA-B3C5280B42AB}" type="slidenum">
              <a:rPr lang="en-VN" smtClean="0"/>
              <a:t>‹#›</a:t>
            </a:fld>
            <a:endParaRPr lang="en-VN"/>
          </a:p>
        </p:txBody>
      </p:sp>
    </p:spTree>
    <p:extLst>
      <p:ext uri="{BB962C8B-B14F-4D97-AF65-F5344CB8AC3E}">
        <p14:creationId xmlns:p14="http://schemas.microsoft.com/office/powerpoint/2010/main" val="4096169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FDA5CA8-32B8-B546-92BA-B3C5280B42AB}" type="slidenum">
              <a:rPr lang="en-VN" smtClean="0"/>
              <a:t>16</a:t>
            </a:fld>
            <a:endParaRPr lang="en-VN"/>
          </a:p>
        </p:txBody>
      </p:sp>
    </p:spTree>
    <p:extLst>
      <p:ext uri="{BB962C8B-B14F-4D97-AF65-F5344CB8AC3E}">
        <p14:creationId xmlns:p14="http://schemas.microsoft.com/office/powerpoint/2010/main" val="21312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Click vào màn hình để bắt đầu chơi game</a:t>
            </a:r>
          </a:p>
          <a:p>
            <a:endParaRPr lang="en-VN" dirty="0"/>
          </a:p>
        </p:txBody>
      </p:sp>
      <p:sp>
        <p:nvSpPr>
          <p:cNvPr id="4" name="Slide Number Placeholder 3"/>
          <p:cNvSpPr>
            <a:spLocks noGrp="1"/>
          </p:cNvSpPr>
          <p:nvPr>
            <p:ph type="sldNum" sz="quarter" idx="5"/>
          </p:nvPr>
        </p:nvSpPr>
        <p:spPr/>
        <p:txBody>
          <a:bodyPr/>
          <a:lstStyle/>
          <a:p>
            <a:fld id="{EFDA5CA8-32B8-B546-92BA-B3C5280B42AB}" type="slidenum">
              <a:rPr lang="en-VN" smtClean="0"/>
              <a:t>17</a:t>
            </a:fld>
            <a:endParaRPr lang="en-VN"/>
          </a:p>
        </p:txBody>
      </p:sp>
    </p:spTree>
    <p:extLst>
      <p:ext uri="{BB962C8B-B14F-4D97-AF65-F5344CB8AC3E}">
        <p14:creationId xmlns:p14="http://schemas.microsoft.com/office/powerpoint/2010/main" val="464582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 Click 1 lần vào màn hình để xuất hiện 4 đáp án</a:t>
            </a:r>
          </a:p>
          <a:p>
            <a:r>
              <a:rPr lang="en-VN" dirty="0"/>
              <a:t>+ Click vào ô màu xanh để chọn đáp án</a:t>
            </a:r>
          </a:p>
          <a:p>
            <a:r>
              <a:rPr lang="en-VN" dirty="0"/>
              <a:t>	- Đúng: ô chuyển màu xanh đậm + âm thanh đúng</a:t>
            </a:r>
          </a:p>
          <a:p>
            <a:r>
              <a:rPr lang="en-VN" dirty="0"/>
              <a:t>	- Sai: ô chuyển màu đỏ + âm thanh sai</a:t>
            </a:r>
          </a:p>
          <a:p>
            <a:r>
              <a:rPr lang="en-VN" dirty="0"/>
              <a:t>+ Click vào màn hình 1 lần để chuyển sang câu hỏi tiếp theo</a:t>
            </a:r>
          </a:p>
        </p:txBody>
      </p:sp>
      <p:sp>
        <p:nvSpPr>
          <p:cNvPr id="4" name="Slide Number Placeholder 3"/>
          <p:cNvSpPr>
            <a:spLocks noGrp="1"/>
          </p:cNvSpPr>
          <p:nvPr>
            <p:ph type="sldNum" sz="quarter" idx="5"/>
          </p:nvPr>
        </p:nvSpPr>
        <p:spPr/>
        <p:txBody>
          <a:bodyPr/>
          <a:lstStyle/>
          <a:p>
            <a:fld id="{EFDA5CA8-32B8-B546-92BA-B3C5280B42AB}" type="slidenum">
              <a:rPr lang="en-VN" smtClean="0"/>
              <a:t>18</a:t>
            </a:fld>
            <a:endParaRPr lang="en-VN"/>
          </a:p>
        </p:txBody>
      </p:sp>
    </p:spTree>
    <p:extLst>
      <p:ext uri="{BB962C8B-B14F-4D97-AF65-F5344CB8AC3E}">
        <p14:creationId xmlns:p14="http://schemas.microsoft.com/office/powerpoint/2010/main" val="3718763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6035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1131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320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01013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2493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4975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4652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031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943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6647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1/10/2024</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8581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1/10/2024</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1/10/2024</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1/10/2024</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721810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hoc10.vn/doc-sach/tieng-viet-4-tap-2/1/388/61/" TargetMode="External"/><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hyperlink" Target="https://hoc10.vn/doc-sach/tieng-viet-4-tap-2/1/388/61/" TargetMode="Externa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audio" Target="../media/audio2.wav"/><Relationship Id="rId7" Type="http://schemas.openxmlformats.org/officeDocument/2006/relationships/image" Target="../media/image26.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gif"/><Relationship Id="rId5" Type="http://schemas.openxmlformats.org/officeDocument/2006/relationships/image" Target="../media/image28.png"/><Relationship Id="rId4" Type="http://schemas.openxmlformats.org/officeDocument/2006/relationships/audio" Target="../media/audio3.wav"/></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7.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2/1/388/61/"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7.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32.jpg"/><Relationship Id="rId1" Type="http://schemas.openxmlformats.org/officeDocument/2006/relationships/slideLayout" Target="../slideLayouts/slideLayout23.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hyperlink" Target="https://hoc10.vn/doc-sach/tieng-viet-4-tap-2/1/388/61/" TargetMode="External"/><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54;p1">
            <a:extLst>
              <a:ext uri="{FF2B5EF4-FFF2-40B4-BE49-F238E27FC236}">
                <a16:creationId xmlns:a16="http://schemas.microsoft.com/office/drawing/2014/main" id="{C8F29496-1A23-93BD-8B98-920D11615CB0}"/>
              </a:ext>
            </a:extLst>
          </p:cNvPr>
          <p:cNvSpPr txBox="1">
            <a:spLocks/>
          </p:cNvSpPr>
          <p:nvPr/>
        </p:nvSpPr>
        <p:spPr>
          <a:xfrm>
            <a:off x="1640958" y="2047174"/>
            <a:ext cx="8910084" cy="248425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4800" b="1" i="0" u="none" strike="noStrike" kern="0" cap="none" spc="0" normalizeH="0" baseline="0" noProof="0" dirty="0" err="1">
                <a:ln>
                  <a:noFill/>
                </a:ln>
                <a:solidFill>
                  <a:srgbClr val="002060"/>
                </a:solidFill>
                <a:effectLst/>
                <a:uLnTx/>
                <a:uFillTx/>
                <a:latin typeface="UTM Avo" panose="02040603050506020204" pitchFamily="18"/>
                <a:sym typeface="Calibri"/>
              </a:rPr>
              <a:t>Tuần</a:t>
            </a:r>
            <a:r>
              <a:rPr kumimoji="0" lang="en-US" sz="4800" b="1" i="0" u="none" strike="noStrike" kern="0" cap="none" spc="0" normalizeH="0" baseline="0" noProof="0" dirty="0">
                <a:ln>
                  <a:noFill/>
                </a:ln>
                <a:solidFill>
                  <a:srgbClr val="002060"/>
                </a:solidFill>
                <a:effectLst/>
                <a:uLnTx/>
                <a:uFillTx/>
                <a:latin typeface="UTM Avo" panose="02040603050506020204" pitchFamily="18"/>
                <a:sym typeface="Calibri"/>
              </a:rPr>
              <a:t> 26</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vi-VN" sz="48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rPr>
              <a:t>Góc sáng tạo: </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lang="vi-VN" sz="4800" b="1" kern="0" dirty="0">
                <a:solidFill>
                  <a:srgbClr val="FF0000"/>
                </a:solidFill>
                <a:latin typeface="UTM Avo" panose="02040603050506020204" pitchFamily="18"/>
                <a:cs typeface="Arial" panose="020B0604020202020204" pitchFamily="34" charset="0"/>
              </a:rPr>
              <a:t>Những trang sử vàng</a:t>
            </a:r>
            <a:endParaRPr kumimoji="0" lang="en-US" sz="48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endParaRPr>
          </a:p>
        </p:txBody>
      </p:sp>
      <p:sp>
        <p:nvSpPr>
          <p:cNvPr id="6" name="TextBox 5">
            <a:extLst>
              <a:ext uri="{FF2B5EF4-FFF2-40B4-BE49-F238E27FC236}">
                <a16:creationId xmlns:a16="http://schemas.microsoft.com/office/drawing/2014/main" id="{32F50952-C3AA-0DA7-501F-3C8841BFFE53}"/>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7" name="TextBox 6">
            <a:extLst>
              <a:ext uri="{FF2B5EF4-FFF2-40B4-BE49-F238E27FC236}">
                <a16:creationId xmlns:a16="http://schemas.microsoft.com/office/drawing/2014/main" id="{DECAFAE6-6A63-972C-89E4-39C8906555F1}"/>
              </a:ext>
            </a:extLst>
          </p:cNvPr>
          <p:cNvSpPr txBox="1"/>
          <p:nvPr/>
        </p:nvSpPr>
        <p:spPr>
          <a:xfrm>
            <a:off x="10277475" y="771178"/>
            <a:ext cx="1673225" cy="52322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Tập</a:t>
            </a: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 2</a:t>
            </a:r>
          </a:p>
        </p:txBody>
      </p:sp>
    </p:spTree>
    <p:extLst>
      <p:ext uri="{BB962C8B-B14F-4D97-AF65-F5344CB8AC3E}">
        <p14:creationId xmlns:p14="http://schemas.microsoft.com/office/powerpoint/2010/main" val="205994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79;p10">
            <a:extLst>
              <a:ext uri="{FF2B5EF4-FFF2-40B4-BE49-F238E27FC236}">
                <a16:creationId xmlns:a16="http://schemas.microsoft.com/office/drawing/2014/main" id="{0A47B7C6-1285-F98B-601D-EA2A5BEC255D}"/>
              </a:ext>
            </a:extLst>
          </p:cNvPr>
          <p:cNvSpPr/>
          <p:nvPr/>
        </p:nvSpPr>
        <p:spPr>
          <a:xfrm>
            <a:off x="728419" y="1790699"/>
            <a:ext cx="10735157" cy="4584700"/>
          </a:xfrm>
          <a:custGeom>
            <a:avLst/>
            <a:gdLst/>
            <a:ahLst/>
            <a:cxnLst/>
            <a:rect l="l" t="t" r="r" b="b"/>
            <a:pathLst>
              <a:path w="2137363" h="2167467" extrusionOk="0">
                <a:moveTo>
                  <a:pt x="0" y="0"/>
                </a:moveTo>
                <a:lnTo>
                  <a:pt x="2137363" y="0"/>
                </a:lnTo>
                <a:lnTo>
                  <a:pt x="2137363" y="2167467"/>
                </a:lnTo>
                <a:lnTo>
                  <a:pt x="0" y="2167467"/>
                </a:lnTo>
                <a:close/>
              </a:path>
            </a:pathLst>
          </a:custGeom>
          <a:solidFill>
            <a:srgbClr val="FFFFFF"/>
          </a:solidFill>
          <a:ln w="9525" cap="flat" cmpd="sng">
            <a:solidFill>
              <a:srgbClr val="03637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192000" tIns="30467" rIns="192000" bIns="48000" anchor="ctr" anchorCtr="0">
            <a:noAutofit/>
          </a:bodyPr>
          <a:lstStyle/>
          <a:p>
            <a:pPr indent="304815" algn="just">
              <a:lnSpc>
                <a:spcPct val="150000"/>
              </a:lnSpc>
            </a:pPr>
            <a:r>
              <a:rPr lang="vi-VN" sz="2000">
                <a:solidFill>
                  <a:schemeClr val="bg1"/>
                </a:solidFill>
                <a:latin typeface="UTM Avo" panose="02040603050506020204" pitchFamily="18"/>
              </a:rPr>
              <a:t>Tôi có nhiều truyện tranh, một trong số đó là cuốn truyện tranh </a:t>
            </a:r>
            <a:r>
              <a:rPr lang="vi-VN" sz="2000" i="1">
                <a:solidFill>
                  <a:schemeClr val="bg1"/>
                </a:solidFill>
                <a:latin typeface="UTM Avo" panose="02040603050506020204" pitchFamily="18"/>
              </a:rPr>
              <a:t>Kim Đồng</a:t>
            </a:r>
            <a:r>
              <a:rPr lang="vi-VN" sz="2000">
                <a:solidFill>
                  <a:schemeClr val="bg1"/>
                </a:solidFill>
                <a:latin typeface="UTM Avo" panose="02040603050506020204" pitchFamily="18"/>
              </a:rPr>
              <a:t> mà tôi vô cùng yêu thích. Tôi yêu cuốn truyện này không chỉ vì đó là món quà mẹ tặng nhân dịp tôi được kết nạp Đội, mà còn vì cuốn truyện rất hay. Truyện kể về cuộc đời và tấm gương hi sinh anh dũng của anh Kim Đồng. Đọc truyện, tôi biết anh Kim Đồng cũng là một thiếu nhi hồn nhiên như tôi và các bạn của tôi. Nhưng sống trong thời kì đất nước bị xâm lăng, anh đã hăng hái làm liên lạc cho cách mạng và anh dũng hi sinh khi mới 14 tuổi. Anh Kim Đồng trở thành tấm gương sáng cho các thế hệ thiếu niên noi theo. Tôi rất biết ơn anh Kim Đồng và các chiến sĩ cách mạng. Tôi sẽ phấn đấu để xứng đáng với những hi sinh to lớn của các thế hệ cha anh.</a:t>
            </a:r>
            <a:endParaRPr sz="2000">
              <a:solidFill>
                <a:schemeClr val="bg1"/>
              </a:solidFill>
              <a:latin typeface="UTM Avo" panose="02040603050506020204" pitchFamily="18"/>
            </a:endParaRPr>
          </a:p>
        </p:txBody>
      </p:sp>
      <p:sp>
        <p:nvSpPr>
          <p:cNvPr id="5" name="Google Shape;181;p10">
            <a:extLst>
              <a:ext uri="{FF2B5EF4-FFF2-40B4-BE49-F238E27FC236}">
                <a16:creationId xmlns:a16="http://schemas.microsoft.com/office/drawing/2014/main" id="{6DDF5BF9-7E6A-2F86-4D91-30D5F686D010}"/>
              </a:ext>
            </a:extLst>
          </p:cNvPr>
          <p:cNvSpPr txBox="1"/>
          <p:nvPr/>
        </p:nvSpPr>
        <p:spPr>
          <a:xfrm>
            <a:off x="3555999" y="1257301"/>
            <a:ext cx="5079999" cy="307777"/>
          </a:xfrm>
          <a:prstGeom prst="rect">
            <a:avLst/>
          </a:prstGeom>
          <a:noFill/>
          <a:ln>
            <a:noFill/>
          </a:ln>
        </p:spPr>
        <p:txBody>
          <a:bodyPr spcFirstLastPara="1" wrap="square" lIns="0" tIns="0" rIns="0" bIns="0" anchor="t" anchorCtr="0">
            <a:spAutoFit/>
          </a:bodyPr>
          <a:lstStyle/>
          <a:p>
            <a:pPr algn="ctr"/>
            <a:r>
              <a:rPr lang="vi-VN" sz="2000" b="1" dirty="0">
                <a:solidFill>
                  <a:schemeClr val="bg1"/>
                </a:solidFill>
                <a:latin typeface="UTM Avo" panose="02040603050506020204" pitchFamily="18"/>
              </a:rPr>
              <a:t>Bài tham khảo đề 1</a:t>
            </a:r>
            <a:endParaRPr sz="2000" b="1" dirty="0">
              <a:solidFill>
                <a:schemeClr val="bg1"/>
              </a:solidFill>
              <a:latin typeface="UTM Avo" panose="02040603050506020204" pitchFamily="18"/>
            </a:endParaRPr>
          </a:p>
        </p:txBody>
      </p:sp>
    </p:spTree>
    <p:extLst>
      <p:ext uri="{BB962C8B-B14F-4D97-AF65-F5344CB8AC3E}">
        <p14:creationId xmlns:p14="http://schemas.microsoft.com/office/powerpoint/2010/main" val="79093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87;p11">
            <a:extLst>
              <a:ext uri="{FF2B5EF4-FFF2-40B4-BE49-F238E27FC236}">
                <a16:creationId xmlns:a16="http://schemas.microsoft.com/office/drawing/2014/main" id="{77EBB7CC-9205-B583-EA83-644CEAACF24B}"/>
              </a:ext>
            </a:extLst>
          </p:cNvPr>
          <p:cNvSpPr/>
          <p:nvPr/>
        </p:nvSpPr>
        <p:spPr>
          <a:xfrm>
            <a:off x="948866" y="1676400"/>
            <a:ext cx="10294265" cy="5029200"/>
          </a:xfrm>
          <a:custGeom>
            <a:avLst/>
            <a:gdLst/>
            <a:ahLst/>
            <a:cxnLst/>
            <a:rect l="l" t="t" r="r" b="b"/>
            <a:pathLst>
              <a:path w="2137363" h="2167467" extrusionOk="0">
                <a:moveTo>
                  <a:pt x="0" y="0"/>
                </a:moveTo>
                <a:lnTo>
                  <a:pt x="2137363" y="0"/>
                </a:lnTo>
                <a:lnTo>
                  <a:pt x="2137363" y="2167467"/>
                </a:lnTo>
                <a:lnTo>
                  <a:pt x="0" y="2167467"/>
                </a:lnTo>
                <a:close/>
              </a:path>
            </a:pathLst>
          </a:custGeom>
          <a:solidFill>
            <a:srgbClr val="FFFFFF"/>
          </a:solidFill>
          <a:ln w="9525" cap="flat" cmpd="sng">
            <a:solidFill>
              <a:srgbClr val="03637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192000" tIns="30467" rIns="192000" bIns="48000" anchor="ctr" anchorCtr="0">
            <a:noAutofit/>
          </a:bodyPr>
          <a:lstStyle/>
          <a:p>
            <a:pPr algn="just">
              <a:lnSpc>
                <a:spcPct val="150000"/>
              </a:lnSpc>
            </a:pPr>
            <a:r>
              <a:rPr lang="vi-VN" dirty="0">
                <a:solidFill>
                  <a:schemeClr val="bg1"/>
                </a:solidFill>
                <a:latin typeface="UTM Avo" panose="02040603050506020204" pitchFamily="18"/>
              </a:rPr>
              <a:t>Thứ Hai, ngày...</a:t>
            </a:r>
            <a:endParaRPr dirty="0">
              <a:solidFill>
                <a:schemeClr val="bg1"/>
              </a:solidFill>
              <a:latin typeface="UTM Avo" panose="02040603050506020204" pitchFamily="18"/>
            </a:endParaRPr>
          </a:p>
          <a:p>
            <a:pPr algn="just">
              <a:lnSpc>
                <a:spcPct val="150000"/>
              </a:lnSpc>
            </a:pPr>
            <a:r>
              <a:rPr lang="vi-VN" dirty="0">
                <a:solidFill>
                  <a:schemeClr val="bg1"/>
                </a:solidFill>
                <a:latin typeface="UTM Avo" panose="02040603050506020204" pitchFamily="18"/>
              </a:rPr>
              <a:t>Sáng nay, trường mình có một lễ chào cờ đặc biệt.</a:t>
            </a:r>
            <a:endParaRPr dirty="0">
              <a:solidFill>
                <a:schemeClr val="bg1"/>
              </a:solidFill>
              <a:latin typeface="UTM Avo" panose="02040603050506020204" pitchFamily="18"/>
            </a:endParaRPr>
          </a:p>
          <a:p>
            <a:pPr algn="just">
              <a:lnSpc>
                <a:spcPct val="150000"/>
              </a:lnSpc>
            </a:pPr>
            <a:r>
              <a:rPr lang="vi-VN" dirty="0">
                <a:solidFill>
                  <a:schemeClr val="bg1"/>
                </a:solidFill>
                <a:latin typeface="UTM Avo" panose="02040603050506020204" pitchFamily="18"/>
              </a:rPr>
              <a:t>Mọi khi, trong buổi chào cờ, các lớp đều xếp hàng ngay ngắn theo từng khối lớp. Nhưng tuần này, học sinh toàn trường xếp thành hình bản đồ Việt Nam với hai quần đảo lớn Hoàng Sa và Trường Sa.</a:t>
            </a:r>
            <a:endParaRPr dirty="0">
              <a:solidFill>
                <a:schemeClr val="bg1"/>
              </a:solidFill>
              <a:latin typeface="UTM Avo" panose="02040603050506020204" pitchFamily="18"/>
            </a:endParaRPr>
          </a:p>
          <a:p>
            <a:pPr algn="just">
              <a:lnSpc>
                <a:spcPct val="150000"/>
              </a:lnSpc>
            </a:pPr>
            <a:r>
              <a:rPr lang="vi-VN" dirty="0">
                <a:solidFill>
                  <a:schemeClr val="bg1"/>
                </a:solidFill>
                <a:latin typeface="UTM Avo" panose="02040603050506020204" pitchFamily="18"/>
              </a:rPr>
              <a:t>Khi nhạc nền Quốc ca vang lên, tất cả thầy cô và học sinh đều hướng về lá Quốc kì thiêng liêng, hát vang. Tự nhiên, mình cảm thấy xúc động rưng rưng, lòng đầy tự hào.</a:t>
            </a:r>
            <a:endParaRPr dirty="0">
              <a:solidFill>
                <a:schemeClr val="bg1"/>
              </a:solidFill>
              <a:latin typeface="UTM Avo" panose="02040603050506020204" pitchFamily="18"/>
            </a:endParaRPr>
          </a:p>
          <a:p>
            <a:pPr algn="just">
              <a:lnSpc>
                <a:spcPct val="150000"/>
              </a:lnSpc>
            </a:pPr>
            <a:r>
              <a:rPr lang="vi-VN" dirty="0">
                <a:solidFill>
                  <a:schemeClr val="bg1"/>
                </a:solidFill>
                <a:latin typeface="UTM Avo" panose="02040603050506020204" pitchFamily="18"/>
              </a:rPr>
              <a:t>Sau chương trình văn nghệ với những tiết mục hát múa về biển đảo, thầy Hiệu trưởng phát động phong trào thi đua dạy tốt, học tốt và tham gia cuộc thi “Tìm hiểu về biển, đảo quê hương”. Nghe lời thầy, mình cảm thấy lòng đầy quyết tâm. Nhất định mình sẽ học tập và tu dưỡng thật tốt để hướng về biển, đảo thân yêu.</a:t>
            </a:r>
            <a:endParaRPr dirty="0">
              <a:solidFill>
                <a:schemeClr val="bg1"/>
              </a:solidFill>
              <a:latin typeface="UTM Avo" panose="02040603050506020204" pitchFamily="18"/>
            </a:endParaRPr>
          </a:p>
          <a:p>
            <a:pPr algn="just">
              <a:lnSpc>
                <a:spcPct val="150000"/>
              </a:lnSpc>
            </a:pPr>
            <a:r>
              <a:rPr lang="vi-VN" dirty="0">
                <a:solidFill>
                  <a:schemeClr val="bg1"/>
                </a:solidFill>
                <a:latin typeface="UTM Avo" panose="02040603050506020204" pitchFamily="18"/>
              </a:rPr>
              <a:t>Buổi lễ kết thúc nhưng dư âm bài “Quốc ca” vẫn vang vọng trong tim mình.</a:t>
            </a:r>
            <a:endParaRPr dirty="0">
              <a:solidFill>
                <a:schemeClr val="bg1"/>
              </a:solidFill>
              <a:latin typeface="UTM Avo" panose="02040603050506020204" pitchFamily="18"/>
            </a:endParaRPr>
          </a:p>
        </p:txBody>
      </p:sp>
      <p:sp>
        <p:nvSpPr>
          <p:cNvPr id="5" name="Google Shape;189;p11">
            <a:extLst>
              <a:ext uri="{FF2B5EF4-FFF2-40B4-BE49-F238E27FC236}">
                <a16:creationId xmlns:a16="http://schemas.microsoft.com/office/drawing/2014/main" id="{A1542361-456A-3E9F-EA5F-1E49DFF37354}"/>
              </a:ext>
            </a:extLst>
          </p:cNvPr>
          <p:cNvSpPr txBox="1"/>
          <p:nvPr/>
        </p:nvSpPr>
        <p:spPr>
          <a:xfrm>
            <a:off x="3556000" y="1193801"/>
            <a:ext cx="5079999" cy="307777"/>
          </a:xfrm>
          <a:prstGeom prst="rect">
            <a:avLst/>
          </a:prstGeom>
          <a:noFill/>
          <a:ln>
            <a:noFill/>
          </a:ln>
        </p:spPr>
        <p:txBody>
          <a:bodyPr spcFirstLastPara="1" wrap="square" lIns="0" tIns="0" rIns="0" bIns="0" anchor="t" anchorCtr="0">
            <a:spAutoFit/>
          </a:bodyPr>
          <a:lstStyle/>
          <a:p>
            <a:pPr algn="ctr"/>
            <a:r>
              <a:rPr lang="vi-VN" sz="2000" b="1" dirty="0">
                <a:solidFill>
                  <a:schemeClr val="bg1"/>
                </a:solidFill>
                <a:latin typeface="UTM Avo" panose="02040603050506020204" pitchFamily="18"/>
              </a:rPr>
              <a:t>Bài tham khảo đề 2</a:t>
            </a:r>
            <a:endParaRPr sz="2000" b="1" dirty="0">
              <a:solidFill>
                <a:schemeClr val="bg1"/>
              </a:solidFill>
              <a:latin typeface="UTM Avo" panose="02040603050506020204" pitchFamily="18"/>
            </a:endParaRPr>
          </a:p>
        </p:txBody>
      </p:sp>
    </p:spTree>
    <p:extLst>
      <p:ext uri="{BB962C8B-B14F-4D97-AF65-F5344CB8AC3E}">
        <p14:creationId xmlns:p14="http://schemas.microsoft.com/office/powerpoint/2010/main" val="249790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Google Shape;195;p12">
            <a:extLst>
              <a:ext uri="{FF2B5EF4-FFF2-40B4-BE49-F238E27FC236}">
                <a16:creationId xmlns:a16="http://schemas.microsoft.com/office/drawing/2014/main" id="{C9495088-0E0E-4F64-029C-A4DC446019CC}"/>
              </a:ext>
            </a:extLst>
          </p:cNvPr>
          <p:cNvSpPr/>
          <p:nvPr/>
        </p:nvSpPr>
        <p:spPr>
          <a:xfrm>
            <a:off x="468438" y="1675647"/>
            <a:ext cx="5399997" cy="4090906"/>
          </a:xfrm>
          <a:custGeom>
            <a:avLst/>
            <a:gdLst/>
            <a:ahLst/>
            <a:cxnLst/>
            <a:rect l="l" t="t" r="r" b="b"/>
            <a:pathLst>
              <a:path w="8099995" h="6136359" extrusionOk="0">
                <a:moveTo>
                  <a:pt x="0" y="0"/>
                </a:moveTo>
                <a:lnTo>
                  <a:pt x="8099995" y="0"/>
                </a:lnTo>
                <a:lnTo>
                  <a:pt x="8099995" y="6136360"/>
                </a:lnTo>
                <a:lnTo>
                  <a:pt x="0" y="6136360"/>
                </a:lnTo>
                <a:lnTo>
                  <a:pt x="0" y="0"/>
                </a:lnTo>
                <a:close/>
              </a:path>
            </a:pathLst>
          </a:custGeom>
          <a:blipFill rotWithShape="1">
            <a:blip r:embed="rId3">
              <a:alphaModFix/>
            </a:blip>
            <a:stretch>
              <a:fillRect/>
            </a:stretch>
          </a:blipFill>
          <a:ln>
            <a:noFill/>
          </a:ln>
        </p:spPr>
        <p:txBody>
          <a:bodyPr/>
          <a:lstStyle/>
          <a:p>
            <a:endParaRPr lang="en-US"/>
          </a:p>
        </p:txBody>
      </p:sp>
      <p:sp>
        <p:nvSpPr>
          <p:cNvPr id="12" name="Google Shape;198;p12">
            <a:extLst>
              <a:ext uri="{FF2B5EF4-FFF2-40B4-BE49-F238E27FC236}">
                <a16:creationId xmlns:a16="http://schemas.microsoft.com/office/drawing/2014/main" id="{324DF8BD-BB98-2506-5B8C-2D2A2D71463E}"/>
              </a:ext>
            </a:extLst>
          </p:cNvPr>
          <p:cNvSpPr/>
          <p:nvPr/>
        </p:nvSpPr>
        <p:spPr>
          <a:xfrm>
            <a:off x="6096000" y="1777074"/>
            <a:ext cx="5399997" cy="3544226"/>
          </a:xfrm>
          <a:custGeom>
            <a:avLst/>
            <a:gdLst/>
            <a:ahLst/>
            <a:cxnLst/>
            <a:rect l="l" t="t" r="r" b="b"/>
            <a:pathLst>
              <a:path w="2137363" h="2167467" extrusionOk="0">
                <a:moveTo>
                  <a:pt x="0" y="0"/>
                </a:moveTo>
                <a:lnTo>
                  <a:pt x="2137363" y="0"/>
                </a:lnTo>
                <a:lnTo>
                  <a:pt x="2137363" y="2167467"/>
                </a:lnTo>
                <a:lnTo>
                  <a:pt x="0" y="2167467"/>
                </a:lnTo>
                <a:close/>
              </a:path>
            </a:pathLst>
          </a:custGeom>
          <a:solidFill>
            <a:schemeClr val="accent4">
              <a:lumMod val="60000"/>
              <a:lumOff val="40000"/>
            </a:schemeClr>
          </a:solidFill>
          <a:ln w="9525" cap="flat" cmpd="sng">
            <a:no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60950" tIns="30467" rIns="60950" bIns="120000" anchor="ctr" anchorCtr="0">
            <a:noAutofit/>
          </a:bodyPr>
          <a:lstStyle/>
          <a:p>
            <a:pPr algn="ctr">
              <a:lnSpc>
                <a:spcPct val="150000"/>
              </a:lnSpc>
            </a:pPr>
            <a:r>
              <a:rPr lang="vi-VN" sz="4000" b="1" dirty="0">
                <a:solidFill>
                  <a:schemeClr val="bg1"/>
                </a:solidFill>
                <a:latin typeface="UTM Avo" panose="02040603050506020204" pitchFamily="18"/>
              </a:rPr>
              <a:t>2. Thuyết trình, </a:t>
            </a:r>
            <a:endParaRPr sz="500" dirty="0">
              <a:solidFill>
                <a:schemeClr val="bg1"/>
              </a:solidFill>
              <a:latin typeface="UTM Avo" panose="02040603050506020204" pitchFamily="18"/>
            </a:endParaRPr>
          </a:p>
          <a:p>
            <a:pPr algn="ctr">
              <a:lnSpc>
                <a:spcPct val="150000"/>
              </a:lnSpc>
            </a:pPr>
            <a:r>
              <a:rPr lang="vi-VN" sz="4000" b="1" dirty="0">
                <a:solidFill>
                  <a:schemeClr val="bg1"/>
                </a:solidFill>
                <a:latin typeface="UTM Avo" panose="02040603050506020204" pitchFamily="18"/>
              </a:rPr>
              <a:t>tổ chức các </a:t>
            </a:r>
          </a:p>
          <a:p>
            <a:pPr algn="ctr">
              <a:lnSpc>
                <a:spcPct val="150000"/>
              </a:lnSpc>
            </a:pPr>
            <a:r>
              <a:rPr lang="vi-VN" sz="4000" b="1" dirty="0">
                <a:solidFill>
                  <a:schemeClr val="bg1"/>
                </a:solidFill>
                <a:latin typeface="UTM Avo" panose="02040603050506020204" pitchFamily="18"/>
              </a:rPr>
              <a:t>hoạt động phối hợp</a:t>
            </a:r>
            <a:endParaRPr sz="4000" b="1" dirty="0">
              <a:solidFill>
                <a:schemeClr val="bg1"/>
              </a:solidFill>
              <a:latin typeface="UTM Avo" panose="02040603050506020204" pitchFamily="18"/>
            </a:endParaRPr>
          </a:p>
        </p:txBody>
      </p:sp>
    </p:spTree>
    <p:extLst>
      <p:ext uri="{BB962C8B-B14F-4D97-AF65-F5344CB8AC3E}">
        <p14:creationId xmlns:p14="http://schemas.microsoft.com/office/powerpoint/2010/main" val="190301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207;p13">
            <a:extLst>
              <a:ext uri="{FF2B5EF4-FFF2-40B4-BE49-F238E27FC236}">
                <a16:creationId xmlns:a16="http://schemas.microsoft.com/office/drawing/2014/main" id="{7C790B7A-5864-9DC0-3AB6-5AAB6636CE10}"/>
              </a:ext>
            </a:extLst>
          </p:cNvPr>
          <p:cNvSpPr txBox="1"/>
          <p:nvPr/>
        </p:nvSpPr>
        <p:spPr>
          <a:xfrm>
            <a:off x="1066799" y="1711192"/>
            <a:ext cx="10058401" cy="491225"/>
          </a:xfrm>
          <a:prstGeom prst="rect">
            <a:avLst/>
          </a:prstGeom>
          <a:noFill/>
          <a:ln>
            <a:noFill/>
          </a:ln>
        </p:spPr>
        <p:txBody>
          <a:bodyPr spcFirstLastPara="1" wrap="square" lIns="0" tIns="0" rIns="0" bIns="0" anchor="t" anchorCtr="0">
            <a:spAutoFit/>
          </a:bodyPr>
          <a:lstStyle/>
          <a:p>
            <a:pPr algn="ctr">
              <a:lnSpc>
                <a:spcPct val="114000"/>
              </a:lnSpc>
            </a:pPr>
            <a:r>
              <a:rPr lang="vi-VN" sz="2800" b="1" dirty="0">
                <a:solidFill>
                  <a:schemeClr val="bg1"/>
                </a:solidFill>
                <a:latin typeface="UTM Avo" panose="02040603050506020204" pitchFamily="18"/>
              </a:rPr>
              <a:t>Em hãy nhận xét, bình chọn sản phẩm</a:t>
            </a:r>
            <a:endParaRPr sz="2800" b="1" dirty="0">
              <a:solidFill>
                <a:schemeClr val="bg1"/>
              </a:solidFill>
              <a:latin typeface="UTM Avo" panose="02040603050506020204" pitchFamily="18"/>
            </a:endParaRPr>
          </a:p>
        </p:txBody>
      </p:sp>
      <p:sp>
        <p:nvSpPr>
          <p:cNvPr id="9" name="Google Shape;210;p13">
            <a:extLst>
              <a:ext uri="{FF2B5EF4-FFF2-40B4-BE49-F238E27FC236}">
                <a16:creationId xmlns:a16="http://schemas.microsoft.com/office/drawing/2014/main" id="{78F4AB47-4041-1668-29AC-8481F4DAA31C}"/>
              </a:ext>
            </a:extLst>
          </p:cNvPr>
          <p:cNvSpPr/>
          <p:nvPr/>
        </p:nvSpPr>
        <p:spPr>
          <a:xfrm>
            <a:off x="530574" y="2407668"/>
            <a:ext cx="2714973" cy="1440918"/>
          </a:xfrm>
          <a:custGeom>
            <a:avLst/>
            <a:gdLst/>
            <a:ahLst/>
            <a:cxnLst/>
            <a:rect l="l" t="t" r="r" b="b"/>
            <a:pathLst>
              <a:path w="2137363" h="2167467" extrusionOk="0">
                <a:moveTo>
                  <a:pt x="0" y="0"/>
                </a:moveTo>
                <a:lnTo>
                  <a:pt x="2137363" y="0"/>
                </a:lnTo>
                <a:lnTo>
                  <a:pt x="2137363" y="2167467"/>
                </a:lnTo>
                <a:lnTo>
                  <a:pt x="0" y="2167467"/>
                </a:lnTo>
                <a:close/>
              </a:path>
            </a:pathLst>
          </a:custGeom>
          <a:solidFill>
            <a:schemeClr val="accent4">
              <a:lumMod val="60000"/>
              <a:lumOff val="40000"/>
            </a:schemeClr>
          </a:solidFill>
          <a:ln w="9525" cap="flat" cmpd="sng">
            <a:no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192000" tIns="30467" rIns="192000" bIns="48000" anchor="ctr" anchorCtr="0">
            <a:noAutofit/>
          </a:bodyPr>
          <a:lstStyle/>
          <a:p>
            <a:pPr algn="ctr">
              <a:lnSpc>
                <a:spcPct val="114000"/>
              </a:lnSpc>
            </a:pPr>
            <a:r>
              <a:rPr lang="vi-VN" sz="2800">
                <a:solidFill>
                  <a:schemeClr val="bg1"/>
                </a:solidFill>
                <a:latin typeface="UTM Avo" panose="02040603050506020204" pitchFamily="18"/>
              </a:rPr>
              <a:t>Bài viết hay</a:t>
            </a:r>
            <a:endParaRPr sz="2800">
              <a:solidFill>
                <a:schemeClr val="bg1"/>
              </a:solidFill>
              <a:latin typeface="UTM Avo" panose="02040603050506020204" pitchFamily="18"/>
            </a:endParaRPr>
          </a:p>
        </p:txBody>
      </p:sp>
      <p:sp>
        <p:nvSpPr>
          <p:cNvPr id="10" name="Google Shape;211;p13">
            <a:extLst>
              <a:ext uri="{FF2B5EF4-FFF2-40B4-BE49-F238E27FC236}">
                <a16:creationId xmlns:a16="http://schemas.microsoft.com/office/drawing/2014/main" id="{6ACDF0CC-F004-ADDD-5706-DDC10063A2A5}"/>
              </a:ext>
            </a:extLst>
          </p:cNvPr>
          <p:cNvSpPr/>
          <p:nvPr/>
        </p:nvSpPr>
        <p:spPr>
          <a:xfrm>
            <a:off x="3940861" y="2399785"/>
            <a:ext cx="2714973" cy="1448801"/>
          </a:xfrm>
          <a:custGeom>
            <a:avLst/>
            <a:gdLst/>
            <a:ahLst/>
            <a:cxnLst/>
            <a:rect l="l" t="t" r="r" b="b"/>
            <a:pathLst>
              <a:path w="2137363" h="2167467" extrusionOk="0">
                <a:moveTo>
                  <a:pt x="0" y="0"/>
                </a:moveTo>
                <a:lnTo>
                  <a:pt x="2137363" y="0"/>
                </a:lnTo>
                <a:lnTo>
                  <a:pt x="2137363" y="2167467"/>
                </a:lnTo>
                <a:lnTo>
                  <a:pt x="0" y="2167467"/>
                </a:lnTo>
                <a:close/>
              </a:path>
            </a:pathLst>
          </a:custGeom>
          <a:solidFill>
            <a:schemeClr val="accent4">
              <a:lumMod val="60000"/>
              <a:lumOff val="40000"/>
            </a:schemeClr>
          </a:solidFill>
          <a:ln w="9525" cap="flat" cmpd="sng">
            <a:no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192000" tIns="30467" rIns="192000" bIns="48000" anchor="ctr" anchorCtr="0">
            <a:noAutofit/>
          </a:bodyPr>
          <a:lstStyle/>
          <a:p>
            <a:pPr algn="ctr">
              <a:lnSpc>
                <a:spcPct val="114000"/>
              </a:lnSpc>
            </a:pPr>
            <a:r>
              <a:rPr lang="vi-VN" sz="2800">
                <a:solidFill>
                  <a:schemeClr val="bg1"/>
                </a:solidFill>
                <a:latin typeface="UTM Avo" panose="02040603050506020204" pitchFamily="18"/>
              </a:rPr>
              <a:t>Trình bày đẹp</a:t>
            </a:r>
            <a:endParaRPr sz="2800">
              <a:solidFill>
                <a:schemeClr val="bg1"/>
              </a:solidFill>
              <a:latin typeface="UTM Avo" panose="02040603050506020204" pitchFamily="18"/>
            </a:endParaRPr>
          </a:p>
        </p:txBody>
      </p:sp>
      <p:sp>
        <p:nvSpPr>
          <p:cNvPr id="11" name="Google Shape;212;p13">
            <a:extLst>
              <a:ext uri="{FF2B5EF4-FFF2-40B4-BE49-F238E27FC236}">
                <a16:creationId xmlns:a16="http://schemas.microsoft.com/office/drawing/2014/main" id="{051FC8F2-F1C9-8C31-4467-F0315E0DE07A}"/>
              </a:ext>
            </a:extLst>
          </p:cNvPr>
          <p:cNvSpPr/>
          <p:nvPr/>
        </p:nvSpPr>
        <p:spPr>
          <a:xfrm>
            <a:off x="7351149" y="2359987"/>
            <a:ext cx="4310277" cy="1488599"/>
          </a:xfrm>
          <a:custGeom>
            <a:avLst/>
            <a:gdLst/>
            <a:ahLst/>
            <a:cxnLst/>
            <a:rect l="l" t="t" r="r" b="b"/>
            <a:pathLst>
              <a:path w="2137363" h="2167467" extrusionOk="0">
                <a:moveTo>
                  <a:pt x="0" y="0"/>
                </a:moveTo>
                <a:lnTo>
                  <a:pt x="2137363" y="0"/>
                </a:lnTo>
                <a:lnTo>
                  <a:pt x="2137363" y="2167467"/>
                </a:lnTo>
                <a:lnTo>
                  <a:pt x="0" y="2167467"/>
                </a:lnTo>
                <a:close/>
              </a:path>
            </a:pathLst>
          </a:custGeom>
          <a:solidFill>
            <a:schemeClr val="accent4">
              <a:lumMod val="60000"/>
              <a:lumOff val="40000"/>
            </a:schemeClr>
          </a:solidFill>
          <a:ln w="9525" cap="flat" cmpd="sng">
            <a:no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192000" tIns="30467" rIns="192000" bIns="48000" anchor="ctr" anchorCtr="0">
            <a:noAutofit/>
          </a:bodyPr>
          <a:lstStyle/>
          <a:p>
            <a:pPr algn="ctr">
              <a:lnSpc>
                <a:spcPct val="150000"/>
              </a:lnSpc>
            </a:pPr>
            <a:r>
              <a:rPr lang="vi-VN" sz="2800" dirty="0">
                <a:solidFill>
                  <a:schemeClr val="bg1"/>
                </a:solidFill>
                <a:latin typeface="UTM Avo" panose="02040603050506020204" pitchFamily="18"/>
              </a:rPr>
              <a:t>Bạn thuyết trình rõ ràng, hấp dẫn</a:t>
            </a:r>
            <a:endParaRPr sz="2800" dirty="0">
              <a:solidFill>
                <a:schemeClr val="bg1"/>
              </a:solidFill>
              <a:latin typeface="UTM Avo" panose="02040603050506020204" pitchFamily="18"/>
            </a:endParaRPr>
          </a:p>
        </p:txBody>
      </p:sp>
      <p:sp>
        <p:nvSpPr>
          <p:cNvPr id="12" name="Google Shape;213;p13">
            <a:extLst>
              <a:ext uri="{FF2B5EF4-FFF2-40B4-BE49-F238E27FC236}">
                <a16:creationId xmlns:a16="http://schemas.microsoft.com/office/drawing/2014/main" id="{663A5E7A-AF4B-AA1B-4F4E-3E407540FFD6}"/>
              </a:ext>
            </a:extLst>
          </p:cNvPr>
          <p:cNvSpPr/>
          <p:nvPr/>
        </p:nvSpPr>
        <p:spPr>
          <a:xfrm>
            <a:off x="1819372" y="4163725"/>
            <a:ext cx="8553255" cy="2694275"/>
          </a:xfrm>
          <a:custGeom>
            <a:avLst/>
            <a:gdLst/>
            <a:ahLst/>
            <a:cxnLst/>
            <a:rect l="l" t="t" r="r" b="b"/>
            <a:pathLst>
              <a:path w="3655348" h="1151435" extrusionOk="0">
                <a:moveTo>
                  <a:pt x="0" y="0"/>
                </a:moveTo>
                <a:lnTo>
                  <a:pt x="3655349" y="0"/>
                </a:lnTo>
                <a:lnTo>
                  <a:pt x="3655349" y="1151435"/>
                </a:lnTo>
                <a:lnTo>
                  <a:pt x="0" y="1151435"/>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279939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B41B0A32-1030-49F0-5BBB-4AED19995A41}"/>
              </a:ext>
            </a:extLst>
          </p:cNvPr>
          <p:cNvPicPr>
            <a:picLocks noChangeAspect="1"/>
          </p:cNvPicPr>
          <p:nvPr/>
        </p:nvPicPr>
        <p:blipFill>
          <a:blip r:embed="rId4"/>
          <a:stretch>
            <a:fillRect/>
          </a:stretch>
        </p:blipFill>
        <p:spPr>
          <a:xfrm>
            <a:off x="9080119" y="691352"/>
            <a:ext cx="3111881" cy="1721648"/>
          </a:xfrm>
          <a:prstGeom prst="rect">
            <a:avLst/>
          </a:prstGeom>
        </p:spPr>
      </p:pic>
    </p:spTree>
    <p:extLst>
      <p:ext uri="{BB962C8B-B14F-4D97-AF65-F5344CB8AC3E}">
        <p14:creationId xmlns:p14="http://schemas.microsoft.com/office/powerpoint/2010/main" val="94022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223;p21">
            <a:extLst>
              <a:ext uri="{FF2B5EF4-FFF2-40B4-BE49-F238E27FC236}">
                <a16:creationId xmlns:a16="http://schemas.microsoft.com/office/drawing/2014/main" id="{92FA1BB1-E4C4-522A-2FBB-05382D96E516}"/>
              </a:ext>
            </a:extLst>
          </p:cNvPr>
          <p:cNvSpPr/>
          <p:nvPr/>
        </p:nvSpPr>
        <p:spPr>
          <a:xfrm>
            <a:off x="1914295" y="2463122"/>
            <a:ext cx="3687200" cy="3359999"/>
          </a:xfrm>
          <a:prstGeom prst="roundRect">
            <a:avLst>
              <a:gd name="adj" fmla="val 15196"/>
            </a:avLst>
          </a:prstGeom>
          <a:solidFill>
            <a:schemeClr val="lt1"/>
          </a:solidFill>
          <a:ln w="25400" cap="flat" cmpd="sng">
            <a:solidFill>
              <a:schemeClr val="accent2"/>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933" dirty="0">
                <a:solidFill>
                  <a:schemeClr val="dk1"/>
                </a:solidFill>
                <a:latin typeface="UTM Avo" panose="02040603050506020204" pitchFamily="18"/>
              </a:rPr>
              <a:t>Ôn lại </a:t>
            </a:r>
            <a:endParaRPr sz="622" dirty="0">
              <a:latin typeface="UTM Avo" panose="02040603050506020204" pitchFamily="18"/>
            </a:endParaRPr>
          </a:p>
          <a:p>
            <a:pPr algn="ctr">
              <a:lnSpc>
                <a:spcPct val="150000"/>
              </a:lnSpc>
            </a:pPr>
            <a:r>
              <a:rPr lang="vi-VN" sz="2933" dirty="0">
                <a:solidFill>
                  <a:schemeClr val="dk1"/>
                </a:solidFill>
                <a:latin typeface="UTM Avo" panose="02040603050506020204" pitchFamily="18"/>
              </a:rPr>
              <a:t>kiến thức </a:t>
            </a:r>
          </a:p>
          <a:p>
            <a:pPr algn="ctr">
              <a:lnSpc>
                <a:spcPct val="150000"/>
              </a:lnSpc>
            </a:pPr>
            <a:r>
              <a:rPr lang="vi-VN" sz="2933" dirty="0">
                <a:solidFill>
                  <a:schemeClr val="dk1"/>
                </a:solidFill>
                <a:latin typeface="UTM Avo" panose="02040603050506020204" pitchFamily="18"/>
              </a:rPr>
              <a:t>đã học ở </a:t>
            </a:r>
            <a:r>
              <a:rPr lang="vi-VN" sz="2933" b="1" dirty="0">
                <a:solidFill>
                  <a:schemeClr val="dk1"/>
                </a:solidFill>
                <a:latin typeface="UTM Avo" panose="02040603050506020204" pitchFamily="18"/>
              </a:rPr>
              <a:t>Bài 14</a:t>
            </a:r>
            <a:endParaRPr sz="622" b="1" dirty="0">
              <a:latin typeface="UTM Avo" panose="02040603050506020204" pitchFamily="18"/>
            </a:endParaRPr>
          </a:p>
        </p:txBody>
      </p:sp>
      <p:sp>
        <p:nvSpPr>
          <p:cNvPr id="8" name="Google Shape;224;p21">
            <a:extLst>
              <a:ext uri="{FF2B5EF4-FFF2-40B4-BE49-F238E27FC236}">
                <a16:creationId xmlns:a16="http://schemas.microsoft.com/office/drawing/2014/main" id="{B2DE8C4C-1103-D6A3-740F-725FBF266D80}"/>
              </a:ext>
            </a:extLst>
          </p:cNvPr>
          <p:cNvSpPr/>
          <p:nvPr/>
        </p:nvSpPr>
        <p:spPr>
          <a:xfrm>
            <a:off x="3224495" y="1702352"/>
            <a:ext cx="1066800" cy="1119862"/>
          </a:xfrm>
          <a:prstGeom prst="flowChartOffpageConnector">
            <a:avLst/>
          </a:prstGeom>
          <a:solidFill>
            <a:schemeClr val="lt1"/>
          </a:solidFill>
          <a:ln w="25400" cap="flat" cmpd="sng">
            <a:solidFill>
              <a:schemeClr val="accent2"/>
            </a:solidFill>
            <a:prstDash val="solid"/>
            <a:round/>
            <a:headEnd type="none" w="sm" len="sm"/>
            <a:tailEnd type="none" w="sm" len="sm"/>
          </a:ln>
        </p:spPr>
        <p:txBody>
          <a:bodyPr spcFirstLastPara="1" wrap="square" lIns="60950" tIns="30467" rIns="60950" bIns="30467" anchor="ctr" anchorCtr="0">
            <a:noAutofit/>
          </a:bodyPr>
          <a:lstStyle/>
          <a:p>
            <a:pPr algn="ctr"/>
            <a:r>
              <a:rPr lang="vi-VN" sz="4000" b="1">
                <a:solidFill>
                  <a:schemeClr val="dk1"/>
                </a:solidFill>
                <a:latin typeface="UTM Avo" panose="02040603050506020204" pitchFamily="18"/>
              </a:rPr>
              <a:t>01</a:t>
            </a:r>
            <a:endParaRPr sz="622">
              <a:latin typeface="UTM Avo" panose="02040603050506020204" pitchFamily="18"/>
            </a:endParaRPr>
          </a:p>
        </p:txBody>
      </p:sp>
      <p:sp>
        <p:nvSpPr>
          <p:cNvPr id="9" name="Google Shape;225;p21">
            <a:extLst>
              <a:ext uri="{FF2B5EF4-FFF2-40B4-BE49-F238E27FC236}">
                <a16:creationId xmlns:a16="http://schemas.microsoft.com/office/drawing/2014/main" id="{BA823135-CB8D-CCF8-B0E2-2B8234F39A42}"/>
              </a:ext>
            </a:extLst>
          </p:cNvPr>
          <p:cNvSpPr/>
          <p:nvPr/>
        </p:nvSpPr>
        <p:spPr>
          <a:xfrm>
            <a:off x="6587918" y="2463122"/>
            <a:ext cx="3687200" cy="3360000"/>
          </a:xfrm>
          <a:prstGeom prst="roundRect">
            <a:avLst>
              <a:gd name="adj" fmla="val 15196"/>
            </a:avLst>
          </a:prstGeom>
          <a:solidFill>
            <a:schemeClr val="lt1"/>
          </a:solidFill>
          <a:ln w="25400" cap="flat" cmpd="sng">
            <a:solidFill>
              <a:schemeClr val="accent2"/>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933" dirty="0">
                <a:solidFill>
                  <a:schemeClr val="dk1"/>
                </a:solidFill>
                <a:latin typeface="UTM Avo" panose="02040603050506020204" pitchFamily="18"/>
              </a:rPr>
              <a:t>Chuẩn bị </a:t>
            </a:r>
            <a:endParaRPr sz="2933" dirty="0">
              <a:solidFill>
                <a:schemeClr val="dk1"/>
              </a:solidFill>
              <a:latin typeface="UTM Avo" panose="02040603050506020204" pitchFamily="18"/>
            </a:endParaRPr>
          </a:p>
          <a:p>
            <a:pPr algn="ctr">
              <a:lnSpc>
                <a:spcPct val="150000"/>
              </a:lnSpc>
            </a:pPr>
            <a:r>
              <a:rPr lang="vi-VN" sz="2933" b="1" dirty="0">
                <a:solidFill>
                  <a:schemeClr val="dk1"/>
                </a:solidFill>
                <a:latin typeface="UTM Avo" panose="02040603050506020204" pitchFamily="18"/>
              </a:rPr>
              <a:t>Bài 15:</a:t>
            </a:r>
            <a:r>
              <a:rPr lang="vi-VN" sz="2933" b="1" i="1" dirty="0">
                <a:solidFill>
                  <a:schemeClr val="dk1"/>
                </a:solidFill>
                <a:latin typeface="UTM Avo" panose="02040603050506020204" pitchFamily="18"/>
              </a:rPr>
              <a:t> </a:t>
            </a:r>
            <a:r>
              <a:rPr lang="vi-VN" sz="2933" b="1" dirty="0">
                <a:solidFill>
                  <a:schemeClr val="dk1"/>
                </a:solidFill>
                <a:latin typeface="UTM Avo" panose="02040603050506020204" pitchFamily="18"/>
              </a:rPr>
              <a:t>Ôn tập giữa học kì I</a:t>
            </a:r>
            <a:endParaRPr sz="2933" b="1" dirty="0">
              <a:solidFill>
                <a:schemeClr val="dk1"/>
              </a:solidFill>
              <a:latin typeface="UTM Avo" panose="02040603050506020204" pitchFamily="18"/>
            </a:endParaRPr>
          </a:p>
        </p:txBody>
      </p:sp>
      <p:sp>
        <p:nvSpPr>
          <p:cNvPr id="10" name="Google Shape;226;p21">
            <a:extLst>
              <a:ext uri="{FF2B5EF4-FFF2-40B4-BE49-F238E27FC236}">
                <a16:creationId xmlns:a16="http://schemas.microsoft.com/office/drawing/2014/main" id="{C2E709D1-19CE-B8EF-33C5-2F46828A9B3C}"/>
              </a:ext>
            </a:extLst>
          </p:cNvPr>
          <p:cNvSpPr/>
          <p:nvPr/>
        </p:nvSpPr>
        <p:spPr>
          <a:xfrm>
            <a:off x="7898106" y="1702352"/>
            <a:ext cx="1066800" cy="1119862"/>
          </a:xfrm>
          <a:prstGeom prst="flowChartOffpageConnector">
            <a:avLst/>
          </a:prstGeom>
          <a:solidFill>
            <a:schemeClr val="lt1"/>
          </a:solidFill>
          <a:ln w="25400" cap="flat" cmpd="sng">
            <a:solidFill>
              <a:schemeClr val="accent2"/>
            </a:solidFill>
            <a:prstDash val="solid"/>
            <a:round/>
            <a:headEnd type="none" w="sm" len="sm"/>
            <a:tailEnd type="none" w="sm" len="sm"/>
          </a:ln>
        </p:spPr>
        <p:txBody>
          <a:bodyPr spcFirstLastPara="1" wrap="square" lIns="60950" tIns="30467" rIns="60950" bIns="30467" anchor="ctr" anchorCtr="0">
            <a:noAutofit/>
          </a:bodyPr>
          <a:lstStyle/>
          <a:p>
            <a:pPr algn="ctr"/>
            <a:r>
              <a:rPr lang="vi-VN" sz="4000" b="1">
                <a:solidFill>
                  <a:schemeClr val="dk1"/>
                </a:solidFill>
                <a:latin typeface="UTM Avo" panose="02040603050506020204" pitchFamily="18"/>
              </a:rPr>
              <a:t>02</a:t>
            </a:r>
            <a:endParaRPr sz="622">
              <a:latin typeface="UTM Avo" panose="02040603050506020204" pitchFamily="18"/>
            </a:endParaRPr>
          </a:p>
        </p:txBody>
      </p:sp>
    </p:spTree>
    <p:extLst>
      <p:ext uri="{BB962C8B-B14F-4D97-AF65-F5344CB8AC3E}">
        <p14:creationId xmlns:p14="http://schemas.microsoft.com/office/powerpoint/2010/main" val="51549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Google Shape;233;p14">
            <a:extLst>
              <a:ext uri="{FF2B5EF4-FFF2-40B4-BE49-F238E27FC236}">
                <a16:creationId xmlns:a16="http://schemas.microsoft.com/office/drawing/2014/main" id="{CFBE125A-1C6F-30FD-9F29-2B920170088B}"/>
              </a:ext>
            </a:extLst>
          </p:cNvPr>
          <p:cNvSpPr/>
          <p:nvPr/>
        </p:nvSpPr>
        <p:spPr>
          <a:xfrm>
            <a:off x="2780171" y="3804174"/>
            <a:ext cx="6631657" cy="3506489"/>
          </a:xfrm>
          <a:custGeom>
            <a:avLst/>
            <a:gdLst/>
            <a:ahLst/>
            <a:cxnLst/>
            <a:rect l="l" t="t" r="r" b="b"/>
            <a:pathLst>
              <a:path w="11515343" h="6088738" extrusionOk="0">
                <a:moveTo>
                  <a:pt x="0" y="0"/>
                </a:moveTo>
                <a:lnTo>
                  <a:pt x="11515344" y="0"/>
                </a:lnTo>
                <a:lnTo>
                  <a:pt x="11515344" y="6088738"/>
                </a:lnTo>
                <a:lnTo>
                  <a:pt x="0" y="6088738"/>
                </a:lnTo>
                <a:lnTo>
                  <a:pt x="0" y="0"/>
                </a:lnTo>
                <a:close/>
              </a:path>
            </a:pathLst>
          </a:custGeom>
          <a:blipFill rotWithShape="1">
            <a:blip r:embed="rId4">
              <a:alphaModFix/>
            </a:blip>
            <a:stretch>
              <a:fillRect/>
            </a:stretch>
          </a:blipFill>
          <a:ln>
            <a:noFill/>
          </a:ln>
        </p:spPr>
        <p:txBody>
          <a:bodyPr/>
          <a:lstStyle/>
          <a:p>
            <a:endParaRPr lang="en-US"/>
          </a:p>
        </p:txBody>
      </p:sp>
      <p:sp>
        <p:nvSpPr>
          <p:cNvPr id="16" name="Google Shape;236;p14">
            <a:extLst>
              <a:ext uri="{FF2B5EF4-FFF2-40B4-BE49-F238E27FC236}">
                <a16:creationId xmlns:a16="http://schemas.microsoft.com/office/drawing/2014/main" id="{D14BAED3-BFE7-8693-2ECD-901254D0BE27}"/>
              </a:ext>
            </a:extLst>
          </p:cNvPr>
          <p:cNvSpPr txBox="1"/>
          <p:nvPr/>
        </p:nvSpPr>
        <p:spPr>
          <a:xfrm>
            <a:off x="3487862" y="1300581"/>
            <a:ext cx="5216276" cy="2769989"/>
          </a:xfrm>
          <a:prstGeom prst="rect">
            <a:avLst/>
          </a:prstGeom>
          <a:noFill/>
          <a:ln>
            <a:noFill/>
          </a:ln>
        </p:spPr>
        <p:txBody>
          <a:bodyPr spcFirstLastPara="1" wrap="square" lIns="0" tIns="0" rIns="0" bIns="0" anchor="t" anchorCtr="0">
            <a:spAutoFit/>
          </a:bodyPr>
          <a:lstStyle/>
          <a:p>
            <a:pPr algn="ctr">
              <a:lnSpc>
                <a:spcPct val="150000"/>
              </a:lnSpc>
            </a:pPr>
            <a:r>
              <a:rPr lang="vi-VN" sz="4000" b="1" dirty="0">
                <a:solidFill>
                  <a:schemeClr val="bg1"/>
                </a:solidFill>
                <a:latin typeface="UTM Avo" panose="02040603050506020204" pitchFamily="18"/>
              </a:rPr>
              <a:t>TỰ ĐÁNH GIÁ</a:t>
            </a:r>
            <a:endParaRPr sz="400" dirty="0">
              <a:solidFill>
                <a:schemeClr val="bg1"/>
              </a:solidFill>
              <a:latin typeface="UTM Avo" panose="02040603050506020204" pitchFamily="18"/>
            </a:endParaRPr>
          </a:p>
          <a:p>
            <a:pPr algn="ctr">
              <a:lnSpc>
                <a:spcPct val="150000"/>
              </a:lnSpc>
            </a:pPr>
            <a:r>
              <a:rPr lang="vi-VN" sz="4000" b="1" dirty="0">
                <a:solidFill>
                  <a:schemeClr val="bg1"/>
                </a:solidFill>
                <a:latin typeface="UTM Avo" panose="02040603050506020204" pitchFamily="18"/>
              </a:rPr>
              <a:t>(HỌC SINH TỰ ĐÁNH GIÁ Ở NHÀ)</a:t>
            </a:r>
            <a:endParaRPr sz="4000" b="1" dirty="0">
              <a:solidFill>
                <a:schemeClr val="bg1"/>
              </a:solidFill>
              <a:latin typeface="UTM Avo" panose="02040603050506020204" pitchFamily="18"/>
            </a:endParaRPr>
          </a:p>
        </p:txBody>
      </p:sp>
      <p:pic>
        <p:nvPicPr>
          <p:cNvPr id="18" name="Picture 17">
            <a:hlinkClick r:id="rId5"/>
            <a:extLst>
              <a:ext uri="{FF2B5EF4-FFF2-40B4-BE49-F238E27FC236}">
                <a16:creationId xmlns:a16="http://schemas.microsoft.com/office/drawing/2014/main" id="{86F8337D-885C-89F9-6641-F675180E8170}"/>
              </a:ext>
            </a:extLst>
          </p:cNvPr>
          <p:cNvPicPr>
            <a:picLocks noChangeAspect="1"/>
          </p:cNvPicPr>
          <p:nvPr/>
        </p:nvPicPr>
        <p:blipFill>
          <a:blip r:embed="rId6"/>
          <a:stretch>
            <a:fillRect/>
          </a:stretch>
        </p:blipFill>
        <p:spPr>
          <a:xfrm>
            <a:off x="10223500" y="537129"/>
            <a:ext cx="1828085" cy="2011042"/>
          </a:xfrm>
          <a:prstGeom prst="rect">
            <a:avLst/>
          </a:prstGeom>
          <a:ln>
            <a:noFill/>
          </a:ln>
        </p:spPr>
      </p:pic>
    </p:spTree>
    <p:extLst>
      <p:ext uri="{BB962C8B-B14F-4D97-AF65-F5344CB8AC3E}">
        <p14:creationId xmlns:p14="http://schemas.microsoft.com/office/powerpoint/2010/main" val="394396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BC8AB6-DA25-4D81-E0D8-74B047088F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9" name="Hexagon 8">
            <a:extLst>
              <a:ext uri="{FF2B5EF4-FFF2-40B4-BE49-F238E27FC236}">
                <a16:creationId xmlns:a16="http://schemas.microsoft.com/office/drawing/2014/main" id="{7A322094-2D61-80B4-72DB-F6EF760EC7EC}"/>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a:rPr>
              <a:t>Ong</a:t>
            </a:r>
            <a:endParaRPr lang="en-US" sz="6000">
              <a:latin typeface="UTM Avo" panose="02040603050506020204" pitchFamily="18"/>
            </a:endParaRPr>
          </a:p>
        </p:txBody>
      </p:sp>
      <p:sp>
        <p:nvSpPr>
          <p:cNvPr id="10" name="Hexagon 9">
            <a:extLst>
              <a:ext uri="{FF2B5EF4-FFF2-40B4-BE49-F238E27FC236}">
                <a16:creationId xmlns:a16="http://schemas.microsoft.com/office/drawing/2014/main" id="{700947C3-2418-973E-4483-819FAF0EB80A}"/>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a:rPr>
              <a:t>non</a:t>
            </a:r>
            <a:endParaRPr lang="en-US" sz="6000" dirty="0">
              <a:latin typeface="UTM Avo" panose="02040603050506020204" pitchFamily="18"/>
            </a:endParaRPr>
          </a:p>
        </p:txBody>
      </p:sp>
      <p:sp>
        <p:nvSpPr>
          <p:cNvPr id="11" name="Hexagon 10">
            <a:extLst>
              <a:ext uri="{FF2B5EF4-FFF2-40B4-BE49-F238E27FC236}">
                <a16:creationId xmlns:a16="http://schemas.microsoft.com/office/drawing/2014/main" id="{94D5078C-9AAA-639F-4056-78B7148B1B4D}"/>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a:rPr>
              <a:t>việc</a:t>
            </a:r>
          </a:p>
        </p:txBody>
      </p:sp>
      <p:sp>
        <p:nvSpPr>
          <p:cNvPr id="12" name="Hexagon 11">
            <a:extLst>
              <a:ext uri="{FF2B5EF4-FFF2-40B4-BE49-F238E27FC236}">
                <a16:creationId xmlns:a16="http://schemas.microsoft.com/office/drawing/2014/main" id="{62613495-863A-00C3-9C5C-AC8DF1F4215C}"/>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a:rPr>
              <a:t>học</a:t>
            </a:r>
            <a:endParaRPr lang="en-US" sz="6000">
              <a:latin typeface="UTM Avo" panose="02040603050506020204" pitchFamily="18"/>
            </a:endParaRPr>
          </a:p>
        </p:txBody>
      </p:sp>
      <p:pic>
        <p:nvPicPr>
          <p:cNvPr id="13" name="Picture 12">
            <a:extLst>
              <a:ext uri="{FF2B5EF4-FFF2-40B4-BE49-F238E27FC236}">
                <a16:creationId xmlns:a16="http://schemas.microsoft.com/office/drawing/2014/main" id="{884B497E-86B4-B190-0FE9-FEC66F5D76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pic>
        <p:nvPicPr>
          <p:cNvPr id="14" name="Picture 13" descr="Logo, company name&#10;&#10;Description automatically generated">
            <a:extLst>
              <a:ext uri="{FF2B5EF4-FFF2-40B4-BE49-F238E27FC236}">
                <a16:creationId xmlns:a16="http://schemas.microsoft.com/office/drawing/2014/main" id="{3549FB85-7037-8DD3-4D8E-D0549DE80B2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332" y="0"/>
            <a:ext cx="570902" cy="637101"/>
          </a:xfrm>
          <a:prstGeom prst="rect">
            <a:avLst/>
          </a:prstGeom>
        </p:spPr>
      </p:pic>
    </p:spTree>
    <p:extLst>
      <p:ext uri="{BB962C8B-B14F-4D97-AF65-F5344CB8AC3E}">
        <p14:creationId xmlns:p14="http://schemas.microsoft.com/office/powerpoint/2010/main" val="98339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9"/>
                                        </p:tgtEl>
                                        <p:attrNameLst>
                                          <p:attrName>style.color</p:attrName>
                                        </p:attrNameLst>
                                      </p:cBhvr>
                                      <p:by>
                                        <p:hsl h="7200000" s="0" l="0"/>
                                      </p:by>
                                    </p:animClr>
                                    <p:animClr clrSpc="hsl" dir="cw">
                                      <p:cBhvr>
                                        <p:cTn id="27" dur="1000" fill="hold"/>
                                        <p:tgtEl>
                                          <p:spTgt spid="9"/>
                                        </p:tgtEl>
                                        <p:attrNameLst>
                                          <p:attrName>fillcolor</p:attrName>
                                        </p:attrNameLst>
                                      </p:cBhvr>
                                      <p:by>
                                        <p:hsl h="7200000" s="0" l="0"/>
                                      </p:by>
                                    </p:animClr>
                                    <p:animClr clrSpc="hsl" dir="cw">
                                      <p:cBhvr>
                                        <p:cTn id="28" dur="1000" fill="hold"/>
                                        <p:tgtEl>
                                          <p:spTgt spid="9"/>
                                        </p:tgtEl>
                                        <p:attrNameLst>
                                          <p:attrName>stroke.color</p:attrName>
                                        </p:attrNameLst>
                                      </p:cBhvr>
                                      <p:by>
                                        <p:hsl h="7200000" s="0" l="0"/>
                                      </p:by>
                                    </p:animClr>
                                    <p:set>
                                      <p:cBhvr>
                                        <p:cTn id="29" dur="1000" fill="hold"/>
                                        <p:tgtEl>
                                          <p:spTgt spid="9"/>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10"/>
                                        </p:tgtEl>
                                        <p:attrNameLst>
                                          <p:attrName>style.color</p:attrName>
                                        </p:attrNameLst>
                                      </p:cBhvr>
                                      <p:by>
                                        <p:hsl h="7200000" s="0" l="0"/>
                                      </p:by>
                                    </p:animClr>
                                    <p:animClr clrSpc="hsl" dir="cw">
                                      <p:cBhvr>
                                        <p:cTn id="32" dur="500" fill="hold"/>
                                        <p:tgtEl>
                                          <p:spTgt spid="10"/>
                                        </p:tgtEl>
                                        <p:attrNameLst>
                                          <p:attrName>fillcolor</p:attrName>
                                        </p:attrNameLst>
                                      </p:cBhvr>
                                      <p:by>
                                        <p:hsl h="7200000" s="0" l="0"/>
                                      </p:by>
                                    </p:animClr>
                                    <p:animClr clrSpc="hsl" dir="cw">
                                      <p:cBhvr>
                                        <p:cTn id="33" dur="500" fill="hold"/>
                                        <p:tgtEl>
                                          <p:spTgt spid="10"/>
                                        </p:tgtEl>
                                        <p:attrNameLst>
                                          <p:attrName>stroke.color</p:attrName>
                                        </p:attrNameLst>
                                      </p:cBhvr>
                                      <p:by>
                                        <p:hsl h="7200000" s="0" l="0"/>
                                      </p:by>
                                    </p:animClr>
                                    <p:set>
                                      <p:cBhvr>
                                        <p:cTn id="34" dur="500" fill="hold"/>
                                        <p:tgtEl>
                                          <p:spTgt spid="10"/>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2"/>
                                        </p:tgtEl>
                                        <p:attrNameLst>
                                          <p:attrName>style.color</p:attrName>
                                        </p:attrNameLst>
                                      </p:cBhvr>
                                      <p:by>
                                        <p:hsl h="7200000" s="0" l="0"/>
                                      </p:by>
                                    </p:animClr>
                                    <p:animClr clrSpc="hsl" dir="cw">
                                      <p:cBhvr>
                                        <p:cTn id="37" dur="750" fill="hold"/>
                                        <p:tgtEl>
                                          <p:spTgt spid="12"/>
                                        </p:tgtEl>
                                        <p:attrNameLst>
                                          <p:attrName>fillcolor</p:attrName>
                                        </p:attrNameLst>
                                      </p:cBhvr>
                                      <p:by>
                                        <p:hsl h="7200000" s="0" l="0"/>
                                      </p:by>
                                    </p:animClr>
                                    <p:animClr clrSpc="hsl" dir="cw">
                                      <p:cBhvr>
                                        <p:cTn id="38" dur="750" fill="hold"/>
                                        <p:tgtEl>
                                          <p:spTgt spid="12"/>
                                        </p:tgtEl>
                                        <p:attrNameLst>
                                          <p:attrName>stroke.color</p:attrName>
                                        </p:attrNameLst>
                                      </p:cBhvr>
                                      <p:by>
                                        <p:hsl h="7200000" s="0" l="0"/>
                                      </p:by>
                                    </p:animClr>
                                    <p:set>
                                      <p:cBhvr>
                                        <p:cTn id="39" dur="750" fill="hold"/>
                                        <p:tgtEl>
                                          <p:spTgt spid="12"/>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1"/>
                                        </p:tgtEl>
                                        <p:attrNameLst>
                                          <p:attrName>style.color</p:attrName>
                                        </p:attrNameLst>
                                      </p:cBhvr>
                                      <p:by>
                                        <p:hsl h="7200000" s="0" l="0"/>
                                      </p:by>
                                    </p:animClr>
                                    <p:animClr clrSpc="hsl" dir="cw">
                                      <p:cBhvr>
                                        <p:cTn id="42" dur="250" fill="hold"/>
                                        <p:tgtEl>
                                          <p:spTgt spid="11"/>
                                        </p:tgtEl>
                                        <p:attrNameLst>
                                          <p:attrName>fillcolor</p:attrName>
                                        </p:attrNameLst>
                                      </p:cBhvr>
                                      <p:by>
                                        <p:hsl h="7200000" s="0" l="0"/>
                                      </p:by>
                                    </p:animClr>
                                    <p:animClr clrSpc="hsl" dir="cw">
                                      <p:cBhvr>
                                        <p:cTn id="43" dur="250" fill="hold"/>
                                        <p:tgtEl>
                                          <p:spTgt spid="11"/>
                                        </p:tgtEl>
                                        <p:attrNameLst>
                                          <p:attrName>stroke.color</p:attrName>
                                        </p:attrNameLst>
                                      </p:cBhvr>
                                      <p:by>
                                        <p:hsl h="7200000" s="0" l="0"/>
                                      </p:by>
                                    </p:animClr>
                                    <p:set>
                                      <p:cBhvr>
                                        <p:cTn id="44" dur="250" fill="hold"/>
                                        <p:tgtEl>
                                          <p:spTgt spid="11"/>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1000" fill="hold"/>
                                        <p:tgtEl>
                                          <p:spTgt spid="13"/>
                                        </p:tgtEl>
                                        <p:attrNameLst>
                                          <p:attrName>ppt_x</p:attrName>
                                        </p:attrNameLst>
                                      </p:cBhvr>
                                      <p:tavLst>
                                        <p:tav tm="0">
                                          <p:val>
                                            <p:strVal val="0-#ppt_w/2"/>
                                          </p:val>
                                        </p:tav>
                                        <p:tav tm="100000">
                                          <p:val>
                                            <p:strVal val="#ppt_x"/>
                                          </p:val>
                                        </p:tav>
                                      </p:tavLst>
                                    </p:anim>
                                    <p:anim calcmode="lin" valueType="num">
                                      <p:cBhvr additive="base">
                                        <p:cTn id="4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5000" b="-5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D7F8AB-72C5-BEB6-C851-B66FA6CFFC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4" name="?">
            <a:extLst>
              <a:ext uri="{FF2B5EF4-FFF2-40B4-BE49-F238E27FC236}">
                <a16:creationId xmlns:a16="http://schemas.microsoft.com/office/drawing/2014/main" id="{22E3C236-318D-1D18-950B-8ABE69869A8D}"/>
              </a:ext>
            </a:extLst>
          </p:cNvPr>
          <p:cNvSpPr/>
          <p:nvPr/>
        </p:nvSpPr>
        <p:spPr>
          <a:xfrm>
            <a:off x="831650" y="441938"/>
            <a:ext cx="8424545" cy="1454864"/>
          </a:xfrm>
          <a:prstGeom prst="wedgeRoundRectCallout">
            <a:avLst>
              <a:gd name="adj1" fmla="val 56454"/>
              <a:gd name="adj2" fmla="val 43172"/>
              <a:gd name="adj3" fmla="val 1666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dirty="0">
                <a:solidFill>
                  <a:sysClr val="windowText" lastClr="000000"/>
                </a:solidFill>
                <a:latin typeface="UTM Avo" panose="02040603050506020204" pitchFamily="18"/>
              </a:rPr>
              <a:t>Câu 1: </a:t>
            </a:r>
            <a:r>
              <a:rPr lang="vi-VN" sz="2800" dirty="0">
                <a:solidFill>
                  <a:sysClr val="windowText" lastClr="000000"/>
                </a:solidFill>
                <a:latin typeface="UTM Avo" panose="02040603050506020204" pitchFamily="18"/>
              </a:rPr>
              <a:t>Bạn nhỏ cảm nhận được những gì khi nằm trên chiếc võng bố cho? Tìm các ý đúng. </a:t>
            </a:r>
            <a:endParaRPr lang="vi-VN" sz="600" dirty="0">
              <a:solidFill>
                <a:sysClr val="windowText" lastClr="000000"/>
              </a:solidFill>
              <a:latin typeface="UTM Avo" panose="02040603050506020204" pitchFamily="18"/>
            </a:endParaRPr>
          </a:p>
        </p:txBody>
      </p:sp>
      <p:pic>
        <p:nvPicPr>
          <p:cNvPr id="5" name="Picture 4">
            <a:extLst>
              <a:ext uri="{FF2B5EF4-FFF2-40B4-BE49-F238E27FC236}">
                <a16:creationId xmlns:a16="http://schemas.microsoft.com/office/drawing/2014/main" id="{F85AC20D-60CB-DBE6-0D7E-4BAA181C5E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746821"/>
            <a:ext cx="1600706" cy="1607820"/>
          </a:xfrm>
          <a:prstGeom prst="rect">
            <a:avLst/>
          </a:prstGeom>
        </p:spPr>
      </p:pic>
      <p:sp>
        <p:nvSpPr>
          <p:cNvPr id="6" name="A">
            <a:extLst>
              <a:ext uri="{FF2B5EF4-FFF2-40B4-BE49-F238E27FC236}">
                <a16:creationId xmlns:a16="http://schemas.microsoft.com/office/drawing/2014/main" id="{00AA3DF0-229C-696B-E324-EDD75BE2E723}"/>
              </a:ext>
            </a:extLst>
          </p:cNvPr>
          <p:cNvSpPr/>
          <p:nvPr/>
        </p:nvSpPr>
        <p:spPr>
          <a:xfrm>
            <a:off x="1702302" y="2207437"/>
            <a:ext cx="8190994" cy="98044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UTM Avo" panose="02040603050506020204" pitchFamily="18"/>
                <a:cs typeface="Times New Roman" panose="02020603050405020304" pitchFamily="18" charset="0"/>
              </a:rPr>
              <a:t>A. </a:t>
            </a:r>
            <a:r>
              <a:rPr lang="vi-VN" sz="2400" dirty="0">
                <a:solidFill>
                  <a:schemeClr val="dk1"/>
                </a:solidFill>
                <a:latin typeface="UTM Avo" panose="02040603050506020204" pitchFamily="18"/>
              </a:rPr>
              <a:t>Cảm thấy chiếc võng dập dình như sóng. </a:t>
            </a:r>
            <a:endParaRPr lang="vi-VN" sz="600" dirty="0">
              <a:latin typeface="UTM Avo" panose="02040603050506020204" pitchFamily="18"/>
            </a:endParaRPr>
          </a:p>
        </p:txBody>
      </p:sp>
      <p:sp>
        <p:nvSpPr>
          <p:cNvPr id="15" name="B">
            <a:extLst>
              <a:ext uri="{FF2B5EF4-FFF2-40B4-BE49-F238E27FC236}">
                <a16:creationId xmlns:a16="http://schemas.microsoft.com/office/drawing/2014/main" id="{27384057-7C62-F4F5-F46D-EC3E567634CC}"/>
              </a:ext>
            </a:extLst>
          </p:cNvPr>
          <p:cNvSpPr/>
          <p:nvPr/>
        </p:nvSpPr>
        <p:spPr>
          <a:xfrm>
            <a:off x="1702303" y="3330181"/>
            <a:ext cx="8190994" cy="98044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UTM Avo" panose="02040603050506020204" pitchFamily="18"/>
                <a:cs typeface="Times New Roman" panose="02020603050405020304" pitchFamily="18" charset="0"/>
              </a:rPr>
              <a:t>B. </a:t>
            </a:r>
            <a:r>
              <a:rPr lang="vi-VN" sz="2400" dirty="0">
                <a:solidFill>
                  <a:schemeClr val="dk1"/>
                </a:solidFill>
                <a:latin typeface="UTM Avo" panose="02040603050506020204" pitchFamily="18"/>
              </a:rPr>
              <a:t>Cảm thấy chiếc võng cong như vầng trăng.</a:t>
            </a:r>
            <a:endParaRPr lang="vi-VN" sz="600" dirty="0">
              <a:latin typeface="UTM Avo" panose="02040603050506020204" pitchFamily="18"/>
            </a:endParaRPr>
          </a:p>
        </p:txBody>
      </p:sp>
      <p:sp>
        <p:nvSpPr>
          <p:cNvPr id="21" name="C">
            <a:extLst>
              <a:ext uri="{FF2B5EF4-FFF2-40B4-BE49-F238E27FC236}">
                <a16:creationId xmlns:a16="http://schemas.microsoft.com/office/drawing/2014/main" id="{E8607657-5BCC-6CF6-150C-915F87619EFD}"/>
              </a:ext>
            </a:extLst>
          </p:cNvPr>
          <p:cNvSpPr/>
          <p:nvPr/>
        </p:nvSpPr>
        <p:spPr>
          <a:xfrm>
            <a:off x="1702302" y="4447662"/>
            <a:ext cx="8190994" cy="98044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UTM Avo" panose="02040603050506020204" pitchFamily="18"/>
                <a:cs typeface="Times New Roman" panose="02020603050405020304" pitchFamily="18" charset="0"/>
              </a:rPr>
              <a:t>C. </a:t>
            </a:r>
            <a:r>
              <a:rPr lang="vi-VN" sz="2400" dirty="0">
                <a:solidFill>
                  <a:schemeClr val="dk1"/>
                </a:solidFill>
                <a:latin typeface="UTM Avo" panose="02040603050506020204" pitchFamily="18"/>
              </a:rPr>
              <a:t>Cảm thấy chiếc võng em như tay bố nâng</a:t>
            </a:r>
            <a:endParaRPr lang="en-US" sz="2400" dirty="0">
              <a:solidFill>
                <a:srgbClr val="002060"/>
              </a:solidFill>
              <a:latin typeface="UTM Avo" panose="02040603050506020204" pitchFamily="18"/>
              <a:cs typeface="Times New Roman" panose="02020603050405020304" pitchFamily="18" charset="0"/>
            </a:endParaRPr>
          </a:p>
        </p:txBody>
      </p:sp>
      <p:sp>
        <p:nvSpPr>
          <p:cNvPr id="22" name="D">
            <a:extLst>
              <a:ext uri="{FF2B5EF4-FFF2-40B4-BE49-F238E27FC236}">
                <a16:creationId xmlns:a16="http://schemas.microsoft.com/office/drawing/2014/main" id="{FCB15AA4-347C-D975-E16F-A7105FBCC9BA}"/>
              </a:ext>
            </a:extLst>
          </p:cNvPr>
          <p:cNvSpPr/>
          <p:nvPr/>
        </p:nvSpPr>
        <p:spPr>
          <a:xfrm>
            <a:off x="1702302" y="5565144"/>
            <a:ext cx="8190994" cy="98044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2400" dirty="0">
                <a:solidFill>
                  <a:srgbClr val="002060"/>
                </a:solidFill>
                <a:latin typeface="UTM Avo" panose="02040603050506020204" pitchFamily="18"/>
                <a:cs typeface="Times New Roman" panose="02020603050405020304" pitchFamily="18" charset="0"/>
              </a:rPr>
              <a:t>D. </a:t>
            </a:r>
            <a:r>
              <a:rPr lang="vi-VN" sz="2400" dirty="0">
                <a:solidFill>
                  <a:schemeClr val="dk1"/>
                </a:solidFill>
                <a:latin typeface="UTM Avo" panose="02040603050506020204" pitchFamily="18"/>
              </a:rPr>
              <a:t>Cảm thấy chiếc võng mang hơi ấm và những kỉ</a:t>
            </a:r>
          </a:p>
          <a:p>
            <a:pPr>
              <a:spcBef>
                <a:spcPts val="600"/>
              </a:spcBef>
            </a:pPr>
            <a:r>
              <a:rPr lang="vi-VN" sz="2400" dirty="0">
                <a:solidFill>
                  <a:schemeClr val="dk1"/>
                </a:solidFill>
                <a:latin typeface="UTM Avo" panose="02040603050506020204" pitchFamily="18"/>
              </a:rPr>
              <a:t>niệm của bố ở chiến trường.</a:t>
            </a:r>
            <a:endParaRPr lang="en-US" sz="2400" dirty="0">
              <a:solidFill>
                <a:srgbClr val="002060"/>
              </a:solidFill>
              <a:latin typeface="UTM Avo" panose="02040603050506020204" pitchFamily="18"/>
              <a:cs typeface="Times New Roman" panose="02020603050405020304" pitchFamily="18" charset="0"/>
            </a:endParaRPr>
          </a:p>
        </p:txBody>
      </p:sp>
      <p:pic>
        <p:nvPicPr>
          <p:cNvPr id="23" name="Picture 22" descr="Logo, company name&#10;&#10;Description automatically generated">
            <a:extLst>
              <a:ext uri="{FF2B5EF4-FFF2-40B4-BE49-F238E27FC236}">
                <a16:creationId xmlns:a16="http://schemas.microsoft.com/office/drawing/2014/main" id="{7F3D2561-C3F3-6D0C-4A2F-C717DA5B1F1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32" y="0"/>
            <a:ext cx="570902" cy="637101"/>
          </a:xfrm>
          <a:prstGeom prst="rect">
            <a:avLst/>
          </a:prstGeom>
        </p:spPr>
      </p:pic>
    </p:spTree>
    <p:extLst>
      <p:ext uri="{BB962C8B-B14F-4D97-AF65-F5344CB8AC3E}">
        <p14:creationId xmlns:p14="http://schemas.microsoft.com/office/powerpoint/2010/main" val="311474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ppt_w+.3"/>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strVal val="#ppt_w+.3"/>
                                          </p:val>
                                        </p:tav>
                                        <p:tav tm="100000">
                                          <p:val>
                                            <p:strVal val="#ppt_w"/>
                                          </p:val>
                                        </p:tav>
                                      </p:tavLst>
                                    </p:anim>
                                    <p:anim calcmode="lin" valueType="num">
                                      <p:cBhvr>
                                        <p:cTn id="20" dur="500" fill="hold"/>
                                        <p:tgtEl>
                                          <p:spTgt spid="6"/>
                                        </p:tgtEl>
                                        <p:attrNameLst>
                                          <p:attrName>ppt_h</p:attrName>
                                        </p:attrNameLst>
                                      </p:cBhvr>
                                      <p:tavLst>
                                        <p:tav tm="0">
                                          <p:val>
                                            <p:strVal val="#ppt_h"/>
                                          </p:val>
                                        </p:tav>
                                        <p:tav tm="100000">
                                          <p:val>
                                            <p:strVal val="#ppt_h"/>
                                          </p:val>
                                        </p:tav>
                                      </p:tavLst>
                                    </p:anim>
                                    <p:animEffect transition="in" filter="fade">
                                      <p:cBhvr>
                                        <p:cTn id="21" dur="500"/>
                                        <p:tgtEl>
                                          <p:spTgt spid="6"/>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strVal val="#ppt_w+.3"/>
                                          </p:val>
                                        </p:tav>
                                        <p:tav tm="100000">
                                          <p:val>
                                            <p:strVal val="#ppt_w"/>
                                          </p:val>
                                        </p:tav>
                                      </p:tavLst>
                                    </p:anim>
                                    <p:anim calcmode="lin" valueType="num">
                                      <p:cBhvr>
                                        <p:cTn id="25" dur="500" fill="hold"/>
                                        <p:tgtEl>
                                          <p:spTgt spid="15"/>
                                        </p:tgtEl>
                                        <p:attrNameLst>
                                          <p:attrName>ppt_h</p:attrName>
                                        </p:attrNameLst>
                                      </p:cBhvr>
                                      <p:tavLst>
                                        <p:tav tm="0">
                                          <p:val>
                                            <p:strVal val="#ppt_h"/>
                                          </p:val>
                                        </p:tav>
                                        <p:tav tm="100000">
                                          <p:val>
                                            <p:strVal val="#ppt_h"/>
                                          </p:val>
                                        </p:tav>
                                      </p:tavLst>
                                    </p:anim>
                                    <p:animEffect transition="in" filter="fade">
                                      <p:cBhvr>
                                        <p:cTn id="26" dur="500"/>
                                        <p:tgtEl>
                                          <p:spTgt spid="15"/>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strVal val="#ppt_w+.3"/>
                                          </p:val>
                                        </p:tav>
                                        <p:tav tm="100000">
                                          <p:val>
                                            <p:strVal val="#ppt_w"/>
                                          </p:val>
                                        </p:tav>
                                      </p:tavLst>
                                    </p:anim>
                                    <p:anim calcmode="lin" valueType="num">
                                      <p:cBhvr>
                                        <p:cTn id="30" dur="500" fill="hold"/>
                                        <p:tgtEl>
                                          <p:spTgt spid="21"/>
                                        </p:tgtEl>
                                        <p:attrNameLst>
                                          <p:attrName>ppt_h</p:attrName>
                                        </p:attrNameLst>
                                      </p:cBhvr>
                                      <p:tavLst>
                                        <p:tav tm="0">
                                          <p:val>
                                            <p:strVal val="#ppt_h"/>
                                          </p:val>
                                        </p:tav>
                                        <p:tav tm="100000">
                                          <p:val>
                                            <p:strVal val="#ppt_h"/>
                                          </p:val>
                                        </p:tav>
                                      </p:tavLst>
                                    </p:anim>
                                    <p:animEffect transition="in" filter="fade">
                                      <p:cBhvr>
                                        <p:cTn id="31" dur="500"/>
                                        <p:tgtEl>
                                          <p:spTgt spid="21"/>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strVal val="#ppt_w+.3"/>
                                          </p:val>
                                        </p:tav>
                                        <p:tav tm="100000">
                                          <p:val>
                                            <p:strVal val="#ppt_w"/>
                                          </p:val>
                                        </p:tav>
                                      </p:tavLst>
                                    </p:anim>
                                    <p:anim calcmode="lin" valueType="num">
                                      <p:cBhvr>
                                        <p:cTn id="35" dur="500" fill="hold"/>
                                        <p:tgtEl>
                                          <p:spTgt spid="22"/>
                                        </p:tgtEl>
                                        <p:attrNameLst>
                                          <p:attrName>ppt_h</p:attrName>
                                        </p:attrNameLst>
                                      </p:cBhvr>
                                      <p:tavLst>
                                        <p:tav tm="0">
                                          <p:val>
                                            <p:strVal val="#ppt_h"/>
                                          </p:val>
                                        </p:tav>
                                        <p:tav tm="100000">
                                          <p:val>
                                            <p:strVal val="#ppt_h"/>
                                          </p:val>
                                        </p:tav>
                                      </p:tavLst>
                                    </p:anim>
                                    <p:animEffect transition="in" filter="fade">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00B050"/>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15"/>
                                        </p:tgtEl>
                                        <p:attrNameLst>
                                          <p:attrName>fillcolor</p:attrName>
                                        </p:attrNameLst>
                                      </p:cBhvr>
                                      <p:to>
                                        <a:srgbClr val="FF0000"/>
                                      </p:to>
                                    </p:animClr>
                                    <p:set>
                                      <p:cBhvr>
                                        <p:cTn id="49" dur="500" fill="hold"/>
                                        <p:tgtEl>
                                          <p:spTgt spid="15"/>
                                        </p:tgtEl>
                                        <p:attrNameLst>
                                          <p:attrName>fill.type</p:attrName>
                                        </p:attrNameLst>
                                      </p:cBhvr>
                                      <p:to>
                                        <p:strVal val="solid"/>
                                      </p:to>
                                    </p:set>
                                    <p:set>
                                      <p:cBhvr>
                                        <p:cTn id="50" dur="500" fill="hold"/>
                                        <p:tgtEl>
                                          <p:spTgt spid="15"/>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15"/>
                  </p:tgtEl>
                </p:cond>
              </p:nextCondLst>
            </p:seq>
            <p:seq concurrent="1" nextAc="seek">
              <p:cTn id="51" restart="whenNotActive" fill="hold" evtFilter="cancelBubble" nodeType="interactiveSeq">
                <p:stCondLst>
                  <p:cond evt="onClick" delay="0">
                    <p:tgtEl>
                      <p:spTgt spid="21"/>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21"/>
                                        </p:tgtEl>
                                        <p:attrNameLst>
                                          <p:attrName>fillcolor</p:attrName>
                                        </p:attrNameLst>
                                      </p:cBhvr>
                                      <p:to>
                                        <a:srgbClr val="00B050"/>
                                      </p:to>
                                    </p:animClr>
                                    <p:set>
                                      <p:cBhvr>
                                        <p:cTn id="56" dur="500" fill="hold"/>
                                        <p:tgtEl>
                                          <p:spTgt spid="21"/>
                                        </p:tgtEl>
                                        <p:attrNameLst>
                                          <p:attrName>fill.type</p:attrName>
                                        </p:attrNameLst>
                                      </p:cBhvr>
                                      <p:to>
                                        <p:strVal val="solid"/>
                                      </p:to>
                                    </p:set>
                                    <p:set>
                                      <p:cBhvr>
                                        <p:cTn id="57" dur="500" fill="hold"/>
                                        <p:tgtEl>
                                          <p:spTgt spid="21"/>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1"/>
                  </p:tgtEl>
                </p:cond>
              </p:nextCondLst>
            </p:seq>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500" fill="hold"/>
                                        <p:tgtEl>
                                          <p:spTgt spid="22"/>
                                        </p:tgtEl>
                                        <p:attrNameLst>
                                          <p:attrName>fillcolor</p:attrName>
                                        </p:attrNameLst>
                                      </p:cBhvr>
                                      <p:to>
                                        <a:srgbClr val="00B050"/>
                                      </p:to>
                                    </p:animClr>
                                    <p:set>
                                      <p:cBhvr>
                                        <p:cTn id="63" dur="500" fill="hold"/>
                                        <p:tgtEl>
                                          <p:spTgt spid="22"/>
                                        </p:tgtEl>
                                        <p:attrNameLst>
                                          <p:attrName>fill.type</p:attrName>
                                        </p:attrNameLst>
                                      </p:cBhvr>
                                      <p:to>
                                        <p:strVal val="solid"/>
                                      </p:to>
                                    </p:set>
                                    <p:set>
                                      <p:cBhvr>
                                        <p:cTn id="64" dur="500" fill="hold"/>
                                        <p:tgtEl>
                                          <p:spTgt spid="22"/>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2"/>
                  </p:tgtEl>
                </p:cond>
              </p:nextCondLst>
            </p:seq>
          </p:childTnLst>
        </p:cTn>
      </p:par>
    </p:tnLst>
    <p:bldLst>
      <p:bldP spid="4" grpId="0" animBg="1"/>
      <p:bldP spid="6" grpId="0" animBg="1"/>
      <p:bldP spid="15" grpId="0" animBg="1"/>
      <p:bldP spid="21"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5000" b="-5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D7F8AB-72C5-BEB6-C851-B66FA6CFF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4" name="?">
            <a:extLst>
              <a:ext uri="{FF2B5EF4-FFF2-40B4-BE49-F238E27FC236}">
                <a16:creationId xmlns:a16="http://schemas.microsoft.com/office/drawing/2014/main" id="{22E3C236-318D-1D18-950B-8ABE69869A8D}"/>
              </a:ext>
            </a:extLst>
          </p:cNvPr>
          <p:cNvSpPr/>
          <p:nvPr/>
        </p:nvSpPr>
        <p:spPr>
          <a:xfrm>
            <a:off x="831650" y="441938"/>
            <a:ext cx="8424545" cy="1454864"/>
          </a:xfrm>
          <a:prstGeom prst="wedgeRoundRectCallout">
            <a:avLst>
              <a:gd name="adj1" fmla="val 56454"/>
              <a:gd name="adj2" fmla="val 43172"/>
              <a:gd name="adj3" fmla="val 1666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800" b="1" dirty="0">
                <a:solidFill>
                  <a:schemeClr val="dk1"/>
                </a:solidFill>
                <a:latin typeface="UTM Avo" panose="02040603050506020204" pitchFamily="18"/>
              </a:rPr>
              <a:t>Câu 2. </a:t>
            </a:r>
            <a:r>
              <a:rPr lang="vi-VN" sz="2800" dirty="0">
                <a:solidFill>
                  <a:schemeClr val="dk1"/>
                </a:solidFill>
                <a:latin typeface="UTM Avo" panose="02040603050506020204" pitchFamily="18"/>
              </a:rPr>
              <a:t>Chiếc võng gắn với những kỉ niệm nào của bố? Tìm các ý đúng:</a:t>
            </a:r>
            <a:endParaRPr lang="vi-VN" sz="700" dirty="0">
              <a:latin typeface="UTM Avo" panose="02040603050506020204" pitchFamily="18"/>
            </a:endParaRPr>
          </a:p>
        </p:txBody>
      </p:sp>
      <p:pic>
        <p:nvPicPr>
          <p:cNvPr id="5" name="Picture 4">
            <a:extLst>
              <a:ext uri="{FF2B5EF4-FFF2-40B4-BE49-F238E27FC236}">
                <a16:creationId xmlns:a16="http://schemas.microsoft.com/office/drawing/2014/main" id="{F85AC20D-60CB-DBE6-0D7E-4BAA181C5E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746821"/>
            <a:ext cx="1600706" cy="1607820"/>
          </a:xfrm>
          <a:prstGeom prst="rect">
            <a:avLst/>
          </a:prstGeom>
        </p:spPr>
      </p:pic>
      <p:sp>
        <p:nvSpPr>
          <p:cNvPr id="6" name="A">
            <a:extLst>
              <a:ext uri="{FF2B5EF4-FFF2-40B4-BE49-F238E27FC236}">
                <a16:creationId xmlns:a16="http://schemas.microsoft.com/office/drawing/2014/main" id="{00AA3DF0-229C-696B-E324-EDD75BE2E723}"/>
              </a:ext>
            </a:extLst>
          </p:cNvPr>
          <p:cNvSpPr/>
          <p:nvPr/>
        </p:nvSpPr>
        <p:spPr>
          <a:xfrm>
            <a:off x="1600703" y="3326396"/>
            <a:ext cx="8617353" cy="89977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UTM Avo" panose="02040603050506020204" pitchFamily="18"/>
                <a:cs typeface="Times New Roman" panose="02020603050405020304" pitchFamily="18" charset="0"/>
              </a:rPr>
              <a:t>B. </a:t>
            </a:r>
            <a:r>
              <a:rPr lang="vi-VN" sz="2400" dirty="0">
                <a:solidFill>
                  <a:schemeClr val="dk1"/>
                </a:solidFill>
                <a:latin typeface="UTM Avo" panose="02040603050506020204" pitchFamily="18"/>
              </a:rPr>
              <a:t>Chiếc võng gắn với những đêm bố vượt rừng.</a:t>
            </a:r>
            <a:endParaRPr lang="vi-VN" sz="2400" dirty="0">
              <a:latin typeface="UTM Avo" panose="02040603050506020204" pitchFamily="18"/>
            </a:endParaRPr>
          </a:p>
        </p:txBody>
      </p:sp>
      <p:sp>
        <p:nvSpPr>
          <p:cNvPr id="15" name="B">
            <a:extLst>
              <a:ext uri="{FF2B5EF4-FFF2-40B4-BE49-F238E27FC236}">
                <a16:creationId xmlns:a16="http://schemas.microsoft.com/office/drawing/2014/main" id="{27384057-7C62-F4F5-F46D-EC3E567634CC}"/>
              </a:ext>
            </a:extLst>
          </p:cNvPr>
          <p:cNvSpPr/>
          <p:nvPr/>
        </p:nvSpPr>
        <p:spPr>
          <a:xfrm>
            <a:off x="1600703" y="2282297"/>
            <a:ext cx="8617353" cy="89977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dk1"/>
                </a:solidFill>
                <a:latin typeface="UTM Avo" panose="02040603050506020204" pitchFamily="18"/>
              </a:rPr>
              <a:t>A. Chiếc </a:t>
            </a:r>
            <a:r>
              <a:rPr lang="vi-VN" sz="2400">
                <a:solidFill>
                  <a:schemeClr val="dk1"/>
                </a:solidFill>
                <a:latin typeface="UTM Avo" panose="02040603050506020204" pitchFamily="18"/>
              </a:rPr>
              <a:t>võng </a:t>
            </a:r>
            <a:r>
              <a:rPr lang="en-US" sz="2400">
                <a:solidFill>
                  <a:schemeClr val="dk1"/>
                </a:solidFill>
                <a:latin typeface="UTM Avo" panose="02040603050506020204" pitchFamily="18"/>
              </a:rPr>
              <a:t>ê</a:t>
            </a:r>
            <a:r>
              <a:rPr lang="vi-VN" sz="2400">
                <a:solidFill>
                  <a:schemeClr val="dk1"/>
                </a:solidFill>
                <a:latin typeface="UTM Avo" panose="02040603050506020204" pitchFamily="18"/>
              </a:rPr>
              <a:t>m </a:t>
            </a:r>
            <a:r>
              <a:rPr lang="vi-VN" sz="2400" dirty="0">
                <a:solidFill>
                  <a:schemeClr val="dk1"/>
                </a:solidFill>
                <a:latin typeface="UTM Avo" panose="02040603050506020204" pitchFamily="18"/>
              </a:rPr>
              <a:t>như tay bố nâng.</a:t>
            </a:r>
          </a:p>
        </p:txBody>
      </p:sp>
      <p:sp>
        <p:nvSpPr>
          <p:cNvPr id="21" name="C">
            <a:extLst>
              <a:ext uri="{FF2B5EF4-FFF2-40B4-BE49-F238E27FC236}">
                <a16:creationId xmlns:a16="http://schemas.microsoft.com/office/drawing/2014/main" id="{E8607657-5BCC-6CF6-150C-915F87619EFD}"/>
              </a:ext>
            </a:extLst>
          </p:cNvPr>
          <p:cNvSpPr/>
          <p:nvPr/>
        </p:nvSpPr>
        <p:spPr>
          <a:xfrm>
            <a:off x="1600703" y="4375197"/>
            <a:ext cx="8617353" cy="89977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UTM Avo" panose="02040603050506020204" pitchFamily="18"/>
                <a:cs typeface="Times New Roman" panose="02020603050405020304" pitchFamily="18" charset="0"/>
              </a:rPr>
              <a:t>C. </a:t>
            </a:r>
            <a:r>
              <a:rPr lang="vi-VN" sz="2400" dirty="0">
                <a:solidFill>
                  <a:schemeClr val="dk1"/>
                </a:solidFill>
                <a:latin typeface="UTM Avo" panose="02040603050506020204" pitchFamily="18"/>
              </a:rPr>
              <a:t>Chiếc võng gắn với những cơn mưa rào bố trải qua. </a:t>
            </a:r>
            <a:endParaRPr lang="en-US" sz="2400" dirty="0">
              <a:solidFill>
                <a:srgbClr val="002060"/>
              </a:solidFill>
              <a:latin typeface="UTM Avo" panose="02040603050506020204" pitchFamily="18"/>
              <a:cs typeface="Times New Roman" panose="02020603050405020304" pitchFamily="18" charset="0"/>
            </a:endParaRPr>
          </a:p>
        </p:txBody>
      </p:sp>
      <p:sp>
        <p:nvSpPr>
          <p:cNvPr id="22" name="D">
            <a:extLst>
              <a:ext uri="{FF2B5EF4-FFF2-40B4-BE49-F238E27FC236}">
                <a16:creationId xmlns:a16="http://schemas.microsoft.com/office/drawing/2014/main" id="{FCB15AA4-347C-D975-E16F-A7105FBCC9BA}"/>
              </a:ext>
            </a:extLst>
          </p:cNvPr>
          <p:cNvSpPr/>
          <p:nvPr/>
        </p:nvSpPr>
        <p:spPr>
          <a:xfrm>
            <a:off x="1600703" y="5412121"/>
            <a:ext cx="8617353" cy="89977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UTM Avo" panose="02040603050506020204" pitchFamily="18"/>
                <a:cs typeface="Times New Roman" panose="02020603050405020304" pitchFamily="18" charset="0"/>
              </a:rPr>
              <a:t>D. </a:t>
            </a:r>
            <a:r>
              <a:rPr lang="vi-VN" sz="2400" dirty="0">
                <a:solidFill>
                  <a:schemeClr val="dk1"/>
                </a:solidFill>
                <a:latin typeface="UTM Avo" panose="02040603050506020204" pitchFamily="18"/>
              </a:rPr>
              <a:t>Chiếc võng gắn với những đêm trăng ở Trường Sơn.</a:t>
            </a:r>
            <a:endParaRPr lang="en-US" sz="2400" dirty="0">
              <a:solidFill>
                <a:srgbClr val="002060"/>
              </a:solidFill>
              <a:latin typeface="UTM Avo" panose="02040603050506020204" pitchFamily="18"/>
              <a:cs typeface="Times New Roman" panose="02020603050405020304" pitchFamily="18" charset="0"/>
            </a:endParaRPr>
          </a:p>
        </p:txBody>
      </p:sp>
      <p:pic>
        <p:nvPicPr>
          <p:cNvPr id="2" name="Picture 1" descr="Logo, company name&#10;&#10;Description automatically generated">
            <a:extLst>
              <a:ext uri="{FF2B5EF4-FFF2-40B4-BE49-F238E27FC236}">
                <a16:creationId xmlns:a16="http://schemas.microsoft.com/office/drawing/2014/main" id="{DA90F480-9303-5419-CC85-80F5F94BC07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332" y="0"/>
            <a:ext cx="570902" cy="637101"/>
          </a:xfrm>
          <a:prstGeom prst="rect">
            <a:avLst/>
          </a:prstGeom>
        </p:spPr>
      </p:pic>
    </p:spTree>
    <p:extLst>
      <p:ext uri="{BB962C8B-B14F-4D97-AF65-F5344CB8AC3E}">
        <p14:creationId xmlns:p14="http://schemas.microsoft.com/office/powerpoint/2010/main" val="298197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ppt_w+.3"/>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strVal val="#ppt_w+.3"/>
                                          </p:val>
                                        </p:tav>
                                        <p:tav tm="100000">
                                          <p:val>
                                            <p:strVal val="#ppt_w"/>
                                          </p:val>
                                        </p:tav>
                                      </p:tavLst>
                                    </p:anim>
                                    <p:anim calcmode="lin" valueType="num">
                                      <p:cBhvr>
                                        <p:cTn id="20" dur="500" fill="hold"/>
                                        <p:tgtEl>
                                          <p:spTgt spid="6"/>
                                        </p:tgtEl>
                                        <p:attrNameLst>
                                          <p:attrName>ppt_h</p:attrName>
                                        </p:attrNameLst>
                                      </p:cBhvr>
                                      <p:tavLst>
                                        <p:tav tm="0">
                                          <p:val>
                                            <p:strVal val="#ppt_h"/>
                                          </p:val>
                                        </p:tav>
                                        <p:tav tm="100000">
                                          <p:val>
                                            <p:strVal val="#ppt_h"/>
                                          </p:val>
                                        </p:tav>
                                      </p:tavLst>
                                    </p:anim>
                                    <p:animEffect transition="in" filter="fade">
                                      <p:cBhvr>
                                        <p:cTn id="21" dur="500"/>
                                        <p:tgtEl>
                                          <p:spTgt spid="6"/>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strVal val="#ppt_w+.3"/>
                                          </p:val>
                                        </p:tav>
                                        <p:tav tm="100000">
                                          <p:val>
                                            <p:strVal val="#ppt_w"/>
                                          </p:val>
                                        </p:tav>
                                      </p:tavLst>
                                    </p:anim>
                                    <p:anim calcmode="lin" valueType="num">
                                      <p:cBhvr>
                                        <p:cTn id="25" dur="500" fill="hold"/>
                                        <p:tgtEl>
                                          <p:spTgt spid="15"/>
                                        </p:tgtEl>
                                        <p:attrNameLst>
                                          <p:attrName>ppt_h</p:attrName>
                                        </p:attrNameLst>
                                      </p:cBhvr>
                                      <p:tavLst>
                                        <p:tav tm="0">
                                          <p:val>
                                            <p:strVal val="#ppt_h"/>
                                          </p:val>
                                        </p:tav>
                                        <p:tav tm="100000">
                                          <p:val>
                                            <p:strVal val="#ppt_h"/>
                                          </p:val>
                                        </p:tav>
                                      </p:tavLst>
                                    </p:anim>
                                    <p:animEffect transition="in" filter="fade">
                                      <p:cBhvr>
                                        <p:cTn id="26" dur="500"/>
                                        <p:tgtEl>
                                          <p:spTgt spid="15"/>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strVal val="#ppt_w+.3"/>
                                          </p:val>
                                        </p:tav>
                                        <p:tav tm="100000">
                                          <p:val>
                                            <p:strVal val="#ppt_w"/>
                                          </p:val>
                                        </p:tav>
                                      </p:tavLst>
                                    </p:anim>
                                    <p:anim calcmode="lin" valueType="num">
                                      <p:cBhvr>
                                        <p:cTn id="30" dur="500" fill="hold"/>
                                        <p:tgtEl>
                                          <p:spTgt spid="21"/>
                                        </p:tgtEl>
                                        <p:attrNameLst>
                                          <p:attrName>ppt_h</p:attrName>
                                        </p:attrNameLst>
                                      </p:cBhvr>
                                      <p:tavLst>
                                        <p:tav tm="0">
                                          <p:val>
                                            <p:strVal val="#ppt_h"/>
                                          </p:val>
                                        </p:tav>
                                        <p:tav tm="100000">
                                          <p:val>
                                            <p:strVal val="#ppt_h"/>
                                          </p:val>
                                        </p:tav>
                                      </p:tavLst>
                                    </p:anim>
                                    <p:animEffect transition="in" filter="fade">
                                      <p:cBhvr>
                                        <p:cTn id="31" dur="500"/>
                                        <p:tgtEl>
                                          <p:spTgt spid="21"/>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strVal val="#ppt_w+.3"/>
                                          </p:val>
                                        </p:tav>
                                        <p:tav tm="100000">
                                          <p:val>
                                            <p:strVal val="#ppt_w"/>
                                          </p:val>
                                        </p:tav>
                                      </p:tavLst>
                                    </p:anim>
                                    <p:anim calcmode="lin" valueType="num">
                                      <p:cBhvr>
                                        <p:cTn id="35" dur="500" fill="hold"/>
                                        <p:tgtEl>
                                          <p:spTgt spid="22"/>
                                        </p:tgtEl>
                                        <p:attrNameLst>
                                          <p:attrName>ppt_h</p:attrName>
                                        </p:attrNameLst>
                                      </p:cBhvr>
                                      <p:tavLst>
                                        <p:tav tm="0">
                                          <p:val>
                                            <p:strVal val="#ppt_h"/>
                                          </p:val>
                                        </p:tav>
                                        <p:tav tm="100000">
                                          <p:val>
                                            <p:strVal val="#ppt_h"/>
                                          </p:val>
                                        </p:tav>
                                      </p:tavLst>
                                    </p:anim>
                                    <p:animEffect transition="in" filter="fade">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00B050"/>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15"/>
                                        </p:tgtEl>
                                        <p:attrNameLst>
                                          <p:attrName>fillcolor</p:attrName>
                                        </p:attrNameLst>
                                      </p:cBhvr>
                                      <p:to>
                                        <a:srgbClr val="FF0000"/>
                                      </p:to>
                                    </p:animClr>
                                    <p:set>
                                      <p:cBhvr>
                                        <p:cTn id="49" dur="500" fill="hold"/>
                                        <p:tgtEl>
                                          <p:spTgt spid="15"/>
                                        </p:tgtEl>
                                        <p:attrNameLst>
                                          <p:attrName>fill.type</p:attrName>
                                        </p:attrNameLst>
                                      </p:cBhvr>
                                      <p:to>
                                        <p:strVal val="solid"/>
                                      </p:to>
                                    </p:set>
                                    <p:set>
                                      <p:cBhvr>
                                        <p:cTn id="50" dur="500" fill="hold"/>
                                        <p:tgtEl>
                                          <p:spTgt spid="15"/>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5"/>
                  </p:tgtEl>
                </p:cond>
              </p:nextCondLst>
            </p:seq>
            <p:seq concurrent="1" nextAc="seek">
              <p:cTn id="51" restart="whenNotActive" fill="hold" evtFilter="cancelBubble" nodeType="interactiveSeq">
                <p:stCondLst>
                  <p:cond evt="onClick" delay="0">
                    <p:tgtEl>
                      <p:spTgt spid="21"/>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21"/>
                                        </p:tgtEl>
                                        <p:attrNameLst>
                                          <p:attrName>fillcolor</p:attrName>
                                        </p:attrNameLst>
                                      </p:cBhvr>
                                      <p:to>
                                        <a:srgbClr val="00B050"/>
                                      </p:to>
                                    </p:animClr>
                                    <p:set>
                                      <p:cBhvr>
                                        <p:cTn id="56" dur="500" fill="hold"/>
                                        <p:tgtEl>
                                          <p:spTgt spid="21"/>
                                        </p:tgtEl>
                                        <p:attrNameLst>
                                          <p:attrName>fill.type</p:attrName>
                                        </p:attrNameLst>
                                      </p:cBhvr>
                                      <p:to>
                                        <p:strVal val="solid"/>
                                      </p:to>
                                    </p:set>
                                    <p:set>
                                      <p:cBhvr>
                                        <p:cTn id="57" dur="500" fill="hold"/>
                                        <p:tgtEl>
                                          <p:spTgt spid="21"/>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500" fill="hold"/>
                                        <p:tgtEl>
                                          <p:spTgt spid="22"/>
                                        </p:tgtEl>
                                        <p:attrNameLst>
                                          <p:attrName>fillcolor</p:attrName>
                                        </p:attrNameLst>
                                      </p:cBhvr>
                                      <p:to>
                                        <a:srgbClr val="00B050"/>
                                      </p:to>
                                    </p:animClr>
                                    <p:set>
                                      <p:cBhvr>
                                        <p:cTn id="63" dur="500" fill="hold"/>
                                        <p:tgtEl>
                                          <p:spTgt spid="22"/>
                                        </p:tgtEl>
                                        <p:attrNameLst>
                                          <p:attrName>fill.type</p:attrName>
                                        </p:attrNameLst>
                                      </p:cBhvr>
                                      <p:to>
                                        <p:strVal val="solid"/>
                                      </p:to>
                                    </p:set>
                                    <p:set>
                                      <p:cBhvr>
                                        <p:cTn id="64" dur="500" fill="hold"/>
                                        <p:tgtEl>
                                          <p:spTgt spid="22"/>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2"/>
                  </p:tgtEl>
                </p:cond>
              </p:nextCondLst>
            </p:seq>
          </p:childTnLst>
        </p:cTn>
      </p:par>
    </p:tnLst>
    <p:bldLst>
      <p:bldP spid="4" grpId="0" animBg="1"/>
      <p:bldP spid="6" grpId="0" animBg="1"/>
      <p:bldP spid="15"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922B9963-47AA-E4D3-0E27-23CDFAB7B912}"/>
              </a:ext>
            </a:extLst>
          </p:cNvPr>
          <p:cNvPicPr>
            <a:picLocks noChangeAspect="1"/>
          </p:cNvPicPr>
          <p:nvPr/>
        </p:nvPicPr>
        <p:blipFill>
          <a:blip r:embed="rId4"/>
          <a:stretch>
            <a:fillRect/>
          </a:stretch>
        </p:blipFill>
        <p:spPr>
          <a:xfrm>
            <a:off x="9080119" y="691352"/>
            <a:ext cx="3111881" cy="1721648"/>
          </a:xfrm>
          <a:prstGeom prst="rect">
            <a:avLst/>
          </a:prstGeom>
        </p:spPr>
      </p:pic>
    </p:spTree>
    <p:extLst>
      <p:ext uri="{BB962C8B-B14F-4D97-AF65-F5344CB8AC3E}">
        <p14:creationId xmlns:p14="http://schemas.microsoft.com/office/powerpoint/2010/main" val="182045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5000" b="-5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D7F8AB-72C5-BEB6-C851-B66FA6CFF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4" name="?">
            <a:extLst>
              <a:ext uri="{FF2B5EF4-FFF2-40B4-BE49-F238E27FC236}">
                <a16:creationId xmlns:a16="http://schemas.microsoft.com/office/drawing/2014/main" id="{22E3C236-318D-1D18-950B-8ABE69869A8D}"/>
              </a:ext>
            </a:extLst>
          </p:cNvPr>
          <p:cNvSpPr/>
          <p:nvPr/>
        </p:nvSpPr>
        <p:spPr>
          <a:xfrm>
            <a:off x="831650" y="441938"/>
            <a:ext cx="8424545" cy="1454864"/>
          </a:xfrm>
          <a:prstGeom prst="wedgeRoundRectCallout">
            <a:avLst>
              <a:gd name="adj1" fmla="val 56454"/>
              <a:gd name="adj2" fmla="val 43172"/>
              <a:gd name="adj3" fmla="val 1666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800" b="1" dirty="0">
                <a:solidFill>
                  <a:schemeClr val="dk1"/>
                </a:solidFill>
                <a:latin typeface="UTM Avo" panose="02040603050506020204" pitchFamily="18"/>
              </a:rPr>
              <a:t>Câu 3. </a:t>
            </a:r>
            <a:r>
              <a:rPr lang="vi-VN" sz="2800" dirty="0">
                <a:solidFill>
                  <a:schemeClr val="dk1"/>
                </a:solidFill>
                <a:latin typeface="UTM Avo" panose="02040603050506020204" pitchFamily="18"/>
              </a:rPr>
              <a:t>Theo em, vì sao bạn nhỏ biết được những kỉ niệm ấy? Tìm ý đúng: </a:t>
            </a:r>
            <a:endParaRPr lang="vi-VN" sz="700" dirty="0">
              <a:latin typeface="UTM Avo" panose="02040603050506020204" pitchFamily="18"/>
            </a:endParaRPr>
          </a:p>
        </p:txBody>
      </p:sp>
      <p:pic>
        <p:nvPicPr>
          <p:cNvPr id="5" name="Picture 4">
            <a:extLst>
              <a:ext uri="{FF2B5EF4-FFF2-40B4-BE49-F238E27FC236}">
                <a16:creationId xmlns:a16="http://schemas.microsoft.com/office/drawing/2014/main" id="{F85AC20D-60CB-DBE6-0D7E-4BAA181C5E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746821"/>
            <a:ext cx="1600706" cy="1607820"/>
          </a:xfrm>
          <a:prstGeom prst="rect">
            <a:avLst/>
          </a:prstGeom>
        </p:spPr>
      </p:pic>
      <p:sp>
        <p:nvSpPr>
          <p:cNvPr id="12" name="A">
            <a:extLst>
              <a:ext uri="{FF2B5EF4-FFF2-40B4-BE49-F238E27FC236}">
                <a16:creationId xmlns:a16="http://schemas.microsoft.com/office/drawing/2014/main" id="{8CBB4288-D0F4-C9C4-608C-2A563E856456}"/>
              </a:ext>
            </a:extLst>
          </p:cNvPr>
          <p:cNvSpPr/>
          <p:nvPr/>
        </p:nvSpPr>
        <p:spPr>
          <a:xfrm>
            <a:off x="1499101" y="2231897"/>
            <a:ext cx="8718955" cy="98044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UTM Avo" panose="02040603050506020204" pitchFamily="18"/>
                <a:cs typeface="Times New Roman" panose="02020603050405020304" pitchFamily="18" charset="0"/>
              </a:rPr>
              <a:t>A. </a:t>
            </a:r>
            <a:r>
              <a:rPr lang="vi-VN" sz="2400" dirty="0">
                <a:solidFill>
                  <a:schemeClr val="dk1"/>
                </a:solidFill>
                <a:latin typeface="UTM Avo" panose="02040603050506020204" pitchFamily="18"/>
              </a:rPr>
              <a:t>Vì bạn nhỏ được bố kể cho nghe. </a:t>
            </a:r>
            <a:endParaRPr lang="vi-VN" sz="2400" dirty="0">
              <a:latin typeface="UTM Avo" panose="02040603050506020204" pitchFamily="18"/>
            </a:endParaRPr>
          </a:p>
        </p:txBody>
      </p:sp>
      <p:sp>
        <p:nvSpPr>
          <p:cNvPr id="13" name="B">
            <a:extLst>
              <a:ext uri="{FF2B5EF4-FFF2-40B4-BE49-F238E27FC236}">
                <a16:creationId xmlns:a16="http://schemas.microsoft.com/office/drawing/2014/main" id="{6EABF9A6-6295-DD28-5C44-AA1552CF515A}"/>
              </a:ext>
            </a:extLst>
          </p:cNvPr>
          <p:cNvSpPr/>
          <p:nvPr/>
        </p:nvSpPr>
        <p:spPr>
          <a:xfrm>
            <a:off x="1499102" y="3354641"/>
            <a:ext cx="8718955" cy="98044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UTM Avo" panose="02040603050506020204" pitchFamily="18"/>
                <a:cs typeface="Times New Roman" panose="02020603050405020304" pitchFamily="18" charset="0"/>
              </a:rPr>
              <a:t>B. </a:t>
            </a:r>
            <a:r>
              <a:rPr lang="vi-VN" sz="2400" dirty="0">
                <a:solidFill>
                  <a:schemeClr val="dk1"/>
                </a:solidFill>
                <a:latin typeface="UTM Avo" panose="02040603050506020204" pitchFamily="18"/>
              </a:rPr>
              <a:t>Vì bạn nhỏ được chiếc võng kể cho nghe.</a:t>
            </a:r>
            <a:endParaRPr lang="vi-VN" sz="2400" dirty="0">
              <a:latin typeface="UTM Avo" panose="02040603050506020204" pitchFamily="18"/>
            </a:endParaRPr>
          </a:p>
        </p:txBody>
      </p:sp>
      <p:sp>
        <p:nvSpPr>
          <p:cNvPr id="14" name="B">
            <a:extLst>
              <a:ext uri="{FF2B5EF4-FFF2-40B4-BE49-F238E27FC236}">
                <a16:creationId xmlns:a16="http://schemas.microsoft.com/office/drawing/2014/main" id="{40C3B3CD-E4C8-26D1-3E53-D48EC5445C91}"/>
              </a:ext>
            </a:extLst>
          </p:cNvPr>
          <p:cNvSpPr/>
          <p:nvPr/>
        </p:nvSpPr>
        <p:spPr>
          <a:xfrm>
            <a:off x="1499101" y="4477385"/>
            <a:ext cx="8718955" cy="98044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UTM Avo" panose="02040603050506020204" pitchFamily="18"/>
                <a:cs typeface="Times New Roman" panose="02020603050405020304" pitchFamily="18" charset="0"/>
              </a:rPr>
              <a:t>C. </a:t>
            </a:r>
            <a:r>
              <a:rPr lang="vi-VN" sz="2400" dirty="0">
                <a:solidFill>
                  <a:schemeClr val="dk1"/>
                </a:solidFill>
                <a:latin typeface="UTM Avo" panose="02040603050506020204" pitchFamily="18"/>
              </a:rPr>
              <a:t>Vì bạn nhỏ được những cơn mưa rào kể cho nghe. </a:t>
            </a:r>
            <a:endParaRPr lang="vi-VN" sz="2400" dirty="0">
              <a:latin typeface="UTM Avo" panose="02040603050506020204" pitchFamily="18"/>
            </a:endParaRPr>
          </a:p>
        </p:txBody>
      </p:sp>
      <p:sp>
        <p:nvSpPr>
          <p:cNvPr id="16" name="B">
            <a:extLst>
              <a:ext uri="{FF2B5EF4-FFF2-40B4-BE49-F238E27FC236}">
                <a16:creationId xmlns:a16="http://schemas.microsoft.com/office/drawing/2014/main" id="{3E068428-7BBE-A6F0-1557-716AF573EEED}"/>
              </a:ext>
            </a:extLst>
          </p:cNvPr>
          <p:cNvSpPr/>
          <p:nvPr/>
        </p:nvSpPr>
        <p:spPr>
          <a:xfrm>
            <a:off x="1499101" y="5600129"/>
            <a:ext cx="8718955" cy="98044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UTM Avo" panose="02040603050506020204" pitchFamily="18"/>
                <a:cs typeface="Times New Roman" panose="02020603050405020304" pitchFamily="18" charset="0"/>
              </a:rPr>
              <a:t>B. </a:t>
            </a:r>
            <a:r>
              <a:rPr lang="vi-VN" sz="2400" dirty="0">
                <a:solidFill>
                  <a:schemeClr val="dk1"/>
                </a:solidFill>
                <a:latin typeface="UTM Avo" panose="02040603050506020204" pitchFamily="18"/>
              </a:rPr>
              <a:t>Vì bạn nhỏ được vầng trăng Trường Sơn kể cho nghe.</a:t>
            </a:r>
            <a:endParaRPr lang="vi-VN" sz="2400" dirty="0">
              <a:latin typeface="UTM Avo" panose="02040603050506020204" pitchFamily="18"/>
            </a:endParaRPr>
          </a:p>
        </p:txBody>
      </p:sp>
      <p:pic>
        <p:nvPicPr>
          <p:cNvPr id="19" name="Picture 18" descr="Logo, company name&#10;&#10;Description automatically generated">
            <a:extLst>
              <a:ext uri="{FF2B5EF4-FFF2-40B4-BE49-F238E27FC236}">
                <a16:creationId xmlns:a16="http://schemas.microsoft.com/office/drawing/2014/main" id="{0205506F-AB18-1005-81D5-0AA28F2FED0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332" y="0"/>
            <a:ext cx="570902" cy="637101"/>
          </a:xfrm>
          <a:prstGeom prst="rect">
            <a:avLst/>
          </a:prstGeom>
        </p:spPr>
      </p:pic>
    </p:spTree>
    <p:extLst>
      <p:ext uri="{BB962C8B-B14F-4D97-AF65-F5344CB8AC3E}">
        <p14:creationId xmlns:p14="http://schemas.microsoft.com/office/powerpoint/2010/main" val="349161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ppt_w+.3"/>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strVal val="#ppt_w+.3"/>
                                          </p:val>
                                        </p:tav>
                                        <p:tav tm="100000">
                                          <p:val>
                                            <p:strVal val="#ppt_w"/>
                                          </p:val>
                                        </p:tav>
                                      </p:tavLst>
                                    </p:anim>
                                    <p:anim calcmode="lin" valueType="num">
                                      <p:cBhvr>
                                        <p:cTn id="20" dur="500" fill="hold"/>
                                        <p:tgtEl>
                                          <p:spTgt spid="12"/>
                                        </p:tgtEl>
                                        <p:attrNameLst>
                                          <p:attrName>ppt_h</p:attrName>
                                        </p:attrNameLst>
                                      </p:cBhvr>
                                      <p:tavLst>
                                        <p:tav tm="0">
                                          <p:val>
                                            <p:strVal val="#ppt_h"/>
                                          </p:val>
                                        </p:tav>
                                        <p:tav tm="100000">
                                          <p:val>
                                            <p:strVal val="#ppt_h"/>
                                          </p:val>
                                        </p:tav>
                                      </p:tavLst>
                                    </p:anim>
                                    <p:animEffect transition="in" filter="fade">
                                      <p:cBhvr>
                                        <p:cTn id="21" dur="500"/>
                                        <p:tgtEl>
                                          <p:spTgt spid="12"/>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strVal val="#ppt_w+.3"/>
                                          </p:val>
                                        </p:tav>
                                        <p:tav tm="100000">
                                          <p:val>
                                            <p:strVal val="#ppt_w"/>
                                          </p:val>
                                        </p:tav>
                                      </p:tavLst>
                                    </p:anim>
                                    <p:anim calcmode="lin" valueType="num">
                                      <p:cBhvr>
                                        <p:cTn id="25" dur="500" fill="hold"/>
                                        <p:tgtEl>
                                          <p:spTgt spid="13"/>
                                        </p:tgtEl>
                                        <p:attrNameLst>
                                          <p:attrName>ppt_h</p:attrName>
                                        </p:attrNameLst>
                                      </p:cBhvr>
                                      <p:tavLst>
                                        <p:tav tm="0">
                                          <p:val>
                                            <p:strVal val="#ppt_h"/>
                                          </p:val>
                                        </p:tav>
                                        <p:tav tm="100000">
                                          <p:val>
                                            <p:strVal val="#ppt_h"/>
                                          </p:val>
                                        </p:tav>
                                      </p:tavLst>
                                    </p:anim>
                                    <p:animEffect transition="in" filter="fade">
                                      <p:cBhvr>
                                        <p:cTn id="26" dur="500"/>
                                        <p:tgtEl>
                                          <p:spTgt spid="13"/>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strVal val="#ppt_w+.3"/>
                                          </p:val>
                                        </p:tav>
                                        <p:tav tm="100000">
                                          <p:val>
                                            <p:strVal val="#ppt_w"/>
                                          </p:val>
                                        </p:tav>
                                      </p:tavLst>
                                    </p:anim>
                                    <p:anim calcmode="lin" valueType="num">
                                      <p:cBhvr>
                                        <p:cTn id="30" dur="500" fill="hold"/>
                                        <p:tgtEl>
                                          <p:spTgt spid="14"/>
                                        </p:tgtEl>
                                        <p:attrNameLst>
                                          <p:attrName>ppt_h</p:attrName>
                                        </p:attrNameLst>
                                      </p:cBhvr>
                                      <p:tavLst>
                                        <p:tav tm="0">
                                          <p:val>
                                            <p:strVal val="#ppt_h"/>
                                          </p:val>
                                        </p:tav>
                                        <p:tav tm="100000">
                                          <p:val>
                                            <p:strVal val="#ppt_h"/>
                                          </p:val>
                                        </p:tav>
                                      </p:tavLst>
                                    </p:anim>
                                    <p:animEffect transition="in" filter="fade">
                                      <p:cBhvr>
                                        <p:cTn id="31" dur="500"/>
                                        <p:tgtEl>
                                          <p:spTgt spid="14"/>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strVal val="#ppt_w+.3"/>
                                          </p:val>
                                        </p:tav>
                                        <p:tav tm="100000">
                                          <p:val>
                                            <p:strVal val="#ppt_w"/>
                                          </p:val>
                                        </p:tav>
                                      </p:tavLst>
                                    </p:anim>
                                    <p:anim calcmode="lin" valueType="num">
                                      <p:cBhvr>
                                        <p:cTn id="35" dur="500" fill="hold"/>
                                        <p:tgtEl>
                                          <p:spTgt spid="16"/>
                                        </p:tgtEl>
                                        <p:attrNameLst>
                                          <p:attrName>ppt_h</p:attrName>
                                        </p:attrNameLst>
                                      </p:cBhvr>
                                      <p:tavLst>
                                        <p:tav tm="0">
                                          <p:val>
                                            <p:strVal val="#ppt_h"/>
                                          </p:val>
                                        </p:tav>
                                        <p:tav tm="100000">
                                          <p:val>
                                            <p:strVal val="#ppt_h"/>
                                          </p:val>
                                        </p:tav>
                                      </p:tavLst>
                                    </p:anim>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12"/>
                                        </p:tgtEl>
                                        <p:attrNameLst>
                                          <p:attrName>fillcolor</p:attrName>
                                        </p:attrNameLst>
                                      </p:cBhvr>
                                      <p:to>
                                        <a:srgbClr val="00B050"/>
                                      </p:to>
                                    </p:animClr>
                                    <p:set>
                                      <p:cBhvr>
                                        <p:cTn id="42" dur="500" fill="hold"/>
                                        <p:tgtEl>
                                          <p:spTgt spid="12"/>
                                        </p:tgtEl>
                                        <p:attrNameLst>
                                          <p:attrName>fill.type</p:attrName>
                                        </p:attrNameLst>
                                      </p:cBhvr>
                                      <p:to>
                                        <p:strVal val="solid"/>
                                      </p:to>
                                    </p:set>
                                    <p:set>
                                      <p:cBhvr>
                                        <p:cTn id="43" dur="500" fill="hold"/>
                                        <p:tgtEl>
                                          <p:spTgt spid="12"/>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3"/>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13"/>
                                        </p:tgtEl>
                                        <p:attrNameLst>
                                          <p:attrName>fillcolor</p:attrName>
                                        </p:attrNameLst>
                                      </p:cBhvr>
                                      <p:to>
                                        <a:srgbClr val="FF000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14"/>
                                        </p:tgtEl>
                                        <p:attrNameLst>
                                          <p:attrName>fillcolor</p:attrName>
                                        </p:attrNameLst>
                                      </p:cBhvr>
                                      <p:to>
                                        <a:srgbClr val="FF0000"/>
                                      </p:to>
                                    </p:animClr>
                                    <p:set>
                                      <p:cBhvr>
                                        <p:cTn id="56" dur="500" fill="hold"/>
                                        <p:tgtEl>
                                          <p:spTgt spid="14"/>
                                        </p:tgtEl>
                                        <p:attrNameLst>
                                          <p:attrName>fill.type</p:attrName>
                                        </p:attrNameLst>
                                      </p:cBhvr>
                                      <p:to>
                                        <p:strVal val="solid"/>
                                      </p:to>
                                    </p:set>
                                    <p:set>
                                      <p:cBhvr>
                                        <p:cTn id="57" dur="500" fill="hold"/>
                                        <p:tgtEl>
                                          <p:spTgt spid="14"/>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4"/>
                  </p:tgtEl>
                </p:cond>
              </p:nextCondLst>
            </p:seq>
            <p:seq concurrent="1" nextAc="seek">
              <p:cTn id="58" restart="whenNotActive" fill="hold" evtFilter="cancelBubble" nodeType="interactiveSeq">
                <p:stCondLst>
                  <p:cond evt="onClick" delay="0">
                    <p:tgtEl>
                      <p:spTgt spid="16"/>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500" fill="hold"/>
                                        <p:tgtEl>
                                          <p:spTgt spid="16"/>
                                        </p:tgtEl>
                                        <p:attrNameLst>
                                          <p:attrName>fillcolor</p:attrName>
                                        </p:attrNameLst>
                                      </p:cBhvr>
                                      <p:to>
                                        <a:srgbClr val="FF0000"/>
                                      </p:to>
                                    </p:animClr>
                                    <p:set>
                                      <p:cBhvr>
                                        <p:cTn id="63" dur="500" fill="hold"/>
                                        <p:tgtEl>
                                          <p:spTgt spid="16"/>
                                        </p:tgtEl>
                                        <p:attrNameLst>
                                          <p:attrName>fill.type</p:attrName>
                                        </p:attrNameLst>
                                      </p:cBhvr>
                                      <p:to>
                                        <p:strVal val="solid"/>
                                      </p:to>
                                    </p:set>
                                    <p:set>
                                      <p:cBhvr>
                                        <p:cTn id="64" dur="500" fill="hold"/>
                                        <p:tgtEl>
                                          <p:spTgt spid="16"/>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6"/>
                  </p:tgtEl>
                </p:cond>
              </p:nextCondLst>
            </p:seq>
          </p:childTnLst>
        </p:cTn>
      </p:par>
    </p:tnLst>
    <p:bldLst>
      <p:bldP spid="4" grpId="0" animBg="1"/>
      <p:bldP spid="12" grpId="0" animBg="1"/>
      <p:bldP spid="13" grpId="0" animBg="1"/>
      <p:bldP spid="14"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283;p18">
            <a:extLst>
              <a:ext uri="{FF2B5EF4-FFF2-40B4-BE49-F238E27FC236}">
                <a16:creationId xmlns:a16="http://schemas.microsoft.com/office/drawing/2014/main" id="{DDF5AA15-6A6E-60DB-F7F9-580C29DFDDE2}"/>
              </a:ext>
            </a:extLst>
          </p:cNvPr>
          <p:cNvSpPr/>
          <p:nvPr/>
        </p:nvSpPr>
        <p:spPr>
          <a:xfrm>
            <a:off x="2184400" y="1762060"/>
            <a:ext cx="7823200" cy="1367959"/>
          </a:xfrm>
          <a:prstGeom prst="roundRect">
            <a:avLst>
              <a:gd name="adj" fmla="val 16667"/>
            </a:avLst>
          </a:prstGeom>
          <a:solidFill>
            <a:schemeClr val="lt1"/>
          </a:solidFill>
          <a:ln w="9525" cap="flat" cmpd="sng">
            <a:solidFill>
              <a:schemeClr val="accent2"/>
            </a:solid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pPr>
            <a:r>
              <a:rPr lang="vi-VN" sz="2933" b="1">
                <a:solidFill>
                  <a:schemeClr val="dk1"/>
                </a:solidFill>
                <a:latin typeface="UTM Avo" panose="02040603050506020204" pitchFamily="18"/>
              </a:rPr>
              <a:t>Câu 4. Tìm trạng ngữ trong câu sau</a:t>
            </a:r>
            <a:endParaRPr sz="622">
              <a:latin typeface="UTM Avo" panose="02040603050506020204" pitchFamily="18"/>
            </a:endParaRPr>
          </a:p>
        </p:txBody>
      </p:sp>
      <p:sp>
        <p:nvSpPr>
          <p:cNvPr id="7" name="Google Shape;284;p18">
            <a:extLst>
              <a:ext uri="{FF2B5EF4-FFF2-40B4-BE49-F238E27FC236}">
                <a16:creationId xmlns:a16="http://schemas.microsoft.com/office/drawing/2014/main" id="{F767D2C5-13CC-0845-24CD-A82239DDBF0D}"/>
              </a:ext>
            </a:extLst>
          </p:cNvPr>
          <p:cNvSpPr txBox="1"/>
          <p:nvPr/>
        </p:nvSpPr>
        <p:spPr>
          <a:xfrm>
            <a:off x="1778000" y="4470491"/>
            <a:ext cx="8636000" cy="1415618"/>
          </a:xfrm>
          <a:prstGeom prst="rect">
            <a:avLst/>
          </a:prstGeom>
          <a:noFill/>
          <a:ln>
            <a:noFill/>
          </a:ln>
        </p:spPr>
        <p:txBody>
          <a:bodyPr spcFirstLastPara="1" wrap="square" lIns="60950" tIns="30467" rIns="60950" bIns="30467" anchor="t" anchorCtr="0">
            <a:spAutoFit/>
          </a:bodyPr>
          <a:lstStyle/>
          <a:p>
            <a:pPr algn="just">
              <a:lnSpc>
                <a:spcPct val="150000"/>
              </a:lnSpc>
            </a:pPr>
            <a:r>
              <a:rPr lang="vi-VN" sz="2933" dirty="0">
                <a:solidFill>
                  <a:schemeClr val="dk1"/>
                </a:solidFill>
                <a:latin typeface="UTM Avo" panose="02040603050506020204" pitchFamily="18"/>
              </a:rPr>
              <a:t>Hôm ở chiến trường về, bố cho em một chiếc võng màu xanh lá cây.</a:t>
            </a:r>
            <a:endParaRPr sz="2933" dirty="0">
              <a:solidFill>
                <a:schemeClr val="dk1"/>
              </a:solidFill>
              <a:latin typeface="UTM Avo" panose="02040603050506020204" pitchFamily="18"/>
            </a:endParaRPr>
          </a:p>
        </p:txBody>
      </p:sp>
      <p:sp>
        <p:nvSpPr>
          <p:cNvPr id="8" name="Google Shape;285;p18">
            <a:extLst>
              <a:ext uri="{FF2B5EF4-FFF2-40B4-BE49-F238E27FC236}">
                <a16:creationId xmlns:a16="http://schemas.microsoft.com/office/drawing/2014/main" id="{B8C07861-ACAE-45F3-CCA2-8870E9AE6A56}"/>
              </a:ext>
            </a:extLst>
          </p:cNvPr>
          <p:cNvSpPr/>
          <p:nvPr/>
        </p:nvSpPr>
        <p:spPr>
          <a:xfrm rot="-5400000">
            <a:off x="3746739" y="2291298"/>
            <a:ext cx="406401" cy="4292124"/>
          </a:xfrm>
          <a:prstGeom prst="rightBrace">
            <a:avLst>
              <a:gd name="adj1" fmla="val 8333"/>
              <a:gd name="adj2" fmla="val 50000"/>
            </a:avLst>
          </a:prstGeom>
          <a:noFill/>
          <a:ln w="28575" cap="flat" cmpd="sng">
            <a:solidFill>
              <a:srgbClr val="BD4B48"/>
            </a:solidFill>
            <a:prstDash val="solid"/>
            <a:round/>
            <a:headEnd type="none" w="sm" len="sm"/>
            <a:tailEnd type="none" w="sm" len="sm"/>
          </a:ln>
        </p:spPr>
        <p:txBody>
          <a:bodyPr spcFirstLastPara="1" wrap="square" lIns="60950" tIns="30467" rIns="60950" bIns="30467" anchor="ctr" anchorCtr="0">
            <a:noAutofit/>
          </a:bodyPr>
          <a:lstStyle/>
          <a:p>
            <a:pPr algn="ctr"/>
            <a:endParaRPr sz="1200">
              <a:solidFill>
                <a:schemeClr val="dk1"/>
              </a:solidFill>
              <a:latin typeface="UTM Avo" panose="02040603050506020204" pitchFamily="18"/>
              <a:ea typeface="Calibri"/>
              <a:cs typeface="Calibri"/>
              <a:sym typeface="Calibri"/>
            </a:endParaRPr>
          </a:p>
        </p:txBody>
      </p:sp>
      <p:sp>
        <p:nvSpPr>
          <p:cNvPr id="9" name="Google Shape;286;p18">
            <a:extLst>
              <a:ext uri="{FF2B5EF4-FFF2-40B4-BE49-F238E27FC236}">
                <a16:creationId xmlns:a16="http://schemas.microsoft.com/office/drawing/2014/main" id="{3E58D813-915B-ED2B-D9A3-441FFC5B8998}"/>
              </a:ext>
            </a:extLst>
          </p:cNvPr>
          <p:cNvSpPr/>
          <p:nvPr/>
        </p:nvSpPr>
        <p:spPr>
          <a:xfrm>
            <a:off x="2713197" y="3468295"/>
            <a:ext cx="2473485" cy="561305"/>
          </a:xfrm>
          <a:prstGeom prst="roundRect">
            <a:avLst>
              <a:gd name="adj" fmla="val 16667"/>
            </a:avLst>
          </a:prstGeom>
          <a:solidFill>
            <a:schemeClr val="lt1"/>
          </a:solidFill>
          <a:ln w="9525" cap="flat" cmpd="sng">
            <a:solidFill>
              <a:schemeClr val="accent2"/>
            </a:solid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pPr>
            <a:r>
              <a:rPr lang="vi-VN" sz="2933" b="1">
                <a:solidFill>
                  <a:schemeClr val="dk1"/>
                </a:solidFill>
                <a:latin typeface="UTM Avo" panose="02040603050506020204" pitchFamily="18"/>
              </a:rPr>
              <a:t>Trạng ngữ</a:t>
            </a:r>
            <a:endParaRPr sz="622">
              <a:latin typeface="UTM Avo" panose="02040603050506020204" pitchFamily="18"/>
            </a:endParaRPr>
          </a:p>
        </p:txBody>
      </p:sp>
    </p:spTree>
    <p:extLst>
      <p:ext uri="{BB962C8B-B14F-4D97-AF65-F5344CB8AC3E}">
        <p14:creationId xmlns:p14="http://schemas.microsoft.com/office/powerpoint/2010/main" val="84215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295;p19">
            <a:extLst>
              <a:ext uri="{FF2B5EF4-FFF2-40B4-BE49-F238E27FC236}">
                <a16:creationId xmlns:a16="http://schemas.microsoft.com/office/drawing/2014/main" id="{085AA887-1417-415C-5BC4-C852F64984F6}"/>
              </a:ext>
            </a:extLst>
          </p:cNvPr>
          <p:cNvSpPr/>
          <p:nvPr/>
        </p:nvSpPr>
        <p:spPr>
          <a:xfrm>
            <a:off x="1371599" y="1646708"/>
            <a:ext cx="9448801" cy="1075860"/>
          </a:xfrm>
          <a:prstGeom prst="roundRect">
            <a:avLst>
              <a:gd name="adj" fmla="val 16667"/>
            </a:avLst>
          </a:prstGeom>
          <a:solidFill>
            <a:schemeClr val="lt1"/>
          </a:solidFill>
          <a:ln w="9525" cap="flat" cmpd="sng">
            <a:solidFill>
              <a:schemeClr val="accent2"/>
            </a:solid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pPr>
            <a:r>
              <a:rPr lang="vi-VN" sz="2300" b="1" dirty="0">
                <a:solidFill>
                  <a:schemeClr val="bg1"/>
                </a:solidFill>
                <a:latin typeface="UTM Avo" panose="02040603050506020204" pitchFamily="18"/>
              </a:rPr>
              <a:t>Câu 5. Đóng vai bạn nhỏ, viết một đoạn văn nói </a:t>
            </a:r>
            <a:endParaRPr sz="2300" dirty="0">
              <a:solidFill>
                <a:schemeClr val="bg1"/>
              </a:solidFill>
              <a:latin typeface="UTM Avo" panose="02040603050506020204" pitchFamily="18"/>
            </a:endParaRPr>
          </a:p>
          <a:p>
            <a:pPr algn="ctr">
              <a:lnSpc>
                <a:spcPct val="150000"/>
              </a:lnSpc>
            </a:pPr>
            <a:r>
              <a:rPr lang="vi-VN" sz="2300" b="1" dirty="0">
                <a:solidFill>
                  <a:schemeClr val="bg1"/>
                </a:solidFill>
                <a:latin typeface="UTM Avo" panose="02040603050506020204" pitchFamily="18"/>
              </a:rPr>
              <a:t>về cảm xúc của em khi nằm trên chiếc võng bố cho. </a:t>
            </a:r>
            <a:endParaRPr sz="2300" dirty="0">
              <a:solidFill>
                <a:schemeClr val="bg1"/>
              </a:solidFill>
              <a:latin typeface="UTM Avo" panose="02040603050506020204" pitchFamily="18"/>
            </a:endParaRPr>
          </a:p>
        </p:txBody>
      </p:sp>
      <p:sp>
        <p:nvSpPr>
          <p:cNvPr id="7" name="Google Shape;296;p19">
            <a:extLst>
              <a:ext uri="{FF2B5EF4-FFF2-40B4-BE49-F238E27FC236}">
                <a16:creationId xmlns:a16="http://schemas.microsoft.com/office/drawing/2014/main" id="{984FC4CE-D69F-D24D-603A-084F2562897E}"/>
              </a:ext>
            </a:extLst>
          </p:cNvPr>
          <p:cNvSpPr txBox="1"/>
          <p:nvPr/>
        </p:nvSpPr>
        <p:spPr>
          <a:xfrm>
            <a:off x="1016396" y="2836868"/>
            <a:ext cx="10159206" cy="3777931"/>
          </a:xfrm>
          <a:prstGeom prst="rect">
            <a:avLst/>
          </a:prstGeom>
          <a:noFill/>
          <a:ln>
            <a:noFill/>
          </a:ln>
        </p:spPr>
        <p:txBody>
          <a:bodyPr spcFirstLastPara="1" wrap="square" lIns="60950" tIns="30467" rIns="60950" bIns="30467" anchor="t" anchorCtr="0">
            <a:spAutoFit/>
          </a:bodyPr>
          <a:lstStyle/>
          <a:p>
            <a:pPr algn="ctr">
              <a:lnSpc>
                <a:spcPct val="150000"/>
              </a:lnSpc>
            </a:pPr>
            <a:r>
              <a:rPr lang="vi-VN" sz="2300" b="1" dirty="0">
                <a:solidFill>
                  <a:schemeClr val="bg1"/>
                </a:solidFill>
                <a:latin typeface="UTM Avo" panose="02040603050506020204" pitchFamily="18"/>
              </a:rPr>
              <a:t>Đoạn văn tham khảo:</a:t>
            </a:r>
            <a:endParaRPr sz="2300" dirty="0">
              <a:solidFill>
                <a:schemeClr val="bg1"/>
              </a:solidFill>
              <a:latin typeface="UTM Avo" panose="02040603050506020204" pitchFamily="18"/>
            </a:endParaRPr>
          </a:p>
          <a:p>
            <a:pPr indent="304815" algn="just">
              <a:lnSpc>
                <a:spcPct val="150000"/>
              </a:lnSpc>
            </a:pPr>
            <a:r>
              <a:rPr lang="vi-VN" sz="2300" dirty="0">
                <a:solidFill>
                  <a:schemeClr val="bg1"/>
                </a:solidFill>
                <a:latin typeface="UTM Avo" panose="02040603050506020204" pitchFamily="18"/>
              </a:rPr>
              <a:t>Khi nằm trên chiếc võng đó, em cảm nhận được những gian khổ mà bố phải trải qua trên chiến trường. Chiếc võng là nhân chứng cho những ngày chiến đấu vất vả, hiểm nguy của bố. Từ những giấc ngủ êm đềm trên cánh võng, những nỗi gian lao của bố được hiện lên từ đó mà em ý thức được đầy đủ hơn công lao của những người như bố và em càng biết trân trọng hòa bình hơn.</a:t>
            </a:r>
            <a:endParaRPr sz="2300" dirty="0">
              <a:solidFill>
                <a:schemeClr val="bg1"/>
              </a:solidFill>
              <a:latin typeface="UTM Avo" panose="02040603050506020204" pitchFamily="18"/>
            </a:endParaRPr>
          </a:p>
        </p:txBody>
      </p:sp>
    </p:spTree>
    <p:extLst>
      <p:ext uri="{BB962C8B-B14F-4D97-AF65-F5344CB8AC3E}">
        <p14:creationId xmlns:p14="http://schemas.microsoft.com/office/powerpoint/2010/main" val="339486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305;p20">
            <a:extLst>
              <a:ext uri="{FF2B5EF4-FFF2-40B4-BE49-F238E27FC236}">
                <a16:creationId xmlns:a16="http://schemas.microsoft.com/office/drawing/2014/main" id="{B464D0BD-E06D-5396-2D37-AEF0457B31B4}"/>
              </a:ext>
            </a:extLst>
          </p:cNvPr>
          <p:cNvSpPr/>
          <p:nvPr/>
        </p:nvSpPr>
        <p:spPr>
          <a:xfrm>
            <a:off x="4496197" y="994315"/>
            <a:ext cx="2945605" cy="670300"/>
          </a:xfrm>
          <a:custGeom>
            <a:avLst/>
            <a:gdLst/>
            <a:ahLst/>
            <a:cxnLst/>
            <a:rect l="l" t="t" r="r" b="b"/>
            <a:pathLst>
              <a:path w="48185608" h="3282502" extrusionOk="0">
                <a:moveTo>
                  <a:pt x="47246707" y="3271314"/>
                </a:moveTo>
                <a:cubicBezTo>
                  <a:pt x="47246707" y="3271314"/>
                  <a:pt x="46826956" y="3282501"/>
                  <a:pt x="46364370" y="3279880"/>
                </a:cubicBezTo>
                <a:cubicBezTo>
                  <a:pt x="13635568" y="3277717"/>
                  <a:pt x="1057073" y="3269893"/>
                  <a:pt x="1057073" y="3269893"/>
                </a:cubicBezTo>
                <a:cubicBezTo>
                  <a:pt x="812931" y="3261059"/>
                  <a:pt x="565145" y="3244078"/>
                  <a:pt x="398404" y="3185900"/>
                </a:cubicBezTo>
                <a:cubicBezTo>
                  <a:pt x="120505" y="3088938"/>
                  <a:pt x="0" y="2911410"/>
                  <a:pt x="0" y="1187227"/>
                </a:cubicBezTo>
                <a:cubicBezTo>
                  <a:pt x="8536" y="440430"/>
                  <a:pt x="34263" y="311302"/>
                  <a:pt x="140291" y="225758"/>
                </a:cubicBezTo>
                <a:cubicBezTo>
                  <a:pt x="342602" y="62530"/>
                  <a:pt x="736658" y="7673"/>
                  <a:pt x="1155311" y="7673"/>
                </a:cubicBezTo>
                <a:cubicBezTo>
                  <a:pt x="1155311" y="7673"/>
                  <a:pt x="1551711" y="15681"/>
                  <a:pt x="36490746" y="7673"/>
                </a:cubicBezTo>
                <a:cubicBezTo>
                  <a:pt x="46608030" y="0"/>
                  <a:pt x="47071955" y="7673"/>
                  <a:pt x="47071955" y="7673"/>
                </a:cubicBezTo>
                <a:cubicBezTo>
                  <a:pt x="47440264" y="15152"/>
                  <a:pt x="47803575" y="84484"/>
                  <a:pt x="48001315" y="207066"/>
                </a:cubicBezTo>
                <a:cubicBezTo>
                  <a:pt x="48152332" y="300683"/>
                  <a:pt x="48185608" y="425358"/>
                  <a:pt x="48176467" y="1187227"/>
                </a:cubicBezTo>
                <a:cubicBezTo>
                  <a:pt x="48176467" y="3029375"/>
                  <a:pt x="47893470" y="3243473"/>
                  <a:pt x="47246707" y="3271314"/>
                </a:cubicBezTo>
                <a:close/>
              </a:path>
            </a:pathLst>
          </a:custGeom>
          <a:solidFill>
            <a:schemeClr val="accent4">
              <a:lumMod val="60000"/>
              <a:lumOff val="40000"/>
            </a:schemeClr>
          </a:solidFill>
          <a:ln>
            <a:noFill/>
          </a:ln>
        </p:spPr>
        <p:txBody>
          <a:bodyPr spcFirstLastPara="1" wrap="square" lIns="60950" tIns="30467" rIns="60950" bIns="30467" anchor="ctr" anchorCtr="0">
            <a:noAutofit/>
          </a:bodyPr>
          <a:lstStyle/>
          <a:p>
            <a:pPr algn="ctr"/>
            <a:r>
              <a:rPr lang="vi-VN" sz="2400" b="1" dirty="0">
                <a:solidFill>
                  <a:schemeClr val="bg1"/>
                </a:solidFill>
                <a:latin typeface="UTM Avo" panose="02040603050506020204" pitchFamily="18"/>
              </a:rPr>
              <a:t>TỰ NHẬN XÉT</a:t>
            </a:r>
            <a:endParaRPr sz="2400" b="1" dirty="0">
              <a:solidFill>
                <a:schemeClr val="bg1"/>
              </a:solidFill>
              <a:latin typeface="UTM Avo" panose="02040603050506020204" pitchFamily="18"/>
            </a:endParaRPr>
          </a:p>
        </p:txBody>
      </p:sp>
      <p:sp>
        <p:nvSpPr>
          <p:cNvPr id="7" name="Google Shape;306;p20">
            <a:extLst>
              <a:ext uri="{FF2B5EF4-FFF2-40B4-BE49-F238E27FC236}">
                <a16:creationId xmlns:a16="http://schemas.microsoft.com/office/drawing/2014/main" id="{6A90B822-0A42-0676-7123-235807D8B342}"/>
              </a:ext>
            </a:extLst>
          </p:cNvPr>
          <p:cNvSpPr/>
          <p:nvPr/>
        </p:nvSpPr>
        <p:spPr>
          <a:xfrm>
            <a:off x="2756191" y="3890560"/>
            <a:ext cx="6679617" cy="2980781"/>
          </a:xfrm>
          <a:custGeom>
            <a:avLst/>
            <a:gdLst/>
            <a:ahLst/>
            <a:cxnLst/>
            <a:rect l="l" t="t" r="r" b="b"/>
            <a:pathLst>
              <a:path w="1764022" h="787195" extrusionOk="0">
                <a:moveTo>
                  <a:pt x="0" y="0"/>
                </a:moveTo>
                <a:lnTo>
                  <a:pt x="1764022" y="0"/>
                </a:lnTo>
                <a:lnTo>
                  <a:pt x="1764022" y="787195"/>
                </a:lnTo>
                <a:lnTo>
                  <a:pt x="0" y="787195"/>
                </a:lnTo>
                <a:lnTo>
                  <a:pt x="0" y="0"/>
                </a:lnTo>
                <a:close/>
              </a:path>
            </a:pathLst>
          </a:custGeom>
          <a:blipFill rotWithShape="1">
            <a:blip r:embed="rId3">
              <a:alphaModFix/>
            </a:blip>
            <a:stretch>
              <a:fillRect/>
            </a:stretch>
          </a:blipFill>
          <a:ln>
            <a:noFill/>
          </a:ln>
        </p:spPr>
        <p:txBody>
          <a:bodyPr/>
          <a:lstStyle/>
          <a:p>
            <a:endParaRPr lang="en-US"/>
          </a:p>
        </p:txBody>
      </p:sp>
      <p:sp>
        <p:nvSpPr>
          <p:cNvPr id="8" name="Google Shape;307;p20">
            <a:extLst>
              <a:ext uri="{FF2B5EF4-FFF2-40B4-BE49-F238E27FC236}">
                <a16:creationId xmlns:a16="http://schemas.microsoft.com/office/drawing/2014/main" id="{1F91C97D-20BD-F916-3895-34BB468B321F}"/>
              </a:ext>
            </a:extLst>
          </p:cNvPr>
          <p:cNvSpPr/>
          <p:nvPr/>
        </p:nvSpPr>
        <p:spPr>
          <a:xfrm>
            <a:off x="838994" y="1770971"/>
            <a:ext cx="5130006" cy="2392937"/>
          </a:xfrm>
          <a:prstGeom prst="rect">
            <a:avLst/>
          </a:prstGeom>
          <a:noFill/>
          <a:ln>
            <a:noFill/>
          </a:ln>
        </p:spPr>
        <p:txBody>
          <a:bodyPr spcFirstLastPara="1" wrap="square" lIns="60950" tIns="30467" rIns="60950" bIns="30467" anchor="t" anchorCtr="0">
            <a:spAutoFit/>
          </a:bodyPr>
          <a:lstStyle/>
          <a:p>
            <a:pPr indent="114306" algn="just">
              <a:lnSpc>
                <a:spcPct val="150000"/>
              </a:lnSpc>
              <a:buSzPts val="3600"/>
            </a:pPr>
            <a:r>
              <a:rPr lang="vi-VN" sz="2400" b="1" dirty="0">
                <a:solidFill>
                  <a:schemeClr val="bg1"/>
                </a:solidFill>
                <a:latin typeface="UTM Avo" panose="02040603050506020204" pitchFamily="18"/>
              </a:rPr>
              <a:t>a. Giỏi: </a:t>
            </a:r>
            <a:r>
              <a:rPr lang="vi-VN" sz="2400" dirty="0">
                <a:solidFill>
                  <a:schemeClr val="bg1"/>
                </a:solidFill>
                <a:latin typeface="UTM Avo" panose="02040603050506020204" pitchFamily="18"/>
              </a:rPr>
              <a:t>từ 9 đến 10 điểm.</a:t>
            </a:r>
            <a:endParaRPr sz="622" dirty="0">
              <a:solidFill>
                <a:schemeClr val="bg1"/>
              </a:solidFill>
              <a:latin typeface="UTM Avo" panose="02040603050506020204" pitchFamily="18"/>
            </a:endParaRPr>
          </a:p>
          <a:p>
            <a:pPr indent="114306" algn="just">
              <a:lnSpc>
                <a:spcPct val="150000"/>
              </a:lnSpc>
              <a:spcBef>
                <a:spcPts val="320"/>
              </a:spcBef>
              <a:buSzPts val="3600"/>
            </a:pPr>
            <a:r>
              <a:rPr lang="vi-VN" sz="2400" b="1" dirty="0">
                <a:solidFill>
                  <a:schemeClr val="bg1"/>
                </a:solidFill>
                <a:latin typeface="UTM Avo" panose="02040603050506020204" pitchFamily="18"/>
              </a:rPr>
              <a:t>b. Khá: </a:t>
            </a:r>
            <a:r>
              <a:rPr lang="vi-VN" sz="2400" dirty="0">
                <a:solidFill>
                  <a:schemeClr val="bg1"/>
                </a:solidFill>
                <a:latin typeface="UTM Avo" panose="02040603050506020204" pitchFamily="18"/>
              </a:rPr>
              <a:t>từ 7 đến 8 điểm.</a:t>
            </a:r>
            <a:endParaRPr sz="622" dirty="0">
              <a:solidFill>
                <a:schemeClr val="bg1"/>
              </a:solidFill>
              <a:latin typeface="UTM Avo" panose="02040603050506020204" pitchFamily="18"/>
            </a:endParaRPr>
          </a:p>
          <a:p>
            <a:pPr indent="114306" algn="just">
              <a:lnSpc>
                <a:spcPct val="150000"/>
              </a:lnSpc>
              <a:spcBef>
                <a:spcPts val="320"/>
              </a:spcBef>
              <a:buSzPts val="3600"/>
            </a:pPr>
            <a:r>
              <a:rPr lang="vi-VN" sz="2400" b="1" dirty="0">
                <a:solidFill>
                  <a:schemeClr val="bg1"/>
                </a:solidFill>
                <a:latin typeface="UTM Avo" panose="02040603050506020204" pitchFamily="18"/>
              </a:rPr>
              <a:t>c. Trung bình: </a:t>
            </a:r>
            <a:r>
              <a:rPr lang="vi-VN" sz="2400" dirty="0">
                <a:solidFill>
                  <a:schemeClr val="bg1"/>
                </a:solidFill>
                <a:latin typeface="UTM Avo" panose="02040603050506020204" pitchFamily="18"/>
              </a:rPr>
              <a:t>từ 5 đến 6 điểm.</a:t>
            </a:r>
            <a:endParaRPr sz="622" dirty="0">
              <a:solidFill>
                <a:schemeClr val="bg1"/>
              </a:solidFill>
              <a:latin typeface="UTM Avo" panose="02040603050506020204" pitchFamily="18"/>
            </a:endParaRPr>
          </a:p>
          <a:p>
            <a:pPr indent="114306" algn="just">
              <a:lnSpc>
                <a:spcPct val="150000"/>
              </a:lnSpc>
              <a:spcBef>
                <a:spcPts val="320"/>
              </a:spcBef>
              <a:buSzPts val="3600"/>
            </a:pPr>
            <a:r>
              <a:rPr lang="vi-VN" sz="2400" b="1" dirty="0">
                <a:solidFill>
                  <a:schemeClr val="bg1"/>
                </a:solidFill>
                <a:latin typeface="UTM Avo" panose="02040603050506020204" pitchFamily="18"/>
              </a:rPr>
              <a:t>d. Chưa đạt: </a:t>
            </a:r>
            <a:r>
              <a:rPr lang="vi-VN" sz="2400" dirty="0">
                <a:solidFill>
                  <a:schemeClr val="bg1"/>
                </a:solidFill>
                <a:latin typeface="UTM Avo" panose="02040603050506020204" pitchFamily="18"/>
              </a:rPr>
              <a:t>dưới 5 điểm.</a:t>
            </a:r>
            <a:endParaRPr sz="622" dirty="0">
              <a:solidFill>
                <a:schemeClr val="bg1"/>
              </a:solidFill>
              <a:latin typeface="UTM Avo" panose="02040603050506020204" pitchFamily="18"/>
            </a:endParaRPr>
          </a:p>
        </p:txBody>
      </p:sp>
      <p:sp>
        <p:nvSpPr>
          <p:cNvPr id="9" name="Google Shape;308;p20">
            <a:extLst>
              <a:ext uri="{FF2B5EF4-FFF2-40B4-BE49-F238E27FC236}">
                <a16:creationId xmlns:a16="http://schemas.microsoft.com/office/drawing/2014/main" id="{8ED7CF02-BC2F-AECA-0E24-9FB3467D48E6}"/>
              </a:ext>
            </a:extLst>
          </p:cNvPr>
          <p:cNvSpPr/>
          <p:nvPr/>
        </p:nvSpPr>
        <p:spPr>
          <a:xfrm>
            <a:off x="6223002" y="1877328"/>
            <a:ext cx="5207660" cy="1906876"/>
          </a:xfrm>
          <a:prstGeom prst="wedgeRoundRectCallout">
            <a:avLst>
              <a:gd name="adj1" fmla="val 43685"/>
              <a:gd name="adj2" fmla="val 70904"/>
              <a:gd name="adj3" fmla="val 16667"/>
            </a:avLst>
          </a:prstGeom>
          <a:solidFill>
            <a:schemeClr val="lt1"/>
          </a:solidFill>
          <a:ln w="28575" cap="flat" cmpd="sng">
            <a:solidFill>
              <a:srgbClr val="036374"/>
            </a:solidFill>
            <a:prstDash val="solid"/>
            <a:round/>
            <a:headEnd type="none" w="sm" len="sm"/>
            <a:tailEnd type="none" w="sm" len="sm"/>
          </a:ln>
        </p:spPr>
        <p:txBody>
          <a:bodyPr spcFirstLastPara="1" wrap="square" lIns="60950" tIns="30467" rIns="60950" bIns="30467" anchor="t" anchorCtr="0">
            <a:spAutoFit/>
          </a:bodyPr>
          <a:lstStyle/>
          <a:p>
            <a:pPr indent="114306" algn="ctr">
              <a:lnSpc>
                <a:spcPct val="150000"/>
              </a:lnSpc>
              <a:buSzPts val="3600"/>
            </a:pPr>
            <a:r>
              <a:rPr lang="vi-VN" sz="2400" dirty="0">
                <a:solidFill>
                  <a:schemeClr val="bg1"/>
                </a:solidFill>
                <a:latin typeface="UTM Avo" panose="02040603050506020204" pitchFamily="18"/>
              </a:rPr>
              <a:t>Em cần cố gắng thêm về mặt nào? Em cần phải làm gì để có kiến thức, kĩ năng tốt hơn?</a:t>
            </a:r>
            <a:endParaRPr sz="2400" dirty="0">
              <a:solidFill>
                <a:schemeClr val="bg1"/>
              </a:solidFill>
              <a:latin typeface="UTM Avo" panose="02040603050506020204" pitchFamily="18"/>
            </a:endParaRPr>
          </a:p>
        </p:txBody>
      </p:sp>
    </p:spTree>
    <p:extLst>
      <p:ext uri="{BB962C8B-B14F-4D97-AF65-F5344CB8AC3E}">
        <p14:creationId xmlns:p14="http://schemas.microsoft.com/office/powerpoint/2010/main" val="373448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kết</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nối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cộng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đồng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giáo</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viên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và</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nhận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thêm</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nhiều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tài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liệu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giảng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dạy</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mời</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quý</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thầy</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cô</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tham</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gia</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3"/>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8A330-1876-195B-6179-D9AB241FB95E}"/>
              </a:ext>
            </a:extLst>
          </p:cNvPr>
          <p:cNvGrpSpPr/>
          <p:nvPr/>
        </p:nvGrpSpPr>
        <p:grpSpPr>
          <a:xfrm>
            <a:off x="1085661" y="1898650"/>
            <a:ext cx="4908739" cy="3060700"/>
            <a:chOff x="1006296" y="1898650"/>
            <a:chExt cx="4908739" cy="3060700"/>
          </a:xfrm>
        </p:grpSpPr>
        <p:sp>
          <p:nvSpPr>
            <p:cNvPr id="3" name="Google Shape;94;p2">
              <a:extLst>
                <a:ext uri="{FF2B5EF4-FFF2-40B4-BE49-F238E27FC236}">
                  <a16:creationId xmlns:a16="http://schemas.microsoft.com/office/drawing/2014/main" id="{17B5F45A-330B-197F-BA57-9CB06B26A7EB}"/>
                </a:ext>
              </a:extLst>
            </p:cNvPr>
            <p:cNvSpPr/>
            <p:nvPr/>
          </p:nvSpPr>
          <p:spPr>
            <a:xfrm>
              <a:off x="1006296" y="1898650"/>
              <a:ext cx="4908739" cy="3060700"/>
            </a:xfrm>
            <a:custGeom>
              <a:avLst/>
              <a:gdLst/>
              <a:ahLst/>
              <a:cxnLst/>
              <a:rect l="l" t="t" r="r" b="b"/>
              <a:pathLst>
                <a:path w="2137363" h="2167467" extrusionOk="0">
                  <a:moveTo>
                    <a:pt x="0" y="0"/>
                  </a:moveTo>
                  <a:lnTo>
                    <a:pt x="2137363" y="0"/>
                  </a:lnTo>
                  <a:lnTo>
                    <a:pt x="2137363" y="2167467"/>
                  </a:lnTo>
                  <a:lnTo>
                    <a:pt x="0" y="2167467"/>
                  </a:lnTo>
                  <a:close/>
                </a:path>
              </a:pathLst>
            </a:custGeom>
            <a:solidFill>
              <a:schemeClr val="accent4">
                <a:lumMod val="60000"/>
                <a:lumOff val="40000"/>
              </a:schemeClr>
            </a:solidFill>
            <a:ln>
              <a:noFill/>
            </a:ln>
            <a:effectLst>
              <a:outerShdw blurRad="50800" dist="38100" dir="5400000" algn="t" rotWithShape="0">
                <a:srgbClr val="000000">
                  <a:alpha val="40000"/>
                </a:srgbClr>
              </a:outerShdw>
            </a:effectLst>
          </p:spPr>
          <p:txBody>
            <a:bodyPr/>
            <a:lstStyle/>
            <a:p>
              <a:endParaRPr lang="en-US"/>
            </a:p>
          </p:txBody>
        </p:sp>
        <p:sp>
          <p:nvSpPr>
            <p:cNvPr id="8" name="Google Shape;99;p2">
              <a:extLst>
                <a:ext uri="{FF2B5EF4-FFF2-40B4-BE49-F238E27FC236}">
                  <a16:creationId xmlns:a16="http://schemas.microsoft.com/office/drawing/2014/main" id="{54233962-4730-D2A8-DB6C-DDD89F8AF482}"/>
                </a:ext>
              </a:extLst>
            </p:cNvPr>
            <p:cNvSpPr txBox="1"/>
            <p:nvPr/>
          </p:nvSpPr>
          <p:spPr>
            <a:xfrm>
              <a:off x="1104931" y="2382668"/>
              <a:ext cx="4711468" cy="2092663"/>
            </a:xfrm>
            <a:prstGeom prst="rect">
              <a:avLst/>
            </a:prstGeom>
            <a:noFill/>
            <a:ln>
              <a:noFill/>
            </a:ln>
          </p:spPr>
          <p:txBody>
            <a:bodyPr spcFirstLastPara="1" wrap="square" lIns="60950" tIns="30467" rIns="60950" bIns="30467" anchor="t" anchorCtr="0">
              <a:spAutoFit/>
            </a:bodyPr>
            <a:lstStyle/>
            <a:p>
              <a:pPr algn="just">
                <a:lnSpc>
                  <a:spcPct val="150000"/>
                </a:lnSpc>
              </a:pPr>
              <a:r>
                <a:rPr lang="vi-VN" sz="2933" dirty="0">
                  <a:solidFill>
                    <a:schemeClr val="bg1"/>
                  </a:solidFill>
                  <a:latin typeface="UTM Avo" panose="02040603050506020204" pitchFamily="18"/>
                </a:rPr>
                <a:t>Em hãy kể tên những nhân vật lịch sử nổi tiếng mà em biết.</a:t>
              </a:r>
              <a:endParaRPr sz="2933" dirty="0">
                <a:solidFill>
                  <a:schemeClr val="bg1"/>
                </a:solidFill>
                <a:latin typeface="UTM Avo" panose="02040603050506020204" pitchFamily="18"/>
              </a:endParaRPr>
            </a:p>
          </p:txBody>
        </p:sp>
      </p:grpSp>
      <p:sp>
        <p:nvSpPr>
          <p:cNvPr id="9" name="Google Shape;86;p1">
            <a:extLst>
              <a:ext uri="{FF2B5EF4-FFF2-40B4-BE49-F238E27FC236}">
                <a16:creationId xmlns:a16="http://schemas.microsoft.com/office/drawing/2014/main" id="{2E79CD23-7D7D-AC59-496A-E3DAB44BEA70}"/>
              </a:ext>
            </a:extLst>
          </p:cNvPr>
          <p:cNvSpPr/>
          <p:nvPr/>
        </p:nvSpPr>
        <p:spPr>
          <a:xfrm>
            <a:off x="5307475" y="2432638"/>
            <a:ext cx="6884525" cy="4724505"/>
          </a:xfrm>
          <a:custGeom>
            <a:avLst/>
            <a:gdLst/>
            <a:ahLst/>
            <a:cxnLst/>
            <a:rect l="l" t="t" r="r" b="b"/>
            <a:pathLst>
              <a:path w="10722353" h="7358215" extrusionOk="0">
                <a:moveTo>
                  <a:pt x="0" y="0"/>
                </a:moveTo>
                <a:lnTo>
                  <a:pt x="10722352" y="0"/>
                </a:lnTo>
                <a:lnTo>
                  <a:pt x="10722352" y="7358215"/>
                </a:lnTo>
                <a:lnTo>
                  <a:pt x="0" y="7358215"/>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419613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p3">
            <a:extLst>
              <a:ext uri="{FF2B5EF4-FFF2-40B4-BE49-F238E27FC236}">
                <a16:creationId xmlns:a16="http://schemas.microsoft.com/office/drawing/2014/main" id="{2BFBFB1C-68DD-7C14-52F7-17432CF348D1}"/>
              </a:ext>
            </a:extLst>
          </p:cNvPr>
          <p:cNvSpPr/>
          <p:nvPr/>
        </p:nvSpPr>
        <p:spPr>
          <a:xfrm>
            <a:off x="553536" y="5935251"/>
            <a:ext cx="3372225" cy="643350"/>
          </a:xfrm>
          <a:custGeom>
            <a:avLst/>
            <a:gdLst/>
            <a:ahLst/>
            <a:cxnLst/>
            <a:rect l="l" t="t" r="r" b="b"/>
            <a:pathLst>
              <a:path w="2137363" h="2167467" extrusionOk="0">
                <a:moveTo>
                  <a:pt x="0" y="0"/>
                </a:moveTo>
                <a:lnTo>
                  <a:pt x="2137363" y="0"/>
                </a:lnTo>
                <a:lnTo>
                  <a:pt x="2137363" y="2167467"/>
                </a:lnTo>
                <a:lnTo>
                  <a:pt x="0" y="2167467"/>
                </a:lnTo>
                <a:close/>
              </a:path>
            </a:pathLst>
          </a:custGeom>
          <a:solidFill>
            <a:srgbClr val="FFFFFF"/>
          </a:solidFill>
          <a:ln w="9525" cap="flat" cmpd="sng">
            <a:solidFill>
              <a:schemeClr val="accent2"/>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60950" tIns="30467" rIns="60950" bIns="30467" anchor="ctr" anchorCtr="0">
            <a:noAutofit/>
          </a:bodyPr>
          <a:lstStyle/>
          <a:p>
            <a:pPr algn="ctr">
              <a:lnSpc>
                <a:spcPct val="114000"/>
              </a:lnSpc>
            </a:pPr>
            <a:r>
              <a:rPr lang="vi-VN" sz="2933">
                <a:solidFill>
                  <a:schemeClr val="bg1"/>
                </a:solidFill>
                <a:latin typeface="UTM Avo" panose="02040603050506020204" pitchFamily="18"/>
              </a:rPr>
              <a:t>Võ Nguyên Giáp</a:t>
            </a:r>
            <a:endParaRPr sz="2933">
              <a:solidFill>
                <a:schemeClr val="bg1"/>
              </a:solidFill>
              <a:latin typeface="UTM Avo" panose="02040603050506020204" pitchFamily="18"/>
            </a:endParaRPr>
          </a:p>
        </p:txBody>
      </p:sp>
      <p:sp>
        <p:nvSpPr>
          <p:cNvPr id="5" name="Google Shape;107;p3">
            <a:extLst>
              <a:ext uri="{FF2B5EF4-FFF2-40B4-BE49-F238E27FC236}">
                <a16:creationId xmlns:a16="http://schemas.microsoft.com/office/drawing/2014/main" id="{6D8BD848-18C4-4B25-88C7-2967F629AE0B}"/>
              </a:ext>
            </a:extLst>
          </p:cNvPr>
          <p:cNvSpPr/>
          <p:nvPr/>
        </p:nvSpPr>
        <p:spPr>
          <a:xfrm>
            <a:off x="4981390" y="5935251"/>
            <a:ext cx="2126649" cy="643350"/>
          </a:xfrm>
          <a:custGeom>
            <a:avLst/>
            <a:gdLst/>
            <a:ahLst/>
            <a:cxnLst/>
            <a:rect l="l" t="t" r="r" b="b"/>
            <a:pathLst>
              <a:path w="2137363" h="2167467" extrusionOk="0">
                <a:moveTo>
                  <a:pt x="0" y="0"/>
                </a:moveTo>
                <a:lnTo>
                  <a:pt x="2137363" y="0"/>
                </a:lnTo>
                <a:lnTo>
                  <a:pt x="2137363" y="2167467"/>
                </a:lnTo>
                <a:lnTo>
                  <a:pt x="0" y="2167467"/>
                </a:lnTo>
                <a:close/>
              </a:path>
            </a:pathLst>
          </a:custGeom>
          <a:solidFill>
            <a:srgbClr val="FFFFFF"/>
          </a:solidFill>
          <a:ln w="9525" cap="flat" cmpd="sng">
            <a:solidFill>
              <a:schemeClr val="accent2"/>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60950" tIns="30467" rIns="60950" bIns="30467" anchor="ctr" anchorCtr="0">
            <a:noAutofit/>
          </a:bodyPr>
          <a:lstStyle/>
          <a:p>
            <a:pPr algn="ctr"/>
            <a:r>
              <a:rPr lang="vi-VN" sz="2933">
                <a:solidFill>
                  <a:schemeClr val="bg1"/>
                </a:solidFill>
                <a:latin typeface="UTM Avo" panose="02040603050506020204" pitchFamily="18"/>
              </a:rPr>
              <a:t>Bác Hồ</a:t>
            </a:r>
            <a:endParaRPr sz="622">
              <a:solidFill>
                <a:schemeClr val="bg1"/>
              </a:solidFill>
              <a:latin typeface="UTM Avo" panose="02040603050506020204" pitchFamily="18"/>
            </a:endParaRPr>
          </a:p>
        </p:txBody>
      </p:sp>
      <p:sp>
        <p:nvSpPr>
          <p:cNvPr id="6" name="Google Shape;108;p3">
            <a:extLst>
              <a:ext uri="{FF2B5EF4-FFF2-40B4-BE49-F238E27FC236}">
                <a16:creationId xmlns:a16="http://schemas.microsoft.com/office/drawing/2014/main" id="{5F06D997-424A-851C-26FB-ED5BE596FD1B}"/>
              </a:ext>
            </a:extLst>
          </p:cNvPr>
          <p:cNvSpPr/>
          <p:nvPr/>
        </p:nvSpPr>
        <p:spPr>
          <a:xfrm>
            <a:off x="8255710" y="5935251"/>
            <a:ext cx="3372225" cy="643350"/>
          </a:xfrm>
          <a:custGeom>
            <a:avLst/>
            <a:gdLst/>
            <a:ahLst/>
            <a:cxnLst/>
            <a:rect l="l" t="t" r="r" b="b"/>
            <a:pathLst>
              <a:path w="2137363" h="2167467" extrusionOk="0">
                <a:moveTo>
                  <a:pt x="0" y="0"/>
                </a:moveTo>
                <a:lnTo>
                  <a:pt x="2137363" y="0"/>
                </a:lnTo>
                <a:lnTo>
                  <a:pt x="2137363" y="2167467"/>
                </a:lnTo>
                <a:lnTo>
                  <a:pt x="0" y="2167467"/>
                </a:lnTo>
                <a:close/>
              </a:path>
            </a:pathLst>
          </a:custGeom>
          <a:solidFill>
            <a:srgbClr val="FFFFFF"/>
          </a:solidFill>
          <a:ln w="9525" cap="flat" cmpd="sng">
            <a:solidFill>
              <a:schemeClr val="accent2"/>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60950" tIns="30467" rIns="60950" bIns="30467" anchor="ctr" anchorCtr="0">
            <a:noAutofit/>
          </a:bodyPr>
          <a:lstStyle/>
          <a:p>
            <a:pPr algn="ctr">
              <a:lnSpc>
                <a:spcPct val="114000"/>
              </a:lnSpc>
            </a:pPr>
            <a:r>
              <a:rPr lang="vi-VN" sz="2933">
                <a:solidFill>
                  <a:schemeClr val="bg1"/>
                </a:solidFill>
                <a:latin typeface="UTM Avo" panose="02040603050506020204" pitchFamily="18"/>
              </a:rPr>
              <a:t>Phạm Văn Đồng</a:t>
            </a:r>
            <a:endParaRPr sz="2933">
              <a:solidFill>
                <a:schemeClr val="bg1"/>
              </a:solidFill>
              <a:latin typeface="UTM Avo" panose="02040603050506020204" pitchFamily="18"/>
            </a:endParaRPr>
          </a:p>
        </p:txBody>
      </p:sp>
      <p:pic>
        <p:nvPicPr>
          <p:cNvPr id="7" name="Google Shape;109;p3" descr="Kỷ niệm 110 năm ngày sinh Đại tướng Võ Nguyên Giáp (25/8/1911 - 25/8/2021)  - Công an tỉnh">
            <a:extLst>
              <a:ext uri="{FF2B5EF4-FFF2-40B4-BE49-F238E27FC236}">
                <a16:creationId xmlns:a16="http://schemas.microsoft.com/office/drawing/2014/main" id="{DA08D482-3876-5659-B7E9-F1005AD1E787}"/>
              </a:ext>
            </a:extLst>
          </p:cNvPr>
          <p:cNvPicPr preferRelativeResize="0">
            <a:picLocks noChangeAspect="1"/>
          </p:cNvPicPr>
          <p:nvPr/>
        </p:nvPicPr>
        <p:blipFill rotWithShape="1">
          <a:blip r:embed="rId3">
            <a:alphaModFix/>
          </a:blip>
          <a:srcRect/>
          <a:stretch/>
        </p:blipFill>
        <p:spPr>
          <a:xfrm>
            <a:off x="685801" y="1801067"/>
            <a:ext cx="3147066" cy="387257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8" name="Google Shape;110;p3" descr="Nhà em treo ảnh Bác Hồ - Binh Phuoc, Tin tuc Binh Phuoc, Tin mới tỉnh Bình  Phước">
            <a:extLst>
              <a:ext uri="{FF2B5EF4-FFF2-40B4-BE49-F238E27FC236}">
                <a16:creationId xmlns:a16="http://schemas.microsoft.com/office/drawing/2014/main" id="{AF4E53DB-7833-8563-6A17-79FA1A1A2321}"/>
              </a:ext>
            </a:extLst>
          </p:cNvPr>
          <p:cNvPicPr preferRelativeResize="0">
            <a:picLocks noChangeAspect="1"/>
          </p:cNvPicPr>
          <p:nvPr/>
        </p:nvPicPr>
        <p:blipFill rotWithShape="1">
          <a:blip r:embed="rId4">
            <a:alphaModFix/>
          </a:blip>
          <a:srcRect/>
          <a:stretch/>
        </p:blipFill>
        <p:spPr>
          <a:xfrm>
            <a:off x="4594755" y="1803400"/>
            <a:ext cx="3039060" cy="390520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 name="Google Shape;111;p3" descr="Những trăn trở cuối đời của Thủ tướng Phạm Văn Đồng | Giáo dục Việt Nam">
            <a:extLst>
              <a:ext uri="{FF2B5EF4-FFF2-40B4-BE49-F238E27FC236}">
                <a16:creationId xmlns:a16="http://schemas.microsoft.com/office/drawing/2014/main" id="{92670439-10A1-BCD9-993F-8621F2BE5A2C}"/>
              </a:ext>
            </a:extLst>
          </p:cNvPr>
          <p:cNvPicPr preferRelativeResize="0">
            <a:picLocks noChangeAspect="1"/>
          </p:cNvPicPr>
          <p:nvPr/>
        </p:nvPicPr>
        <p:blipFill rotWithShape="1">
          <a:blip r:embed="rId5">
            <a:alphaModFix/>
          </a:blip>
          <a:srcRect l="5805" r="5804"/>
          <a:stretch/>
        </p:blipFill>
        <p:spPr>
          <a:xfrm>
            <a:off x="8418638" y="1803400"/>
            <a:ext cx="3089833" cy="390520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70388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634F8939-1851-760A-417D-C89B3C20CB95}"/>
              </a:ext>
            </a:extLst>
          </p:cNvPr>
          <p:cNvPicPr>
            <a:picLocks noChangeAspect="1"/>
          </p:cNvPicPr>
          <p:nvPr/>
        </p:nvPicPr>
        <p:blipFill>
          <a:blip r:embed="rId4"/>
          <a:stretch>
            <a:fillRect/>
          </a:stretch>
        </p:blipFill>
        <p:spPr>
          <a:xfrm>
            <a:off x="9080119" y="691352"/>
            <a:ext cx="3111881" cy="1721648"/>
          </a:xfrm>
          <a:prstGeom prst="rect">
            <a:avLst/>
          </a:prstGeom>
        </p:spPr>
      </p:pic>
    </p:spTree>
    <p:extLst>
      <p:ext uri="{BB962C8B-B14F-4D97-AF65-F5344CB8AC3E}">
        <p14:creationId xmlns:p14="http://schemas.microsoft.com/office/powerpoint/2010/main" val="428760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27;p6">
            <a:extLst>
              <a:ext uri="{FF2B5EF4-FFF2-40B4-BE49-F238E27FC236}">
                <a16:creationId xmlns:a16="http://schemas.microsoft.com/office/drawing/2014/main" id="{D9FC72B0-BA2B-9656-8972-B9B9670FDA9F}"/>
              </a:ext>
            </a:extLst>
          </p:cNvPr>
          <p:cNvSpPr/>
          <p:nvPr/>
        </p:nvSpPr>
        <p:spPr>
          <a:xfrm>
            <a:off x="670603" y="1663237"/>
            <a:ext cx="5399997" cy="4090906"/>
          </a:xfrm>
          <a:custGeom>
            <a:avLst/>
            <a:gdLst/>
            <a:ahLst/>
            <a:cxnLst/>
            <a:rect l="l" t="t" r="r" b="b"/>
            <a:pathLst>
              <a:path w="8099995" h="6136359" extrusionOk="0">
                <a:moveTo>
                  <a:pt x="0" y="0"/>
                </a:moveTo>
                <a:lnTo>
                  <a:pt x="8099995" y="0"/>
                </a:lnTo>
                <a:lnTo>
                  <a:pt x="8099995" y="6136360"/>
                </a:lnTo>
                <a:lnTo>
                  <a:pt x="0" y="6136360"/>
                </a:lnTo>
                <a:lnTo>
                  <a:pt x="0" y="0"/>
                </a:lnTo>
                <a:close/>
              </a:path>
            </a:pathLst>
          </a:custGeom>
          <a:blipFill rotWithShape="1">
            <a:blip r:embed="rId3">
              <a:alphaModFix/>
            </a:blip>
            <a:stretch>
              <a:fillRect/>
            </a:stretch>
          </a:blipFill>
          <a:ln>
            <a:noFill/>
          </a:ln>
        </p:spPr>
        <p:txBody>
          <a:bodyPr/>
          <a:lstStyle/>
          <a:p>
            <a:endParaRPr lang="en-US"/>
          </a:p>
        </p:txBody>
      </p:sp>
      <p:sp>
        <p:nvSpPr>
          <p:cNvPr id="7" name="Google Shape;130;p6">
            <a:extLst>
              <a:ext uri="{FF2B5EF4-FFF2-40B4-BE49-F238E27FC236}">
                <a16:creationId xmlns:a16="http://schemas.microsoft.com/office/drawing/2014/main" id="{BF7F9106-F26D-C6E1-AD36-0182B6E3663E}"/>
              </a:ext>
            </a:extLst>
          </p:cNvPr>
          <p:cNvSpPr/>
          <p:nvPr/>
        </p:nvSpPr>
        <p:spPr>
          <a:xfrm>
            <a:off x="6221967" y="2057458"/>
            <a:ext cx="5120055" cy="3302463"/>
          </a:xfrm>
          <a:custGeom>
            <a:avLst/>
            <a:gdLst/>
            <a:ahLst/>
            <a:cxnLst/>
            <a:rect l="l" t="t" r="r" b="b"/>
            <a:pathLst>
              <a:path w="2137363" h="2167467" extrusionOk="0">
                <a:moveTo>
                  <a:pt x="0" y="0"/>
                </a:moveTo>
                <a:lnTo>
                  <a:pt x="2137363" y="0"/>
                </a:lnTo>
                <a:lnTo>
                  <a:pt x="2137363" y="2167467"/>
                </a:lnTo>
                <a:lnTo>
                  <a:pt x="0" y="2167467"/>
                </a:lnTo>
                <a:close/>
              </a:path>
            </a:pathLst>
          </a:custGeom>
          <a:solidFill>
            <a:schemeClr val="accent4">
              <a:lumMod val="60000"/>
              <a:lumOff val="40000"/>
            </a:schemeClr>
          </a:solidFill>
          <a:ln w="9525" cap="flat" cmpd="sng">
            <a:no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60950" tIns="30467" rIns="60950" bIns="120000" anchor="ctr" anchorCtr="0">
            <a:noAutofit/>
          </a:bodyPr>
          <a:lstStyle/>
          <a:p>
            <a:pPr marL="495325" indent="-495325" algn="ctr">
              <a:lnSpc>
                <a:spcPct val="150000"/>
              </a:lnSpc>
              <a:buSzPct val="100000"/>
              <a:buFont typeface="Arial"/>
              <a:buAutoNum type="arabicPeriod"/>
            </a:pPr>
            <a:r>
              <a:rPr lang="vi-VN" sz="4400" b="1" dirty="0">
                <a:solidFill>
                  <a:schemeClr val="bg1"/>
                </a:solidFill>
                <a:latin typeface="UTM Avo" panose="02040603050506020204" pitchFamily="18"/>
              </a:rPr>
              <a:t>Viết đoạn văn </a:t>
            </a:r>
            <a:endParaRPr sz="622" dirty="0">
              <a:solidFill>
                <a:schemeClr val="bg1"/>
              </a:solidFill>
              <a:latin typeface="UTM Avo" panose="02040603050506020204" pitchFamily="18"/>
            </a:endParaRPr>
          </a:p>
          <a:p>
            <a:pPr algn="ctr">
              <a:lnSpc>
                <a:spcPct val="150000"/>
              </a:lnSpc>
            </a:pPr>
            <a:r>
              <a:rPr lang="vi-VN" sz="4400" b="1" dirty="0">
                <a:solidFill>
                  <a:schemeClr val="bg1"/>
                </a:solidFill>
                <a:latin typeface="UTM Avo" panose="02040603050506020204" pitchFamily="18"/>
              </a:rPr>
              <a:t>(hoặc đoạn </a:t>
            </a:r>
            <a:endParaRPr sz="622" dirty="0">
              <a:solidFill>
                <a:schemeClr val="bg1"/>
              </a:solidFill>
              <a:latin typeface="UTM Avo" panose="02040603050506020204" pitchFamily="18"/>
            </a:endParaRPr>
          </a:p>
          <a:p>
            <a:pPr algn="ctr">
              <a:lnSpc>
                <a:spcPct val="150000"/>
              </a:lnSpc>
            </a:pPr>
            <a:r>
              <a:rPr lang="vi-VN" sz="4400" b="1" dirty="0">
                <a:solidFill>
                  <a:schemeClr val="bg1"/>
                </a:solidFill>
                <a:latin typeface="UTM Avo" panose="02040603050506020204" pitchFamily="18"/>
              </a:rPr>
              <a:t>nhật kí, bài thơ)</a:t>
            </a:r>
            <a:endParaRPr sz="4400" b="1" dirty="0">
              <a:solidFill>
                <a:schemeClr val="bg1"/>
              </a:solidFill>
              <a:latin typeface="UTM Avo" panose="02040603050506020204" pitchFamily="18"/>
            </a:endParaRPr>
          </a:p>
        </p:txBody>
      </p:sp>
    </p:spTree>
    <p:extLst>
      <p:ext uri="{BB962C8B-B14F-4D97-AF65-F5344CB8AC3E}">
        <p14:creationId xmlns:p14="http://schemas.microsoft.com/office/powerpoint/2010/main" val="129213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Google Shape;139;p7">
            <a:extLst>
              <a:ext uri="{FF2B5EF4-FFF2-40B4-BE49-F238E27FC236}">
                <a16:creationId xmlns:a16="http://schemas.microsoft.com/office/drawing/2014/main" id="{594ED8BC-6685-258F-208D-EF1512F6E005}"/>
              </a:ext>
            </a:extLst>
          </p:cNvPr>
          <p:cNvSpPr txBox="1"/>
          <p:nvPr/>
        </p:nvSpPr>
        <p:spPr>
          <a:xfrm>
            <a:off x="3151868" y="1135479"/>
            <a:ext cx="5888264" cy="369332"/>
          </a:xfrm>
          <a:prstGeom prst="rect">
            <a:avLst/>
          </a:prstGeom>
          <a:noFill/>
          <a:ln>
            <a:noFill/>
          </a:ln>
        </p:spPr>
        <p:txBody>
          <a:bodyPr spcFirstLastPara="1" wrap="square" lIns="0" tIns="0" rIns="0" bIns="0" anchor="t" anchorCtr="0">
            <a:spAutoFit/>
          </a:bodyPr>
          <a:lstStyle/>
          <a:p>
            <a:pPr algn="ctr"/>
            <a:r>
              <a:rPr lang="vi-VN" sz="2400">
                <a:solidFill>
                  <a:schemeClr val="bg1"/>
                </a:solidFill>
                <a:latin typeface="UTM Avo" panose="02040603050506020204" pitchFamily="18"/>
              </a:rPr>
              <a:t>Chọn 1 trong 2 đề sau:</a:t>
            </a:r>
            <a:endParaRPr sz="2400">
              <a:solidFill>
                <a:schemeClr val="bg1"/>
              </a:solidFill>
              <a:latin typeface="UTM Avo" panose="02040603050506020204" pitchFamily="18"/>
            </a:endParaRPr>
          </a:p>
        </p:txBody>
      </p:sp>
      <p:sp>
        <p:nvSpPr>
          <p:cNvPr id="14" name="Google Shape;142;p7">
            <a:extLst>
              <a:ext uri="{FF2B5EF4-FFF2-40B4-BE49-F238E27FC236}">
                <a16:creationId xmlns:a16="http://schemas.microsoft.com/office/drawing/2014/main" id="{E1396325-9C7A-9945-C921-E7D6482FB8D9}"/>
              </a:ext>
            </a:extLst>
          </p:cNvPr>
          <p:cNvSpPr txBox="1"/>
          <p:nvPr/>
        </p:nvSpPr>
        <p:spPr>
          <a:xfrm>
            <a:off x="1440973" y="5410237"/>
            <a:ext cx="8909527" cy="1169525"/>
          </a:xfrm>
          <a:prstGeom prst="rect">
            <a:avLst/>
          </a:prstGeom>
          <a:noFill/>
          <a:ln>
            <a:noFill/>
          </a:ln>
        </p:spPr>
        <p:txBody>
          <a:bodyPr spcFirstLastPara="1" wrap="square" lIns="60950" tIns="30467" rIns="60950" bIns="30467" anchor="t" anchorCtr="0">
            <a:spAutoFit/>
          </a:bodyPr>
          <a:lstStyle/>
          <a:p>
            <a:pPr algn="just">
              <a:lnSpc>
                <a:spcPct val="150000"/>
              </a:lnSpc>
              <a:buSzPct val="130000"/>
            </a:pPr>
            <a:r>
              <a:rPr lang="vi-VN" sz="2400" dirty="0">
                <a:solidFill>
                  <a:schemeClr val="bg1"/>
                </a:solidFill>
                <a:latin typeface="UTM Avo" panose="02040603050506020204" pitchFamily="18"/>
              </a:rPr>
              <a:t>Đề 1: Viết đoạn văn giới thiệu một anh hùng trong lịch sử bảo vệ Tổ quốc của nhân dân ta.</a:t>
            </a:r>
            <a:endParaRPr sz="2400" dirty="0">
              <a:solidFill>
                <a:schemeClr val="bg1"/>
              </a:solidFill>
              <a:latin typeface="UTM Avo" panose="02040603050506020204" pitchFamily="18"/>
            </a:endParaRPr>
          </a:p>
        </p:txBody>
      </p:sp>
      <p:pic>
        <p:nvPicPr>
          <p:cNvPr id="15" name="Google Shape;143;p7">
            <a:extLst>
              <a:ext uri="{FF2B5EF4-FFF2-40B4-BE49-F238E27FC236}">
                <a16:creationId xmlns:a16="http://schemas.microsoft.com/office/drawing/2014/main" id="{5C1BE51B-A596-3083-AD32-183FF9308A28}"/>
              </a:ext>
            </a:extLst>
          </p:cNvPr>
          <p:cNvPicPr preferRelativeResize="0"/>
          <p:nvPr/>
        </p:nvPicPr>
        <p:blipFill rotWithShape="1">
          <a:blip r:embed="rId3">
            <a:alphaModFix/>
          </a:blip>
          <a:srcRect l="538" r="54839"/>
          <a:stretch/>
        </p:blipFill>
        <p:spPr>
          <a:xfrm>
            <a:off x="4681229" y="1881409"/>
            <a:ext cx="2407988" cy="309518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6" name="Google Shape;144;p7">
            <a:extLst>
              <a:ext uri="{FF2B5EF4-FFF2-40B4-BE49-F238E27FC236}">
                <a16:creationId xmlns:a16="http://schemas.microsoft.com/office/drawing/2014/main" id="{6BDB64A3-4703-21BC-1F76-BD2524B789B5}"/>
              </a:ext>
            </a:extLst>
          </p:cNvPr>
          <p:cNvPicPr preferRelativeResize="0"/>
          <p:nvPr/>
        </p:nvPicPr>
        <p:blipFill rotWithShape="1">
          <a:blip r:embed="rId4">
            <a:alphaModFix/>
          </a:blip>
          <a:srcRect/>
          <a:stretch/>
        </p:blipFill>
        <p:spPr>
          <a:xfrm>
            <a:off x="1440973" y="1882428"/>
            <a:ext cx="2139495" cy="309314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7" name="Google Shape;145;p7">
            <a:extLst>
              <a:ext uri="{FF2B5EF4-FFF2-40B4-BE49-F238E27FC236}">
                <a16:creationId xmlns:a16="http://schemas.microsoft.com/office/drawing/2014/main" id="{41D6E51C-BF18-A714-96DE-9DC0FFD74D72}"/>
              </a:ext>
            </a:extLst>
          </p:cNvPr>
          <p:cNvPicPr preferRelativeResize="0"/>
          <p:nvPr/>
        </p:nvPicPr>
        <p:blipFill rotWithShape="1">
          <a:blip r:embed="rId3">
            <a:alphaModFix/>
          </a:blip>
          <a:srcRect l="57787" t="1666" r="560" b="1241"/>
          <a:stretch/>
        </p:blipFill>
        <p:spPr>
          <a:xfrm>
            <a:off x="8189978" y="1881409"/>
            <a:ext cx="2407988" cy="309518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64259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154;p8">
            <a:extLst>
              <a:ext uri="{FF2B5EF4-FFF2-40B4-BE49-F238E27FC236}">
                <a16:creationId xmlns:a16="http://schemas.microsoft.com/office/drawing/2014/main" id="{1E5FD7FE-6136-E222-6B01-5B83CD7CDB3C}"/>
              </a:ext>
            </a:extLst>
          </p:cNvPr>
          <p:cNvSpPr txBox="1"/>
          <p:nvPr/>
        </p:nvSpPr>
        <p:spPr>
          <a:xfrm>
            <a:off x="3151868" y="1155180"/>
            <a:ext cx="5888264" cy="338554"/>
          </a:xfrm>
          <a:prstGeom prst="rect">
            <a:avLst/>
          </a:prstGeom>
          <a:noFill/>
          <a:ln>
            <a:noFill/>
          </a:ln>
        </p:spPr>
        <p:txBody>
          <a:bodyPr spcFirstLastPara="1" wrap="square" lIns="0" tIns="0" rIns="0" bIns="0" anchor="t" anchorCtr="0">
            <a:spAutoFit/>
          </a:bodyPr>
          <a:lstStyle/>
          <a:p>
            <a:pPr algn="ctr"/>
            <a:r>
              <a:rPr lang="vi-VN" sz="2200" dirty="0">
                <a:solidFill>
                  <a:schemeClr val="bg1"/>
                </a:solidFill>
                <a:latin typeface="UTM Avo" panose="02040603050506020204" pitchFamily="18"/>
              </a:rPr>
              <a:t>Chọn 1 trong 2 đề sau:</a:t>
            </a:r>
            <a:endParaRPr sz="2200" dirty="0">
              <a:solidFill>
                <a:schemeClr val="bg1"/>
              </a:solidFill>
              <a:latin typeface="UTM Avo" panose="02040603050506020204" pitchFamily="18"/>
            </a:endParaRPr>
          </a:p>
        </p:txBody>
      </p:sp>
      <p:sp>
        <p:nvSpPr>
          <p:cNvPr id="9" name="Google Shape;157;p8">
            <a:extLst>
              <a:ext uri="{FF2B5EF4-FFF2-40B4-BE49-F238E27FC236}">
                <a16:creationId xmlns:a16="http://schemas.microsoft.com/office/drawing/2014/main" id="{F20EB074-336D-BF0D-227F-0E9619D76D27}"/>
              </a:ext>
            </a:extLst>
          </p:cNvPr>
          <p:cNvSpPr txBox="1"/>
          <p:nvPr/>
        </p:nvSpPr>
        <p:spPr>
          <a:xfrm>
            <a:off x="6990587" y="2998067"/>
            <a:ext cx="5201413" cy="1585023"/>
          </a:xfrm>
          <a:prstGeom prst="rect">
            <a:avLst/>
          </a:prstGeom>
          <a:noFill/>
          <a:ln>
            <a:noFill/>
          </a:ln>
        </p:spPr>
        <p:txBody>
          <a:bodyPr spcFirstLastPara="1" wrap="square" lIns="60950" tIns="30467" rIns="60950" bIns="30467" anchor="t" anchorCtr="0">
            <a:spAutoFit/>
          </a:bodyPr>
          <a:lstStyle/>
          <a:p>
            <a:pPr algn="just">
              <a:lnSpc>
                <a:spcPct val="150000"/>
              </a:lnSpc>
              <a:buSzPct val="130000"/>
            </a:pPr>
            <a:r>
              <a:rPr lang="vi-VN" sz="2200" dirty="0">
                <a:solidFill>
                  <a:schemeClr val="bg1"/>
                </a:solidFill>
                <a:latin typeface="UTM Avo" panose="02040603050506020204" pitchFamily="18"/>
              </a:rPr>
              <a:t>Đề 2: Viết đoạn văn (đoạn nhật kí, bài thơ) về hoạt động ở trường em kỉ niệm một sự kiện lịch sử của nước ta.</a:t>
            </a:r>
            <a:endParaRPr sz="2200" dirty="0">
              <a:solidFill>
                <a:schemeClr val="bg1"/>
              </a:solidFill>
              <a:latin typeface="UTM Avo" panose="02040603050506020204" pitchFamily="18"/>
            </a:endParaRPr>
          </a:p>
        </p:txBody>
      </p:sp>
      <p:pic>
        <p:nvPicPr>
          <p:cNvPr id="10" name="Google Shape;158;p8">
            <a:extLst>
              <a:ext uri="{FF2B5EF4-FFF2-40B4-BE49-F238E27FC236}">
                <a16:creationId xmlns:a16="http://schemas.microsoft.com/office/drawing/2014/main" id="{D225999A-ED29-059D-87E8-D8EBB9C0E678}"/>
              </a:ext>
            </a:extLst>
          </p:cNvPr>
          <p:cNvPicPr preferRelativeResize="0">
            <a:picLocks noChangeAspect="1"/>
          </p:cNvPicPr>
          <p:nvPr/>
        </p:nvPicPr>
        <p:blipFill rotWithShape="1">
          <a:blip r:embed="rId3">
            <a:alphaModFix/>
          </a:blip>
          <a:srcRect/>
          <a:stretch/>
        </p:blipFill>
        <p:spPr>
          <a:xfrm>
            <a:off x="818238" y="4502400"/>
            <a:ext cx="6059724" cy="180529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1" name="Google Shape;159;p8">
            <a:extLst>
              <a:ext uri="{FF2B5EF4-FFF2-40B4-BE49-F238E27FC236}">
                <a16:creationId xmlns:a16="http://schemas.microsoft.com/office/drawing/2014/main" id="{AE2A7223-DBC2-03AA-5A13-152EC52DB9F1}"/>
              </a:ext>
            </a:extLst>
          </p:cNvPr>
          <p:cNvPicPr preferRelativeResize="0"/>
          <p:nvPr/>
        </p:nvPicPr>
        <p:blipFill rotWithShape="1">
          <a:blip r:embed="rId4">
            <a:alphaModFix/>
          </a:blip>
          <a:srcRect/>
          <a:stretch/>
        </p:blipFill>
        <p:spPr>
          <a:xfrm>
            <a:off x="818238" y="2031036"/>
            <a:ext cx="6059724" cy="193406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0132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69;p9">
            <a:extLst>
              <a:ext uri="{FF2B5EF4-FFF2-40B4-BE49-F238E27FC236}">
                <a16:creationId xmlns:a16="http://schemas.microsoft.com/office/drawing/2014/main" id="{E506ECC0-BB54-B6F3-296F-969262CA9D2B}"/>
              </a:ext>
            </a:extLst>
          </p:cNvPr>
          <p:cNvSpPr txBox="1"/>
          <p:nvPr/>
        </p:nvSpPr>
        <p:spPr>
          <a:xfrm>
            <a:off x="5294928" y="1639734"/>
            <a:ext cx="1828800" cy="430887"/>
          </a:xfrm>
          <a:prstGeom prst="rect">
            <a:avLst/>
          </a:prstGeom>
          <a:noFill/>
          <a:ln>
            <a:noFill/>
          </a:ln>
        </p:spPr>
        <p:txBody>
          <a:bodyPr spcFirstLastPara="1" wrap="square" lIns="0" tIns="0" rIns="0" bIns="0" anchor="t" anchorCtr="0">
            <a:spAutoFit/>
          </a:bodyPr>
          <a:lstStyle/>
          <a:p>
            <a:pPr algn="ctr"/>
            <a:r>
              <a:rPr lang="vi-VN" sz="2800" b="1" dirty="0">
                <a:solidFill>
                  <a:schemeClr val="bg1"/>
                </a:solidFill>
                <a:latin typeface="UTM Avo" panose="02040603050506020204" pitchFamily="18"/>
              </a:rPr>
              <a:t>Lưu ý</a:t>
            </a:r>
            <a:endParaRPr sz="2800" b="1" dirty="0">
              <a:solidFill>
                <a:schemeClr val="bg1"/>
              </a:solidFill>
              <a:latin typeface="UTM Avo" panose="02040603050506020204" pitchFamily="18"/>
            </a:endParaRPr>
          </a:p>
        </p:txBody>
      </p:sp>
      <p:grpSp>
        <p:nvGrpSpPr>
          <p:cNvPr id="13" name="Group 12">
            <a:extLst>
              <a:ext uri="{FF2B5EF4-FFF2-40B4-BE49-F238E27FC236}">
                <a16:creationId xmlns:a16="http://schemas.microsoft.com/office/drawing/2014/main" id="{80BCC1F6-3ADC-04C9-A292-11C152C8F7AA}"/>
              </a:ext>
            </a:extLst>
          </p:cNvPr>
          <p:cNvGrpSpPr/>
          <p:nvPr/>
        </p:nvGrpSpPr>
        <p:grpSpPr>
          <a:xfrm>
            <a:off x="767774" y="1734046"/>
            <a:ext cx="10656451" cy="4628654"/>
            <a:chOff x="654445" y="1937246"/>
            <a:chExt cx="10656451" cy="4628654"/>
          </a:xfrm>
        </p:grpSpPr>
        <p:grpSp>
          <p:nvGrpSpPr>
            <p:cNvPr id="3" name="Google Shape;165;p9">
              <a:extLst>
                <a:ext uri="{FF2B5EF4-FFF2-40B4-BE49-F238E27FC236}">
                  <a16:creationId xmlns:a16="http://schemas.microsoft.com/office/drawing/2014/main" id="{335A975E-32FF-8971-84C2-FAD9790C61C1}"/>
                </a:ext>
              </a:extLst>
            </p:cNvPr>
            <p:cNvGrpSpPr/>
            <p:nvPr/>
          </p:nvGrpSpPr>
          <p:grpSpPr>
            <a:xfrm>
              <a:off x="1414504" y="2743199"/>
              <a:ext cx="9362991" cy="3491831"/>
              <a:chOff x="0" y="-38100"/>
              <a:chExt cx="4274726" cy="2205567"/>
            </a:xfrm>
            <a:solidFill>
              <a:schemeClr val="accent4">
                <a:lumMod val="60000"/>
                <a:lumOff val="40000"/>
              </a:schemeClr>
            </a:solidFill>
          </p:grpSpPr>
          <p:sp>
            <p:nvSpPr>
              <p:cNvPr id="4" name="Google Shape;166;p9">
                <a:extLst>
                  <a:ext uri="{FF2B5EF4-FFF2-40B4-BE49-F238E27FC236}">
                    <a16:creationId xmlns:a16="http://schemas.microsoft.com/office/drawing/2014/main" id="{839172FD-EDFF-9B35-412D-7C847B37A4CE}"/>
                  </a:ext>
                </a:extLst>
              </p:cNvPr>
              <p:cNvSpPr/>
              <p:nvPr/>
            </p:nvSpPr>
            <p:spPr>
              <a:xfrm>
                <a:off x="0" y="0"/>
                <a:ext cx="4274726" cy="2167467"/>
              </a:xfrm>
              <a:custGeom>
                <a:avLst/>
                <a:gdLst/>
                <a:ahLst/>
                <a:cxnLst/>
                <a:rect l="l" t="t" r="r" b="b"/>
                <a:pathLst>
                  <a:path w="4274726" h="2167467" extrusionOk="0">
                    <a:moveTo>
                      <a:pt x="0" y="0"/>
                    </a:moveTo>
                    <a:lnTo>
                      <a:pt x="4274726" y="0"/>
                    </a:lnTo>
                    <a:lnTo>
                      <a:pt x="4274726" y="2167467"/>
                    </a:lnTo>
                    <a:lnTo>
                      <a:pt x="0" y="2167467"/>
                    </a:lnTo>
                    <a:close/>
                  </a:path>
                </a:pathLst>
              </a:custGeom>
              <a:grpFill/>
              <a:ln>
                <a:noFill/>
              </a:ln>
            </p:spPr>
            <p:txBody>
              <a:bodyPr/>
              <a:lstStyle/>
              <a:p>
                <a:endParaRPr lang="en-US"/>
              </a:p>
            </p:txBody>
          </p:sp>
          <p:sp>
            <p:nvSpPr>
              <p:cNvPr id="5" name="Google Shape;167;p9">
                <a:extLst>
                  <a:ext uri="{FF2B5EF4-FFF2-40B4-BE49-F238E27FC236}">
                    <a16:creationId xmlns:a16="http://schemas.microsoft.com/office/drawing/2014/main" id="{396F83DF-E72B-A493-59A2-CC50C993BF55}"/>
                  </a:ext>
                </a:extLst>
              </p:cNvPr>
              <p:cNvSpPr txBox="1"/>
              <p:nvPr/>
            </p:nvSpPr>
            <p:spPr>
              <a:xfrm>
                <a:off x="0" y="-38100"/>
                <a:ext cx="4274726" cy="2205567"/>
              </a:xfrm>
              <a:prstGeom prst="rect">
                <a:avLst/>
              </a:prstGeom>
              <a:grpFill/>
              <a:ln>
                <a:noFill/>
              </a:ln>
            </p:spPr>
            <p:txBody>
              <a:bodyPr spcFirstLastPara="1" wrap="square" lIns="33867" tIns="33867" rIns="33867" bIns="33867" anchor="ctr" anchorCtr="0">
                <a:noAutofit/>
              </a:bodyPr>
              <a:lstStyle/>
              <a:p>
                <a:pPr algn="ctr">
                  <a:lnSpc>
                    <a:spcPct val="147722"/>
                  </a:lnSpc>
                </a:pPr>
                <a:endParaRPr sz="1200">
                  <a:solidFill>
                    <a:schemeClr val="bg1"/>
                  </a:solidFill>
                </a:endParaRPr>
              </a:p>
            </p:txBody>
          </p:sp>
        </p:grpSp>
        <p:sp>
          <p:nvSpPr>
            <p:cNvPr id="6" name="Google Shape;168;p9">
              <a:extLst>
                <a:ext uri="{FF2B5EF4-FFF2-40B4-BE49-F238E27FC236}">
                  <a16:creationId xmlns:a16="http://schemas.microsoft.com/office/drawing/2014/main" id="{69929026-3E8A-7B01-85D4-0BBFEE06E207}"/>
                </a:ext>
              </a:extLst>
            </p:cNvPr>
            <p:cNvSpPr/>
            <p:nvPr/>
          </p:nvSpPr>
          <p:spPr>
            <a:xfrm>
              <a:off x="9829848" y="4838700"/>
              <a:ext cx="1481048" cy="1727200"/>
            </a:xfrm>
            <a:custGeom>
              <a:avLst/>
              <a:gdLst/>
              <a:ahLst/>
              <a:cxnLst/>
              <a:rect l="l" t="t" r="r" b="b"/>
              <a:pathLst>
                <a:path w="2856238" h="3330890" extrusionOk="0">
                  <a:moveTo>
                    <a:pt x="0" y="0"/>
                  </a:moveTo>
                  <a:lnTo>
                    <a:pt x="2856238" y="0"/>
                  </a:lnTo>
                  <a:lnTo>
                    <a:pt x="2856238" y="3330889"/>
                  </a:lnTo>
                  <a:lnTo>
                    <a:pt x="0" y="3330889"/>
                  </a:lnTo>
                  <a:lnTo>
                    <a:pt x="0" y="0"/>
                  </a:lnTo>
                  <a:close/>
                </a:path>
              </a:pathLst>
            </a:custGeom>
            <a:blipFill rotWithShape="1">
              <a:blip r:embed="rId3">
                <a:alphaModFix/>
              </a:blip>
              <a:stretch>
                <a:fillRect/>
              </a:stretch>
            </a:blipFill>
            <a:ln>
              <a:noFill/>
            </a:ln>
          </p:spPr>
          <p:txBody>
            <a:bodyPr/>
            <a:lstStyle/>
            <a:p>
              <a:endParaRPr lang="en-US"/>
            </a:p>
          </p:txBody>
        </p:sp>
        <p:sp>
          <p:nvSpPr>
            <p:cNvPr id="8" name="Google Shape;170;p9">
              <a:extLst>
                <a:ext uri="{FF2B5EF4-FFF2-40B4-BE49-F238E27FC236}">
                  <a16:creationId xmlns:a16="http://schemas.microsoft.com/office/drawing/2014/main" id="{B59CD073-2024-CE18-0F45-C3EFA5C7B965}"/>
                </a:ext>
              </a:extLst>
            </p:cNvPr>
            <p:cNvSpPr/>
            <p:nvPr/>
          </p:nvSpPr>
          <p:spPr>
            <a:xfrm flipH="1">
              <a:off x="654445" y="1937246"/>
              <a:ext cx="1520117" cy="1789706"/>
            </a:xfrm>
            <a:custGeom>
              <a:avLst/>
              <a:gdLst/>
              <a:ahLst/>
              <a:cxnLst/>
              <a:rect l="l" t="t" r="r" b="b"/>
              <a:pathLst>
                <a:path w="2856238" h="3330890" extrusionOk="0">
                  <a:moveTo>
                    <a:pt x="2856238" y="0"/>
                  </a:moveTo>
                  <a:lnTo>
                    <a:pt x="0" y="0"/>
                  </a:lnTo>
                  <a:lnTo>
                    <a:pt x="0" y="3330890"/>
                  </a:lnTo>
                  <a:lnTo>
                    <a:pt x="2856238" y="3330890"/>
                  </a:lnTo>
                  <a:lnTo>
                    <a:pt x="2856238" y="0"/>
                  </a:lnTo>
                  <a:close/>
                </a:path>
              </a:pathLst>
            </a:custGeom>
            <a:blipFill rotWithShape="1">
              <a:blip r:embed="rId3">
                <a:alphaModFix/>
              </a:blip>
              <a:stretch>
                <a:fillRect/>
              </a:stretch>
            </a:blipFill>
            <a:ln>
              <a:noFill/>
            </a:ln>
          </p:spPr>
          <p:txBody>
            <a:bodyPr/>
            <a:lstStyle/>
            <a:p>
              <a:endParaRPr lang="en-US"/>
            </a:p>
          </p:txBody>
        </p:sp>
        <p:sp>
          <p:nvSpPr>
            <p:cNvPr id="11" name="Google Shape;173;p9">
              <a:extLst>
                <a:ext uri="{FF2B5EF4-FFF2-40B4-BE49-F238E27FC236}">
                  <a16:creationId xmlns:a16="http://schemas.microsoft.com/office/drawing/2014/main" id="{5897313B-B538-A239-2678-C9292F2DF6CD}"/>
                </a:ext>
              </a:extLst>
            </p:cNvPr>
            <p:cNvSpPr txBox="1"/>
            <p:nvPr/>
          </p:nvSpPr>
          <p:spPr>
            <a:xfrm>
              <a:off x="1794532" y="3350354"/>
              <a:ext cx="8602933" cy="2277520"/>
            </a:xfrm>
            <a:prstGeom prst="rect">
              <a:avLst/>
            </a:prstGeom>
            <a:noFill/>
            <a:ln>
              <a:noFill/>
            </a:ln>
          </p:spPr>
          <p:txBody>
            <a:bodyPr spcFirstLastPara="1" wrap="square" lIns="60950" tIns="30467" rIns="60950" bIns="30467" anchor="t" anchorCtr="0">
              <a:spAutoFit/>
            </a:bodyPr>
            <a:lstStyle/>
            <a:p>
              <a:pPr algn="just">
                <a:lnSpc>
                  <a:spcPct val="150000"/>
                </a:lnSpc>
              </a:pPr>
              <a:r>
                <a:rPr lang="vi-VN" sz="2400" dirty="0">
                  <a:solidFill>
                    <a:schemeClr val="bg1"/>
                  </a:solidFill>
                  <a:latin typeface="UTM Avo" panose="02040603050506020204" pitchFamily="18"/>
                </a:rPr>
                <a:t>Các em có thể chọn đề 1 hoặc đề 2. Chú ý chọn từ ngữ phù hợp để bài viết có hình ảnh và giàu cảm xúc. Sau khi viết xong, các em nhớ trang trí sản phẩm bằng ảnh, tranh các em sưu tầm hoặc tự vẽ.</a:t>
              </a:r>
              <a:endParaRPr sz="2400" dirty="0">
                <a:solidFill>
                  <a:schemeClr val="bg1"/>
                </a:solidFill>
                <a:latin typeface="UTM Avo" panose="02040603050506020204" pitchFamily="18"/>
              </a:endParaRPr>
            </a:p>
          </p:txBody>
        </p:sp>
      </p:grpSp>
    </p:spTree>
    <p:extLst>
      <p:ext uri="{BB962C8B-B14F-4D97-AF65-F5344CB8AC3E}">
        <p14:creationId xmlns:p14="http://schemas.microsoft.com/office/powerpoint/2010/main" val="235949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1179</Words>
  <PresentationFormat>Widescreen</PresentationFormat>
  <Paragraphs>90</Paragraphs>
  <Slides>25</Slides>
  <Notes>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25</vt:i4>
      </vt:variant>
    </vt:vector>
  </HeadingPairs>
  <TitlesOfParts>
    <vt:vector size="32" baseType="lpstr">
      <vt:lpstr>Calibri</vt:lpstr>
      <vt:lpstr>Arial</vt:lpstr>
      <vt:lpstr>UTM Avo</vt:lpstr>
      <vt:lpstr>Calibri Light</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2023-10-19T01:39:18Z</dcterms:created>
  <dcterms:modified xsi:type="dcterms:W3CDTF">2024-01-10T04:55:23Z</dcterms:modified>
</cp:coreProperties>
</file>