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06" r:id="rId2"/>
    <p:sldMasterId id="2147483718" r:id="rId3"/>
    <p:sldMasterId id="2147483754" r:id="rId4"/>
    <p:sldMasterId id="2147483772" r:id="rId5"/>
    <p:sldMasterId id="2147483784" r:id="rId6"/>
  </p:sldMasterIdLst>
  <p:notesMasterIdLst>
    <p:notesMasterId r:id="rId64"/>
  </p:notesMasterIdLst>
  <p:sldIdLst>
    <p:sldId id="257" r:id="rId7"/>
    <p:sldId id="324" r:id="rId8"/>
    <p:sldId id="434" r:id="rId9"/>
    <p:sldId id="437" r:id="rId10"/>
    <p:sldId id="455" r:id="rId11"/>
    <p:sldId id="454" r:id="rId12"/>
    <p:sldId id="436" r:id="rId13"/>
    <p:sldId id="456" r:id="rId14"/>
    <p:sldId id="438" r:id="rId15"/>
    <p:sldId id="457" r:id="rId16"/>
    <p:sldId id="482" r:id="rId17"/>
    <p:sldId id="458" r:id="rId18"/>
    <p:sldId id="439" r:id="rId19"/>
    <p:sldId id="459" r:id="rId20"/>
    <p:sldId id="440" r:id="rId21"/>
    <p:sldId id="460" r:id="rId22"/>
    <p:sldId id="441" r:id="rId23"/>
    <p:sldId id="461" r:id="rId24"/>
    <p:sldId id="442" r:id="rId25"/>
    <p:sldId id="462" r:id="rId26"/>
    <p:sldId id="443" r:id="rId27"/>
    <p:sldId id="483" r:id="rId28"/>
    <p:sldId id="463" r:id="rId29"/>
    <p:sldId id="464" r:id="rId30"/>
    <p:sldId id="426" r:id="rId31"/>
    <p:sldId id="258" r:id="rId32"/>
    <p:sldId id="259" r:id="rId33"/>
    <p:sldId id="260" r:id="rId34"/>
    <p:sldId id="261" r:id="rId35"/>
    <p:sldId id="333" r:id="rId36"/>
    <p:sldId id="465" r:id="rId37"/>
    <p:sldId id="466" r:id="rId38"/>
    <p:sldId id="467" r:id="rId39"/>
    <p:sldId id="472" r:id="rId40"/>
    <p:sldId id="468" r:id="rId41"/>
    <p:sldId id="469" r:id="rId42"/>
    <p:sldId id="470" r:id="rId43"/>
    <p:sldId id="471" r:id="rId44"/>
    <p:sldId id="484" r:id="rId45"/>
    <p:sldId id="473" r:id="rId46"/>
    <p:sldId id="427" r:id="rId47"/>
    <p:sldId id="334" r:id="rId48"/>
    <p:sldId id="474" r:id="rId49"/>
    <p:sldId id="475" r:id="rId50"/>
    <p:sldId id="372" r:id="rId51"/>
    <p:sldId id="476" r:id="rId52"/>
    <p:sldId id="478" r:id="rId53"/>
    <p:sldId id="477" r:id="rId54"/>
    <p:sldId id="479" r:id="rId55"/>
    <p:sldId id="485" r:id="rId56"/>
    <p:sldId id="359" r:id="rId57"/>
    <p:sldId id="481" r:id="rId58"/>
    <p:sldId id="486" r:id="rId59"/>
    <p:sldId id="396" r:id="rId60"/>
    <p:sldId id="273" r:id="rId61"/>
    <p:sldId id="444" r:id="rId62"/>
    <p:sldId id="275" r:id="rId63"/>
  </p:sldIdLst>
  <p:sldSz cx="12192000" cy="6858000"/>
  <p:notesSz cx="6858000" cy="9144000"/>
  <p:embeddedFontLst>
    <p:embeddedFont>
      <p:font typeface="Bebas Neue" panose="020B0606020202050201" pitchFamily="34" charset="0"/>
      <p:regular r:id="rId65"/>
    </p:embeddedFont>
    <p:embeddedFont>
      <p:font typeface="Bookman Old Style" panose="02050604050505020204" pitchFamily="18" charset="0"/>
      <p:regular r:id="rId66"/>
      <p:bold r:id="rId67"/>
      <p:italic r:id="rId68"/>
      <p:boldItalic r:id="rId69"/>
    </p:embeddedFont>
    <p:embeddedFont>
      <p:font typeface="Fredoka One" panose="02000000000000000000" pitchFamily="2" charset="0"/>
      <p:regular r:id="rId70"/>
    </p:embeddedFont>
    <p:embeddedFont>
      <p:font typeface="Nunito Light" pitchFamily="2" charset="0"/>
      <p:regular r:id="rId71"/>
      <p:italic r:id="rId72"/>
    </p:embeddedFont>
    <p:embeddedFont>
      <p:font typeface="Open Sans" panose="020B0606030504020204" pitchFamily="34" charset="0"/>
      <p:regular r:id="rId73"/>
      <p:bold r:id="rId74"/>
      <p:italic r:id="rId75"/>
      <p:boldItalic r:id="rId76"/>
    </p:embeddedFont>
    <p:embeddedFont>
      <p:font typeface="Poppins Black" panose="00000A00000000000000" pitchFamily="2" charset="0"/>
      <p:bold r:id="rId77"/>
      <p:boldItalic r:id="rId78"/>
    </p:embeddedFont>
    <p:embeddedFont>
      <p:font typeface="Poppins SemiBold" panose="00000700000000000000" pitchFamily="2" charset="0"/>
      <p:bold r:id="rId79"/>
      <p:boldItalic r:id="rId80"/>
    </p:embeddedFont>
    <p:embeddedFont>
      <p:font typeface="PT Sans" panose="020B0503020203020204" pitchFamily="34" charset="0"/>
      <p:regular r:id="rId81"/>
      <p:bold r:id="rId82"/>
      <p:italic r:id="rId83"/>
      <p:boldItalic r:id="rId84"/>
    </p:embeddedFont>
    <p:embeddedFont>
      <p:font typeface="Raleway" pitchFamily="2" charset="0"/>
      <p:regular r:id="rId85"/>
      <p:bold r:id="rId86"/>
      <p:italic r:id="rId87"/>
      <p:boldItalic r:id="rId88"/>
    </p:embeddedFont>
    <p:embeddedFont>
      <p:font typeface="Roboto Condensed Light" panose="02000000000000000000" pitchFamily="2" charset="0"/>
      <p:regular r:id="rId89"/>
      <p:italic r:id="rId90"/>
    </p:embeddedFont>
    <p:embeddedFont>
      <p:font typeface="Segoe UI" panose="020B0502040204020203" pitchFamily="34" charset="0"/>
      <p:regular r:id="rId91"/>
      <p:bold r:id="rId92"/>
      <p:italic r:id="rId93"/>
      <p:boldItalic r:id="rId94"/>
    </p:embeddedFont>
    <p:embeddedFont>
      <p:font typeface="Segoe UI Semibold" panose="020B0702040204020203" pitchFamily="34" charset="0"/>
      <p:bold r:id="rId95"/>
      <p:boldItalic r:id="rId96"/>
    </p:embeddedFont>
    <p:embeddedFont>
      <p:font typeface="Tahoma" panose="020B0604030504040204" pitchFamily="34" charset="0"/>
      <p:regular r:id="rId97"/>
      <p:bold r:id="rId9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2E2"/>
    <a:srgbClr val="817373"/>
    <a:srgbClr val="DEEDED"/>
    <a:srgbClr val="AB4420"/>
    <a:srgbClr val="F2BC5A"/>
    <a:srgbClr val="61B6E7"/>
    <a:srgbClr val="AAD3F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font" Target="fonts/font4.fntdata"/><Relationship Id="rId84" Type="http://schemas.openxmlformats.org/officeDocument/2006/relationships/font" Target="fonts/font20.fntdata"/><Relationship Id="rId89" Type="http://schemas.openxmlformats.org/officeDocument/2006/relationships/font" Target="fonts/font25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26.fntdata"/><Relationship Id="rId95" Type="http://schemas.openxmlformats.org/officeDocument/2006/relationships/font" Target="fonts/font31.fntdata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80" Type="http://schemas.openxmlformats.org/officeDocument/2006/relationships/font" Target="fonts/font16.fntdata"/><Relationship Id="rId85" Type="http://schemas.openxmlformats.org/officeDocument/2006/relationships/font" Target="fonts/font21.fntdata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font" Target="fonts/font3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font" Target="fonts/font24.fntdata"/><Relationship Id="rId91" Type="http://schemas.openxmlformats.org/officeDocument/2006/relationships/font" Target="fonts/font27.fntdata"/><Relationship Id="rId96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font" Target="fonts/font22.fntdata"/><Relationship Id="rId94" Type="http://schemas.openxmlformats.org/officeDocument/2006/relationships/font" Target="fonts/font30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font" Target="fonts/font12.fntdata"/><Relationship Id="rId97" Type="http://schemas.openxmlformats.org/officeDocument/2006/relationships/font" Target="fonts/font33.fntdata"/><Relationship Id="rId7" Type="http://schemas.openxmlformats.org/officeDocument/2006/relationships/slide" Target="slides/slide1.xml"/><Relationship Id="rId71" Type="http://schemas.openxmlformats.org/officeDocument/2006/relationships/font" Target="fonts/font7.fntdata"/><Relationship Id="rId92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font" Target="fonts/font2.fntdata"/><Relationship Id="rId87" Type="http://schemas.openxmlformats.org/officeDocument/2006/relationships/font" Target="fonts/font23.fntdata"/><Relationship Id="rId61" Type="http://schemas.openxmlformats.org/officeDocument/2006/relationships/slide" Target="slides/slide55.xml"/><Relationship Id="rId82" Type="http://schemas.openxmlformats.org/officeDocument/2006/relationships/font" Target="fonts/font18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font" Target="fonts/font13.fntdata"/><Relationship Id="rId100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8.fntdata"/><Relationship Id="rId93" Type="http://schemas.openxmlformats.org/officeDocument/2006/relationships/font" Target="fonts/font29.fntdata"/><Relationship Id="rId98" Type="http://schemas.openxmlformats.org/officeDocument/2006/relationships/font" Target="fonts/font34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CEC6F-0305-4627-B707-82E7A941D223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45FF-BB8C-4074-861F-EC4091A9E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7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3453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29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122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9874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66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e20d9cf87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e20d9cf87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e20d9cf87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e20d9cf87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6360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135c9f142d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135c9f142d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760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568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665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509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8578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2830" y="0"/>
            <a:ext cx="12004441" cy="6858000"/>
            <a:chOff x="84622" y="0"/>
            <a:chExt cx="9003331" cy="5143500"/>
          </a:xfrm>
        </p:grpSpPr>
        <p:sp>
          <p:nvSpPr>
            <p:cNvPr id="10" name="Google Shape;10;p2"/>
            <p:cNvSpPr/>
            <p:nvPr/>
          </p:nvSpPr>
          <p:spPr>
            <a:xfrm>
              <a:off x="84622" y="0"/>
              <a:ext cx="2234152" cy="2208894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292406" y="3989350"/>
              <a:ext cx="1818587" cy="493890"/>
              <a:chOff x="6968" y="5787541"/>
              <a:chExt cx="3058505" cy="830626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6968" y="5823316"/>
                <a:ext cx="899522" cy="7948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51" extrusionOk="0">
                    <a:moveTo>
                      <a:pt x="323057" y="73681"/>
                    </a:moveTo>
                    <a:lnTo>
                      <a:pt x="34211" y="496146"/>
                    </a:lnTo>
                    <a:cubicBezTo>
                      <a:pt x="-49713" y="618956"/>
                      <a:pt x="30402" y="795232"/>
                      <a:pt x="169937" y="794851"/>
                    </a:cubicBezTo>
                    <a:lnTo>
                      <a:pt x="731569" y="793326"/>
                    </a:lnTo>
                    <a:cubicBezTo>
                      <a:pt x="868437" y="792945"/>
                      <a:pt x="947410" y="622194"/>
                      <a:pt x="867612" y="499131"/>
                    </a:cubicBezTo>
                    <a:lnTo>
                      <a:pt x="594827" y="78189"/>
                    </a:lnTo>
                    <a:cubicBezTo>
                      <a:pt x="528487" y="-24173"/>
                      <a:pt x="391492" y="-26395"/>
                      <a:pt x="323057" y="73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165951" y="5787541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79587" y="5809176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576465" y="721170"/>
                    </a:moveTo>
                    <a:lnTo>
                      <a:pt x="865311" y="298704"/>
                    </a:lnTo>
                    <a:cubicBezTo>
                      <a:pt x="949235" y="175896"/>
                      <a:pt x="869120" y="-380"/>
                      <a:pt x="729585" y="1"/>
                    </a:cubicBezTo>
                    <a:lnTo>
                      <a:pt x="167953" y="1525"/>
                    </a:lnTo>
                    <a:cubicBezTo>
                      <a:pt x="31085" y="1906"/>
                      <a:pt x="-47888" y="172657"/>
                      <a:pt x="31910" y="295720"/>
                    </a:cubicBezTo>
                    <a:lnTo>
                      <a:pt x="304695" y="716662"/>
                    </a:lnTo>
                    <a:cubicBezTo>
                      <a:pt x="371035" y="819024"/>
                      <a:pt x="508030" y="821310"/>
                      <a:pt x="576465" y="7211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" name="Google Shape;15;p2"/>
            <p:cNvSpPr/>
            <p:nvPr/>
          </p:nvSpPr>
          <p:spPr>
            <a:xfrm rot="5400000">
              <a:off x="8150350" y="141175"/>
              <a:ext cx="456900" cy="8331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60375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565953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71531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52737" y="824150"/>
              <a:ext cx="535216" cy="472951"/>
            </a:xfrm>
            <a:custGeom>
              <a:avLst/>
              <a:gdLst/>
              <a:ahLst/>
              <a:cxnLst/>
              <a:rect l="l" t="t" r="r" b="b"/>
              <a:pathLst>
                <a:path w="899522" h="794875" extrusionOk="0">
                  <a:moveTo>
                    <a:pt x="323057" y="73705"/>
                  </a:moveTo>
                  <a:lnTo>
                    <a:pt x="34211" y="496171"/>
                  </a:lnTo>
                  <a:cubicBezTo>
                    <a:pt x="-49713" y="618980"/>
                    <a:pt x="30402" y="795256"/>
                    <a:pt x="169937" y="794875"/>
                  </a:cubicBezTo>
                  <a:lnTo>
                    <a:pt x="731569" y="793351"/>
                  </a:lnTo>
                  <a:cubicBezTo>
                    <a:pt x="868437" y="792970"/>
                    <a:pt x="947410" y="622218"/>
                    <a:pt x="867612" y="499155"/>
                  </a:cubicBezTo>
                  <a:lnTo>
                    <a:pt x="594827" y="78214"/>
                  </a:lnTo>
                  <a:cubicBezTo>
                    <a:pt x="528488" y="-24148"/>
                    <a:pt x="391492" y="-26434"/>
                    <a:pt x="323057" y="73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10800000">
              <a:off x="2380055" y="3989352"/>
              <a:ext cx="1167344" cy="1154147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4729867" y="2026833"/>
            <a:ext cx="6511600" cy="2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8000"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4729867" y="4849767"/>
            <a:ext cx="65116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11555467" y="5419433"/>
            <a:ext cx="410000" cy="1248000"/>
          </a:xfrm>
          <a:prstGeom prst="roundRect">
            <a:avLst>
              <a:gd name="adj" fmla="val 2569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Blinker"/>
              <a:ea typeface="Blinker"/>
              <a:cs typeface="Blinker"/>
              <a:sym typeface="Blinker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2186567" y="292167"/>
            <a:ext cx="9291967" cy="6375267"/>
            <a:chOff x="1639925" y="202825"/>
            <a:chExt cx="6968975" cy="4781450"/>
          </a:xfrm>
        </p:grpSpPr>
        <p:sp>
          <p:nvSpPr>
            <p:cNvPr id="25" name="Google Shape;25;p2"/>
            <p:cNvSpPr/>
            <p:nvPr/>
          </p:nvSpPr>
          <p:spPr>
            <a:xfrm>
              <a:off x="1639925" y="202825"/>
              <a:ext cx="419100" cy="279300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5400000">
              <a:off x="8225050" y="4600425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88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5" name="Google Shape;165;p14"/>
          <p:cNvGrpSpPr/>
          <p:nvPr/>
        </p:nvGrpSpPr>
        <p:grpSpPr>
          <a:xfrm>
            <a:off x="205400" y="148167"/>
            <a:ext cx="11760067" cy="6497533"/>
            <a:chOff x="154050" y="111125"/>
            <a:chExt cx="8820050" cy="4873150"/>
          </a:xfrm>
        </p:grpSpPr>
        <p:sp>
          <p:nvSpPr>
            <p:cNvPr id="166" name="Google Shape;166;p14"/>
            <p:cNvSpPr/>
            <p:nvPr/>
          </p:nvSpPr>
          <p:spPr>
            <a:xfrm>
              <a:off x="8666600" y="4048275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 rot="5400000">
              <a:off x="8225050" y="4600425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68" name="Google Shape;168;p14"/>
            <p:cNvSpPr/>
            <p:nvPr/>
          </p:nvSpPr>
          <p:spPr>
            <a:xfrm>
              <a:off x="8666600" y="77585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rgbClr val="E1C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69" name="Google Shape;169;p14"/>
            <p:cNvSpPr/>
            <p:nvPr/>
          </p:nvSpPr>
          <p:spPr>
            <a:xfrm rot="5400000">
              <a:off x="230400" y="34775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sp>
        <p:nvSpPr>
          <p:cNvPr id="170" name="Google Shape;170;p14"/>
          <p:cNvSpPr/>
          <p:nvPr/>
        </p:nvSpPr>
        <p:spPr>
          <a:xfrm>
            <a:off x="-738670" y="5610815"/>
            <a:ext cx="1557660" cy="1659767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rgbClr val="AB442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4"/>
          <p:cNvSpPr txBox="1">
            <a:spLocks noGrp="1"/>
          </p:cNvSpPr>
          <p:nvPr>
            <p:ph type="subTitle" idx="1"/>
          </p:nvPr>
        </p:nvSpPr>
        <p:spPr>
          <a:xfrm>
            <a:off x="2169393" y="2698933"/>
            <a:ext cx="3564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282467"/>
            <a:ext cx="1099600" cy="102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2169393" y="2153133"/>
            <a:ext cx="3564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4"/>
          </p:nvPr>
        </p:nvSpPr>
        <p:spPr>
          <a:xfrm>
            <a:off x="2169393" y="4976467"/>
            <a:ext cx="3564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4"/>
          <p:cNvSpPr txBox="1">
            <a:spLocks noGrp="1"/>
          </p:cNvSpPr>
          <p:nvPr>
            <p:ph type="title" idx="5" hasCustomPrompt="1"/>
          </p:nvPr>
        </p:nvSpPr>
        <p:spPr>
          <a:xfrm>
            <a:off x="960000" y="4560000"/>
            <a:ext cx="1099600" cy="102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2169393" y="4430667"/>
            <a:ext cx="3564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subTitle" idx="7"/>
          </p:nvPr>
        </p:nvSpPr>
        <p:spPr>
          <a:xfrm>
            <a:off x="6453333" y="2698933"/>
            <a:ext cx="3564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4"/>
          <p:cNvSpPr txBox="1">
            <a:spLocks noGrp="1"/>
          </p:cNvSpPr>
          <p:nvPr>
            <p:ph type="title" idx="8" hasCustomPrompt="1"/>
          </p:nvPr>
        </p:nvSpPr>
        <p:spPr>
          <a:xfrm>
            <a:off x="10132400" y="2282467"/>
            <a:ext cx="1099600" cy="102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6453333" y="2153133"/>
            <a:ext cx="3564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subTitle" idx="13"/>
          </p:nvPr>
        </p:nvSpPr>
        <p:spPr>
          <a:xfrm>
            <a:off x="6453333" y="4976467"/>
            <a:ext cx="3564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title" idx="14" hasCustomPrompt="1"/>
          </p:nvPr>
        </p:nvSpPr>
        <p:spPr>
          <a:xfrm>
            <a:off x="10132400" y="4560000"/>
            <a:ext cx="1099600" cy="102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2" name="Google Shape;182;p14"/>
          <p:cNvSpPr txBox="1">
            <a:spLocks noGrp="1"/>
          </p:cNvSpPr>
          <p:nvPr>
            <p:ph type="subTitle" idx="15"/>
          </p:nvPr>
        </p:nvSpPr>
        <p:spPr>
          <a:xfrm>
            <a:off x="6453333" y="4430667"/>
            <a:ext cx="3564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7426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"/>
          <p:cNvSpPr txBox="1">
            <a:spLocks noGrp="1"/>
          </p:cNvSpPr>
          <p:nvPr>
            <p:ph type="subTitle" idx="1"/>
          </p:nvPr>
        </p:nvSpPr>
        <p:spPr>
          <a:xfrm>
            <a:off x="1692488" y="2550659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5"/>
          <p:cNvSpPr txBox="1">
            <a:spLocks noGrp="1"/>
          </p:cNvSpPr>
          <p:nvPr>
            <p:ph type="subTitle" idx="2"/>
          </p:nvPr>
        </p:nvSpPr>
        <p:spPr>
          <a:xfrm>
            <a:off x="4778200" y="2550659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5"/>
          <p:cNvSpPr txBox="1">
            <a:spLocks noGrp="1"/>
          </p:cNvSpPr>
          <p:nvPr>
            <p:ph type="subTitle" idx="3"/>
          </p:nvPr>
        </p:nvSpPr>
        <p:spPr>
          <a:xfrm>
            <a:off x="1692488" y="4937357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5"/>
          <p:cNvSpPr txBox="1">
            <a:spLocks noGrp="1"/>
          </p:cNvSpPr>
          <p:nvPr>
            <p:ph type="subTitle" idx="4"/>
          </p:nvPr>
        </p:nvSpPr>
        <p:spPr>
          <a:xfrm>
            <a:off x="4778200" y="4945468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5"/>
          <p:cNvSpPr txBox="1">
            <a:spLocks noGrp="1"/>
          </p:cNvSpPr>
          <p:nvPr>
            <p:ph type="subTitle" idx="5"/>
          </p:nvPr>
        </p:nvSpPr>
        <p:spPr>
          <a:xfrm>
            <a:off x="7863912" y="2550659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5"/>
          <p:cNvSpPr txBox="1">
            <a:spLocks noGrp="1"/>
          </p:cNvSpPr>
          <p:nvPr>
            <p:ph type="subTitle" idx="6"/>
          </p:nvPr>
        </p:nvSpPr>
        <p:spPr>
          <a:xfrm>
            <a:off x="7863912" y="4937357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5"/>
          <p:cNvSpPr txBox="1">
            <a:spLocks noGrp="1"/>
          </p:cNvSpPr>
          <p:nvPr>
            <p:ph type="subTitle" idx="7"/>
          </p:nvPr>
        </p:nvSpPr>
        <p:spPr>
          <a:xfrm>
            <a:off x="1692488" y="1755800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92" name="Google Shape;192;p15"/>
          <p:cNvSpPr txBox="1">
            <a:spLocks noGrp="1"/>
          </p:cNvSpPr>
          <p:nvPr>
            <p:ph type="subTitle" idx="8"/>
          </p:nvPr>
        </p:nvSpPr>
        <p:spPr>
          <a:xfrm>
            <a:off x="4778200" y="1755800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93" name="Google Shape;193;p15"/>
          <p:cNvSpPr txBox="1">
            <a:spLocks noGrp="1"/>
          </p:cNvSpPr>
          <p:nvPr>
            <p:ph type="subTitle" idx="9"/>
          </p:nvPr>
        </p:nvSpPr>
        <p:spPr>
          <a:xfrm>
            <a:off x="7863912" y="1755800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3"/>
          </p:nvPr>
        </p:nvSpPr>
        <p:spPr>
          <a:xfrm>
            <a:off x="1692488" y="4142665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14"/>
          </p:nvPr>
        </p:nvSpPr>
        <p:spPr>
          <a:xfrm>
            <a:off x="4778200" y="4142665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5"/>
          </p:nvPr>
        </p:nvSpPr>
        <p:spPr>
          <a:xfrm>
            <a:off x="7863912" y="4142665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grpSp>
        <p:nvGrpSpPr>
          <p:cNvPr id="197" name="Google Shape;197;p15"/>
          <p:cNvGrpSpPr/>
          <p:nvPr/>
        </p:nvGrpSpPr>
        <p:grpSpPr>
          <a:xfrm>
            <a:off x="-446610" y="-238533"/>
            <a:ext cx="13165051" cy="7489709"/>
            <a:chOff x="-334957" y="-178900"/>
            <a:chExt cx="9873788" cy="5617282"/>
          </a:xfrm>
        </p:grpSpPr>
        <p:sp>
          <p:nvSpPr>
            <p:cNvPr id="198" name="Google Shape;198;p15"/>
            <p:cNvSpPr/>
            <p:nvPr/>
          </p:nvSpPr>
          <p:spPr>
            <a:xfrm>
              <a:off x="8583749" y="-178900"/>
              <a:ext cx="955082" cy="1017689"/>
            </a:xfrm>
            <a:custGeom>
              <a:avLst/>
              <a:gdLst/>
              <a:ahLst/>
              <a:cxnLst/>
              <a:rect l="l" t="t" r="r" b="b"/>
              <a:pathLst>
                <a:path w="1107341" h="1179929" extrusionOk="0">
                  <a:moveTo>
                    <a:pt x="590753" y="625067"/>
                  </a:moveTo>
                  <a:cubicBezTo>
                    <a:pt x="582728" y="560546"/>
                    <a:pt x="498238" y="524914"/>
                    <a:pt x="439943" y="553740"/>
                  </a:cubicBezTo>
                  <a:cubicBezTo>
                    <a:pt x="381648" y="582566"/>
                    <a:pt x="355838" y="657039"/>
                    <a:pt x="369578" y="720598"/>
                  </a:cubicBezTo>
                  <a:cubicBezTo>
                    <a:pt x="389544" y="812790"/>
                    <a:pt x="484242" y="880329"/>
                    <a:pt x="578427" y="875771"/>
                  </a:cubicBezTo>
                  <a:cubicBezTo>
                    <a:pt x="672610" y="871213"/>
                    <a:pt x="757871" y="799758"/>
                    <a:pt x="785670" y="709620"/>
                  </a:cubicBezTo>
                  <a:cubicBezTo>
                    <a:pt x="813406" y="619482"/>
                    <a:pt x="785927" y="516375"/>
                    <a:pt x="722174" y="446846"/>
                  </a:cubicBezTo>
                  <a:cubicBezTo>
                    <a:pt x="626193" y="342135"/>
                    <a:pt x="453746" y="321269"/>
                    <a:pt x="332020" y="394523"/>
                  </a:cubicBezTo>
                  <a:cubicBezTo>
                    <a:pt x="210292" y="467776"/>
                    <a:pt x="147888" y="624554"/>
                    <a:pt x="179347" y="763099"/>
                  </a:cubicBezTo>
                  <a:cubicBezTo>
                    <a:pt x="210806" y="901644"/>
                    <a:pt x="330158" y="1014188"/>
                    <a:pt x="469026" y="1044426"/>
                  </a:cubicBezTo>
                  <a:cubicBezTo>
                    <a:pt x="607831" y="1074601"/>
                    <a:pt x="759669" y="1024524"/>
                    <a:pt x="858603" y="922509"/>
                  </a:cubicBezTo>
                  <a:cubicBezTo>
                    <a:pt x="981614" y="795713"/>
                    <a:pt x="1017824" y="592453"/>
                    <a:pt x="946239" y="430989"/>
                  </a:cubicBezTo>
                  <a:cubicBezTo>
                    <a:pt x="874654" y="269524"/>
                    <a:pt x="699639" y="159933"/>
                    <a:pt x="523084" y="166032"/>
                  </a:cubicBezTo>
                  <a:cubicBezTo>
                    <a:pt x="353077" y="171874"/>
                    <a:pt x="193407" y="281272"/>
                    <a:pt x="116365" y="432979"/>
                  </a:cubicBezTo>
                  <a:cubicBezTo>
                    <a:pt x="-996" y="664037"/>
                    <a:pt x="90813" y="978942"/>
                    <a:pt x="313979" y="1110746"/>
                  </a:cubicBezTo>
                  <a:cubicBezTo>
                    <a:pt x="537145" y="1242550"/>
                    <a:pt x="857191" y="1170966"/>
                    <a:pt x="1002993" y="956664"/>
                  </a:cubicBezTo>
                  <a:cubicBezTo>
                    <a:pt x="1084915" y="836224"/>
                    <a:pt x="1112329" y="685352"/>
                    <a:pt x="1106615" y="539873"/>
                  </a:cubicBezTo>
                  <a:cubicBezTo>
                    <a:pt x="1099104" y="349261"/>
                    <a:pt x="1024180" y="145167"/>
                    <a:pt x="857255" y="52718"/>
                  </a:cubicBezTo>
                  <a:cubicBezTo>
                    <a:pt x="755046" y="-3907"/>
                    <a:pt x="630815" y="-10905"/>
                    <a:pt x="516407" y="12785"/>
                  </a:cubicBezTo>
                  <a:cubicBezTo>
                    <a:pt x="315648" y="54387"/>
                    <a:pt x="134855" y="192354"/>
                    <a:pt x="51072" y="379500"/>
                  </a:cubicBezTo>
                  <a:cubicBezTo>
                    <a:pt x="-32776" y="566645"/>
                    <a:pt x="-13258" y="798666"/>
                    <a:pt x="108725" y="963469"/>
                  </a:cubicBezTo>
                  <a:cubicBezTo>
                    <a:pt x="230709" y="1128273"/>
                    <a:pt x="453296" y="1214944"/>
                    <a:pt x="652579" y="1166600"/>
                  </a:cubicBezTo>
                </a:path>
              </a:pathLst>
            </a:custGeom>
            <a:noFill/>
            <a:ln w="128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9" name="Google Shape;199;p15"/>
            <p:cNvGrpSpPr/>
            <p:nvPr/>
          </p:nvGrpSpPr>
          <p:grpSpPr>
            <a:xfrm rot="1222633">
              <a:off x="-203100" y="4278612"/>
              <a:ext cx="1223730" cy="977298"/>
              <a:chOff x="7383758" y="2243858"/>
              <a:chExt cx="2091811" cy="1670567"/>
            </a:xfrm>
          </p:grpSpPr>
          <p:sp>
            <p:nvSpPr>
              <p:cNvPr id="200" name="Google Shape;200;p15"/>
              <p:cNvSpPr/>
              <p:nvPr/>
            </p:nvSpPr>
            <p:spPr>
              <a:xfrm>
                <a:off x="7383758" y="2243858"/>
                <a:ext cx="2091811" cy="1670567"/>
              </a:xfrm>
              <a:custGeom>
                <a:avLst/>
                <a:gdLst/>
                <a:ahLst/>
                <a:cxnLst/>
                <a:rect l="l" t="t" r="r" b="b"/>
                <a:pathLst>
                  <a:path w="2091811" h="1670567" extrusionOk="0">
                    <a:moveTo>
                      <a:pt x="1199267" y="381859"/>
                    </a:moveTo>
                    <a:cubicBezTo>
                      <a:pt x="1070542" y="321061"/>
                      <a:pt x="956135" y="234390"/>
                      <a:pt x="835692" y="158505"/>
                    </a:cubicBezTo>
                    <a:cubicBezTo>
                      <a:pt x="715249" y="82620"/>
                      <a:pt x="584213" y="15851"/>
                      <a:pt x="442455" y="2241"/>
                    </a:cubicBezTo>
                    <a:cubicBezTo>
                      <a:pt x="300762" y="-11434"/>
                      <a:pt x="146099" y="37294"/>
                      <a:pt x="64177" y="153754"/>
                    </a:cubicBezTo>
                    <a:cubicBezTo>
                      <a:pt x="4983" y="237921"/>
                      <a:pt x="-9911" y="347512"/>
                      <a:pt x="5882" y="449206"/>
                    </a:cubicBezTo>
                    <a:cubicBezTo>
                      <a:pt x="21675" y="550900"/>
                      <a:pt x="65590" y="646045"/>
                      <a:pt x="115603" y="735991"/>
                    </a:cubicBezTo>
                    <a:cubicBezTo>
                      <a:pt x="255499" y="987401"/>
                      <a:pt x="447719" y="1209599"/>
                      <a:pt x="676471" y="1384161"/>
                    </a:cubicBezTo>
                    <a:cubicBezTo>
                      <a:pt x="878386" y="1538243"/>
                      <a:pt x="1116768" y="1657464"/>
                      <a:pt x="1370494" y="1669662"/>
                    </a:cubicBezTo>
                    <a:cubicBezTo>
                      <a:pt x="1624219" y="1681860"/>
                      <a:pt x="1893097" y="1570536"/>
                      <a:pt x="2022208" y="1351804"/>
                    </a:cubicBezTo>
                    <a:cubicBezTo>
                      <a:pt x="2153885" y="1128835"/>
                      <a:pt x="2087180" y="876077"/>
                      <a:pt x="1918842" y="698112"/>
                    </a:cubicBezTo>
                    <a:cubicBezTo>
                      <a:pt x="1734454" y="503263"/>
                      <a:pt x="1433347" y="492477"/>
                      <a:pt x="1199267" y="38185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15"/>
              <p:cNvSpPr/>
              <p:nvPr/>
            </p:nvSpPr>
            <p:spPr>
              <a:xfrm>
                <a:off x="7602266" y="2473561"/>
                <a:ext cx="1172008" cy="1168389"/>
              </a:xfrm>
              <a:custGeom>
                <a:avLst/>
                <a:gdLst/>
                <a:ahLst/>
                <a:cxnLst/>
                <a:rect l="l" t="t" r="r" b="b"/>
                <a:pathLst>
                  <a:path w="1172008" h="1168389" extrusionOk="0">
                    <a:moveTo>
                      <a:pt x="459311" y="55855"/>
                    </a:moveTo>
                    <a:cubicBezTo>
                      <a:pt x="340023" y="-9052"/>
                      <a:pt x="177593" y="-30109"/>
                      <a:pt x="78400" y="62596"/>
                    </a:cubicBezTo>
                    <a:cubicBezTo>
                      <a:pt x="19720" y="117360"/>
                      <a:pt x="-4163" y="202169"/>
                      <a:pt x="588" y="282291"/>
                    </a:cubicBezTo>
                    <a:cubicBezTo>
                      <a:pt x="5339" y="362414"/>
                      <a:pt x="35643" y="438813"/>
                      <a:pt x="71724" y="510525"/>
                    </a:cubicBezTo>
                    <a:cubicBezTo>
                      <a:pt x="184976" y="735356"/>
                      <a:pt x="360247" y="928536"/>
                      <a:pt x="572948" y="1063101"/>
                    </a:cubicBezTo>
                    <a:cubicBezTo>
                      <a:pt x="641323" y="1106372"/>
                      <a:pt x="714578" y="1144058"/>
                      <a:pt x="793803" y="1160300"/>
                    </a:cubicBezTo>
                    <a:cubicBezTo>
                      <a:pt x="873028" y="1176543"/>
                      <a:pt x="959316" y="1169545"/>
                      <a:pt x="1028782" y="1128136"/>
                    </a:cubicBezTo>
                    <a:cubicBezTo>
                      <a:pt x="1123222" y="1071832"/>
                      <a:pt x="1173942" y="957683"/>
                      <a:pt x="1171952" y="847707"/>
                    </a:cubicBezTo>
                    <a:cubicBezTo>
                      <a:pt x="1169962" y="737731"/>
                      <a:pt x="1121490" y="632699"/>
                      <a:pt x="1055040" y="545129"/>
                    </a:cubicBezTo>
                    <a:cubicBezTo>
                      <a:pt x="909688" y="353554"/>
                      <a:pt x="669379" y="170197"/>
                      <a:pt x="459311" y="55855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15"/>
              <p:cNvSpPr/>
              <p:nvPr/>
            </p:nvSpPr>
            <p:spPr>
              <a:xfrm>
                <a:off x="7754028" y="2617740"/>
                <a:ext cx="552443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552443" h="550750" extrusionOk="0">
                    <a:moveTo>
                      <a:pt x="216511" y="26339"/>
                    </a:moveTo>
                    <a:cubicBezTo>
                      <a:pt x="160270" y="-4285"/>
                      <a:pt x="83742" y="-14171"/>
                      <a:pt x="36938" y="29485"/>
                    </a:cubicBezTo>
                    <a:cubicBezTo>
                      <a:pt x="9267" y="55294"/>
                      <a:pt x="-1968" y="95291"/>
                      <a:pt x="279" y="133041"/>
                    </a:cubicBezTo>
                    <a:cubicBezTo>
                      <a:pt x="2526" y="170791"/>
                      <a:pt x="16779" y="206807"/>
                      <a:pt x="33793" y="240641"/>
                    </a:cubicBezTo>
                    <a:cubicBezTo>
                      <a:pt x="87208" y="346572"/>
                      <a:pt x="169772" y="437673"/>
                      <a:pt x="270055" y="501103"/>
                    </a:cubicBezTo>
                    <a:cubicBezTo>
                      <a:pt x="302285" y="521519"/>
                      <a:pt x="336825" y="539303"/>
                      <a:pt x="374191" y="546943"/>
                    </a:cubicBezTo>
                    <a:cubicBezTo>
                      <a:pt x="411556" y="554583"/>
                      <a:pt x="452196" y="551309"/>
                      <a:pt x="484940" y="531791"/>
                    </a:cubicBezTo>
                    <a:cubicBezTo>
                      <a:pt x="529495" y="505277"/>
                      <a:pt x="553378" y="451412"/>
                      <a:pt x="552416" y="399602"/>
                    </a:cubicBezTo>
                    <a:cubicBezTo>
                      <a:pt x="551517" y="347792"/>
                      <a:pt x="528596" y="298293"/>
                      <a:pt x="497330" y="256948"/>
                    </a:cubicBezTo>
                    <a:cubicBezTo>
                      <a:pt x="428827" y="166618"/>
                      <a:pt x="315511" y="80204"/>
                      <a:pt x="216511" y="2633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3" name="Google Shape;203;p15"/>
          <p:cNvGrpSpPr/>
          <p:nvPr/>
        </p:nvGrpSpPr>
        <p:grpSpPr>
          <a:xfrm>
            <a:off x="273133" y="95334"/>
            <a:ext cx="11734667" cy="6599133"/>
            <a:chOff x="204850" y="71500"/>
            <a:chExt cx="8801000" cy="4949350"/>
          </a:xfrm>
        </p:grpSpPr>
        <p:grpSp>
          <p:nvGrpSpPr>
            <p:cNvPr id="204" name="Google Shape;204;p15"/>
            <p:cNvGrpSpPr/>
            <p:nvPr/>
          </p:nvGrpSpPr>
          <p:grpSpPr>
            <a:xfrm>
              <a:off x="204850" y="71500"/>
              <a:ext cx="8801000" cy="4949350"/>
              <a:chOff x="204850" y="71500"/>
              <a:chExt cx="8801000" cy="4949350"/>
            </a:xfrm>
          </p:grpSpPr>
          <p:sp>
            <p:nvSpPr>
              <p:cNvPr id="205" name="Google Shape;205;p15"/>
              <p:cNvSpPr/>
              <p:nvPr/>
            </p:nvSpPr>
            <p:spPr>
              <a:xfrm rot="10800000">
                <a:off x="204850" y="71500"/>
                <a:ext cx="307500" cy="9360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06" name="Google Shape;206;p15"/>
              <p:cNvSpPr/>
              <p:nvPr/>
            </p:nvSpPr>
            <p:spPr>
              <a:xfrm rot="-5400000">
                <a:off x="646400" y="-4850"/>
                <a:ext cx="307500" cy="460200"/>
              </a:xfrm>
              <a:prstGeom prst="roundRect">
                <a:avLst>
                  <a:gd name="adj" fmla="val 25691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07" name="Google Shape;207;p15"/>
              <p:cNvSpPr/>
              <p:nvPr/>
            </p:nvSpPr>
            <p:spPr>
              <a:xfrm rot="-5400000">
                <a:off x="8622000" y="4637000"/>
                <a:ext cx="307500" cy="460200"/>
              </a:xfrm>
              <a:prstGeom prst="roundRect">
                <a:avLst>
                  <a:gd name="adj" fmla="val 25691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</p:grpSp>
        <p:sp>
          <p:nvSpPr>
            <p:cNvPr id="208" name="Google Shape;208;p15"/>
            <p:cNvSpPr/>
            <p:nvPr/>
          </p:nvSpPr>
          <p:spPr>
            <a:xfrm rot="10800000">
              <a:off x="8580475" y="1141475"/>
              <a:ext cx="346500" cy="6351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09" name="Google Shape;209;p15"/>
            <p:cNvSpPr/>
            <p:nvPr/>
          </p:nvSpPr>
          <p:spPr>
            <a:xfrm rot="10800000">
              <a:off x="8580475" y="1909825"/>
              <a:ext cx="346500" cy="6351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459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"/>
          <p:cNvSpPr txBox="1">
            <a:spLocks noGrp="1"/>
          </p:cNvSpPr>
          <p:nvPr>
            <p:ph type="title"/>
          </p:nvPr>
        </p:nvSpPr>
        <p:spPr>
          <a:xfrm>
            <a:off x="951033" y="1024133"/>
            <a:ext cx="5877600" cy="12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subTitle" idx="1"/>
          </p:nvPr>
        </p:nvSpPr>
        <p:spPr>
          <a:xfrm>
            <a:off x="950967" y="2455267"/>
            <a:ext cx="5877600" cy="1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4" name="Google Shape;214;p16"/>
          <p:cNvGrpSpPr/>
          <p:nvPr/>
        </p:nvGrpSpPr>
        <p:grpSpPr>
          <a:xfrm flipH="1">
            <a:off x="6299710" y="0"/>
            <a:ext cx="5817561" cy="6858000"/>
            <a:chOff x="84622" y="0"/>
            <a:chExt cx="4363171" cy="5143500"/>
          </a:xfrm>
        </p:grpSpPr>
        <p:sp>
          <p:nvSpPr>
            <p:cNvPr id="215" name="Google Shape;215;p16"/>
            <p:cNvSpPr/>
            <p:nvPr/>
          </p:nvSpPr>
          <p:spPr>
            <a:xfrm>
              <a:off x="84622" y="0"/>
              <a:ext cx="2234152" cy="2208894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6" name="Google Shape;216;p16"/>
            <p:cNvGrpSpPr/>
            <p:nvPr/>
          </p:nvGrpSpPr>
          <p:grpSpPr>
            <a:xfrm>
              <a:off x="2629206" y="4319475"/>
              <a:ext cx="1818587" cy="493890"/>
              <a:chOff x="3937005" y="6342746"/>
              <a:chExt cx="3058505" cy="830626"/>
            </a:xfrm>
          </p:grpSpPr>
          <p:sp>
            <p:nvSpPr>
              <p:cNvPr id="217" name="Google Shape;217;p16"/>
              <p:cNvSpPr/>
              <p:nvPr/>
            </p:nvSpPr>
            <p:spPr>
              <a:xfrm>
                <a:off x="3937005" y="6378521"/>
                <a:ext cx="899522" cy="7948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51" extrusionOk="0">
                    <a:moveTo>
                      <a:pt x="323057" y="73681"/>
                    </a:moveTo>
                    <a:lnTo>
                      <a:pt x="34211" y="496146"/>
                    </a:lnTo>
                    <a:cubicBezTo>
                      <a:pt x="-49713" y="618956"/>
                      <a:pt x="30402" y="795232"/>
                      <a:pt x="169937" y="794851"/>
                    </a:cubicBezTo>
                    <a:lnTo>
                      <a:pt x="731569" y="793326"/>
                    </a:lnTo>
                    <a:cubicBezTo>
                      <a:pt x="868437" y="792945"/>
                      <a:pt x="947410" y="622194"/>
                      <a:pt x="867612" y="499131"/>
                    </a:cubicBezTo>
                    <a:lnTo>
                      <a:pt x="594827" y="78189"/>
                    </a:lnTo>
                    <a:cubicBezTo>
                      <a:pt x="528487" y="-24173"/>
                      <a:pt x="391492" y="-26395"/>
                      <a:pt x="323057" y="73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16"/>
              <p:cNvSpPr/>
              <p:nvPr/>
            </p:nvSpPr>
            <p:spPr>
              <a:xfrm>
                <a:off x="6095988" y="6342746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16"/>
              <p:cNvSpPr/>
              <p:nvPr/>
            </p:nvSpPr>
            <p:spPr>
              <a:xfrm>
                <a:off x="5009624" y="6364381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576465" y="721170"/>
                    </a:moveTo>
                    <a:lnTo>
                      <a:pt x="865311" y="298704"/>
                    </a:lnTo>
                    <a:cubicBezTo>
                      <a:pt x="949235" y="175896"/>
                      <a:pt x="869120" y="-380"/>
                      <a:pt x="729585" y="1"/>
                    </a:cubicBezTo>
                    <a:lnTo>
                      <a:pt x="167953" y="1525"/>
                    </a:lnTo>
                    <a:cubicBezTo>
                      <a:pt x="31085" y="1906"/>
                      <a:pt x="-47888" y="172657"/>
                      <a:pt x="31910" y="295720"/>
                    </a:cubicBezTo>
                    <a:lnTo>
                      <a:pt x="304695" y="716662"/>
                    </a:lnTo>
                    <a:cubicBezTo>
                      <a:pt x="371035" y="819024"/>
                      <a:pt x="508030" y="821310"/>
                      <a:pt x="576465" y="7211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0" name="Google Shape;220;p16"/>
            <p:cNvSpPr/>
            <p:nvPr/>
          </p:nvSpPr>
          <p:spPr>
            <a:xfrm>
              <a:off x="3260375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3565953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3871531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23" name="Google Shape;223;p16"/>
            <p:cNvSpPr/>
            <p:nvPr/>
          </p:nvSpPr>
          <p:spPr>
            <a:xfrm rot="10800000">
              <a:off x="1151430" y="3989352"/>
              <a:ext cx="1167344" cy="1154147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6"/>
          <p:cNvGrpSpPr/>
          <p:nvPr/>
        </p:nvGrpSpPr>
        <p:grpSpPr>
          <a:xfrm>
            <a:off x="256200" y="137667"/>
            <a:ext cx="1100533" cy="1248000"/>
            <a:chOff x="192150" y="103250"/>
            <a:chExt cx="825400" cy="936000"/>
          </a:xfrm>
        </p:grpSpPr>
        <p:sp>
          <p:nvSpPr>
            <p:cNvPr id="225" name="Google Shape;225;p16"/>
            <p:cNvSpPr/>
            <p:nvPr/>
          </p:nvSpPr>
          <p:spPr>
            <a:xfrm rot="10800000">
              <a:off x="192150" y="10325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26" name="Google Shape;226;p16"/>
            <p:cNvSpPr/>
            <p:nvPr/>
          </p:nvSpPr>
          <p:spPr>
            <a:xfrm rot="-5400000">
              <a:off x="633700" y="269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3494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17"/>
          <p:cNvGrpSpPr/>
          <p:nvPr/>
        </p:nvGrpSpPr>
        <p:grpSpPr>
          <a:xfrm flipH="1">
            <a:off x="112830" y="0"/>
            <a:ext cx="12004441" cy="6858000"/>
            <a:chOff x="84622" y="0"/>
            <a:chExt cx="9003331" cy="5143500"/>
          </a:xfrm>
        </p:grpSpPr>
        <p:grpSp>
          <p:nvGrpSpPr>
            <p:cNvPr id="229" name="Google Shape;229;p17"/>
            <p:cNvGrpSpPr/>
            <p:nvPr/>
          </p:nvGrpSpPr>
          <p:grpSpPr>
            <a:xfrm>
              <a:off x="84622" y="0"/>
              <a:ext cx="9003331" cy="5143500"/>
              <a:chOff x="84622" y="0"/>
              <a:chExt cx="9003331" cy="5143500"/>
            </a:xfrm>
          </p:grpSpPr>
          <p:sp>
            <p:nvSpPr>
              <p:cNvPr id="230" name="Google Shape;230;p17"/>
              <p:cNvSpPr/>
              <p:nvPr/>
            </p:nvSpPr>
            <p:spPr>
              <a:xfrm>
                <a:off x="84622" y="0"/>
                <a:ext cx="2234152" cy="2208894"/>
              </a:xfrm>
              <a:custGeom>
                <a:avLst/>
                <a:gdLst/>
                <a:ahLst/>
                <a:cxnLst/>
                <a:rect l="l" t="t" r="r" b="b"/>
                <a:pathLst>
                  <a:path w="2234152" h="2208894" extrusionOk="0">
                    <a:moveTo>
                      <a:pt x="221941" y="0"/>
                    </a:moveTo>
                    <a:cubicBezTo>
                      <a:pt x="102784" y="236029"/>
                      <a:pt x="-883" y="482918"/>
                      <a:pt x="6" y="744792"/>
                    </a:cubicBezTo>
                    <a:cubicBezTo>
                      <a:pt x="577" y="916115"/>
                      <a:pt x="71614" y="1113155"/>
                      <a:pt x="235971" y="1161225"/>
                    </a:cubicBezTo>
                    <a:cubicBezTo>
                      <a:pt x="373665" y="1201484"/>
                      <a:pt x="528499" y="1121601"/>
                      <a:pt x="662067" y="1173798"/>
                    </a:cubicBezTo>
                    <a:cubicBezTo>
                      <a:pt x="766051" y="1214438"/>
                      <a:pt x="826677" y="1326261"/>
                      <a:pt x="845024" y="1436370"/>
                    </a:cubicBezTo>
                    <a:cubicBezTo>
                      <a:pt x="863307" y="1546479"/>
                      <a:pt x="848134" y="1659001"/>
                      <a:pt x="847119" y="1770634"/>
                    </a:cubicBezTo>
                    <a:cubicBezTo>
                      <a:pt x="846992" y="1787842"/>
                      <a:pt x="847246" y="1805178"/>
                      <a:pt x="848007" y="1822577"/>
                    </a:cubicBezTo>
                    <a:cubicBezTo>
                      <a:pt x="852388" y="1918017"/>
                      <a:pt x="872956" y="2014030"/>
                      <a:pt x="932122" y="2087626"/>
                    </a:cubicBezTo>
                    <a:cubicBezTo>
                      <a:pt x="967164" y="2131187"/>
                      <a:pt x="1013126" y="2162556"/>
                      <a:pt x="1064547" y="2182432"/>
                    </a:cubicBezTo>
                    <a:cubicBezTo>
                      <a:pt x="1158121" y="2218690"/>
                      <a:pt x="1269533" y="2216912"/>
                      <a:pt x="1365201" y="2181860"/>
                    </a:cubicBezTo>
                    <a:cubicBezTo>
                      <a:pt x="1448109" y="2151507"/>
                      <a:pt x="1520861" y="2101025"/>
                      <a:pt x="1585359" y="2040192"/>
                    </a:cubicBezTo>
                    <a:cubicBezTo>
                      <a:pt x="1624718" y="2003171"/>
                      <a:pt x="1661030" y="1962277"/>
                      <a:pt x="1694803" y="1919859"/>
                    </a:cubicBezTo>
                    <a:cubicBezTo>
                      <a:pt x="1704516" y="1907604"/>
                      <a:pt x="1714038" y="1895158"/>
                      <a:pt x="1723370" y="1882712"/>
                    </a:cubicBezTo>
                    <a:cubicBezTo>
                      <a:pt x="1736321" y="1865376"/>
                      <a:pt x="1748954" y="1847850"/>
                      <a:pt x="1761333" y="1830134"/>
                    </a:cubicBezTo>
                    <a:cubicBezTo>
                      <a:pt x="1796947" y="1778953"/>
                      <a:pt x="1830148" y="1726184"/>
                      <a:pt x="1860937" y="1672019"/>
                    </a:cubicBezTo>
                    <a:cubicBezTo>
                      <a:pt x="1879347" y="1639697"/>
                      <a:pt x="1896932" y="1606868"/>
                      <a:pt x="1913691" y="1573594"/>
                    </a:cubicBezTo>
                    <a:cubicBezTo>
                      <a:pt x="1947401" y="1506728"/>
                      <a:pt x="1977809" y="1438085"/>
                      <a:pt x="2005233" y="1368171"/>
                    </a:cubicBezTo>
                    <a:cubicBezTo>
                      <a:pt x="2076525" y="1186180"/>
                      <a:pt x="2127247" y="995236"/>
                      <a:pt x="2161718" y="802894"/>
                    </a:cubicBezTo>
                    <a:cubicBezTo>
                      <a:pt x="2209267" y="538036"/>
                      <a:pt x="2227423" y="269240"/>
                      <a:pt x="2234152" y="0"/>
                    </a:cubicBezTo>
                  </a:path>
                </a:pathLst>
              </a:custGeom>
              <a:noFill/>
              <a:ln w="1267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1" name="Google Shape;231;p17"/>
              <p:cNvGrpSpPr/>
              <p:nvPr/>
            </p:nvGrpSpPr>
            <p:grpSpPr>
              <a:xfrm>
                <a:off x="292406" y="3989350"/>
                <a:ext cx="1818587" cy="493890"/>
                <a:chOff x="6968" y="5787541"/>
                <a:chExt cx="3058505" cy="830626"/>
              </a:xfrm>
            </p:grpSpPr>
            <p:sp>
              <p:nvSpPr>
                <p:cNvPr id="232" name="Google Shape;232;p17"/>
                <p:cNvSpPr/>
                <p:nvPr/>
              </p:nvSpPr>
              <p:spPr>
                <a:xfrm>
                  <a:off x="6968" y="5823316"/>
                  <a:ext cx="899522" cy="794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51" extrusionOk="0">
                      <a:moveTo>
                        <a:pt x="323057" y="73681"/>
                      </a:moveTo>
                      <a:lnTo>
                        <a:pt x="34211" y="496146"/>
                      </a:lnTo>
                      <a:cubicBezTo>
                        <a:pt x="-49713" y="618956"/>
                        <a:pt x="30402" y="795232"/>
                        <a:pt x="169937" y="794851"/>
                      </a:cubicBezTo>
                      <a:lnTo>
                        <a:pt x="731569" y="793326"/>
                      </a:lnTo>
                      <a:cubicBezTo>
                        <a:pt x="868437" y="792945"/>
                        <a:pt x="947410" y="622194"/>
                        <a:pt x="867612" y="499131"/>
                      </a:cubicBezTo>
                      <a:lnTo>
                        <a:pt x="594827" y="78189"/>
                      </a:lnTo>
                      <a:cubicBezTo>
                        <a:pt x="528487" y="-24173"/>
                        <a:pt x="391492" y="-26395"/>
                        <a:pt x="323057" y="7368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17"/>
                <p:cNvSpPr/>
                <p:nvPr/>
              </p:nvSpPr>
              <p:spPr>
                <a:xfrm>
                  <a:off x="2165951" y="5787541"/>
                  <a:ext cx="899522" cy="7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75" extrusionOk="0">
                      <a:moveTo>
                        <a:pt x="323057" y="73705"/>
                      </a:moveTo>
                      <a:lnTo>
                        <a:pt x="34211" y="496171"/>
                      </a:lnTo>
                      <a:cubicBezTo>
                        <a:pt x="-49713" y="618980"/>
                        <a:pt x="30402" y="795256"/>
                        <a:pt x="169937" y="794875"/>
                      </a:cubicBezTo>
                      <a:lnTo>
                        <a:pt x="731569" y="793351"/>
                      </a:lnTo>
                      <a:cubicBezTo>
                        <a:pt x="868437" y="792970"/>
                        <a:pt x="947410" y="622218"/>
                        <a:pt x="867612" y="499155"/>
                      </a:cubicBezTo>
                      <a:lnTo>
                        <a:pt x="594827" y="78214"/>
                      </a:lnTo>
                      <a:cubicBezTo>
                        <a:pt x="528488" y="-24148"/>
                        <a:pt x="391492" y="-26434"/>
                        <a:pt x="323057" y="7370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" name="Google Shape;234;p17"/>
                <p:cNvSpPr/>
                <p:nvPr/>
              </p:nvSpPr>
              <p:spPr>
                <a:xfrm>
                  <a:off x="1079587" y="5809176"/>
                  <a:ext cx="899522" cy="7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75" extrusionOk="0">
                      <a:moveTo>
                        <a:pt x="576465" y="721170"/>
                      </a:moveTo>
                      <a:lnTo>
                        <a:pt x="865311" y="298704"/>
                      </a:lnTo>
                      <a:cubicBezTo>
                        <a:pt x="949235" y="175896"/>
                        <a:pt x="869120" y="-380"/>
                        <a:pt x="729585" y="1"/>
                      </a:cubicBezTo>
                      <a:lnTo>
                        <a:pt x="167953" y="1525"/>
                      </a:lnTo>
                      <a:cubicBezTo>
                        <a:pt x="31085" y="1906"/>
                        <a:pt x="-47888" y="172657"/>
                        <a:pt x="31910" y="295720"/>
                      </a:cubicBezTo>
                      <a:lnTo>
                        <a:pt x="304695" y="716662"/>
                      </a:lnTo>
                      <a:cubicBezTo>
                        <a:pt x="371035" y="819024"/>
                        <a:pt x="508030" y="821310"/>
                        <a:pt x="576465" y="7211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5" name="Google Shape;235;p17"/>
              <p:cNvSpPr/>
              <p:nvPr/>
            </p:nvSpPr>
            <p:spPr>
              <a:xfrm rot="5400000">
                <a:off x="8150350" y="141175"/>
                <a:ext cx="456900" cy="8331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36" name="Google Shape;236;p17"/>
              <p:cNvSpPr/>
              <p:nvPr/>
            </p:nvSpPr>
            <p:spPr>
              <a:xfrm>
                <a:off x="3260375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37" name="Google Shape;237;p17"/>
              <p:cNvSpPr/>
              <p:nvPr/>
            </p:nvSpPr>
            <p:spPr>
              <a:xfrm>
                <a:off x="3565953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38" name="Google Shape;238;p17"/>
              <p:cNvSpPr/>
              <p:nvPr/>
            </p:nvSpPr>
            <p:spPr>
              <a:xfrm>
                <a:off x="3871531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39" name="Google Shape;239;p17"/>
              <p:cNvSpPr/>
              <p:nvPr/>
            </p:nvSpPr>
            <p:spPr>
              <a:xfrm>
                <a:off x="8552737" y="824150"/>
                <a:ext cx="535216" cy="4729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17"/>
              <p:cNvSpPr/>
              <p:nvPr/>
            </p:nvSpPr>
            <p:spPr>
              <a:xfrm rot="10800000">
                <a:off x="2380055" y="3989352"/>
                <a:ext cx="1167344" cy="1154147"/>
              </a:xfrm>
              <a:custGeom>
                <a:avLst/>
                <a:gdLst/>
                <a:ahLst/>
                <a:cxnLst/>
                <a:rect l="l" t="t" r="r" b="b"/>
                <a:pathLst>
                  <a:path w="2234152" h="2208894" extrusionOk="0">
                    <a:moveTo>
                      <a:pt x="221941" y="0"/>
                    </a:moveTo>
                    <a:cubicBezTo>
                      <a:pt x="102784" y="236029"/>
                      <a:pt x="-883" y="482918"/>
                      <a:pt x="6" y="744792"/>
                    </a:cubicBezTo>
                    <a:cubicBezTo>
                      <a:pt x="577" y="916115"/>
                      <a:pt x="71614" y="1113155"/>
                      <a:pt x="235971" y="1161225"/>
                    </a:cubicBezTo>
                    <a:cubicBezTo>
                      <a:pt x="373665" y="1201484"/>
                      <a:pt x="528499" y="1121601"/>
                      <a:pt x="662067" y="1173798"/>
                    </a:cubicBezTo>
                    <a:cubicBezTo>
                      <a:pt x="766051" y="1214438"/>
                      <a:pt x="826677" y="1326261"/>
                      <a:pt x="845024" y="1436370"/>
                    </a:cubicBezTo>
                    <a:cubicBezTo>
                      <a:pt x="863307" y="1546479"/>
                      <a:pt x="848134" y="1659001"/>
                      <a:pt x="847119" y="1770634"/>
                    </a:cubicBezTo>
                    <a:cubicBezTo>
                      <a:pt x="846992" y="1787842"/>
                      <a:pt x="847246" y="1805178"/>
                      <a:pt x="848007" y="1822577"/>
                    </a:cubicBezTo>
                    <a:cubicBezTo>
                      <a:pt x="852388" y="1918017"/>
                      <a:pt x="872956" y="2014030"/>
                      <a:pt x="932122" y="2087626"/>
                    </a:cubicBezTo>
                    <a:cubicBezTo>
                      <a:pt x="967164" y="2131187"/>
                      <a:pt x="1013126" y="2162556"/>
                      <a:pt x="1064547" y="2182432"/>
                    </a:cubicBezTo>
                    <a:cubicBezTo>
                      <a:pt x="1158121" y="2218690"/>
                      <a:pt x="1269533" y="2216912"/>
                      <a:pt x="1365201" y="2181860"/>
                    </a:cubicBezTo>
                    <a:cubicBezTo>
                      <a:pt x="1448109" y="2151507"/>
                      <a:pt x="1520861" y="2101025"/>
                      <a:pt x="1585359" y="2040192"/>
                    </a:cubicBezTo>
                    <a:cubicBezTo>
                      <a:pt x="1624718" y="2003171"/>
                      <a:pt x="1661030" y="1962277"/>
                      <a:pt x="1694803" y="1919859"/>
                    </a:cubicBezTo>
                    <a:cubicBezTo>
                      <a:pt x="1704516" y="1907604"/>
                      <a:pt x="1714038" y="1895158"/>
                      <a:pt x="1723370" y="1882712"/>
                    </a:cubicBezTo>
                    <a:cubicBezTo>
                      <a:pt x="1736321" y="1865376"/>
                      <a:pt x="1748954" y="1847850"/>
                      <a:pt x="1761333" y="1830134"/>
                    </a:cubicBezTo>
                    <a:cubicBezTo>
                      <a:pt x="1796947" y="1778953"/>
                      <a:pt x="1830148" y="1726184"/>
                      <a:pt x="1860937" y="1672019"/>
                    </a:cubicBezTo>
                    <a:cubicBezTo>
                      <a:pt x="1879347" y="1639697"/>
                      <a:pt x="1896932" y="1606868"/>
                      <a:pt x="1913691" y="1573594"/>
                    </a:cubicBezTo>
                    <a:cubicBezTo>
                      <a:pt x="1947401" y="1506728"/>
                      <a:pt x="1977809" y="1438085"/>
                      <a:pt x="2005233" y="1368171"/>
                    </a:cubicBezTo>
                    <a:cubicBezTo>
                      <a:pt x="2076525" y="1186180"/>
                      <a:pt x="2127247" y="995236"/>
                      <a:pt x="2161718" y="802894"/>
                    </a:cubicBezTo>
                    <a:cubicBezTo>
                      <a:pt x="2209267" y="538036"/>
                      <a:pt x="2227423" y="269240"/>
                      <a:pt x="2234152" y="0"/>
                    </a:cubicBezTo>
                  </a:path>
                </a:pathLst>
              </a:custGeom>
              <a:noFill/>
              <a:ln w="1267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" name="Google Shape;241;p17"/>
            <p:cNvGrpSpPr/>
            <p:nvPr/>
          </p:nvGrpSpPr>
          <p:grpSpPr>
            <a:xfrm>
              <a:off x="7345100" y="4172700"/>
              <a:ext cx="850555" cy="648600"/>
              <a:chOff x="3260375" y="175550"/>
              <a:chExt cx="850556" cy="648600"/>
            </a:xfrm>
          </p:grpSpPr>
          <p:sp>
            <p:nvSpPr>
              <p:cNvPr id="242" name="Google Shape;242;p17"/>
              <p:cNvSpPr/>
              <p:nvPr/>
            </p:nvSpPr>
            <p:spPr>
              <a:xfrm>
                <a:off x="3260375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43" name="Google Shape;243;p17"/>
              <p:cNvSpPr/>
              <p:nvPr/>
            </p:nvSpPr>
            <p:spPr>
              <a:xfrm>
                <a:off x="3565953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44" name="Google Shape;244;p17"/>
              <p:cNvSpPr/>
              <p:nvPr/>
            </p:nvSpPr>
            <p:spPr>
              <a:xfrm>
                <a:off x="3871531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3792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18"/>
          <p:cNvGrpSpPr/>
          <p:nvPr/>
        </p:nvGrpSpPr>
        <p:grpSpPr>
          <a:xfrm flipH="1">
            <a:off x="112829" y="-1093599"/>
            <a:ext cx="12681208" cy="8492033"/>
            <a:chOff x="-422953" y="-820200"/>
            <a:chExt cx="9510906" cy="6369025"/>
          </a:xfrm>
        </p:grpSpPr>
        <p:grpSp>
          <p:nvGrpSpPr>
            <p:cNvPr id="247" name="Google Shape;247;p18"/>
            <p:cNvGrpSpPr/>
            <p:nvPr/>
          </p:nvGrpSpPr>
          <p:grpSpPr>
            <a:xfrm>
              <a:off x="-422953" y="-820200"/>
              <a:ext cx="9510906" cy="6369025"/>
              <a:chOff x="-422953" y="-820200"/>
              <a:chExt cx="9510906" cy="6369025"/>
            </a:xfrm>
          </p:grpSpPr>
          <p:sp>
            <p:nvSpPr>
              <p:cNvPr id="248" name="Google Shape;248;p18"/>
              <p:cNvSpPr/>
              <p:nvPr/>
            </p:nvSpPr>
            <p:spPr>
              <a:xfrm>
                <a:off x="-422953" y="-820200"/>
                <a:ext cx="2234152" cy="2208894"/>
              </a:xfrm>
              <a:custGeom>
                <a:avLst/>
                <a:gdLst/>
                <a:ahLst/>
                <a:cxnLst/>
                <a:rect l="l" t="t" r="r" b="b"/>
                <a:pathLst>
                  <a:path w="2234152" h="2208894" extrusionOk="0">
                    <a:moveTo>
                      <a:pt x="221941" y="0"/>
                    </a:moveTo>
                    <a:cubicBezTo>
                      <a:pt x="102784" y="236029"/>
                      <a:pt x="-883" y="482918"/>
                      <a:pt x="6" y="744792"/>
                    </a:cubicBezTo>
                    <a:cubicBezTo>
                      <a:pt x="577" y="916115"/>
                      <a:pt x="71614" y="1113155"/>
                      <a:pt x="235971" y="1161225"/>
                    </a:cubicBezTo>
                    <a:cubicBezTo>
                      <a:pt x="373665" y="1201484"/>
                      <a:pt x="528499" y="1121601"/>
                      <a:pt x="662067" y="1173798"/>
                    </a:cubicBezTo>
                    <a:cubicBezTo>
                      <a:pt x="766051" y="1214438"/>
                      <a:pt x="826677" y="1326261"/>
                      <a:pt x="845024" y="1436370"/>
                    </a:cubicBezTo>
                    <a:cubicBezTo>
                      <a:pt x="863307" y="1546479"/>
                      <a:pt x="848134" y="1659001"/>
                      <a:pt x="847119" y="1770634"/>
                    </a:cubicBezTo>
                    <a:cubicBezTo>
                      <a:pt x="846992" y="1787842"/>
                      <a:pt x="847246" y="1805178"/>
                      <a:pt x="848007" y="1822577"/>
                    </a:cubicBezTo>
                    <a:cubicBezTo>
                      <a:pt x="852388" y="1918017"/>
                      <a:pt x="872956" y="2014030"/>
                      <a:pt x="932122" y="2087626"/>
                    </a:cubicBezTo>
                    <a:cubicBezTo>
                      <a:pt x="967164" y="2131187"/>
                      <a:pt x="1013126" y="2162556"/>
                      <a:pt x="1064547" y="2182432"/>
                    </a:cubicBezTo>
                    <a:cubicBezTo>
                      <a:pt x="1158121" y="2218690"/>
                      <a:pt x="1269533" y="2216912"/>
                      <a:pt x="1365201" y="2181860"/>
                    </a:cubicBezTo>
                    <a:cubicBezTo>
                      <a:pt x="1448109" y="2151507"/>
                      <a:pt x="1520861" y="2101025"/>
                      <a:pt x="1585359" y="2040192"/>
                    </a:cubicBezTo>
                    <a:cubicBezTo>
                      <a:pt x="1624718" y="2003171"/>
                      <a:pt x="1661030" y="1962277"/>
                      <a:pt x="1694803" y="1919859"/>
                    </a:cubicBezTo>
                    <a:cubicBezTo>
                      <a:pt x="1704516" y="1907604"/>
                      <a:pt x="1714038" y="1895158"/>
                      <a:pt x="1723370" y="1882712"/>
                    </a:cubicBezTo>
                    <a:cubicBezTo>
                      <a:pt x="1736321" y="1865376"/>
                      <a:pt x="1748954" y="1847850"/>
                      <a:pt x="1761333" y="1830134"/>
                    </a:cubicBezTo>
                    <a:cubicBezTo>
                      <a:pt x="1796947" y="1778953"/>
                      <a:pt x="1830148" y="1726184"/>
                      <a:pt x="1860937" y="1672019"/>
                    </a:cubicBezTo>
                    <a:cubicBezTo>
                      <a:pt x="1879347" y="1639697"/>
                      <a:pt x="1896932" y="1606868"/>
                      <a:pt x="1913691" y="1573594"/>
                    </a:cubicBezTo>
                    <a:cubicBezTo>
                      <a:pt x="1947401" y="1506728"/>
                      <a:pt x="1977809" y="1438085"/>
                      <a:pt x="2005233" y="1368171"/>
                    </a:cubicBezTo>
                    <a:cubicBezTo>
                      <a:pt x="2076525" y="1186180"/>
                      <a:pt x="2127247" y="995236"/>
                      <a:pt x="2161718" y="802894"/>
                    </a:cubicBezTo>
                    <a:cubicBezTo>
                      <a:pt x="2209267" y="538036"/>
                      <a:pt x="2227423" y="269240"/>
                      <a:pt x="2234152" y="0"/>
                    </a:cubicBezTo>
                  </a:path>
                </a:pathLst>
              </a:custGeom>
              <a:noFill/>
              <a:ln w="12675" cap="flat" cmpd="sng">
                <a:solidFill>
                  <a:schemeClr val="l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9" name="Google Shape;249;p18"/>
              <p:cNvGrpSpPr/>
              <p:nvPr/>
            </p:nvGrpSpPr>
            <p:grpSpPr>
              <a:xfrm>
                <a:off x="292406" y="3989350"/>
                <a:ext cx="1818587" cy="493890"/>
                <a:chOff x="6968" y="5787541"/>
                <a:chExt cx="3058505" cy="830626"/>
              </a:xfrm>
            </p:grpSpPr>
            <p:sp>
              <p:nvSpPr>
                <p:cNvPr id="250" name="Google Shape;250;p18"/>
                <p:cNvSpPr/>
                <p:nvPr/>
              </p:nvSpPr>
              <p:spPr>
                <a:xfrm>
                  <a:off x="6968" y="5823316"/>
                  <a:ext cx="899522" cy="794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51" extrusionOk="0">
                      <a:moveTo>
                        <a:pt x="323057" y="73681"/>
                      </a:moveTo>
                      <a:lnTo>
                        <a:pt x="34211" y="496146"/>
                      </a:lnTo>
                      <a:cubicBezTo>
                        <a:pt x="-49713" y="618956"/>
                        <a:pt x="30402" y="795232"/>
                        <a:pt x="169937" y="794851"/>
                      </a:cubicBezTo>
                      <a:lnTo>
                        <a:pt x="731569" y="793326"/>
                      </a:lnTo>
                      <a:cubicBezTo>
                        <a:pt x="868437" y="792945"/>
                        <a:pt x="947410" y="622194"/>
                        <a:pt x="867612" y="499131"/>
                      </a:cubicBezTo>
                      <a:lnTo>
                        <a:pt x="594827" y="78189"/>
                      </a:lnTo>
                      <a:cubicBezTo>
                        <a:pt x="528487" y="-24173"/>
                        <a:pt x="391492" y="-26395"/>
                        <a:pt x="323057" y="7368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18"/>
                <p:cNvSpPr/>
                <p:nvPr/>
              </p:nvSpPr>
              <p:spPr>
                <a:xfrm>
                  <a:off x="2165951" y="5787541"/>
                  <a:ext cx="899522" cy="7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75" extrusionOk="0">
                      <a:moveTo>
                        <a:pt x="323057" y="73705"/>
                      </a:moveTo>
                      <a:lnTo>
                        <a:pt x="34211" y="496171"/>
                      </a:lnTo>
                      <a:cubicBezTo>
                        <a:pt x="-49713" y="618980"/>
                        <a:pt x="30402" y="795256"/>
                        <a:pt x="169937" y="794875"/>
                      </a:cubicBezTo>
                      <a:lnTo>
                        <a:pt x="731569" y="793351"/>
                      </a:lnTo>
                      <a:cubicBezTo>
                        <a:pt x="868437" y="792970"/>
                        <a:pt x="947410" y="622218"/>
                        <a:pt x="867612" y="499155"/>
                      </a:cubicBezTo>
                      <a:lnTo>
                        <a:pt x="594827" y="78214"/>
                      </a:lnTo>
                      <a:cubicBezTo>
                        <a:pt x="528488" y="-24148"/>
                        <a:pt x="391492" y="-26434"/>
                        <a:pt x="323057" y="7370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18"/>
                <p:cNvSpPr/>
                <p:nvPr/>
              </p:nvSpPr>
              <p:spPr>
                <a:xfrm>
                  <a:off x="1079587" y="5809176"/>
                  <a:ext cx="899522" cy="7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75" extrusionOk="0">
                      <a:moveTo>
                        <a:pt x="576465" y="721170"/>
                      </a:moveTo>
                      <a:lnTo>
                        <a:pt x="865311" y="298704"/>
                      </a:lnTo>
                      <a:cubicBezTo>
                        <a:pt x="949235" y="175896"/>
                        <a:pt x="869120" y="-380"/>
                        <a:pt x="729585" y="1"/>
                      </a:cubicBezTo>
                      <a:lnTo>
                        <a:pt x="167953" y="1525"/>
                      </a:lnTo>
                      <a:cubicBezTo>
                        <a:pt x="31085" y="1906"/>
                        <a:pt x="-47888" y="172657"/>
                        <a:pt x="31910" y="295720"/>
                      </a:cubicBezTo>
                      <a:lnTo>
                        <a:pt x="304695" y="716662"/>
                      </a:lnTo>
                      <a:cubicBezTo>
                        <a:pt x="371035" y="819024"/>
                        <a:pt x="508030" y="821310"/>
                        <a:pt x="576465" y="7211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3" name="Google Shape;253;p18"/>
              <p:cNvSpPr/>
              <p:nvPr/>
            </p:nvSpPr>
            <p:spPr>
              <a:xfrm rot="5400000">
                <a:off x="8249800" y="-132300"/>
                <a:ext cx="258000" cy="833100"/>
              </a:xfrm>
              <a:prstGeom prst="roundRect">
                <a:avLst>
                  <a:gd name="adj" fmla="val 25691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54" name="Google Shape;254;p18"/>
              <p:cNvSpPr/>
              <p:nvPr/>
            </p:nvSpPr>
            <p:spPr>
              <a:xfrm>
                <a:off x="3260375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55" name="Google Shape;255;p18"/>
              <p:cNvSpPr/>
              <p:nvPr/>
            </p:nvSpPr>
            <p:spPr>
              <a:xfrm>
                <a:off x="3565953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56" name="Google Shape;256;p18"/>
              <p:cNvSpPr/>
              <p:nvPr/>
            </p:nvSpPr>
            <p:spPr>
              <a:xfrm>
                <a:off x="3871531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57" name="Google Shape;257;p18"/>
              <p:cNvSpPr/>
              <p:nvPr/>
            </p:nvSpPr>
            <p:spPr>
              <a:xfrm>
                <a:off x="8552737" y="508175"/>
                <a:ext cx="535216" cy="4729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18"/>
              <p:cNvSpPr/>
              <p:nvPr/>
            </p:nvSpPr>
            <p:spPr>
              <a:xfrm rot="10800000">
                <a:off x="2436805" y="4394677"/>
                <a:ext cx="1167344" cy="1154147"/>
              </a:xfrm>
              <a:custGeom>
                <a:avLst/>
                <a:gdLst/>
                <a:ahLst/>
                <a:cxnLst/>
                <a:rect l="l" t="t" r="r" b="b"/>
                <a:pathLst>
                  <a:path w="2234152" h="2208894" extrusionOk="0">
                    <a:moveTo>
                      <a:pt x="221941" y="0"/>
                    </a:moveTo>
                    <a:cubicBezTo>
                      <a:pt x="102784" y="236029"/>
                      <a:pt x="-883" y="482918"/>
                      <a:pt x="6" y="744792"/>
                    </a:cubicBezTo>
                    <a:cubicBezTo>
                      <a:pt x="577" y="916115"/>
                      <a:pt x="71614" y="1113155"/>
                      <a:pt x="235971" y="1161225"/>
                    </a:cubicBezTo>
                    <a:cubicBezTo>
                      <a:pt x="373665" y="1201484"/>
                      <a:pt x="528499" y="1121601"/>
                      <a:pt x="662067" y="1173798"/>
                    </a:cubicBezTo>
                    <a:cubicBezTo>
                      <a:pt x="766051" y="1214438"/>
                      <a:pt x="826677" y="1326261"/>
                      <a:pt x="845024" y="1436370"/>
                    </a:cubicBezTo>
                    <a:cubicBezTo>
                      <a:pt x="863307" y="1546479"/>
                      <a:pt x="848134" y="1659001"/>
                      <a:pt x="847119" y="1770634"/>
                    </a:cubicBezTo>
                    <a:cubicBezTo>
                      <a:pt x="846992" y="1787842"/>
                      <a:pt x="847246" y="1805178"/>
                      <a:pt x="848007" y="1822577"/>
                    </a:cubicBezTo>
                    <a:cubicBezTo>
                      <a:pt x="852388" y="1918017"/>
                      <a:pt x="872956" y="2014030"/>
                      <a:pt x="932122" y="2087626"/>
                    </a:cubicBezTo>
                    <a:cubicBezTo>
                      <a:pt x="967164" y="2131187"/>
                      <a:pt x="1013126" y="2162556"/>
                      <a:pt x="1064547" y="2182432"/>
                    </a:cubicBezTo>
                    <a:cubicBezTo>
                      <a:pt x="1158121" y="2218690"/>
                      <a:pt x="1269533" y="2216912"/>
                      <a:pt x="1365201" y="2181860"/>
                    </a:cubicBezTo>
                    <a:cubicBezTo>
                      <a:pt x="1448109" y="2151507"/>
                      <a:pt x="1520861" y="2101025"/>
                      <a:pt x="1585359" y="2040192"/>
                    </a:cubicBezTo>
                    <a:cubicBezTo>
                      <a:pt x="1624718" y="2003171"/>
                      <a:pt x="1661030" y="1962277"/>
                      <a:pt x="1694803" y="1919859"/>
                    </a:cubicBezTo>
                    <a:cubicBezTo>
                      <a:pt x="1704516" y="1907604"/>
                      <a:pt x="1714038" y="1895158"/>
                      <a:pt x="1723370" y="1882712"/>
                    </a:cubicBezTo>
                    <a:cubicBezTo>
                      <a:pt x="1736321" y="1865376"/>
                      <a:pt x="1748954" y="1847850"/>
                      <a:pt x="1761333" y="1830134"/>
                    </a:cubicBezTo>
                    <a:cubicBezTo>
                      <a:pt x="1796947" y="1778953"/>
                      <a:pt x="1830148" y="1726184"/>
                      <a:pt x="1860937" y="1672019"/>
                    </a:cubicBezTo>
                    <a:cubicBezTo>
                      <a:pt x="1879347" y="1639697"/>
                      <a:pt x="1896932" y="1606868"/>
                      <a:pt x="1913691" y="1573594"/>
                    </a:cubicBezTo>
                    <a:cubicBezTo>
                      <a:pt x="1947401" y="1506728"/>
                      <a:pt x="1977809" y="1438085"/>
                      <a:pt x="2005233" y="1368171"/>
                    </a:cubicBezTo>
                    <a:cubicBezTo>
                      <a:pt x="2076525" y="1186180"/>
                      <a:pt x="2127247" y="995236"/>
                      <a:pt x="2161718" y="802894"/>
                    </a:cubicBezTo>
                    <a:cubicBezTo>
                      <a:pt x="2209267" y="538036"/>
                      <a:pt x="2227423" y="269240"/>
                      <a:pt x="2234152" y="0"/>
                    </a:cubicBezTo>
                  </a:path>
                </a:pathLst>
              </a:custGeom>
              <a:noFill/>
              <a:ln w="1267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18"/>
            <p:cNvGrpSpPr/>
            <p:nvPr/>
          </p:nvGrpSpPr>
          <p:grpSpPr>
            <a:xfrm>
              <a:off x="7820950" y="4692625"/>
              <a:ext cx="850552" cy="338100"/>
              <a:chOff x="3736225" y="695475"/>
              <a:chExt cx="850552" cy="338100"/>
            </a:xfrm>
          </p:grpSpPr>
          <p:sp>
            <p:nvSpPr>
              <p:cNvPr id="260" name="Google Shape;260;p18"/>
              <p:cNvSpPr/>
              <p:nvPr/>
            </p:nvSpPr>
            <p:spPr>
              <a:xfrm>
                <a:off x="3736225" y="695475"/>
                <a:ext cx="239400" cy="338100"/>
              </a:xfrm>
              <a:prstGeom prst="roundRect">
                <a:avLst>
                  <a:gd name="adj" fmla="val 25691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61" name="Google Shape;261;p18"/>
              <p:cNvSpPr/>
              <p:nvPr/>
            </p:nvSpPr>
            <p:spPr>
              <a:xfrm>
                <a:off x="4041801" y="695475"/>
                <a:ext cx="239400" cy="338100"/>
              </a:xfrm>
              <a:prstGeom prst="roundRect">
                <a:avLst>
                  <a:gd name="adj" fmla="val 25691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>
                <a:off x="4347376" y="695475"/>
                <a:ext cx="239400" cy="338100"/>
              </a:xfrm>
              <a:prstGeom prst="roundRect">
                <a:avLst>
                  <a:gd name="adj" fmla="val 25691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0736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85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5420001" y="1391167"/>
            <a:ext cx="58184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5420233" y="3906800"/>
            <a:ext cx="58184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2176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960000" y="2906167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189233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166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3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960000" y="2151867"/>
            <a:ext cx="10272000" cy="34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6179980"/>
            <a:ext cx="12192000" cy="67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/>
          <p:nvPr/>
        </p:nvSpPr>
        <p:spPr>
          <a:xfrm>
            <a:off x="0" y="6138800"/>
            <a:ext cx="12192000" cy="1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4"/>
          <p:cNvSpPr/>
          <p:nvPr/>
        </p:nvSpPr>
        <p:spPr>
          <a:xfrm>
            <a:off x="9632533" y="5759672"/>
            <a:ext cx="1553787" cy="387011"/>
          </a:xfrm>
          <a:custGeom>
            <a:avLst/>
            <a:gdLst/>
            <a:ahLst/>
            <a:cxnLst/>
            <a:rect l="l" t="t" r="r" b="b"/>
            <a:pathLst>
              <a:path w="62847" h="9519" extrusionOk="0">
                <a:moveTo>
                  <a:pt x="34775" y="0"/>
                </a:moveTo>
                <a:cubicBezTo>
                  <a:pt x="33138" y="0"/>
                  <a:pt x="31438" y="470"/>
                  <a:pt x="29975" y="1490"/>
                </a:cubicBezTo>
                <a:cubicBezTo>
                  <a:pt x="27455" y="3226"/>
                  <a:pt x="12808" y="7835"/>
                  <a:pt x="392" y="9480"/>
                </a:cubicBezTo>
                <a:lnTo>
                  <a:pt x="0" y="9518"/>
                </a:lnTo>
                <a:lnTo>
                  <a:pt x="62847" y="9518"/>
                </a:lnTo>
                <a:cubicBezTo>
                  <a:pt x="62847" y="9518"/>
                  <a:pt x="48761" y="5941"/>
                  <a:pt x="44230" y="4244"/>
                </a:cubicBezTo>
                <a:cubicBezTo>
                  <a:pt x="42704" y="3683"/>
                  <a:pt x="40771" y="2535"/>
                  <a:pt x="39414" y="1490"/>
                </a:cubicBezTo>
                <a:cubicBezTo>
                  <a:pt x="38177" y="529"/>
                  <a:pt x="36512" y="0"/>
                  <a:pt x="347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30012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60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1129067" y="3259367"/>
            <a:ext cx="5583200" cy="92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3075067" y="1707633"/>
            <a:ext cx="1691200" cy="97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1129067" y="4183767"/>
            <a:ext cx="5583200" cy="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256200" y="137667"/>
            <a:ext cx="1100533" cy="1248000"/>
            <a:chOff x="192150" y="103250"/>
            <a:chExt cx="825400" cy="936000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192150" y="10325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 rot="-5400000">
              <a:off x="633700" y="269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grpSp>
        <p:nvGrpSpPr>
          <p:cNvPr id="35" name="Google Shape;35;p3"/>
          <p:cNvGrpSpPr/>
          <p:nvPr/>
        </p:nvGrpSpPr>
        <p:grpSpPr>
          <a:xfrm flipH="1">
            <a:off x="3488777" y="0"/>
            <a:ext cx="8628495" cy="6858000"/>
            <a:chOff x="84622" y="0"/>
            <a:chExt cx="6471371" cy="5143500"/>
          </a:xfrm>
        </p:grpSpPr>
        <p:sp>
          <p:nvSpPr>
            <p:cNvPr id="36" name="Google Shape;36;p3"/>
            <p:cNvSpPr/>
            <p:nvPr/>
          </p:nvSpPr>
          <p:spPr>
            <a:xfrm>
              <a:off x="84622" y="0"/>
              <a:ext cx="2234152" cy="2208894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" name="Google Shape;37;p3"/>
            <p:cNvGrpSpPr/>
            <p:nvPr/>
          </p:nvGrpSpPr>
          <p:grpSpPr>
            <a:xfrm>
              <a:off x="4737406" y="4319475"/>
              <a:ext cx="1818587" cy="493890"/>
              <a:chOff x="7482582" y="6342746"/>
              <a:chExt cx="3058505" cy="830626"/>
            </a:xfrm>
          </p:grpSpPr>
          <p:sp>
            <p:nvSpPr>
              <p:cNvPr id="38" name="Google Shape;38;p3"/>
              <p:cNvSpPr/>
              <p:nvPr/>
            </p:nvSpPr>
            <p:spPr>
              <a:xfrm>
                <a:off x="7482582" y="6378521"/>
                <a:ext cx="899522" cy="7948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51" extrusionOk="0">
                    <a:moveTo>
                      <a:pt x="323057" y="73681"/>
                    </a:moveTo>
                    <a:lnTo>
                      <a:pt x="34211" y="496146"/>
                    </a:lnTo>
                    <a:cubicBezTo>
                      <a:pt x="-49713" y="618956"/>
                      <a:pt x="30402" y="795232"/>
                      <a:pt x="169937" y="794851"/>
                    </a:cubicBezTo>
                    <a:lnTo>
                      <a:pt x="731569" y="793326"/>
                    </a:lnTo>
                    <a:cubicBezTo>
                      <a:pt x="868437" y="792945"/>
                      <a:pt x="947410" y="622194"/>
                      <a:pt x="867612" y="499131"/>
                    </a:cubicBezTo>
                    <a:lnTo>
                      <a:pt x="594827" y="78189"/>
                    </a:lnTo>
                    <a:cubicBezTo>
                      <a:pt x="528487" y="-24173"/>
                      <a:pt x="391492" y="-26395"/>
                      <a:pt x="323057" y="73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9641565" y="6342746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8555201" y="6364381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576465" y="721170"/>
                    </a:moveTo>
                    <a:lnTo>
                      <a:pt x="865311" y="298704"/>
                    </a:lnTo>
                    <a:cubicBezTo>
                      <a:pt x="949235" y="175896"/>
                      <a:pt x="869120" y="-380"/>
                      <a:pt x="729585" y="1"/>
                    </a:cubicBezTo>
                    <a:lnTo>
                      <a:pt x="167953" y="1525"/>
                    </a:lnTo>
                    <a:cubicBezTo>
                      <a:pt x="31085" y="1906"/>
                      <a:pt x="-47888" y="172657"/>
                      <a:pt x="31910" y="295720"/>
                    </a:cubicBezTo>
                    <a:lnTo>
                      <a:pt x="304695" y="716662"/>
                    </a:lnTo>
                    <a:cubicBezTo>
                      <a:pt x="371035" y="819024"/>
                      <a:pt x="508030" y="821310"/>
                      <a:pt x="576465" y="7211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" name="Google Shape;41;p3"/>
            <p:cNvSpPr/>
            <p:nvPr/>
          </p:nvSpPr>
          <p:spPr>
            <a:xfrm>
              <a:off x="3260375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565953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871531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10800000">
              <a:off x="2380055" y="3989352"/>
              <a:ext cx="1167344" cy="1154147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45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3031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4429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2227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1925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960000" y="489897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988733" y="1798333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057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6642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809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197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2830" y="0"/>
            <a:ext cx="12004441" cy="6858000"/>
            <a:chOff x="84622" y="0"/>
            <a:chExt cx="9003331" cy="5143500"/>
          </a:xfrm>
        </p:grpSpPr>
        <p:sp>
          <p:nvSpPr>
            <p:cNvPr id="10" name="Google Shape;10;p2"/>
            <p:cNvSpPr/>
            <p:nvPr/>
          </p:nvSpPr>
          <p:spPr>
            <a:xfrm>
              <a:off x="84622" y="0"/>
              <a:ext cx="2234152" cy="2208894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292406" y="3989350"/>
              <a:ext cx="1818587" cy="493890"/>
              <a:chOff x="6968" y="5787541"/>
              <a:chExt cx="3058505" cy="830626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6968" y="5823316"/>
                <a:ext cx="899522" cy="7948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51" extrusionOk="0">
                    <a:moveTo>
                      <a:pt x="323057" y="73681"/>
                    </a:moveTo>
                    <a:lnTo>
                      <a:pt x="34211" y="496146"/>
                    </a:lnTo>
                    <a:cubicBezTo>
                      <a:pt x="-49713" y="618956"/>
                      <a:pt x="30402" y="795232"/>
                      <a:pt x="169937" y="794851"/>
                    </a:cubicBezTo>
                    <a:lnTo>
                      <a:pt x="731569" y="793326"/>
                    </a:lnTo>
                    <a:cubicBezTo>
                      <a:pt x="868437" y="792945"/>
                      <a:pt x="947410" y="622194"/>
                      <a:pt x="867612" y="499131"/>
                    </a:cubicBezTo>
                    <a:lnTo>
                      <a:pt x="594827" y="78189"/>
                    </a:lnTo>
                    <a:cubicBezTo>
                      <a:pt x="528487" y="-24173"/>
                      <a:pt x="391492" y="-26395"/>
                      <a:pt x="323057" y="73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165951" y="5787541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79587" y="5809176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576465" y="721170"/>
                    </a:moveTo>
                    <a:lnTo>
                      <a:pt x="865311" y="298704"/>
                    </a:lnTo>
                    <a:cubicBezTo>
                      <a:pt x="949235" y="175896"/>
                      <a:pt x="869120" y="-380"/>
                      <a:pt x="729585" y="1"/>
                    </a:cubicBezTo>
                    <a:lnTo>
                      <a:pt x="167953" y="1525"/>
                    </a:lnTo>
                    <a:cubicBezTo>
                      <a:pt x="31085" y="1906"/>
                      <a:pt x="-47888" y="172657"/>
                      <a:pt x="31910" y="295720"/>
                    </a:cubicBezTo>
                    <a:lnTo>
                      <a:pt x="304695" y="716662"/>
                    </a:lnTo>
                    <a:cubicBezTo>
                      <a:pt x="371035" y="819024"/>
                      <a:pt x="508030" y="821310"/>
                      <a:pt x="576465" y="7211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" name="Google Shape;15;p2"/>
            <p:cNvSpPr/>
            <p:nvPr/>
          </p:nvSpPr>
          <p:spPr>
            <a:xfrm rot="5400000">
              <a:off x="8150350" y="141175"/>
              <a:ext cx="456900" cy="8331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60375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565953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71531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52737" y="824150"/>
              <a:ext cx="535216" cy="472951"/>
            </a:xfrm>
            <a:custGeom>
              <a:avLst/>
              <a:gdLst/>
              <a:ahLst/>
              <a:cxnLst/>
              <a:rect l="l" t="t" r="r" b="b"/>
              <a:pathLst>
                <a:path w="899522" h="794875" extrusionOk="0">
                  <a:moveTo>
                    <a:pt x="323057" y="73705"/>
                  </a:moveTo>
                  <a:lnTo>
                    <a:pt x="34211" y="496171"/>
                  </a:lnTo>
                  <a:cubicBezTo>
                    <a:pt x="-49713" y="618980"/>
                    <a:pt x="30402" y="795256"/>
                    <a:pt x="169937" y="794875"/>
                  </a:cubicBezTo>
                  <a:lnTo>
                    <a:pt x="731569" y="793351"/>
                  </a:lnTo>
                  <a:cubicBezTo>
                    <a:pt x="868437" y="792970"/>
                    <a:pt x="947410" y="622218"/>
                    <a:pt x="867612" y="499155"/>
                  </a:cubicBezTo>
                  <a:lnTo>
                    <a:pt x="594827" y="78214"/>
                  </a:lnTo>
                  <a:cubicBezTo>
                    <a:pt x="528488" y="-24148"/>
                    <a:pt x="391492" y="-26434"/>
                    <a:pt x="323057" y="73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10800000">
              <a:off x="2380055" y="3989352"/>
              <a:ext cx="1167344" cy="1154147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4729867" y="2026833"/>
            <a:ext cx="6511600" cy="2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8000"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4729867" y="4849767"/>
            <a:ext cx="65116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11555467" y="5419433"/>
            <a:ext cx="410000" cy="1248000"/>
          </a:xfrm>
          <a:prstGeom prst="roundRect">
            <a:avLst>
              <a:gd name="adj" fmla="val 2569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Blinker"/>
              <a:ea typeface="Blinker"/>
              <a:cs typeface="Blinker"/>
              <a:sym typeface="Blinker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2186567" y="292167"/>
            <a:ext cx="9291967" cy="6375267"/>
            <a:chOff x="1639925" y="202825"/>
            <a:chExt cx="6968975" cy="4781450"/>
          </a:xfrm>
        </p:grpSpPr>
        <p:sp>
          <p:nvSpPr>
            <p:cNvPr id="25" name="Google Shape;25;p2"/>
            <p:cNvSpPr/>
            <p:nvPr/>
          </p:nvSpPr>
          <p:spPr>
            <a:xfrm>
              <a:off x="1639925" y="202825"/>
              <a:ext cx="419100" cy="279300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5400000">
              <a:off x="8225050" y="4600425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4020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1129067" y="3259367"/>
            <a:ext cx="5583200" cy="92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3075067" y="1707633"/>
            <a:ext cx="1691200" cy="97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1129067" y="4183767"/>
            <a:ext cx="5583200" cy="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256200" y="137667"/>
            <a:ext cx="1100533" cy="1248000"/>
            <a:chOff x="192150" y="103250"/>
            <a:chExt cx="825400" cy="936000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192150" y="10325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 rot="-5400000">
              <a:off x="633700" y="269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sp>
        <p:nvSpPr>
          <p:cNvPr id="34" name="Google Shape;34;p3"/>
          <p:cNvSpPr/>
          <p:nvPr/>
        </p:nvSpPr>
        <p:spPr>
          <a:xfrm>
            <a:off x="-3" y="5658333"/>
            <a:ext cx="1557660" cy="1659767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35;p3"/>
          <p:cNvGrpSpPr/>
          <p:nvPr/>
        </p:nvGrpSpPr>
        <p:grpSpPr>
          <a:xfrm flipH="1">
            <a:off x="3488777" y="0"/>
            <a:ext cx="8628495" cy="6858000"/>
            <a:chOff x="84622" y="0"/>
            <a:chExt cx="6471371" cy="5143500"/>
          </a:xfrm>
        </p:grpSpPr>
        <p:sp>
          <p:nvSpPr>
            <p:cNvPr id="36" name="Google Shape;36;p3"/>
            <p:cNvSpPr/>
            <p:nvPr/>
          </p:nvSpPr>
          <p:spPr>
            <a:xfrm>
              <a:off x="84622" y="0"/>
              <a:ext cx="2234152" cy="2208894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" name="Google Shape;37;p3"/>
            <p:cNvGrpSpPr/>
            <p:nvPr/>
          </p:nvGrpSpPr>
          <p:grpSpPr>
            <a:xfrm>
              <a:off x="4737406" y="4319475"/>
              <a:ext cx="1818587" cy="493890"/>
              <a:chOff x="7482582" y="6342746"/>
              <a:chExt cx="3058505" cy="830626"/>
            </a:xfrm>
          </p:grpSpPr>
          <p:sp>
            <p:nvSpPr>
              <p:cNvPr id="38" name="Google Shape;38;p3"/>
              <p:cNvSpPr/>
              <p:nvPr/>
            </p:nvSpPr>
            <p:spPr>
              <a:xfrm>
                <a:off x="7482582" y="6378521"/>
                <a:ext cx="899522" cy="7948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51" extrusionOk="0">
                    <a:moveTo>
                      <a:pt x="323057" y="73681"/>
                    </a:moveTo>
                    <a:lnTo>
                      <a:pt x="34211" y="496146"/>
                    </a:lnTo>
                    <a:cubicBezTo>
                      <a:pt x="-49713" y="618956"/>
                      <a:pt x="30402" y="795232"/>
                      <a:pt x="169937" y="794851"/>
                    </a:cubicBezTo>
                    <a:lnTo>
                      <a:pt x="731569" y="793326"/>
                    </a:lnTo>
                    <a:cubicBezTo>
                      <a:pt x="868437" y="792945"/>
                      <a:pt x="947410" y="622194"/>
                      <a:pt x="867612" y="499131"/>
                    </a:cubicBezTo>
                    <a:lnTo>
                      <a:pt x="594827" y="78189"/>
                    </a:lnTo>
                    <a:cubicBezTo>
                      <a:pt x="528487" y="-24173"/>
                      <a:pt x="391492" y="-26395"/>
                      <a:pt x="323057" y="73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9641565" y="6342746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8555201" y="6364381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576465" y="721170"/>
                    </a:moveTo>
                    <a:lnTo>
                      <a:pt x="865311" y="298704"/>
                    </a:lnTo>
                    <a:cubicBezTo>
                      <a:pt x="949235" y="175896"/>
                      <a:pt x="869120" y="-380"/>
                      <a:pt x="729585" y="1"/>
                    </a:cubicBezTo>
                    <a:lnTo>
                      <a:pt x="167953" y="1525"/>
                    </a:lnTo>
                    <a:cubicBezTo>
                      <a:pt x="31085" y="1906"/>
                      <a:pt x="-47888" y="172657"/>
                      <a:pt x="31910" y="295720"/>
                    </a:cubicBezTo>
                    <a:lnTo>
                      <a:pt x="304695" y="716662"/>
                    </a:lnTo>
                    <a:cubicBezTo>
                      <a:pt x="371035" y="819024"/>
                      <a:pt x="508030" y="821310"/>
                      <a:pt x="576465" y="7211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" name="Google Shape;41;p3"/>
            <p:cNvSpPr/>
            <p:nvPr/>
          </p:nvSpPr>
          <p:spPr>
            <a:xfrm>
              <a:off x="3260375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565953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871531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10800000">
              <a:off x="2380055" y="3989352"/>
              <a:ext cx="1167344" cy="1154147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797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8" name="Google Shape;48;p4"/>
          <p:cNvGrpSpPr/>
          <p:nvPr/>
        </p:nvGrpSpPr>
        <p:grpSpPr>
          <a:xfrm flipH="1">
            <a:off x="264032" y="95334"/>
            <a:ext cx="11734667" cy="6599133"/>
            <a:chOff x="204850" y="71500"/>
            <a:chExt cx="8801000" cy="4949350"/>
          </a:xfrm>
        </p:grpSpPr>
        <p:sp>
          <p:nvSpPr>
            <p:cNvPr id="49" name="Google Shape;49;p4"/>
            <p:cNvSpPr/>
            <p:nvPr/>
          </p:nvSpPr>
          <p:spPr>
            <a:xfrm rot="10800000">
              <a:off x="204850" y="7150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 rot="-5400000">
              <a:off x="646400" y="-485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8622000" y="46370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grpSp>
        <p:nvGrpSpPr>
          <p:cNvPr id="52" name="Google Shape;52;p4"/>
          <p:cNvGrpSpPr/>
          <p:nvPr/>
        </p:nvGrpSpPr>
        <p:grpSpPr>
          <a:xfrm flipH="1">
            <a:off x="-446610" y="273701"/>
            <a:ext cx="13165051" cy="6977476"/>
            <a:chOff x="-334957" y="205275"/>
            <a:chExt cx="9873788" cy="5233107"/>
          </a:xfrm>
        </p:grpSpPr>
        <p:sp>
          <p:nvSpPr>
            <p:cNvPr id="53" name="Google Shape;53;p4"/>
            <p:cNvSpPr/>
            <p:nvPr/>
          </p:nvSpPr>
          <p:spPr>
            <a:xfrm>
              <a:off x="8583749" y="205275"/>
              <a:ext cx="955082" cy="1017689"/>
            </a:xfrm>
            <a:custGeom>
              <a:avLst/>
              <a:gdLst/>
              <a:ahLst/>
              <a:cxnLst/>
              <a:rect l="l" t="t" r="r" b="b"/>
              <a:pathLst>
                <a:path w="1107341" h="1179929" extrusionOk="0">
                  <a:moveTo>
                    <a:pt x="590753" y="625067"/>
                  </a:moveTo>
                  <a:cubicBezTo>
                    <a:pt x="582728" y="560546"/>
                    <a:pt x="498238" y="524914"/>
                    <a:pt x="439943" y="553740"/>
                  </a:cubicBezTo>
                  <a:cubicBezTo>
                    <a:pt x="381648" y="582566"/>
                    <a:pt x="355838" y="657039"/>
                    <a:pt x="369578" y="720598"/>
                  </a:cubicBezTo>
                  <a:cubicBezTo>
                    <a:pt x="389544" y="812790"/>
                    <a:pt x="484242" y="880329"/>
                    <a:pt x="578427" y="875771"/>
                  </a:cubicBezTo>
                  <a:cubicBezTo>
                    <a:pt x="672610" y="871213"/>
                    <a:pt x="757871" y="799758"/>
                    <a:pt x="785670" y="709620"/>
                  </a:cubicBezTo>
                  <a:cubicBezTo>
                    <a:pt x="813406" y="619482"/>
                    <a:pt x="785927" y="516375"/>
                    <a:pt x="722174" y="446846"/>
                  </a:cubicBezTo>
                  <a:cubicBezTo>
                    <a:pt x="626193" y="342135"/>
                    <a:pt x="453746" y="321269"/>
                    <a:pt x="332020" y="394523"/>
                  </a:cubicBezTo>
                  <a:cubicBezTo>
                    <a:pt x="210292" y="467776"/>
                    <a:pt x="147888" y="624554"/>
                    <a:pt x="179347" y="763099"/>
                  </a:cubicBezTo>
                  <a:cubicBezTo>
                    <a:pt x="210806" y="901644"/>
                    <a:pt x="330158" y="1014188"/>
                    <a:pt x="469026" y="1044426"/>
                  </a:cubicBezTo>
                  <a:cubicBezTo>
                    <a:pt x="607831" y="1074601"/>
                    <a:pt x="759669" y="1024524"/>
                    <a:pt x="858603" y="922509"/>
                  </a:cubicBezTo>
                  <a:cubicBezTo>
                    <a:pt x="981614" y="795713"/>
                    <a:pt x="1017824" y="592453"/>
                    <a:pt x="946239" y="430989"/>
                  </a:cubicBezTo>
                  <a:cubicBezTo>
                    <a:pt x="874654" y="269524"/>
                    <a:pt x="699639" y="159933"/>
                    <a:pt x="523084" y="166032"/>
                  </a:cubicBezTo>
                  <a:cubicBezTo>
                    <a:pt x="353077" y="171874"/>
                    <a:pt x="193407" y="281272"/>
                    <a:pt x="116365" y="432979"/>
                  </a:cubicBezTo>
                  <a:cubicBezTo>
                    <a:pt x="-996" y="664037"/>
                    <a:pt x="90813" y="978942"/>
                    <a:pt x="313979" y="1110746"/>
                  </a:cubicBezTo>
                  <a:cubicBezTo>
                    <a:pt x="537145" y="1242550"/>
                    <a:pt x="857191" y="1170966"/>
                    <a:pt x="1002993" y="956664"/>
                  </a:cubicBezTo>
                  <a:cubicBezTo>
                    <a:pt x="1084915" y="836224"/>
                    <a:pt x="1112329" y="685352"/>
                    <a:pt x="1106615" y="539873"/>
                  </a:cubicBezTo>
                  <a:cubicBezTo>
                    <a:pt x="1099104" y="349261"/>
                    <a:pt x="1024180" y="145167"/>
                    <a:pt x="857255" y="52718"/>
                  </a:cubicBezTo>
                  <a:cubicBezTo>
                    <a:pt x="755046" y="-3907"/>
                    <a:pt x="630815" y="-10905"/>
                    <a:pt x="516407" y="12785"/>
                  </a:cubicBezTo>
                  <a:cubicBezTo>
                    <a:pt x="315648" y="54387"/>
                    <a:pt x="134855" y="192354"/>
                    <a:pt x="51072" y="379500"/>
                  </a:cubicBezTo>
                  <a:cubicBezTo>
                    <a:pt x="-32776" y="566645"/>
                    <a:pt x="-13258" y="798666"/>
                    <a:pt x="108725" y="963469"/>
                  </a:cubicBezTo>
                  <a:cubicBezTo>
                    <a:pt x="230709" y="1128273"/>
                    <a:pt x="453296" y="1214944"/>
                    <a:pt x="652579" y="1166600"/>
                  </a:cubicBezTo>
                </a:path>
              </a:pathLst>
            </a:custGeom>
            <a:noFill/>
            <a:ln w="128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" name="Google Shape;54;p4"/>
            <p:cNvGrpSpPr/>
            <p:nvPr/>
          </p:nvGrpSpPr>
          <p:grpSpPr>
            <a:xfrm rot="1222633">
              <a:off x="-203100" y="4278612"/>
              <a:ext cx="1223730" cy="977298"/>
              <a:chOff x="7383758" y="2243858"/>
              <a:chExt cx="2091811" cy="1670567"/>
            </a:xfrm>
          </p:grpSpPr>
          <p:sp>
            <p:nvSpPr>
              <p:cNvPr id="55" name="Google Shape;55;p4"/>
              <p:cNvSpPr/>
              <p:nvPr/>
            </p:nvSpPr>
            <p:spPr>
              <a:xfrm>
                <a:off x="7383758" y="2243858"/>
                <a:ext cx="2091811" cy="1670567"/>
              </a:xfrm>
              <a:custGeom>
                <a:avLst/>
                <a:gdLst/>
                <a:ahLst/>
                <a:cxnLst/>
                <a:rect l="l" t="t" r="r" b="b"/>
                <a:pathLst>
                  <a:path w="2091811" h="1670567" extrusionOk="0">
                    <a:moveTo>
                      <a:pt x="1199267" y="381859"/>
                    </a:moveTo>
                    <a:cubicBezTo>
                      <a:pt x="1070542" y="321061"/>
                      <a:pt x="956135" y="234390"/>
                      <a:pt x="835692" y="158505"/>
                    </a:cubicBezTo>
                    <a:cubicBezTo>
                      <a:pt x="715249" y="82620"/>
                      <a:pt x="584213" y="15851"/>
                      <a:pt x="442455" y="2241"/>
                    </a:cubicBezTo>
                    <a:cubicBezTo>
                      <a:pt x="300762" y="-11434"/>
                      <a:pt x="146099" y="37294"/>
                      <a:pt x="64177" y="153754"/>
                    </a:cubicBezTo>
                    <a:cubicBezTo>
                      <a:pt x="4983" y="237921"/>
                      <a:pt x="-9911" y="347512"/>
                      <a:pt x="5882" y="449206"/>
                    </a:cubicBezTo>
                    <a:cubicBezTo>
                      <a:pt x="21675" y="550900"/>
                      <a:pt x="65590" y="646045"/>
                      <a:pt x="115603" y="735991"/>
                    </a:cubicBezTo>
                    <a:cubicBezTo>
                      <a:pt x="255499" y="987401"/>
                      <a:pt x="447719" y="1209599"/>
                      <a:pt x="676471" y="1384161"/>
                    </a:cubicBezTo>
                    <a:cubicBezTo>
                      <a:pt x="878386" y="1538243"/>
                      <a:pt x="1116768" y="1657464"/>
                      <a:pt x="1370494" y="1669662"/>
                    </a:cubicBezTo>
                    <a:cubicBezTo>
                      <a:pt x="1624219" y="1681860"/>
                      <a:pt x="1893097" y="1570536"/>
                      <a:pt x="2022208" y="1351804"/>
                    </a:cubicBezTo>
                    <a:cubicBezTo>
                      <a:pt x="2153885" y="1128835"/>
                      <a:pt x="2087180" y="876077"/>
                      <a:pt x="1918842" y="698112"/>
                    </a:cubicBezTo>
                    <a:cubicBezTo>
                      <a:pt x="1734454" y="503263"/>
                      <a:pt x="1433347" y="492477"/>
                      <a:pt x="1199267" y="38185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7602266" y="2473561"/>
                <a:ext cx="1172008" cy="1168389"/>
              </a:xfrm>
              <a:custGeom>
                <a:avLst/>
                <a:gdLst/>
                <a:ahLst/>
                <a:cxnLst/>
                <a:rect l="l" t="t" r="r" b="b"/>
                <a:pathLst>
                  <a:path w="1172008" h="1168389" extrusionOk="0">
                    <a:moveTo>
                      <a:pt x="459311" y="55855"/>
                    </a:moveTo>
                    <a:cubicBezTo>
                      <a:pt x="340023" y="-9052"/>
                      <a:pt x="177593" y="-30109"/>
                      <a:pt x="78400" y="62596"/>
                    </a:cubicBezTo>
                    <a:cubicBezTo>
                      <a:pt x="19720" y="117360"/>
                      <a:pt x="-4163" y="202169"/>
                      <a:pt x="588" y="282291"/>
                    </a:cubicBezTo>
                    <a:cubicBezTo>
                      <a:pt x="5339" y="362414"/>
                      <a:pt x="35643" y="438813"/>
                      <a:pt x="71724" y="510525"/>
                    </a:cubicBezTo>
                    <a:cubicBezTo>
                      <a:pt x="184976" y="735356"/>
                      <a:pt x="360247" y="928536"/>
                      <a:pt x="572948" y="1063101"/>
                    </a:cubicBezTo>
                    <a:cubicBezTo>
                      <a:pt x="641323" y="1106372"/>
                      <a:pt x="714578" y="1144058"/>
                      <a:pt x="793803" y="1160300"/>
                    </a:cubicBezTo>
                    <a:cubicBezTo>
                      <a:pt x="873028" y="1176543"/>
                      <a:pt x="959316" y="1169545"/>
                      <a:pt x="1028782" y="1128136"/>
                    </a:cubicBezTo>
                    <a:cubicBezTo>
                      <a:pt x="1123222" y="1071832"/>
                      <a:pt x="1173942" y="957683"/>
                      <a:pt x="1171952" y="847707"/>
                    </a:cubicBezTo>
                    <a:cubicBezTo>
                      <a:pt x="1169962" y="737731"/>
                      <a:pt x="1121490" y="632699"/>
                      <a:pt x="1055040" y="545129"/>
                    </a:cubicBezTo>
                    <a:cubicBezTo>
                      <a:pt x="909688" y="353554"/>
                      <a:pt x="669379" y="170197"/>
                      <a:pt x="459311" y="55855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>
                <a:off x="7754028" y="2617740"/>
                <a:ext cx="552443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552443" h="550750" extrusionOk="0">
                    <a:moveTo>
                      <a:pt x="216511" y="26339"/>
                    </a:moveTo>
                    <a:cubicBezTo>
                      <a:pt x="160270" y="-4285"/>
                      <a:pt x="83742" y="-14171"/>
                      <a:pt x="36938" y="29485"/>
                    </a:cubicBezTo>
                    <a:cubicBezTo>
                      <a:pt x="9267" y="55294"/>
                      <a:pt x="-1968" y="95291"/>
                      <a:pt x="279" y="133041"/>
                    </a:cubicBezTo>
                    <a:cubicBezTo>
                      <a:pt x="2526" y="170791"/>
                      <a:pt x="16779" y="206807"/>
                      <a:pt x="33793" y="240641"/>
                    </a:cubicBezTo>
                    <a:cubicBezTo>
                      <a:pt x="87208" y="346572"/>
                      <a:pt x="169772" y="437673"/>
                      <a:pt x="270055" y="501103"/>
                    </a:cubicBezTo>
                    <a:cubicBezTo>
                      <a:pt x="302285" y="521519"/>
                      <a:pt x="336825" y="539303"/>
                      <a:pt x="374191" y="546943"/>
                    </a:cubicBezTo>
                    <a:cubicBezTo>
                      <a:pt x="411556" y="554583"/>
                      <a:pt x="452196" y="551309"/>
                      <a:pt x="484940" y="531791"/>
                    </a:cubicBezTo>
                    <a:cubicBezTo>
                      <a:pt x="529495" y="505277"/>
                      <a:pt x="553378" y="451412"/>
                      <a:pt x="552416" y="399602"/>
                    </a:cubicBezTo>
                    <a:cubicBezTo>
                      <a:pt x="551517" y="347792"/>
                      <a:pt x="528596" y="298293"/>
                      <a:pt x="497330" y="256948"/>
                    </a:cubicBezTo>
                    <a:cubicBezTo>
                      <a:pt x="428827" y="166618"/>
                      <a:pt x="315511" y="80204"/>
                      <a:pt x="216511" y="2633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089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5"/>
          <p:cNvGrpSpPr/>
          <p:nvPr/>
        </p:nvGrpSpPr>
        <p:grpSpPr>
          <a:xfrm>
            <a:off x="-738670" y="3"/>
            <a:ext cx="11886271" cy="7270579"/>
            <a:chOff x="-554003" y="2"/>
            <a:chExt cx="8914703" cy="5452934"/>
          </a:xfrm>
        </p:grpSpPr>
        <p:sp>
          <p:nvSpPr>
            <p:cNvPr id="60" name="Google Shape;60;p5"/>
            <p:cNvSpPr/>
            <p:nvPr/>
          </p:nvSpPr>
          <p:spPr>
            <a:xfrm>
              <a:off x="7193355" y="2"/>
              <a:ext cx="1167344" cy="1154147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-554003" y="4208111"/>
              <a:ext cx="1168245" cy="1244825"/>
            </a:xfrm>
            <a:custGeom>
              <a:avLst/>
              <a:gdLst/>
              <a:ahLst/>
              <a:cxnLst/>
              <a:rect l="l" t="t" r="r" b="b"/>
              <a:pathLst>
                <a:path w="1107341" h="1179929" extrusionOk="0">
                  <a:moveTo>
                    <a:pt x="590753" y="625067"/>
                  </a:moveTo>
                  <a:cubicBezTo>
                    <a:pt x="582728" y="560546"/>
                    <a:pt x="498238" y="524914"/>
                    <a:pt x="439943" y="553740"/>
                  </a:cubicBezTo>
                  <a:cubicBezTo>
                    <a:pt x="381648" y="582566"/>
                    <a:pt x="355838" y="657039"/>
                    <a:pt x="369578" y="720598"/>
                  </a:cubicBezTo>
                  <a:cubicBezTo>
                    <a:pt x="389544" y="812790"/>
                    <a:pt x="484242" y="880329"/>
                    <a:pt x="578427" y="875771"/>
                  </a:cubicBezTo>
                  <a:cubicBezTo>
                    <a:pt x="672610" y="871213"/>
                    <a:pt x="757871" y="799758"/>
                    <a:pt x="785670" y="709620"/>
                  </a:cubicBezTo>
                  <a:cubicBezTo>
                    <a:pt x="813406" y="619482"/>
                    <a:pt x="785927" y="516375"/>
                    <a:pt x="722174" y="446846"/>
                  </a:cubicBezTo>
                  <a:cubicBezTo>
                    <a:pt x="626193" y="342135"/>
                    <a:pt x="453746" y="321269"/>
                    <a:pt x="332020" y="394523"/>
                  </a:cubicBezTo>
                  <a:cubicBezTo>
                    <a:pt x="210292" y="467776"/>
                    <a:pt x="147888" y="624554"/>
                    <a:pt x="179347" y="763099"/>
                  </a:cubicBezTo>
                  <a:cubicBezTo>
                    <a:pt x="210806" y="901644"/>
                    <a:pt x="330158" y="1014188"/>
                    <a:pt x="469026" y="1044426"/>
                  </a:cubicBezTo>
                  <a:cubicBezTo>
                    <a:pt x="607831" y="1074601"/>
                    <a:pt x="759669" y="1024524"/>
                    <a:pt x="858603" y="922509"/>
                  </a:cubicBezTo>
                  <a:cubicBezTo>
                    <a:pt x="981614" y="795713"/>
                    <a:pt x="1017824" y="592453"/>
                    <a:pt x="946239" y="430989"/>
                  </a:cubicBezTo>
                  <a:cubicBezTo>
                    <a:pt x="874654" y="269524"/>
                    <a:pt x="699639" y="159933"/>
                    <a:pt x="523084" y="166032"/>
                  </a:cubicBezTo>
                  <a:cubicBezTo>
                    <a:pt x="353077" y="171874"/>
                    <a:pt x="193407" y="281272"/>
                    <a:pt x="116365" y="432979"/>
                  </a:cubicBezTo>
                  <a:cubicBezTo>
                    <a:pt x="-996" y="664037"/>
                    <a:pt x="90813" y="978942"/>
                    <a:pt x="313979" y="1110746"/>
                  </a:cubicBezTo>
                  <a:cubicBezTo>
                    <a:pt x="537145" y="1242550"/>
                    <a:pt x="857191" y="1170966"/>
                    <a:pt x="1002993" y="956664"/>
                  </a:cubicBezTo>
                  <a:cubicBezTo>
                    <a:pt x="1084915" y="836224"/>
                    <a:pt x="1112329" y="685352"/>
                    <a:pt x="1106615" y="539873"/>
                  </a:cubicBezTo>
                  <a:cubicBezTo>
                    <a:pt x="1099104" y="349261"/>
                    <a:pt x="1024180" y="145167"/>
                    <a:pt x="857255" y="52718"/>
                  </a:cubicBezTo>
                  <a:cubicBezTo>
                    <a:pt x="755046" y="-3907"/>
                    <a:pt x="630815" y="-10905"/>
                    <a:pt x="516407" y="12785"/>
                  </a:cubicBezTo>
                  <a:cubicBezTo>
                    <a:pt x="315648" y="54387"/>
                    <a:pt x="134855" y="192354"/>
                    <a:pt x="51072" y="379500"/>
                  </a:cubicBezTo>
                  <a:cubicBezTo>
                    <a:pt x="-32776" y="566645"/>
                    <a:pt x="-13258" y="798666"/>
                    <a:pt x="108725" y="963469"/>
                  </a:cubicBezTo>
                  <a:cubicBezTo>
                    <a:pt x="230709" y="1128273"/>
                    <a:pt x="453296" y="1214944"/>
                    <a:pt x="652579" y="1166600"/>
                  </a:cubicBezTo>
                </a:path>
              </a:pathLst>
            </a:custGeom>
            <a:noFill/>
            <a:ln w="12825" cap="flat" cmpd="sng">
              <a:solidFill>
                <a:schemeClr val="l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5"/>
          <p:cNvSpPr txBox="1">
            <a:spLocks noGrp="1"/>
          </p:cNvSpPr>
          <p:nvPr>
            <p:ph type="subTitle" idx="1"/>
          </p:nvPr>
        </p:nvSpPr>
        <p:spPr>
          <a:xfrm>
            <a:off x="2539167" y="2539933"/>
            <a:ext cx="3173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667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2"/>
          </p:nvPr>
        </p:nvSpPr>
        <p:spPr>
          <a:xfrm>
            <a:off x="8067467" y="2539933"/>
            <a:ext cx="3173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667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3"/>
          </p:nvPr>
        </p:nvSpPr>
        <p:spPr>
          <a:xfrm>
            <a:off x="2539167" y="3303533"/>
            <a:ext cx="3173600" cy="22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4"/>
          </p:nvPr>
        </p:nvSpPr>
        <p:spPr>
          <a:xfrm>
            <a:off x="8067471" y="3303533"/>
            <a:ext cx="3173600" cy="22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5"/>
          <p:cNvGrpSpPr/>
          <p:nvPr/>
        </p:nvGrpSpPr>
        <p:grpSpPr>
          <a:xfrm>
            <a:off x="205400" y="148167"/>
            <a:ext cx="11760067" cy="6497533"/>
            <a:chOff x="154050" y="111125"/>
            <a:chExt cx="8820050" cy="4873150"/>
          </a:xfrm>
        </p:grpSpPr>
        <p:sp>
          <p:nvSpPr>
            <p:cNvPr id="68" name="Google Shape;68;p5"/>
            <p:cNvSpPr/>
            <p:nvPr/>
          </p:nvSpPr>
          <p:spPr>
            <a:xfrm>
              <a:off x="8666600" y="4048275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 rot="5400000">
              <a:off x="8225050" y="4600425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8666600" y="77585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 rot="5400000">
              <a:off x="230400" y="34775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20491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5"/>
          <p:cNvGrpSpPr/>
          <p:nvPr/>
        </p:nvGrpSpPr>
        <p:grpSpPr>
          <a:xfrm>
            <a:off x="-738670" y="3"/>
            <a:ext cx="11886271" cy="7270579"/>
            <a:chOff x="-554003" y="2"/>
            <a:chExt cx="8914703" cy="5452934"/>
          </a:xfrm>
        </p:grpSpPr>
        <p:sp>
          <p:nvSpPr>
            <p:cNvPr id="60" name="Google Shape;60;p5"/>
            <p:cNvSpPr/>
            <p:nvPr/>
          </p:nvSpPr>
          <p:spPr>
            <a:xfrm>
              <a:off x="7193355" y="2"/>
              <a:ext cx="1167344" cy="1154147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-554003" y="4208111"/>
              <a:ext cx="1168245" cy="1244825"/>
            </a:xfrm>
            <a:custGeom>
              <a:avLst/>
              <a:gdLst/>
              <a:ahLst/>
              <a:cxnLst/>
              <a:rect l="l" t="t" r="r" b="b"/>
              <a:pathLst>
                <a:path w="1107341" h="1179929" extrusionOk="0">
                  <a:moveTo>
                    <a:pt x="590753" y="625067"/>
                  </a:moveTo>
                  <a:cubicBezTo>
                    <a:pt x="582728" y="560546"/>
                    <a:pt x="498238" y="524914"/>
                    <a:pt x="439943" y="553740"/>
                  </a:cubicBezTo>
                  <a:cubicBezTo>
                    <a:pt x="381648" y="582566"/>
                    <a:pt x="355838" y="657039"/>
                    <a:pt x="369578" y="720598"/>
                  </a:cubicBezTo>
                  <a:cubicBezTo>
                    <a:pt x="389544" y="812790"/>
                    <a:pt x="484242" y="880329"/>
                    <a:pt x="578427" y="875771"/>
                  </a:cubicBezTo>
                  <a:cubicBezTo>
                    <a:pt x="672610" y="871213"/>
                    <a:pt x="757871" y="799758"/>
                    <a:pt x="785670" y="709620"/>
                  </a:cubicBezTo>
                  <a:cubicBezTo>
                    <a:pt x="813406" y="619482"/>
                    <a:pt x="785927" y="516375"/>
                    <a:pt x="722174" y="446846"/>
                  </a:cubicBezTo>
                  <a:cubicBezTo>
                    <a:pt x="626193" y="342135"/>
                    <a:pt x="453746" y="321269"/>
                    <a:pt x="332020" y="394523"/>
                  </a:cubicBezTo>
                  <a:cubicBezTo>
                    <a:pt x="210292" y="467776"/>
                    <a:pt x="147888" y="624554"/>
                    <a:pt x="179347" y="763099"/>
                  </a:cubicBezTo>
                  <a:cubicBezTo>
                    <a:pt x="210806" y="901644"/>
                    <a:pt x="330158" y="1014188"/>
                    <a:pt x="469026" y="1044426"/>
                  </a:cubicBezTo>
                  <a:cubicBezTo>
                    <a:pt x="607831" y="1074601"/>
                    <a:pt x="759669" y="1024524"/>
                    <a:pt x="858603" y="922509"/>
                  </a:cubicBezTo>
                  <a:cubicBezTo>
                    <a:pt x="981614" y="795713"/>
                    <a:pt x="1017824" y="592453"/>
                    <a:pt x="946239" y="430989"/>
                  </a:cubicBezTo>
                  <a:cubicBezTo>
                    <a:pt x="874654" y="269524"/>
                    <a:pt x="699639" y="159933"/>
                    <a:pt x="523084" y="166032"/>
                  </a:cubicBezTo>
                  <a:cubicBezTo>
                    <a:pt x="353077" y="171874"/>
                    <a:pt x="193407" y="281272"/>
                    <a:pt x="116365" y="432979"/>
                  </a:cubicBezTo>
                  <a:cubicBezTo>
                    <a:pt x="-996" y="664037"/>
                    <a:pt x="90813" y="978942"/>
                    <a:pt x="313979" y="1110746"/>
                  </a:cubicBezTo>
                  <a:cubicBezTo>
                    <a:pt x="537145" y="1242550"/>
                    <a:pt x="857191" y="1170966"/>
                    <a:pt x="1002993" y="956664"/>
                  </a:cubicBezTo>
                  <a:cubicBezTo>
                    <a:pt x="1084915" y="836224"/>
                    <a:pt x="1112329" y="685352"/>
                    <a:pt x="1106615" y="539873"/>
                  </a:cubicBezTo>
                  <a:cubicBezTo>
                    <a:pt x="1099104" y="349261"/>
                    <a:pt x="1024180" y="145167"/>
                    <a:pt x="857255" y="52718"/>
                  </a:cubicBezTo>
                  <a:cubicBezTo>
                    <a:pt x="755046" y="-3907"/>
                    <a:pt x="630815" y="-10905"/>
                    <a:pt x="516407" y="12785"/>
                  </a:cubicBezTo>
                  <a:cubicBezTo>
                    <a:pt x="315648" y="54387"/>
                    <a:pt x="134855" y="192354"/>
                    <a:pt x="51072" y="379500"/>
                  </a:cubicBezTo>
                  <a:cubicBezTo>
                    <a:pt x="-32776" y="566645"/>
                    <a:pt x="-13258" y="798666"/>
                    <a:pt x="108725" y="963469"/>
                  </a:cubicBezTo>
                  <a:cubicBezTo>
                    <a:pt x="230709" y="1128273"/>
                    <a:pt x="453296" y="1214944"/>
                    <a:pt x="652579" y="1166600"/>
                  </a:cubicBezTo>
                </a:path>
              </a:pathLst>
            </a:custGeom>
            <a:noFill/>
            <a:ln w="12825" cap="flat" cmpd="sng">
              <a:solidFill>
                <a:schemeClr val="l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5"/>
          <p:cNvSpPr txBox="1">
            <a:spLocks noGrp="1"/>
          </p:cNvSpPr>
          <p:nvPr>
            <p:ph type="subTitle" idx="1"/>
          </p:nvPr>
        </p:nvSpPr>
        <p:spPr>
          <a:xfrm>
            <a:off x="2539167" y="2539933"/>
            <a:ext cx="3173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667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2"/>
          </p:nvPr>
        </p:nvSpPr>
        <p:spPr>
          <a:xfrm>
            <a:off x="8067467" y="2539933"/>
            <a:ext cx="3173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667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3"/>
          </p:nvPr>
        </p:nvSpPr>
        <p:spPr>
          <a:xfrm>
            <a:off x="2539167" y="3303533"/>
            <a:ext cx="3173600" cy="22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4"/>
          </p:nvPr>
        </p:nvSpPr>
        <p:spPr>
          <a:xfrm>
            <a:off x="8067471" y="3303533"/>
            <a:ext cx="3173600" cy="22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5"/>
          <p:cNvGrpSpPr/>
          <p:nvPr/>
        </p:nvGrpSpPr>
        <p:grpSpPr>
          <a:xfrm>
            <a:off x="205400" y="148167"/>
            <a:ext cx="11760067" cy="6497533"/>
            <a:chOff x="154050" y="111125"/>
            <a:chExt cx="8820050" cy="4873150"/>
          </a:xfrm>
        </p:grpSpPr>
        <p:sp>
          <p:nvSpPr>
            <p:cNvPr id="68" name="Google Shape;68;p5"/>
            <p:cNvSpPr/>
            <p:nvPr/>
          </p:nvSpPr>
          <p:spPr>
            <a:xfrm>
              <a:off x="8666600" y="4048275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 rot="5400000">
              <a:off x="8225050" y="4600425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8666600" y="77585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 rot="5400000">
              <a:off x="230400" y="34775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865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/>
          <p:nvPr/>
        </p:nvSpPr>
        <p:spPr>
          <a:xfrm rot="-5400000" flipH="1">
            <a:off x="10703333" y="5379927"/>
            <a:ext cx="710800" cy="1632000"/>
          </a:xfrm>
          <a:prstGeom prst="roundRect">
            <a:avLst>
              <a:gd name="adj" fmla="val 256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968600" y="1832567"/>
            <a:ext cx="5353600" cy="38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7"/>
          <p:cNvSpPr>
            <a:spLocks noGrp="1"/>
          </p:cNvSpPr>
          <p:nvPr>
            <p:ph type="pic" idx="2"/>
          </p:nvPr>
        </p:nvSpPr>
        <p:spPr>
          <a:xfrm>
            <a:off x="6938500" y="1632200"/>
            <a:ext cx="4302400" cy="4470400"/>
          </a:xfrm>
          <a:prstGeom prst="roundRect">
            <a:avLst>
              <a:gd name="adj" fmla="val 8093"/>
            </a:avLst>
          </a:prstGeom>
          <a:noFill/>
          <a:ln>
            <a:noFill/>
          </a:ln>
        </p:spPr>
      </p:sp>
      <p:grpSp>
        <p:nvGrpSpPr>
          <p:cNvPr id="89" name="Google Shape;89;p7"/>
          <p:cNvGrpSpPr/>
          <p:nvPr/>
        </p:nvGrpSpPr>
        <p:grpSpPr>
          <a:xfrm rot="10800000" flipH="1">
            <a:off x="273133" y="93243"/>
            <a:ext cx="11734667" cy="6599133"/>
            <a:chOff x="204850" y="71500"/>
            <a:chExt cx="8801000" cy="4949350"/>
          </a:xfrm>
        </p:grpSpPr>
        <p:sp>
          <p:nvSpPr>
            <p:cNvPr id="90" name="Google Shape;90;p7"/>
            <p:cNvSpPr/>
            <p:nvPr/>
          </p:nvSpPr>
          <p:spPr>
            <a:xfrm rot="10800000">
              <a:off x="204850" y="7150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91" name="Google Shape;91;p7"/>
            <p:cNvSpPr/>
            <p:nvPr/>
          </p:nvSpPr>
          <p:spPr>
            <a:xfrm rot="-5400000">
              <a:off x="646400" y="-485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 rot="-5400000">
              <a:off x="8622000" y="46370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grpSp>
        <p:nvGrpSpPr>
          <p:cNvPr id="93" name="Google Shape;93;p7"/>
          <p:cNvGrpSpPr/>
          <p:nvPr/>
        </p:nvGrpSpPr>
        <p:grpSpPr>
          <a:xfrm rot="9577367" flipH="1">
            <a:off x="-270800" y="-220171"/>
            <a:ext cx="1631640" cy="1303064"/>
            <a:chOff x="7383758" y="2243858"/>
            <a:chExt cx="2091811" cy="1670567"/>
          </a:xfrm>
        </p:grpSpPr>
        <p:sp>
          <p:nvSpPr>
            <p:cNvPr id="94" name="Google Shape;94;p7"/>
            <p:cNvSpPr/>
            <p:nvPr/>
          </p:nvSpPr>
          <p:spPr>
            <a:xfrm>
              <a:off x="7383758" y="2243858"/>
              <a:ext cx="2091811" cy="1670567"/>
            </a:xfrm>
            <a:custGeom>
              <a:avLst/>
              <a:gdLst/>
              <a:ahLst/>
              <a:cxnLst/>
              <a:rect l="l" t="t" r="r" b="b"/>
              <a:pathLst>
                <a:path w="2091811" h="1670567" extrusionOk="0">
                  <a:moveTo>
                    <a:pt x="1199267" y="381859"/>
                  </a:moveTo>
                  <a:cubicBezTo>
                    <a:pt x="1070542" y="321061"/>
                    <a:pt x="956135" y="234390"/>
                    <a:pt x="835692" y="158505"/>
                  </a:cubicBezTo>
                  <a:cubicBezTo>
                    <a:pt x="715249" y="82620"/>
                    <a:pt x="584213" y="15851"/>
                    <a:pt x="442455" y="2241"/>
                  </a:cubicBezTo>
                  <a:cubicBezTo>
                    <a:pt x="300762" y="-11434"/>
                    <a:pt x="146099" y="37294"/>
                    <a:pt x="64177" y="153754"/>
                  </a:cubicBezTo>
                  <a:cubicBezTo>
                    <a:pt x="4983" y="237921"/>
                    <a:pt x="-9911" y="347512"/>
                    <a:pt x="5882" y="449206"/>
                  </a:cubicBezTo>
                  <a:cubicBezTo>
                    <a:pt x="21675" y="550900"/>
                    <a:pt x="65590" y="646045"/>
                    <a:pt x="115603" y="735991"/>
                  </a:cubicBezTo>
                  <a:cubicBezTo>
                    <a:pt x="255499" y="987401"/>
                    <a:pt x="447719" y="1209599"/>
                    <a:pt x="676471" y="1384161"/>
                  </a:cubicBezTo>
                  <a:cubicBezTo>
                    <a:pt x="878386" y="1538243"/>
                    <a:pt x="1116768" y="1657464"/>
                    <a:pt x="1370494" y="1669662"/>
                  </a:cubicBezTo>
                  <a:cubicBezTo>
                    <a:pt x="1624219" y="1681860"/>
                    <a:pt x="1893097" y="1570536"/>
                    <a:pt x="2022208" y="1351804"/>
                  </a:cubicBezTo>
                  <a:cubicBezTo>
                    <a:pt x="2153885" y="1128835"/>
                    <a:pt x="2087180" y="876077"/>
                    <a:pt x="1918842" y="698112"/>
                  </a:cubicBezTo>
                  <a:cubicBezTo>
                    <a:pt x="1734454" y="503263"/>
                    <a:pt x="1433347" y="492477"/>
                    <a:pt x="1199267" y="381859"/>
                  </a:cubicBezTo>
                  <a:close/>
                </a:path>
              </a:pathLst>
            </a:custGeom>
            <a:noFill/>
            <a:ln w="12825" cap="flat" cmpd="sng">
              <a:solidFill>
                <a:srgbClr val="F2BC5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7602266" y="2473561"/>
              <a:ext cx="1172008" cy="1168389"/>
            </a:xfrm>
            <a:custGeom>
              <a:avLst/>
              <a:gdLst/>
              <a:ahLst/>
              <a:cxnLst/>
              <a:rect l="l" t="t" r="r" b="b"/>
              <a:pathLst>
                <a:path w="1172008" h="1168389" extrusionOk="0">
                  <a:moveTo>
                    <a:pt x="459311" y="55855"/>
                  </a:moveTo>
                  <a:cubicBezTo>
                    <a:pt x="340023" y="-9052"/>
                    <a:pt x="177593" y="-30109"/>
                    <a:pt x="78400" y="62596"/>
                  </a:cubicBezTo>
                  <a:cubicBezTo>
                    <a:pt x="19720" y="117360"/>
                    <a:pt x="-4163" y="202169"/>
                    <a:pt x="588" y="282291"/>
                  </a:cubicBezTo>
                  <a:cubicBezTo>
                    <a:pt x="5339" y="362414"/>
                    <a:pt x="35643" y="438813"/>
                    <a:pt x="71724" y="510525"/>
                  </a:cubicBezTo>
                  <a:cubicBezTo>
                    <a:pt x="184976" y="735356"/>
                    <a:pt x="360247" y="928536"/>
                    <a:pt x="572948" y="1063101"/>
                  </a:cubicBezTo>
                  <a:cubicBezTo>
                    <a:pt x="641323" y="1106372"/>
                    <a:pt x="714578" y="1144058"/>
                    <a:pt x="793803" y="1160300"/>
                  </a:cubicBezTo>
                  <a:cubicBezTo>
                    <a:pt x="873028" y="1176543"/>
                    <a:pt x="959316" y="1169545"/>
                    <a:pt x="1028782" y="1128136"/>
                  </a:cubicBezTo>
                  <a:cubicBezTo>
                    <a:pt x="1123222" y="1071832"/>
                    <a:pt x="1173942" y="957683"/>
                    <a:pt x="1171952" y="847707"/>
                  </a:cubicBezTo>
                  <a:cubicBezTo>
                    <a:pt x="1169962" y="737731"/>
                    <a:pt x="1121490" y="632699"/>
                    <a:pt x="1055040" y="545129"/>
                  </a:cubicBezTo>
                  <a:cubicBezTo>
                    <a:pt x="909688" y="353554"/>
                    <a:pt x="669379" y="170197"/>
                    <a:pt x="459311" y="55855"/>
                  </a:cubicBezTo>
                  <a:close/>
                </a:path>
              </a:pathLst>
            </a:custGeom>
            <a:noFill/>
            <a:ln w="12825" cap="flat" cmpd="sng">
              <a:solidFill>
                <a:srgbClr val="F2BC5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7754028" y="2617740"/>
              <a:ext cx="552443" cy="550750"/>
            </a:xfrm>
            <a:custGeom>
              <a:avLst/>
              <a:gdLst/>
              <a:ahLst/>
              <a:cxnLst/>
              <a:rect l="l" t="t" r="r" b="b"/>
              <a:pathLst>
                <a:path w="552443" h="550750" extrusionOk="0">
                  <a:moveTo>
                    <a:pt x="216511" y="26339"/>
                  </a:moveTo>
                  <a:cubicBezTo>
                    <a:pt x="160270" y="-4285"/>
                    <a:pt x="83742" y="-14171"/>
                    <a:pt x="36938" y="29485"/>
                  </a:cubicBezTo>
                  <a:cubicBezTo>
                    <a:pt x="9267" y="55294"/>
                    <a:pt x="-1968" y="95291"/>
                    <a:pt x="279" y="133041"/>
                  </a:cubicBezTo>
                  <a:cubicBezTo>
                    <a:pt x="2526" y="170791"/>
                    <a:pt x="16779" y="206807"/>
                    <a:pt x="33793" y="240641"/>
                  </a:cubicBezTo>
                  <a:cubicBezTo>
                    <a:pt x="87208" y="346572"/>
                    <a:pt x="169772" y="437673"/>
                    <a:pt x="270055" y="501103"/>
                  </a:cubicBezTo>
                  <a:cubicBezTo>
                    <a:pt x="302285" y="521519"/>
                    <a:pt x="336825" y="539303"/>
                    <a:pt x="374191" y="546943"/>
                  </a:cubicBezTo>
                  <a:cubicBezTo>
                    <a:pt x="411556" y="554583"/>
                    <a:pt x="452196" y="551309"/>
                    <a:pt x="484940" y="531791"/>
                  </a:cubicBezTo>
                  <a:cubicBezTo>
                    <a:pt x="529495" y="505277"/>
                    <a:pt x="553378" y="451412"/>
                    <a:pt x="552416" y="399602"/>
                  </a:cubicBezTo>
                  <a:cubicBezTo>
                    <a:pt x="551517" y="347792"/>
                    <a:pt x="528596" y="298293"/>
                    <a:pt x="497330" y="256948"/>
                  </a:cubicBezTo>
                  <a:cubicBezTo>
                    <a:pt x="428827" y="166618"/>
                    <a:pt x="315511" y="80204"/>
                    <a:pt x="216511" y="26339"/>
                  </a:cubicBezTo>
                  <a:close/>
                </a:path>
              </a:pathLst>
            </a:custGeom>
            <a:noFill/>
            <a:ln w="12825" cap="flat" cmpd="sng">
              <a:solidFill>
                <a:srgbClr val="F2BC5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371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 txBox="1">
            <a:spLocks noGrp="1"/>
          </p:cNvSpPr>
          <p:nvPr>
            <p:ph type="title"/>
          </p:nvPr>
        </p:nvSpPr>
        <p:spPr>
          <a:xfrm>
            <a:off x="950967" y="2527800"/>
            <a:ext cx="5784400" cy="180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99" name="Google Shape;99;p8"/>
          <p:cNvGrpSpPr/>
          <p:nvPr/>
        </p:nvGrpSpPr>
        <p:grpSpPr>
          <a:xfrm>
            <a:off x="256200" y="137667"/>
            <a:ext cx="1100533" cy="1248000"/>
            <a:chOff x="192150" y="103250"/>
            <a:chExt cx="825400" cy="936000"/>
          </a:xfrm>
        </p:grpSpPr>
        <p:sp>
          <p:nvSpPr>
            <p:cNvPr id="100" name="Google Shape;100;p8"/>
            <p:cNvSpPr/>
            <p:nvPr/>
          </p:nvSpPr>
          <p:spPr>
            <a:xfrm rot="10800000">
              <a:off x="192150" y="10325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01" name="Google Shape;101;p8"/>
            <p:cNvSpPr/>
            <p:nvPr/>
          </p:nvSpPr>
          <p:spPr>
            <a:xfrm rot="-5400000">
              <a:off x="633700" y="269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sp>
        <p:nvSpPr>
          <p:cNvPr id="102" name="Google Shape;102;p8"/>
          <p:cNvSpPr/>
          <p:nvPr/>
        </p:nvSpPr>
        <p:spPr>
          <a:xfrm>
            <a:off x="-3" y="5658333"/>
            <a:ext cx="1557660" cy="1659767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3" name="Google Shape;103;p8"/>
          <p:cNvGrpSpPr/>
          <p:nvPr/>
        </p:nvGrpSpPr>
        <p:grpSpPr>
          <a:xfrm flipH="1">
            <a:off x="3488777" y="0"/>
            <a:ext cx="8628495" cy="6858000"/>
            <a:chOff x="84622" y="0"/>
            <a:chExt cx="6471371" cy="5143500"/>
          </a:xfrm>
        </p:grpSpPr>
        <p:sp>
          <p:nvSpPr>
            <p:cNvPr id="104" name="Google Shape;104;p8"/>
            <p:cNvSpPr/>
            <p:nvPr/>
          </p:nvSpPr>
          <p:spPr>
            <a:xfrm>
              <a:off x="84622" y="0"/>
              <a:ext cx="2234152" cy="2208894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5" name="Google Shape;105;p8"/>
            <p:cNvGrpSpPr/>
            <p:nvPr/>
          </p:nvGrpSpPr>
          <p:grpSpPr>
            <a:xfrm>
              <a:off x="4737406" y="4319475"/>
              <a:ext cx="1818587" cy="493890"/>
              <a:chOff x="7482582" y="6342746"/>
              <a:chExt cx="3058505" cy="830626"/>
            </a:xfrm>
          </p:grpSpPr>
          <p:sp>
            <p:nvSpPr>
              <p:cNvPr id="106" name="Google Shape;106;p8"/>
              <p:cNvSpPr/>
              <p:nvPr/>
            </p:nvSpPr>
            <p:spPr>
              <a:xfrm>
                <a:off x="7482582" y="6378521"/>
                <a:ext cx="899522" cy="7948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51" extrusionOk="0">
                    <a:moveTo>
                      <a:pt x="323057" y="73681"/>
                    </a:moveTo>
                    <a:lnTo>
                      <a:pt x="34211" y="496146"/>
                    </a:lnTo>
                    <a:cubicBezTo>
                      <a:pt x="-49713" y="618956"/>
                      <a:pt x="30402" y="795232"/>
                      <a:pt x="169937" y="794851"/>
                    </a:cubicBezTo>
                    <a:lnTo>
                      <a:pt x="731569" y="793326"/>
                    </a:lnTo>
                    <a:cubicBezTo>
                      <a:pt x="868437" y="792945"/>
                      <a:pt x="947410" y="622194"/>
                      <a:pt x="867612" y="499131"/>
                    </a:cubicBezTo>
                    <a:lnTo>
                      <a:pt x="594827" y="78189"/>
                    </a:lnTo>
                    <a:cubicBezTo>
                      <a:pt x="528487" y="-24173"/>
                      <a:pt x="391492" y="-26395"/>
                      <a:pt x="323057" y="73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>
                <a:off x="9641565" y="6342746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>
                <a:off x="8555201" y="6364381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576465" y="721170"/>
                    </a:moveTo>
                    <a:lnTo>
                      <a:pt x="865311" y="298704"/>
                    </a:lnTo>
                    <a:cubicBezTo>
                      <a:pt x="949235" y="175896"/>
                      <a:pt x="869120" y="-380"/>
                      <a:pt x="729585" y="1"/>
                    </a:cubicBezTo>
                    <a:lnTo>
                      <a:pt x="167953" y="1525"/>
                    </a:lnTo>
                    <a:cubicBezTo>
                      <a:pt x="31085" y="1906"/>
                      <a:pt x="-47888" y="172657"/>
                      <a:pt x="31910" y="295720"/>
                    </a:cubicBezTo>
                    <a:lnTo>
                      <a:pt x="304695" y="716662"/>
                    </a:lnTo>
                    <a:cubicBezTo>
                      <a:pt x="371035" y="819024"/>
                      <a:pt x="508030" y="821310"/>
                      <a:pt x="576465" y="7211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" name="Google Shape;109;p8"/>
            <p:cNvSpPr/>
            <p:nvPr/>
          </p:nvSpPr>
          <p:spPr>
            <a:xfrm>
              <a:off x="3260375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3565953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3871531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 rot="10800000">
              <a:off x="2380055" y="3989352"/>
              <a:ext cx="1167344" cy="1154147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7516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subTitle" idx="1"/>
          </p:nvPr>
        </p:nvSpPr>
        <p:spPr>
          <a:xfrm>
            <a:off x="1545800" y="1966767"/>
            <a:ext cx="9100400" cy="3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9"/>
          <p:cNvGrpSpPr/>
          <p:nvPr/>
        </p:nvGrpSpPr>
        <p:grpSpPr>
          <a:xfrm flipH="1">
            <a:off x="264032" y="95334"/>
            <a:ext cx="11734667" cy="6599133"/>
            <a:chOff x="204850" y="71500"/>
            <a:chExt cx="8801000" cy="4949350"/>
          </a:xfrm>
        </p:grpSpPr>
        <p:sp>
          <p:nvSpPr>
            <p:cNvPr id="117" name="Google Shape;117;p9"/>
            <p:cNvSpPr/>
            <p:nvPr/>
          </p:nvSpPr>
          <p:spPr>
            <a:xfrm rot="10800000">
              <a:off x="204850" y="7150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18" name="Google Shape;118;p9"/>
            <p:cNvSpPr/>
            <p:nvPr/>
          </p:nvSpPr>
          <p:spPr>
            <a:xfrm rot="-5400000">
              <a:off x="646400" y="-485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19" name="Google Shape;119;p9"/>
            <p:cNvSpPr/>
            <p:nvPr/>
          </p:nvSpPr>
          <p:spPr>
            <a:xfrm rot="-5400000">
              <a:off x="8622000" y="46370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grpSp>
        <p:nvGrpSpPr>
          <p:cNvPr id="120" name="Google Shape;120;p9"/>
          <p:cNvGrpSpPr/>
          <p:nvPr/>
        </p:nvGrpSpPr>
        <p:grpSpPr>
          <a:xfrm flipH="1">
            <a:off x="-446610" y="-238533"/>
            <a:ext cx="13165051" cy="7489709"/>
            <a:chOff x="-334957" y="-178900"/>
            <a:chExt cx="9873788" cy="5617282"/>
          </a:xfrm>
        </p:grpSpPr>
        <p:sp>
          <p:nvSpPr>
            <p:cNvPr id="121" name="Google Shape;121;p9"/>
            <p:cNvSpPr/>
            <p:nvPr/>
          </p:nvSpPr>
          <p:spPr>
            <a:xfrm>
              <a:off x="8583749" y="-178900"/>
              <a:ext cx="955082" cy="1017689"/>
            </a:xfrm>
            <a:custGeom>
              <a:avLst/>
              <a:gdLst/>
              <a:ahLst/>
              <a:cxnLst/>
              <a:rect l="l" t="t" r="r" b="b"/>
              <a:pathLst>
                <a:path w="1107341" h="1179929" extrusionOk="0">
                  <a:moveTo>
                    <a:pt x="590753" y="625067"/>
                  </a:moveTo>
                  <a:cubicBezTo>
                    <a:pt x="582728" y="560546"/>
                    <a:pt x="498238" y="524914"/>
                    <a:pt x="439943" y="553740"/>
                  </a:cubicBezTo>
                  <a:cubicBezTo>
                    <a:pt x="381648" y="582566"/>
                    <a:pt x="355838" y="657039"/>
                    <a:pt x="369578" y="720598"/>
                  </a:cubicBezTo>
                  <a:cubicBezTo>
                    <a:pt x="389544" y="812790"/>
                    <a:pt x="484242" y="880329"/>
                    <a:pt x="578427" y="875771"/>
                  </a:cubicBezTo>
                  <a:cubicBezTo>
                    <a:pt x="672610" y="871213"/>
                    <a:pt x="757871" y="799758"/>
                    <a:pt x="785670" y="709620"/>
                  </a:cubicBezTo>
                  <a:cubicBezTo>
                    <a:pt x="813406" y="619482"/>
                    <a:pt x="785927" y="516375"/>
                    <a:pt x="722174" y="446846"/>
                  </a:cubicBezTo>
                  <a:cubicBezTo>
                    <a:pt x="626193" y="342135"/>
                    <a:pt x="453746" y="321269"/>
                    <a:pt x="332020" y="394523"/>
                  </a:cubicBezTo>
                  <a:cubicBezTo>
                    <a:pt x="210292" y="467776"/>
                    <a:pt x="147888" y="624554"/>
                    <a:pt x="179347" y="763099"/>
                  </a:cubicBezTo>
                  <a:cubicBezTo>
                    <a:pt x="210806" y="901644"/>
                    <a:pt x="330158" y="1014188"/>
                    <a:pt x="469026" y="1044426"/>
                  </a:cubicBezTo>
                  <a:cubicBezTo>
                    <a:pt x="607831" y="1074601"/>
                    <a:pt x="759669" y="1024524"/>
                    <a:pt x="858603" y="922509"/>
                  </a:cubicBezTo>
                  <a:cubicBezTo>
                    <a:pt x="981614" y="795713"/>
                    <a:pt x="1017824" y="592453"/>
                    <a:pt x="946239" y="430989"/>
                  </a:cubicBezTo>
                  <a:cubicBezTo>
                    <a:pt x="874654" y="269524"/>
                    <a:pt x="699639" y="159933"/>
                    <a:pt x="523084" y="166032"/>
                  </a:cubicBezTo>
                  <a:cubicBezTo>
                    <a:pt x="353077" y="171874"/>
                    <a:pt x="193407" y="281272"/>
                    <a:pt x="116365" y="432979"/>
                  </a:cubicBezTo>
                  <a:cubicBezTo>
                    <a:pt x="-996" y="664037"/>
                    <a:pt x="90813" y="978942"/>
                    <a:pt x="313979" y="1110746"/>
                  </a:cubicBezTo>
                  <a:cubicBezTo>
                    <a:pt x="537145" y="1242550"/>
                    <a:pt x="857191" y="1170966"/>
                    <a:pt x="1002993" y="956664"/>
                  </a:cubicBezTo>
                  <a:cubicBezTo>
                    <a:pt x="1084915" y="836224"/>
                    <a:pt x="1112329" y="685352"/>
                    <a:pt x="1106615" y="539873"/>
                  </a:cubicBezTo>
                  <a:cubicBezTo>
                    <a:pt x="1099104" y="349261"/>
                    <a:pt x="1024180" y="145167"/>
                    <a:pt x="857255" y="52718"/>
                  </a:cubicBezTo>
                  <a:cubicBezTo>
                    <a:pt x="755046" y="-3907"/>
                    <a:pt x="630815" y="-10905"/>
                    <a:pt x="516407" y="12785"/>
                  </a:cubicBezTo>
                  <a:cubicBezTo>
                    <a:pt x="315648" y="54387"/>
                    <a:pt x="134855" y="192354"/>
                    <a:pt x="51072" y="379500"/>
                  </a:cubicBezTo>
                  <a:cubicBezTo>
                    <a:pt x="-32776" y="566645"/>
                    <a:pt x="-13258" y="798666"/>
                    <a:pt x="108725" y="963469"/>
                  </a:cubicBezTo>
                  <a:cubicBezTo>
                    <a:pt x="230709" y="1128273"/>
                    <a:pt x="453296" y="1214944"/>
                    <a:pt x="652579" y="1166600"/>
                  </a:cubicBezTo>
                </a:path>
              </a:pathLst>
            </a:custGeom>
            <a:noFill/>
            <a:ln w="128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9"/>
            <p:cNvGrpSpPr/>
            <p:nvPr/>
          </p:nvGrpSpPr>
          <p:grpSpPr>
            <a:xfrm rot="1222633">
              <a:off x="-203100" y="4278612"/>
              <a:ext cx="1223730" cy="977298"/>
              <a:chOff x="7383758" y="2243858"/>
              <a:chExt cx="2091811" cy="1670567"/>
            </a:xfrm>
          </p:grpSpPr>
          <p:sp>
            <p:nvSpPr>
              <p:cNvPr id="123" name="Google Shape;123;p9"/>
              <p:cNvSpPr/>
              <p:nvPr/>
            </p:nvSpPr>
            <p:spPr>
              <a:xfrm>
                <a:off x="7383758" y="2243858"/>
                <a:ext cx="2091811" cy="1670567"/>
              </a:xfrm>
              <a:custGeom>
                <a:avLst/>
                <a:gdLst/>
                <a:ahLst/>
                <a:cxnLst/>
                <a:rect l="l" t="t" r="r" b="b"/>
                <a:pathLst>
                  <a:path w="2091811" h="1670567" extrusionOk="0">
                    <a:moveTo>
                      <a:pt x="1199267" y="381859"/>
                    </a:moveTo>
                    <a:cubicBezTo>
                      <a:pt x="1070542" y="321061"/>
                      <a:pt x="956135" y="234390"/>
                      <a:pt x="835692" y="158505"/>
                    </a:cubicBezTo>
                    <a:cubicBezTo>
                      <a:pt x="715249" y="82620"/>
                      <a:pt x="584213" y="15851"/>
                      <a:pt x="442455" y="2241"/>
                    </a:cubicBezTo>
                    <a:cubicBezTo>
                      <a:pt x="300762" y="-11434"/>
                      <a:pt x="146099" y="37294"/>
                      <a:pt x="64177" y="153754"/>
                    </a:cubicBezTo>
                    <a:cubicBezTo>
                      <a:pt x="4983" y="237921"/>
                      <a:pt x="-9911" y="347512"/>
                      <a:pt x="5882" y="449206"/>
                    </a:cubicBezTo>
                    <a:cubicBezTo>
                      <a:pt x="21675" y="550900"/>
                      <a:pt x="65590" y="646045"/>
                      <a:pt x="115603" y="735991"/>
                    </a:cubicBezTo>
                    <a:cubicBezTo>
                      <a:pt x="255499" y="987401"/>
                      <a:pt x="447719" y="1209599"/>
                      <a:pt x="676471" y="1384161"/>
                    </a:cubicBezTo>
                    <a:cubicBezTo>
                      <a:pt x="878386" y="1538243"/>
                      <a:pt x="1116768" y="1657464"/>
                      <a:pt x="1370494" y="1669662"/>
                    </a:cubicBezTo>
                    <a:cubicBezTo>
                      <a:pt x="1624219" y="1681860"/>
                      <a:pt x="1893097" y="1570536"/>
                      <a:pt x="2022208" y="1351804"/>
                    </a:cubicBezTo>
                    <a:cubicBezTo>
                      <a:pt x="2153885" y="1128835"/>
                      <a:pt x="2087180" y="876077"/>
                      <a:pt x="1918842" y="698112"/>
                    </a:cubicBezTo>
                    <a:cubicBezTo>
                      <a:pt x="1734454" y="503263"/>
                      <a:pt x="1433347" y="492477"/>
                      <a:pt x="1199267" y="38185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9"/>
              <p:cNvSpPr/>
              <p:nvPr/>
            </p:nvSpPr>
            <p:spPr>
              <a:xfrm>
                <a:off x="7602266" y="2473561"/>
                <a:ext cx="1172008" cy="1168389"/>
              </a:xfrm>
              <a:custGeom>
                <a:avLst/>
                <a:gdLst/>
                <a:ahLst/>
                <a:cxnLst/>
                <a:rect l="l" t="t" r="r" b="b"/>
                <a:pathLst>
                  <a:path w="1172008" h="1168389" extrusionOk="0">
                    <a:moveTo>
                      <a:pt x="459311" y="55855"/>
                    </a:moveTo>
                    <a:cubicBezTo>
                      <a:pt x="340023" y="-9052"/>
                      <a:pt x="177593" y="-30109"/>
                      <a:pt x="78400" y="62596"/>
                    </a:cubicBezTo>
                    <a:cubicBezTo>
                      <a:pt x="19720" y="117360"/>
                      <a:pt x="-4163" y="202169"/>
                      <a:pt x="588" y="282291"/>
                    </a:cubicBezTo>
                    <a:cubicBezTo>
                      <a:pt x="5339" y="362414"/>
                      <a:pt x="35643" y="438813"/>
                      <a:pt x="71724" y="510525"/>
                    </a:cubicBezTo>
                    <a:cubicBezTo>
                      <a:pt x="184976" y="735356"/>
                      <a:pt x="360247" y="928536"/>
                      <a:pt x="572948" y="1063101"/>
                    </a:cubicBezTo>
                    <a:cubicBezTo>
                      <a:pt x="641323" y="1106372"/>
                      <a:pt x="714578" y="1144058"/>
                      <a:pt x="793803" y="1160300"/>
                    </a:cubicBezTo>
                    <a:cubicBezTo>
                      <a:pt x="873028" y="1176543"/>
                      <a:pt x="959316" y="1169545"/>
                      <a:pt x="1028782" y="1128136"/>
                    </a:cubicBezTo>
                    <a:cubicBezTo>
                      <a:pt x="1123222" y="1071832"/>
                      <a:pt x="1173942" y="957683"/>
                      <a:pt x="1171952" y="847707"/>
                    </a:cubicBezTo>
                    <a:cubicBezTo>
                      <a:pt x="1169962" y="737731"/>
                      <a:pt x="1121490" y="632699"/>
                      <a:pt x="1055040" y="545129"/>
                    </a:cubicBezTo>
                    <a:cubicBezTo>
                      <a:pt x="909688" y="353554"/>
                      <a:pt x="669379" y="170197"/>
                      <a:pt x="459311" y="55855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9"/>
              <p:cNvSpPr/>
              <p:nvPr/>
            </p:nvSpPr>
            <p:spPr>
              <a:xfrm>
                <a:off x="7754028" y="2617740"/>
                <a:ext cx="552443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552443" h="550750" extrusionOk="0">
                    <a:moveTo>
                      <a:pt x="216511" y="26339"/>
                    </a:moveTo>
                    <a:cubicBezTo>
                      <a:pt x="160270" y="-4285"/>
                      <a:pt x="83742" y="-14171"/>
                      <a:pt x="36938" y="29485"/>
                    </a:cubicBezTo>
                    <a:cubicBezTo>
                      <a:pt x="9267" y="55294"/>
                      <a:pt x="-1968" y="95291"/>
                      <a:pt x="279" y="133041"/>
                    </a:cubicBezTo>
                    <a:cubicBezTo>
                      <a:pt x="2526" y="170791"/>
                      <a:pt x="16779" y="206807"/>
                      <a:pt x="33793" y="240641"/>
                    </a:cubicBezTo>
                    <a:cubicBezTo>
                      <a:pt x="87208" y="346572"/>
                      <a:pt x="169772" y="437673"/>
                      <a:pt x="270055" y="501103"/>
                    </a:cubicBezTo>
                    <a:cubicBezTo>
                      <a:pt x="302285" y="521519"/>
                      <a:pt x="336825" y="539303"/>
                      <a:pt x="374191" y="546943"/>
                    </a:cubicBezTo>
                    <a:cubicBezTo>
                      <a:pt x="411556" y="554583"/>
                      <a:pt x="452196" y="551309"/>
                      <a:pt x="484940" y="531791"/>
                    </a:cubicBezTo>
                    <a:cubicBezTo>
                      <a:pt x="529495" y="505277"/>
                      <a:pt x="553378" y="451412"/>
                      <a:pt x="552416" y="399602"/>
                    </a:cubicBezTo>
                    <a:cubicBezTo>
                      <a:pt x="551517" y="347792"/>
                      <a:pt x="528596" y="298293"/>
                      <a:pt x="497330" y="256948"/>
                    </a:cubicBezTo>
                    <a:cubicBezTo>
                      <a:pt x="428827" y="166618"/>
                      <a:pt x="315511" y="80204"/>
                      <a:pt x="216511" y="2633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1917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>
            <a:spLocks noGrp="1"/>
          </p:cNvSpPr>
          <p:nvPr>
            <p:ph type="pic" idx="2"/>
          </p:nvPr>
        </p:nvSpPr>
        <p:spPr>
          <a:xfrm>
            <a:off x="33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10"/>
          <p:cNvSpPr txBox="1">
            <a:spLocks noGrp="1"/>
          </p:cNvSpPr>
          <p:nvPr>
            <p:ph type="title"/>
          </p:nvPr>
        </p:nvSpPr>
        <p:spPr>
          <a:xfrm>
            <a:off x="2766567" y="5385100"/>
            <a:ext cx="66588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862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1"/>
          <p:cNvGrpSpPr/>
          <p:nvPr/>
        </p:nvGrpSpPr>
        <p:grpSpPr>
          <a:xfrm>
            <a:off x="112830" y="0"/>
            <a:ext cx="12004441" cy="6858000"/>
            <a:chOff x="84622" y="0"/>
            <a:chExt cx="9003331" cy="5143500"/>
          </a:xfrm>
        </p:grpSpPr>
        <p:sp>
          <p:nvSpPr>
            <p:cNvPr id="131" name="Google Shape;131;p11"/>
            <p:cNvSpPr/>
            <p:nvPr/>
          </p:nvSpPr>
          <p:spPr>
            <a:xfrm>
              <a:off x="84622" y="0"/>
              <a:ext cx="2234152" cy="2208894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2" name="Google Shape;132;p11"/>
            <p:cNvGrpSpPr/>
            <p:nvPr/>
          </p:nvGrpSpPr>
          <p:grpSpPr>
            <a:xfrm>
              <a:off x="292406" y="3989350"/>
              <a:ext cx="1818587" cy="493890"/>
              <a:chOff x="6968" y="5787541"/>
              <a:chExt cx="3058505" cy="830626"/>
            </a:xfrm>
          </p:grpSpPr>
          <p:sp>
            <p:nvSpPr>
              <p:cNvPr id="133" name="Google Shape;133;p11"/>
              <p:cNvSpPr/>
              <p:nvPr/>
            </p:nvSpPr>
            <p:spPr>
              <a:xfrm>
                <a:off x="6968" y="5823316"/>
                <a:ext cx="899522" cy="7948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51" extrusionOk="0">
                    <a:moveTo>
                      <a:pt x="323057" y="73681"/>
                    </a:moveTo>
                    <a:lnTo>
                      <a:pt x="34211" y="496146"/>
                    </a:lnTo>
                    <a:cubicBezTo>
                      <a:pt x="-49713" y="618956"/>
                      <a:pt x="30402" y="795232"/>
                      <a:pt x="169937" y="794851"/>
                    </a:cubicBezTo>
                    <a:lnTo>
                      <a:pt x="731569" y="793326"/>
                    </a:lnTo>
                    <a:cubicBezTo>
                      <a:pt x="868437" y="792945"/>
                      <a:pt x="947410" y="622194"/>
                      <a:pt x="867612" y="499131"/>
                    </a:cubicBezTo>
                    <a:lnTo>
                      <a:pt x="594827" y="78189"/>
                    </a:lnTo>
                    <a:cubicBezTo>
                      <a:pt x="528487" y="-24173"/>
                      <a:pt x="391492" y="-26395"/>
                      <a:pt x="323057" y="73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11"/>
              <p:cNvSpPr/>
              <p:nvPr/>
            </p:nvSpPr>
            <p:spPr>
              <a:xfrm>
                <a:off x="2165951" y="5787541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11"/>
              <p:cNvSpPr/>
              <p:nvPr/>
            </p:nvSpPr>
            <p:spPr>
              <a:xfrm>
                <a:off x="1079587" y="5809176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576465" y="721170"/>
                    </a:moveTo>
                    <a:lnTo>
                      <a:pt x="865311" y="298704"/>
                    </a:lnTo>
                    <a:cubicBezTo>
                      <a:pt x="949235" y="175896"/>
                      <a:pt x="869120" y="-380"/>
                      <a:pt x="729585" y="1"/>
                    </a:cubicBezTo>
                    <a:lnTo>
                      <a:pt x="167953" y="1525"/>
                    </a:lnTo>
                    <a:cubicBezTo>
                      <a:pt x="31085" y="1906"/>
                      <a:pt x="-47888" y="172657"/>
                      <a:pt x="31910" y="295720"/>
                    </a:cubicBezTo>
                    <a:lnTo>
                      <a:pt x="304695" y="716662"/>
                    </a:lnTo>
                    <a:cubicBezTo>
                      <a:pt x="371035" y="819024"/>
                      <a:pt x="508030" y="821310"/>
                      <a:pt x="576465" y="7211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6" name="Google Shape;136;p11"/>
            <p:cNvSpPr/>
            <p:nvPr/>
          </p:nvSpPr>
          <p:spPr>
            <a:xfrm rot="5400000">
              <a:off x="8150350" y="141175"/>
              <a:ext cx="456900" cy="8331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3260375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3565953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3871531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8552737" y="824150"/>
              <a:ext cx="535216" cy="472951"/>
            </a:xfrm>
            <a:custGeom>
              <a:avLst/>
              <a:gdLst/>
              <a:ahLst/>
              <a:cxnLst/>
              <a:rect l="l" t="t" r="r" b="b"/>
              <a:pathLst>
                <a:path w="899522" h="794875" extrusionOk="0">
                  <a:moveTo>
                    <a:pt x="323057" y="73705"/>
                  </a:moveTo>
                  <a:lnTo>
                    <a:pt x="34211" y="496171"/>
                  </a:lnTo>
                  <a:cubicBezTo>
                    <a:pt x="-49713" y="618980"/>
                    <a:pt x="30402" y="795256"/>
                    <a:pt x="169937" y="794875"/>
                  </a:cubicBezTo>
                  <a:lnTo>
                    <a:pt x="731569" y="793351"/>
                  </a:lnTo>
                  <a:cubicBezTo>
                    <a:pt x="868437" y="792970"/>
                    <a:pt x="947410" y="622218"/>
                    <a:pt x="867612" y="499155"/>
                  </a:cubicBezTo>
                  <a:lnTo>
                    <a:pt x="594827" y="78214"/>
                  </a:lnTo>
                  <a:cubicBezTo>
                    <a:pt x="528488" y="-24148"/>
                    <a:pt x="391492" y="-26434"/>
                    <a:pt x="323057" y="73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 rot="10800000">
              <a:off x="2380055" y="3989352"/>
              <a:ext cx="1167344" cy="1154147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11"/>
          <p:cNvSpPr txBox="1">
            <a:spLocks noGrp="1"/>
          </p:cNvSpPr>
          <p:nvPr>
            <p:ph type="title" hasCustomPrompt="1"/>
          </p:nvPr>
        </p:nvSpPr>
        <p:spPr>
          <a:xfrm>
            <a:off x="5999833" y="2595333"/>
            <a:ext cx="5241200" cy="10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43" name="Google Shape;143;p11"/>
          <p:cNvSpPr txBox="1">
            <a:spLocks noGrp="1"/>
          </p:cNvSpPr>
          <p:nvPr>
            <p:ph type="subTitle" idx="1"/>
          </p:nvPr>
        </p:nvSpPr>
        <p:spPr>
          <a:xfrm>
            <a:off x="5999833" y="3746533"/>
            <a:ext cx="5241200" cy="76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1794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379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 txBox="1">
            <a:spLocks noGrp="1"/>
          </p:cNvSpPr>
          <p:nvPr>
            <p:ph type="subTitle" idx="1"/>
          </p:nvPr>
        </p:nvSpPr>
        <p:spPr>
          <a:xfrm>
            <a:off x="955480" y="4312067"/>
            <a:ext cx="3033200" cy="14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2"/>
          </p:nvPr>
        </p:nvSpPr>
        <p:spPr>
          <a:xfrm>
            <a:off x="4579400" y="4310667"/>
            <a:ext cx="3033200" cy="14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3"/>
          </p:nvPr>
        </p:nvSpPr>
        <p:spPr>
          <a:xfrm>
            <a:off x="8203320" y="4312067"/>
            <a:ext cx="3033200" cy="14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4"/>
          </p:nvPr>
        </p:nvSpPr>
        <p:spPr>
          <a:xfrm>
            <a:off x="955480" y="3816600"/>
            <a:ext cx="30332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5"/>
          </p:nvPr>
        </p:nvSpPr>
        <p:spPr>
          <a:xfrm>
            <a:off x="8203320" y="3816600"/>
            <a:ext cx="30332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6"/>
          </p:nvPr>
        </p:nvSpPr>
        <p:spPr>
          <a:xfrm>
            <a:off x="4579400" y="3816600"/>
            <a:ext cx="30332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grpSp>
        <p:nvGrpSpPr>
          <p:cNvPr id="153" name="Google Shape;153;p13"/>
          <p:cNvGrpSpPr/>
          <p:nvPr/>
        </p:nvGrpSpPr>
        <p:grpSpPr>
          <a:xfrm>
            <a:off x="273133" y="95334"/>
            <a:ext cx="11734667" cy="6599133"/>
            <a:chOff x="204850" y="71500"/>
            <a:chExt cx="8801000" cy="4949350"/>
          </a:xfrm>
        </p:grpSpPr>
        <p:sp>
          <p:nvSpPr>
            <p:cNvPr id="154" name="Google Shape;154;p13"/>
            <p:cNvSpPr/>
            <p:nvPr/>
          </p:nvSpPr>
          <p:spPr>
            <a:xfrm rot="10800000">
              <a:off x="204850" y="7150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55" name="Google Shape;155;p13"/>
            <p:cNvSpPr/>
            <p:nvPr/>
          </p:nvSpPr>
          <p:spPr>
            <a:xfrm rot="-5400000">
              <a:off x="646400" y="-485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 rot="-5400000">
              <a:off x="8622000" y="46370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grpSp>
        <p:nvGrpSpPr>
          <p:cNvPr id="157" name="Google Shape;157;p13"/>
          <p:cNvGrpSpPr/>
          <p:nvPr/>
        </p:nvGrpSpPr>
        <p:grpSpPr>
          <a:xfrm>
            <a:off x="-446610" y="-238533"/>
            <a:ext cx="13165051" cy="7489709"/>
            <a:chOff x="-334957" y="-178900"/>
            <a:chExt cx="9873788" cy="5617282"/>
          </a:xfrm>
        </p:grpSpPr>
        <p:sp>
          <p:nvSpPr>
            <p:cNvPr id="158" name="Google Shape;158;p13"/>
            <p:cNvSpPr/>
            <p:nvPr/>
          </p:nvSpPr>
          <p:spPr>
            <a:xfrm>
              <a:off x="8583749" y="-178900"/>
              <a:ext cx="955082" cy="1017689"/>
            </a:xfrm>
            <a:custGeom>
              <a:avLst/>
              <a:gdLst/>
              <a:ahLst/>
              <a:cxnLst/>
              <a:rect l="l" t="t" r="r" b="b"/>
              <a:pathLst>
                <a:path w="1107341" h="1179929" extrusionOk="0">
                  <a:moveTo>
                    <a:pt x="590753" y="625067"/>
                  </a:moveTo>
                  <a:cubicBezTo>
                    <a:pt x="582728" y="560546"/>
                    <a:pt x="498238" y="524914"/>
                    <a:pt x="439943" y="553740"/>
                  </a:cubicBezTo>
                  <a:cubicBezTo>
                    <a:pt x="381648" y="582566"/>
                    <a:pt x="355838" y="657039"/>
                    <a:pt x="369578" y="720598"/>
                  </a:cubicBezTo>
                  <a:cubicBezTo>
                    <a:pt x="389544" y="812790"/>
                    <a:pt x="484242" y="880329"/>
                    <a:pt x="578427" y="875771"/>
                  </a:cubicBezTo>
                  <a:cubicBezTo>
                    <a:pt x="672610" y="871213"/>
                    <a:pt x="757871" y="799758"/>
                    <a:pt x="785670" y="709620"/>
                  </a:cubicBezTo>
                  <a:cubicBezTo>
                    <a:pt x="813406" y="619482"/>
                    <a:pt x="785927" y="516375"/>
                    <a:pt x="722174" y="446846"/>
                  </a:cubicBezTo>
                  <a:cubicBezTo>
                    <a:pt x="626193" y="342135"/>
                    <a:pt x="453746" y="321269"/>
                    <a:pt x="332020" y="394523"/>
                  </a:cubicBezTo>
                  <a:cubicBezTo>
                    <a:pt x="210292" y="467776"/>
                    <a:pt x="147888" y="624554"/>
                    <a:pt x="179347" y="763099"/>
                  </a:cubicBezTo>
                  <a:cubicBezTo>
                    <a:pt x="210806" y="901644"/>
                    <a:pt x="330158" y="1014188"/>
                    <a:pt x="469026" y="1044426"/>
                  </a:cubicBezTo>
                  <a:cubicBezTo>
                    <a:pt x="607831" y="1074601"/>
                    <a:pt x="759669" y="1024524"/>
                    <a:pt x="858603" y="922509"/>
                  </a:cubicBezTo>
                  <a:cubicBezTo>
                    <a:pt x="981614" y="795713"/>
                    <a:pt x="1017824" y="592453"/>
                    <a:pt x="946239" y="430989"/>
                  </a:cubicBezTo>
                  <a:cubicBezTo>
                    <a:pt x="874654" y="269524"/>
                    <a:pt x="699639" y="159933"/>
                    <a:pt x="523084" y="166032"/>
                  </a:cubicBezTo>
                  <a:cubicBezTo>
                    <a:pt x="353077" y="171874"/>
                    <a:pt x="193407" y="281272"/>
                    <a:pt x="116365" y="432979"/>
                  </a:cubicBezTo>
                  <a:cubicBezTo>
                    <a:pt x="-996" y="664037"/>
                    <a:pt x="90813" y="978942"/>
                    <a:pt x="313979" y="1110746"/>
                  </a:cubicBezTo>
                  <a:cubicBezTo>
                    <a:pt x="537145" y="1242550"/>
                    <a:pt x="857191" y="1170966"/>
                    <a:pt x="1002993" y="956664"/>
                  </a:cubicBezTo>
                  <a:cubicBezTo>
                    <a:pt x="1084915" y="836224"/>
                    <a:pt x="1112329" y="685352"/>
                    <a:pt x="1106615" y="539873"/>
                  </a:cubicBezTo>
                  <a:cubicBezTo>
                    <a:pt x="1099104" y="349261"/>
                    <a:pt x="1024180" y="145167"/>
                    <a:pt x="857255" y="52718"/>
                  </a:cubicBezTo>
                  <a:cubicBezTo>
                    <a:pt x="755046" y="-3907"/>
                    <a:pt x="630815" y="-10905"/>
                    <a:pt x="516407" y="12785"/>
                  </a:cubicBezTo>
                  <a:cubicBezTo>
                    <a:pt x="315648" y="54387"/>
                    <a:pt x="134855" y="192354"/>
                    <a:pt x="51072" y="379500"/>
                  </a:cubicBezTo>
                  <a:cubicBezTo>
                    <a:pt x="-32776" y="566645"/>
                    <a:pt x="-13258" y="798666"/>
                    <a:pt x="108725" y="963469"/>
                  </a:cubicBezTo>
                  <a:cubicBezTo>
                    <a:pt x="230709" y="1128273"/>
                    <a:pt x="453296" y="1214944"/>
                    <a:pt x="652579" y="1166600"/>
                  </a:cubicBezTo>
                </a:path>
              </a:pathLst>
            </a:custGeom>
            <a:noFill/>
            <a:ln w="128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9" name="Google Shape;159;p13"/>
            <p:cNvGrpSpPr/>
            <p:nvPr/>
          </p:nvGrpSpPr>
          <p:grpSpPr>
            <a:xfrm rot="1222633">
              <a:off x="-203100" y="4278612"/>
              <a:ext cx="1223730" cy="977298"/>
              <a:chOff x="7383758" y="2243858"/>
              <a:chExt cx="2091811" cy="1670567"/>
            </a:xfrm>
          </p:grpSpPr>
          <p:sp>
            <p:nvSpPr>
              <p:cNvPr id="160" name="Google Shape;160;p13"/>
              <p:cNvSpPr/>
              <p:nvPr/>
            </p:nvSpPr>
            <p:spPr>
              <a:xfrm>
                <a:off x="7383758" y="2243858"/>
                <a:ext cx="2091811" cy="1670567"/>
              </a:xfrm>
              <a:custGeom>
                <a:avLst/>
                <a:gdLst/>
                <a:ahLst/>
                <a:cxnLst/>
                <a:rect l="l" t="t" r="r" b="b"/>
                <a:pathLst>
                  <a:path w="2091811" h="1670567" extrusionOk="0">
                    <a:moveTo>
                      <a:pt x="1199267" y="381859"/>
                    </a:moveTo>
                    <a:cubicBezTo>
                      <a:pt x="1070542" y="321061"/>
                      <a:pt x="956135" y="234390"/>
                      <a:pt x="835692" y="158505"/>
                    </a:cubicBezTo>
                    <a:cubicBezTo>
                      <a:pt x="715249" y="82620"/>
                      <a:pt x="584213" y="15851"/>
                      <a:pt x="442455" y="2241"/>
                    </a:cubicBezTo>
                    <a:cubicBezTo>
                      <a:pt x="300762" y="-11434"/>
                      <a:pt x="146099" y="37294"/>
                      <a:pt x="64177" y="153754"/>
                    </a:cubicBezTo>
                    <a:cubicBezTo>
                      <a:pt x="4983" y="237921"/>
                      <a:pt x="-9911" y="347512"/>
                      <a:pt x="5882" y="449206"/>
                    </a:cubicBezTo>
                    <a:cubicBezTo>
                      <a:pt x="21675" y="550900"/>
                      <a:pt x="65590" y="646045"/>
                      <a:pt x="115603" y="735991"/>
                    </a:cubicBezTo>
                    <a:cubicBezTo>
                      <a:pt x="255499" y="987401"/>
                      <a:pt x="447719" y="1209599"/>
                      <a:pt x="676471" y="1384161"/>
                    </a:cubicBezTo>
                    <a:cubicBezTo>
                      <a:pt x="878386" y="1538243"/>
                      <a:pt x="1116768" y="1657464"/>
                      <a:pt x="1370494" y="1669662"/>
                    </a:cubicBezTo>
                    <a:cubicBezTo>
                      <a:pt x="1624219" y="1681860"/>
                      <a:pt x="1893097" y="1570536"/>
                      <a:pt x="2022208" y="1351804"/>
                    </a:cubicBezTo>
                    <a:cubicBezTo>
                      <a:pt x="2153885" y="1128835"/>
                      <a:pt x="2087180" y="876077"/>
                      <a:pt x="1918842" y="698112"/>
                    </a:cubicBezTo>
                    <a:cubicBezTo>
                      <a:pt x="1734454" y="503263"/>
                      <a:pt x="1433347" y="492477"/>
                      <a:pt x="1199267" y="38185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13"/>
              <p:cNvSpPr/>
              <p:nvPr/>
            </p:nvSpPr>
            <p:spPr>
              <a:xfrm>
                <a:off x="7602266" y="2473561"/>
                <a:ext cx="1172008" cy="1168389"/>
              </a:xfrm>
              <a:custGeom>
                <a:avLst/>
                <a:gdLst/>
                <a:ahLst/>
                <a:cxnLst/>
                <a:rect l="l" t="t" r="r" b="b"/>
                <a:pathLst>
                  <a:path w="1172008" h="1168389" extrusionOk="0">
                    <a:moveTo>
                      <a:pt x="459311" y="55855"/>
                    </a:moveTo>
                    <a:cubicBezTo>
                      <a:pt x="340023" y="-9052"/>
                      <a:pt x="177593" y="-30109"/>
                      <a:pt x="78400" y="62596"/>
                    </a:cubicBezTo>
                    <a:cubicBezTo>
                      <a:pt x="19720" y="117360"/>
                      <a:pt x="-4163" y="202169"/>
                      <a:pt x="588" y="282291"/>
                    </a:cubicBezTo>
                    <a:cubicBezTo>
                      <a:pt x="5339" y="362414"/>
                      <a:pt x="35643" y="438813"/>
                      <a:pt x="71724" y="510525"/>
                    </a:cubicBezTo>
                    <a:cubicBezTo>
                      <a:pt x="184976" y="735356"/>
                      <a:pt x="360247" y="928536"/>
                      <a:pt x="572948" y="1063101"/>
                    </a:cubicBezTo>
                    <a:cubicBezTo>
                      <a:pt x="641323" y="1106372"/>
                      <a:pt x="714578" y="1144058"/>
                      <a:pt x="793803" y="1160300"/>
                    </a:cubicBezTo>
                    <a:cubicBezTo>
                      <a:pt x="873028" y="1176543"/>
                      <a:pt x="959316" y="1169545"/>
                      <a:pt x="1028782" y="1128136"/>
                    </a:cubicBezTo>
                    <a:cubicBezTo>
                      <a:pt x="1123222" y="1071832"/>
                      <a:pt x="1173942" y="957683"/>
                      <a:pt x="1171952" y="847707"/>
                    </a:cubicBezTo>
                    <a:cubicBezTo>
                      <a:pt x="1169962" y="737731"/>
                      <a:pt x="1121490" y="632699"/>
                      <a:pt x="1055040" y="545129"/>
                    </a:cubicBezTo>
                    <a:cubicBezTo>
                      <a:pt x="909688" y="353554"/>
                      <a:pt x="669379" y="170197"/>
                      <a:pt x="459311" y="55855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13"/>
              <p:cNvSpPr/>
              <p:nvPr/>
            </p:nvSpPr>
            <p:spPr>
              <a:xfrm>
                <a:off x="7754028" y="2617740"/>
                <a:ext cx="552443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552443" h="550750" extrusionOk="0">
                    <a:moveTo>
                      <a:pt x="216511" y="26339"/>
                    </a:moveTo>
                    <a:cubicBezTo>
                      <a:pt x="160270" y="-4285"/>
                      <a:pt x="83742" y="-14171"/>
                      <a:pt x="36938" y="29485"/>
                    </a:cubicBezTo>
                    <a:cubicBezTo>
                      <a:pt x="9267" y="55294"/>
                      <a:pt x="-1968" y="95291"/>
                      <a:pt x="279" y="133041"/>
                    </a:cubicBezTo>
                    <a:cubicBezTo>
                      <a:pt x="2526" y="170791"/>
                      <a:pt x="16779" y="206807"/>
                      <a:pt x="33793" y="240641"/>
                    </a:cubicBezTo>
                    <a:cubicBezTo>
                      <a:pt x="87208" y="346572"/>
                      <a:pt x="169772" y="437673"/>
                      <a:pt x="270055" y="501103"/>
                    </a:cubicBezTo>
                    <a:cubicBezTo>
                      <a:pt x="302285" y="521519"/>
                      <a:pt x="336825" y="539303"/>
                      <a:pt x="374191" y="546943"/>
                    </a:cubicBezTo>
                    <a:cubicBezTo>
                      <a:pt x="411556" y="554583"/>
                      <a:pt x="452196" y="551309"/>
                      <a:pt x="484940" y="531791"/>
                    </a:cubicBezTo>
                    <a:cubicBezTo>
                      <a:pt x="529495" y="505277"/>
                      <a:pt x="553378" y="451412"/>
                      <a:pt x="552416" y="399602"/>
                    </a:cubicBezTo>
                    <a:cubicBezTo>
                      <a:pt x="551517" y="347792"/>
                      <a:pt x="528596" y="298293"/>
                      <a:pt x="497330" y="256948"/>
                    </a:cubicBezTo>
                    <a:cubicBezTo>
                      <a:pt x="428827" y="166618"/>
                      <a:pt x="315511" y="80204"/>
                      <a:pt x="216511" y="2633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5522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5" name="Google Shape;165;p14"/>
          <p:cNvGrpSpPr/>
          <p:nvPr/>
        </p:nvGrpSpPr>
        <p:grpSpPr>
          <a:xfrm>
            <a:off x="205400" y="148167"/>
            <a:ext cx="11760067" cy="6497533"/>
            <a:chOff x="154050" y="111125"/>
            <a:chExt cx="8820050" cy="4873150"/>
          </a:xfrm>
        </p:grpSpPr>
        <p:sp>
          <p:nvSpPr>
            <p:cNvPr id="166" name="Google Shape;166;p14"/>
            <p:cNvSpPr/>
            <p:nvPr/>
          </p:nvSpPr>
          <p:spPr>
            <a:xfrm>
              <a:off x="8666600" y="4048275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 rot="5400000">
              <a:off x="8225050" y="4600425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68" name="Google Shape;168;p14"/>
            <p:cNvSpPr/>
            <p:nvPr/>
          </p:nvSpPr>
          <p:spPr>
            <a:xfrm>
              <a:off x="8666600" y="77585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rgbClr val="E1C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69" name="Google Shape;169;p14"/>
            <p:cNvSpPr/>
            <p:nvPr/>
          </p:nvSpPr>
          <p:spPr>
            <a:xfrm rot="5400000">
              <a:off x="230400" y="34775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sp>
        <p:nvSpPr>
          <p:cNvPr id="170" name="Google Shape;170;p14"/>
          <p:cNvSpPr/>
          <p:nvPr/>
        </p:nvSpPr>
        <p:spPr>
          <a:xfrm>
            <a:off x="-738670" y="5610815"/>
            <a:ext cx="1557660" cy="1659767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rgbClr val="AB442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4"/>
          <p:cNvSpPr txBox="1">
            <a:spLocks noGrp="1"/>
          </p:cNvSpPr>
          <p:nvPr>
            <p:ph type="subTitle" idx="1"/>
          </p:nvPr>
        </p:nvSpPr>
        <p:spPr>
          <a:xfrm>
            <a:off x="2169393" y="2698933"/>
            <a:ext cx="3564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282467"/>
            <a:ext cx="1099600" cy="102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2169393" y="2153133"/>
            <a:ext cx="3564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4"/>
          </p:nvPr>
        </p:nvSpPr>
        <p:spPr>
          <a:xfrm>
            <a:off x="2169393" y="4976467"/>
            <a:ext cx="3564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4"/>
          <p:cNvSpPr txBox="1">
            <a:spLocks noGrp="1"/>
          </p:cNvSpPr>
          <p:nvPr>
            <p:ph type="title" idx="5" hasCustomPrompt="1"/>
          </p:nvPr>
        </p:nvSpPr>
        <p:spPr>
          <a:xfrm>
            <a:off x="960000" y="4560000"/>
            <a:ext cx="1099600" cy="102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2169393" y="4430667"/>
            <a:ext cx="3564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subTitle" idx="7"/>
          </p:nvPr>
        </p:nvSpPr>
        <p:spPr>
          <a:xfrm>
            <a:off x="6453333" y="2698933"/>
            <a:ext cx="3564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4"/>
          <p:cNvSpPr txBox="1">
            <a:spLocks noGrp="1"/>
          </p:cNvSpPr>
          <p:nvPr>
            <p:ph type="title" idx="8" hasCustomPrompt="1"/>
          </p:nvPr>
        </p:nvSpPr>
        <p:spPr>
          <a:xfrm>
            <a:off x="10132400" y="2282467"/>
            <a:ext cx="1099600" cy="102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6453333" y="2153133"/>
            <a:ext cx="3564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subTitle" idx="13"/>
          </p:nvPr>
        </p:nvSpPr>
        <p:spPr>
          <a:xfrm>
            <a:off x="6453333" y="4976467"/>
            <a:ext cx="3564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title" idx="14" hasCustomPrompt="1"/>
          </p:nvPr>
        </p:nvSpPr>
        <p:spPr>
          <a:xfrm>
            <a:off x="10132400" y="4560000"/>
            <a:ext cx="1099600" cy="102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2" name="Google Shape;182;p14"/>
          <p:cNvSpPr txBox="1">
            <a:spLocks noGrp="1"/>
          </p:cNvSpPr>
          <p:nvPr>
            <p:ph type="subTitle" idx="15"/>
          </p:nvPr>
        </p:nvSpPr>
        <p:spPr>
          <a:xfrm>
            <a:off x="6453333" y="4430667"/>
            <a:ext cx="3564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1247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"/>
          <p:cNvSpPr txBox="1">
            <a:spLocks noGrp="1"/>
          </p:cNvSpPr>
          <p:nvPr>
            <p:ph type="subTitle" idx="1"/>
          </p:nvPr>
        </p:nvSpPr>
        <p:spPr>
          <a:xfrm>
            <a:off x="1692488" y="2550659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5"/>
          <p:cNvSpPr txBox="1">
            <a:spLocks noGrp="1"/>
          </p:cNvSpPr>
          <p:nvPr>
            <p:ph type="subTitle" idx="2"/>
          </p:nvPr>
        </p:nvSpPr>
        <p:spPr>
          <a:xfrm>
            <a:off x="4778200" y="2550659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5"/>
          <p:cNvSpPr txBox="1">
            <a:spLocks noGrp="1"/>
          </p:cNvSpPr>
          <p:nvPr>
            <p:ph type="subTitle" idx="3"/>
          </p:nvPr>
        </p:nvSpPr>
        <p:spPr>
          <a:xfrm>
            <a:off x="1692488" y="4937357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5"/>
          <p:cNvSpPr txBox="1">
            <a:spLocks noGrp="1"/>
          </p:cNvSpPr>
          <p:nvPr>
            <p:ph type="subTitle" idx="4"/>
          </p:nvPr>
        </p:nvSpPr>
        <p:spPr>
          <a:xfrm>
            <a:off x="4778200" y="4945468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5"/>
          <p:cNvSpPr txBox="1">
            <a:spLocks noGrp="1"/>
          </p:cNvSpPr>
          <p:nvPr>
            <p:ph type="subTitle" idx="5"/>
          </p:nvPr>
        </p:nvSpPr>
        <p:spPr>
          <a:xfrm>
            <a:off x="7863912" y="2550659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5"/>
          <p:cNvSpPr txBox="1">
            <a:spLocks noGrp="1"/>
          </p:cNvSpPr>
          <p:nvPr>
            <p:ph type="subTitle" idx="6"/>
          </p:nvPr>
        </p:nvSpPr>
        <p:spPr>
          <a:xfrm>
            <a:off x="7863912" y="4937357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5"/>
          <p:cNvSpPr txBox="1">
            <a:spLocks noGrp="1"/>
          </p:cNvSpPr>
          <p:nvPr>
            <p:ph type="subTitle" idx="7"/>
          </p:nvPr>
        </p:nvSpPr>
        <p:spPr>
          <a:xfrm>
            <a:off x="1692488" y="1755800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92" name="Google Shape;192;p15"/>
          <p:cNvSpPr txBox="1">
            <a:spLocks noGrp="1"/>
          </p:cNvSpPr>
          <p:nvPr>
            <p:ph type="subTitle" idx="8"/>
          </p:nvPr>
        </p:nvSpPr>
        <p:spPr>
          <a:xfrm>
            <a:off x="4778200" y="1755800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93" name="Google Shape;193;p15"/>
          <p:cNvSpPr txBox="1">
            <a:spLocks noGrp="1"/>
          </p:cNvSpPr>
          <p:nvPr>
            <p:ph type="subTitle" idx="9"/>
          </p:nvPr>
        </p:nvSpPr>
        <p:spPr>
          <a:xfrm>
            <a:off x="7863912" y="1755800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3"/>
          </p:nvPr>
        </p:nvSpPr>
        <p:spPr>
          <a:xfrm>
            <a:off x="1692488" y="4142665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14"/>
          </p:nvPr>
        </p:nvSpPr>
        <p:spPr>
          <a:xfrm>
            <a:off x="4778200" y="4142665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5"/>
          </p:nvPr>
        </p:nvSpPr>
        <p:spPr>
          <a:xfrm>
            <a:off x="7863912" y="4142665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grpSp>
        <p:nvGrpSpPr>
          <p:cNvPr id="197" name="Google Shape;197;p15"/>
          <p:cNvGrpSpPr/>
          <p:nvPr/>
        </p:nvGrpSpPr>
        <p:grpSpPr>
          <a:xfrm>
            <a:off x="-446610" y="-238533"/>
            <a:ext cx="13165051" cy="7489709"/>
            <a:chOff x="-334957" y="-178900"/>
            <a:chExt cx="9873788" cy="5617282"/>
          </a:xfrm>
        </p:grpSpPr>
        <p:sp>
          <p:nvSpPr>
            <p:cNvPr id="198" name="Google Shape;198;p15"/>
            <p:cNvSpPr/>
            <p:nvPr/>
          </p:nvSpPr>
          <p:spPr>
            <a:xfrm>
              <a:off x="8583749" y="-178900"/>
              <a:ext cx="955082" cy="1017689"/>
            </a:xfrm>
            <a:custGeom>
              <a:avLst/>
              <a:gdLst/>
              <a:ahLst/>
              <a:cxnLst/>
              <a:rect l="l" t="t" r="r" b="b"/>
              <a:pathLst>
                <a:path w="1107341" h="1179929" extrusionOk="0">
                  <a:moveTo>
                    <a:pt x="590753" y="625067"/>
                  </a:moveTo>
                  <a:cubicBezTo>
                    <a:pt x="582728" y="560546"/>
                    <a:pt x="498238" y="524914"/>
                    <a:pt x="439943" y="553740"/>
                  </a:cubicBezTo>
                  <a:cubicBezTo>
                    <a:pt x="381648" y="582566"/>
                    <a:pt x="355838" y="657039"/>
                    <a:pt x="369578" y="720598"/>
                  </a:cubicBezTo>
                  <a:cubicBezTo>
                    <a:pt x="389544" y="812790"/>
                    <a:pt x="484242" y="880329"/>
                    <a:pt x="578427" y="875771"/>
                  </a:cubicBezTo>
                  <a:cubicBezTo>
                    <a:pt x="672610" y="871213"/>
                    <a:pt x="757871" y="799758"/>
                    <a:pt x="785670" y="709620"/>
                  </a:cubicBezTo>
                  <a:cubicBezTo>
                    <a:pt x="813406" y="619482"/>
                    <a:pt x="785927" y="516375"/>
                    <a:pt x="722174" y="446846"/>
                  </a:cubicBezTo>
                  <a:cubicBezTo>
                    <a:pt x="626193" y="342135"/>
                    <a:pt x="453746" y="321269"/>
                    <a:pt x="332020" y="394523"/>
                  </a:cubicBezTo>
                  <a:cubicBezTo>
                    <a:pt x="210292" y="467776"/>
                    <a:pt x="147888" y="624554"/>
                    <a:pt x="179347" y="763099"/>
                  </a:cubicBezTo>
                  <a:cubicBezTo>
                    <a:pt x="210806" y="901644"/>
                    <a:pt x="330158" y="1014188"/>
                    <a:pt x="469026" y="1044426"/>
                  </a:cubicBezTo>
                  <a:cubicBezTo>
                    <a:pt x="607831" y="1074601"/>
                    <a:pt x="759669" y="1024524"/>
                    <a:pt x="858603" y="922509"/>
                  </a:cubicBezTo>
                  <a:cubicBezTo>
                    <a:pt x="981614" y="795713"/>
                    <a:pt x="1017824" y="592453"/>
                    <a:pt x="946239" y="430989"/>
                  </a:cubicBezTo>
                  <a:cubicBezTo>
                    <a:pt x="874654" y="269524"/>
                    <a:pt x="699639" y="159933"/>
                    <a:pt x="523084" y="166032"/>
                  </a:cubicBezTo>
                  <a:cubicBezTo>
                    <a:pt x="353077" y="171874"/>
                    <a:pt x="193407" y="281272"/>
                    <a:pt x="116365" y="432979"/>
                  </a:cubicBezTo>
                  <a:cubicBezTo>
                    <a:pt x="-996" y="664037"/>
                    <a:pt x="90813" y="978942"/>
                    <a:pt x="313979" y="1110746"/>
                  </a:cubicBezTo>
                  <a:cubicBezTo>
                    <a:pt x="537145" y="1242550"/>
                    <a:pt x="857191" y="1170966"/>
                    <a:pt x="1002993" y="956664"/>
                  </a:cubicBezTo>
                  <a:cubicBezTo>
                    <a:pt x="1084915" y="836224"/>
                    <a:pt x="1112329" y="685352"/>
                    <a:pt x="1106615" y="539873"/>
                  </a:cubicBezTo>
                  <a:cubicBezTo>
                    <a:pt x="1099104" y="349261"/>
                    <a:pt x="1024180" y="145167"/>
                    <a:pt x="857255" y="52718"/>
                  </a:cubicBezTo>
                  <a:cubicBezTo>
                    <a:pt x="755046" y="-3907"/>
                    <a:pt x="630815" y="-10905"/>
                    <a:pt x="516407" y="12785"/>
                  </a:cubicBezTo>
                  <a:cubicBezTo>
                    <a:pt x="315648" y="54387"/>
                    <a:pt x="134855" y="192354"/>
                    <a:pt x="51072" y="379500"/>
                  </a:cubicBezTo>
                  <a:cubicBezTo>
                    <a:pt x="-32776" y="566645"/>
                    <a:pt x="-13258" y="798666"/>
                    <a:pt x="108725" y="963469"/>
                  </a:cubicBezTo>
                  <a:cubicBezTo>
                    <a:pt x="230709" y="1128273"/>
                    <a:pt x="453296" y="1214944"/>
                    <a:pt x="652579" y="1166600"/>
                  </a:cubicBezTo>
                </a:path>
              </a:pathLst>
            </a:custGeom>
            <a:noFill/>
            <a:ln w="128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9" name="Google Shape;199;p15"/>
            <p:cNvGrpSpPr/>
            <p:nvPr/>
          </p:nvGrpSpPr>
          <p:grpSpPr>
            <a:xfrm rot="1222633">
              <a:off x="-203100" y="4278612"/>
              <a:ext cx="1223730" cy="977298"/>
              <a:chOff x="7383758" y="2243858"/>
              <a:chExt cx="2091811" cy="1670567"/>
            </a:xfrm>
          </p:grpSpPr>
          <p:sp>
            <p:nvSpPr>
              <p:cNvPr id="200" name="Google Shape;200;p15"/>
              <p:cNvSpPr/>
              <p:nvPr/>
            </p:nvSpPr>
            <p:spPr>
              <a:xfrm>
                <a:off x="7383758" y="2243858"/>
                <a:ext cx="2091811" cy="1670567"/>
              </a:xfrm>
              <a:custGeom>
                <a:avLst/>
                <a:gdLst/>
                <a:ahLst/>
                <a:cxnLst/>
                <a:rect l="l" t="t" r="r" b="b"/>
                <a:pathLst>
                  <a:path w="2091811" h="1670567" extrusionOk="0">
                    <a:moveTo>
                      <a:pt x="1199267" y="381859"/>
                    </a:moveTo>
                    <a:cubicBezTo>
                      <a:pt x="1070542" y="321061"/>
                      <a:pt x="956135" y="234390"/>
                      <a:pt x="835692" y="158505"/>
                    </a:cubicBezTo>
                    <a:cubicBezTo>
                      <a:pt x="715249" y="82620"/>
                      <a:pt x="584213" y="15851"/>
                      <a:pt x="442455" y="2241"/>
                    </a:cubicBezTo>
                    <a:cubicBezTo>
                      <a:pt x="300762" y="-11434"/>
                      <a:pt x="146099" y="37294"/>
                      <a:pt x="64177" y="153754"/>
                    </a:cubicBezTo>
                    <a:cubicBezTo>
                      <a:pt x="4983" y="237921"/>
                      <a:pt x="-9911" y="347512"/>
                      <a:pt x="5882" y="449206"/>
                    </a:cubicBezTo>
                    <a:cubicBezTo>
                      <a:pt x="21675" y="550900"/>
                      <a:pt x="65590" y="646045"/>
                      <a:pt x="115603" y="735991"/>
                    </a:cubicBezTo>
                    <a:cubicBezTo>
                      <a:pt x="255499" y="987401"/>
                      <a:pt x="447719" y="1209599"/>
                      <a:pt x="676471" y="1384161"/>
                    </a:cubicBezTo>
                    <a:cubicBezTo>
                      <a:pt x="878386" y="1538243"/>
                      <a:pt x="1116768" y="1657464"/>
                      <a:pt x="1370494" y="1669662"/>
                    </a:cubicBezTo>
                    <a:cubicBezTo>
                      <a:pt x="1624219" y="1681860"/>
                      <a:pt x="1893097" y="1570536"/>
                      <a:pt x="2022208" y="1351804"/>
                    </a:cubicBezTo>
                    <a:cubicBezTo>
                      <a:pt x="2153885" y="1128835"/>
                      <a:pt x="2087180" y="876077"/>
                      <a:pt x="1918842" y="698112"/>
                    </a:cubicBezTo>
                    <a:cubicBezTo>
                      <a:pt x="1734454" y="503263"/>
                      <a:pt x="1433347" y="492477"/>
                      <a:pt x="1199267" y="38185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15"/>
              <p:cNvSpPr/>
              <p:nvPr/>
            </p:nvSpPr>
            <p:spPr>
              <a:xfrm>
                <a:off x="7602266" y="2473561"/>
                <a:ext cx="1172008" cy="1168389"/>
              </a:xfrm>
              <a:custGeom>
                <a:avLst/>
                <a:gdLst/>
                <a:ahLst/>
                <a:cxnLst/>
                <a:rect l="l" t="t" r="r" b="b"/>
                <a:pathLst>
                  <a:path w="1172008" h="1168389" extrusionOk="0">
                    <a:moveTo>
                      <a:pt x="459311" y="55855"/>
                    </a:moveTo>
                    <a:cubicBezTo>
                      <a:pt x="340023" y="-9052"/>
                      <a:pt x="177593" y="-30109"/>
                      <a:pt x="78400" y="62596"/>
                    </a:cubicBezTo>
                    <a:cubicBezTo>
                      <a:pt x="19720" y="117360"/>
                      <a:pt x="-4163" y="202169"/>
                      <a:pt x="588" y="282291"/>
                    </a:cubicBezTo>
                    <a:cubicBezTo>
                      <a:pt x="5339" y="362414"/>
                      <a:pt x="35643" y="438813"/>
                      <a:pt x="71724" y="510525"/>
                    </a:cubicBezTo>
                    <a:cubicBezTo>
                      <a:pt x="184976" y="735356"/>
                      <a:pt x="360247" y="928536"/>
                      <a:pt x="572948" y="1063101"/>
                    </a:cubicBezTo>
                    <a:cubicBezTo>
                      <a:pt x="641323" y="1106372"/>
                      <a:pt x="714578" y="1144058"/>
                      <a:pt x="793803" y="1160300"/>
                    </a:cubicBezTo>
                    <a:cubicBezTo>
                      <a:pt x="873028" y="1176543"/>
                      <a:pt x="959316" y="1169545"/>
                      <a:pt x="1028782" y="1128136"/>
                    </a:cubicBezTo>
                    <a:cubicBezTo>
                      <a:pt x="1123222" y="1071832"/>
                      <a:pt x="1173942" y="957683"/>
                      <a:pt x="1171952" y="847707"/>
                    </a:cubicBezTo>
                    <a:cubicBezTo>
                      <a:pt x="1169962" y="737731"/>
                      <a:pt x="1121490" y="632699"/>
                      <a:pt x="1055040" y="545129"/>
                    </a:cubicBezTo>
                    <a:cubicBezTo>
                      <a:pt x="909688" y="353554"/>
                      <a:pt x="669379" y="170197"/>
                      <a:pt x="459311" y="55855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15"/>
              <p:cNvSpPr/>
              <p:nvPr/>
            </p:nvSpPr>
            <p:spPr>
              <a:xfrm>
                <a:off x="7754028" y="2617740"/>
                <a:ext cx="552443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552443" h="550750" extrusionOk="0">
                    <a:moveTo>
                      <a:pt x="216511" y="26339"/>
                    </a:moveTo>
                    <a:cubicBezTo>
                      <a:pt x="160270" y="-4285"/>
                      <a:pt x="83742" y="-14171"/>
                      <a:pt x="36938" y="29485"/>
                    </a:cubicBezTo>
                    <a:cubicBezTo>
                      <a:pt x="9267" y="55294"/>
                      <a:pt x="-1968" y="95291"/>
                      <a:pt x="279" y="133041"/>
                    </a:cubicBezTo>
                    <a:cubicBezTo>
                      <a:pt x="2526" y="170791"/>
                      <a:pt x="16779" y="206807"/>
                      <a:pt x="33793" y="240641"/>
                    </a:cubicBezTo>
                    <a:cubicBezTo>
                      <a:pt x="87208" y="346572"/>
                      <a:pt x="169772" y="437673"/>
                      <a:pt x="270055" y="501103"/>
                    </a:cubicBezTo>
                    <a:cubicBezTo>
                      <a:pt x="302285" y="521519"/>
                      <a:pt x="336825" y="539303"/>
                      <a:pt x="374191" y="546943"/>
                    </a:cubicBezTo>
                    <a:cubicBezTo>
                      <a:pt x="411556" y="554583"/>
                      <a:pt x="452196" y="551309"/>
                      <a:pt x="484940" y="531791"/>
                    </a:cubicBezTo>
                    <a:cubicBezTo>
                      <a:pt x="529495" y="505277"/>
                      <a:pt x="553378" y="451412"/>
                      <a:pt x="552416" y="399602"/>
                    </a:cubicBezTo>
                    <a:cubicBezTo>
                      <a:pt x="551517" y="347792"/>
                      <a:pt x="528596" y="298293"/>
                      <a:pt x="497330" y="256948"/>
                    </a:cubicBezTo>
                    <a:cubicBezTo>
                      <a:pt x="428827" y="166618"/>
                      <a:pt x="315511" y="80204"/>
                      <a:pt x="216511" y="2633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3" name="Google Shape;203;p15"/>
          <p:cNvGrpSpPr/>
          <p:nvPr/>
        </p:nvGrpSpPr>
        <p:grpSpPr>
          <a:xfrm>
            <a:off x="273133" y="95334"/>
            <a:ext cx="11734667" cy="6599133"/>
            <a:chOff x="204850" y="71500"/>
            <a:chExt cx="8801000" cy="4949350"/>
          </a:xfrm>
        </p:grpSpPr>
        <p:grpSp>
          <p:nvGrpSpPr>
            <p:cNvPr id="204" name="Google Shape;204;p15"/>
            <p:cNvGrpSpPr/>
            <p:nvPr/>
          </p:nvGrpSpPr>
          <p:grpSpPr>
            <a:xfrm>
              <a:off x="204850" y="71500"/>
              <a:ext cx="8801000" cy="4949350"/>
              <a:chOff x="204850" y="71500"/>
              <a:chExt cx="8801000" cy="4949350"/>
            </a:xfrm>
          </p:grpSpPr>
          <p:sp>
            <p:nvSpPr>
              <p:cNvPr id="205" name="Google Shape;205;p15"/>
              <p:cNvSpPr/>
              <p:nvPr/>
            </p:nvSpPr>
            <p:spPr>
              <a:xfrm rot="10800000">
                <a:off x="204850" y="71500"/>
                <a:ext cx="307500" cy="9360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06" name="Google Shape;206;p15"/>
              <p:cNvSpPr/>
              <p:nvPr/>
            </p:nvSpPr>
            <p:spPr>
              <a:xfrm rot="-5400000">
                <a:off x="646400" y="-4850"/>
                <a:ext cx="307500" cy="460200"/>
              </a:xfrm>
              <a:prstGeom prst="roundRect">
                <a:avLst>
                  <a:gd name="adj" fmla="val 25691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07" name="Google Shape;207;p15"/>
              <p:cNvSpPr/>
              <p:nvPr/>
            </p:nvSpPr>
            <p:spPr>
              <a:xfrm rot="-5400000">
                <a:off x="8622000" y="4637000"/>
                <a:ext cx="307500" cy="460200"/>
              </a:xfrm>
              <a:prstGeom prst="roundRect">
                <a:avLst>
                  <a:gd name="adj" fmla="val 25691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</p:grpSp>
        <p:sp>
          <p:nvSpPr>
            <p:cNvPr id="208" name="Google Shape;208;p15"/>
            <p:cNvSpPr/>
            <p:nvPr/>
          </p:nvSpPr>
          <p:spPr>
            <a:xfrm rot="10800000">
              <a:off x="8580475" y="1141475"/>
              <a:ext cx="346500" cy="6351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09" name="Google Shape;209;p15"/>
            <p:cNvSpPr/>
            <p:nvPr/>
          </p:nvSpPr>
          <p:spPr>
            <a:xfrm rot="10800000">
              <a:off x="8580475" y="1909825"/>
              <a:ext cx="346500" cy="6351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687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5149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"/>
          <p:cNvSpPr txBox="1">
            <a:spLocks noGrp="1"/>
          </p:cNvSpPr>
          <p:nvPr>
            <p:ph type="title"/>
          </p:nvPr>
        </p:nvSpPr>
        <p:spPr>
          <a:xfrm>
            <a:off x="951033" y="1024133"/>
            <a:ext cx="5877600" cy="12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subTitle" idx="1"/>
          </p:nvPr>
        </p:nvSpPr>
        <p:spPr>
          <a:xfrm>
            <a:off x="950967" y="2455267"/>
            <a:ext cx="5877600" cy="1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6"/>
          <p:cNvSpPr txBox="1"/>
          <p:nvPr/>
        </p:nvSpPr>
        <p:spPr>
          <a:xfrm>
            <a:off x="950967" y="5019133"/>
            <a:ext cx="58776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linker SemiBold"/>
                <a:ea typeface="Blinker SemiBold"/>
                <a:cs typeface="Blinker SemiBold"/>
                <a:sym typeface="Blinker SemiBold"/>
              </a:rPr>
              <a:t>CREDITS: </a:t>
            </a:r>
            <a:r>
              <a:rPr lang="en" sz="16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rPr>
              <a:t>This presentation template was created by 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Blinker SemiBold"/>
                <a:ea typeface="Blinker SemiBold"/>
                <a:cs typeface="Blinker SemiBold"/>
                <a:sym typeface="Blinker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rPr>
              <a:t>, and includes icons by 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Blinker SemiBold"/>
                <a:ea typeface="Blinker SemiBold"/>
                <a:cs typeface="Blinker SemiBold"/>
                <a:sym typeface="Blinker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rPr>
              <a:t>, and infographics &amp; images by 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Blinker SemiBold"/>
                <a:ea typeface="Blinker SemiBold"/>
                <a:cs typeface="Blinker SemiBold"/>
                <a:sym typeface="Blinker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endParaRPr sz="1600" b="1">
              <a:solidFill>
                <a:schemeClr val="dk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grpSp>
        <p:nvGrpSpPr>
          <p:cNvPr id="214" name="Google Shape;214;p16"/>
          <p:cNvGrpSpPr/>
          <p:nvPr/>
        </p:nvGrpSpPr>
        <p:grpSpPr>
          <a:xfrm flipH="1">
            <a:off x="6299710" y="0"/>
            <a:ext cx="5817561" cy="6858000"/>
            <a:chOff x="84622" y="0"/>
            <a:chExt cx="4363171" cy="5143500"/>
          </a:xfrm>
        </p:grpSpPr>
        <p:sp>
          <p:nvSpPr>
            <p:cNvPr id="215" name="Google Shape;215;p16"/>
            <p:cNvSpPr/>
            <p:nvPr/>
          </p:nvSpPr>
          <p:spPr>
            <a:xfrm>
              <a:off x="84622" y="0"/>
              <a:ext cx="2234152" cy="2208894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6" name="Google Shape;216;p16"/>
            <p:cNvGrpSpPr/>
            <p:nvPr/>
          </p:nvGrpSpPr>
          <p:grpSpPr>
            <a:xfrm>
              <a:off x="2629206" y="4319475"/>
              <a:ext cx="1818587" cy="493890"/>
              <a:chOff x="3937005" y="6342746"/>
              <a:chExt cx="3058505" cy="830626"/>
            </a:xfrm>
          </p:grpSpPr>
          <p:sp>
            <p:nvSpPr>
              <p:cNvPr id="217" name="Google Shape;217;p16"/>
              <p:cNvSpPr/>
              <p:nvPr/>
            </p:nvSpPr>
            <p:spPr>
              <a:xfrm>
                <a:off x="3937005" y="6378521"/>
                <a:ext cx="899522" cy="7948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51" extrusionOk="0">
                    <a:moveTo>
                      <a:pt x="323057" y="73681"/>
                    </a:moveTo>
                    <a:lnTo>
                      <a:pt x="34211" y="496146"/>
                    </a:lnTo>
                    <a:cubicBezTo>
                      <a:pt x="-49713" y="618956"/>
                      <a:pt x="30402" y="795232"/>
                      <a:pt x="169937" y="794851"/>
                    </a:cubicBezTo>
                    <a:lnTo>
                      <a:pt x="731569" y="793326"/>
                    </a:lnTo>
                    <a:cubicBezTo>
                      <a:pt x="868437" y="792945"/>
                      <a:pt x="947410" y="622194"/>
                      <a:pt x="867612" y="499131"/>
                    </a:cubicBezTo>
                    <a:lnTo>
                      <a:pt x="594827" y="78189"/>
                    </a:lnTo>
                    <a:cubicBezTo>
                      <a:pt x="528487" y="-24173"/>
                      <a:pt x="391492" y="-26395"/>
                      <a:pt x="323057" y="73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16"/>
              <p:cNvSpPr/>
              <p:nvPr/>
            </p:nvSpPr>
            <p:spPr>
              <a:xfrm>
                <a:off x="6095988" y="6342746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16"/>
              <p:cNvSpPr/>
              <p:nvPr/>
            </p:nvSpPr>
            <p:spPr>
              <a:xfrm>
                <a:off x="5009624" y="6364381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576465" y="721170"/>
                    </a:moveTo>
                    <a:lnTo>
                      <a:pt x="865311" y="298704"/>
                    </a:lnTo>
                    <a:cubicBezTo>
                      <a:pt x="949235" y="175896"/>
                      <a:pt x="869120" y="-380"/>
                      <a:pt x="729585" y="1"/>
                    </a:cubicBezTo>
                    <a:lnTo>
                      <a:pt x="167953" y="1525"/>
                    </a:lnTo>
                    <a:cubicBezTo>
                      <a:pt x="31085" y="1906"/>
                      <a:pt x="-47888" y="172657"/>
                      <a:pt x="31910" y="295720"/>
                    </a:cubicBezTo>
                    <a:lnTo>
                      <a:pt x="304695" y="716662"/>
                    </a:lnTo>
                    <a:cubicBezTo>
                      <a:pt x="371035" y="819024"/>
                      <a:pt x="508030" y="821310"/>
                      <a:pt x="576465" y="7211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0" name="Google Shape;220;p16"/>
            <p:cNvSpPr/>
            <p:nvPr/>
          </p:nvSpPr>
          <p:spPr>
            <a:xfrm>
              <a:off x="3260375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3565953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3871531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23" name="Google Shape;223;p16"/>
            <p:cNvSpPr/>
            <p:nvPr/>
          </p:nvSpPr>
          <p:spPr>
            <a:xfrm rot="10800000">
              <a:off x="1151430" y="3989352"/>
              <a:ext cx="1167344" cy="1154147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6"/>
          <p:cNvGrpSpPr/>
          <p:nvPr/>
        </p:nvGrpSpPr>
        <p:grpSpPr>
          <a:xfrm>
            <a:off x="256200" y="137667"/>
            <a:ext cx="1100533" cy="1248000"/>
            <a:chOff x="192150" y="103250"/>
            <a:chExt cx="825400" cy="936000"/>
          </a:xfrm>
        </p:grpSpPr>
        <p:sp>
          <p:nvSpPr>
            <p:cNvPr id="225" name="Google Shape;225;p16"/>
            <p:cNvSpPr/>
            <p:nvPr/>
          </p:nvSpPr>
          <p:spPr>
            <a:xfrm rot="10800000">
              <a:off x="192150" y="10325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26" name="Google Shape;226;p16"/>
            <p:cNvSpPr/>
            <p:nvPr/>
          </p:nvSpPr>
          <p:spPr>
            <a:xfrm rot="-5400000">
              <a:off x="633700" y="269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305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17"/>
          <p:cNvGrpSpPr/>
          <p:nvPr/>
        </p:nvGrpSpPr>
        <p:grpSpPr>
          <a:xfrm flipH="1">
            <a:off x="112830" y="0"/>
            <a:ext cx="12004441" cy="6858000"/>
            <a:chOff x="84622" y="0"/>
            <a:chExt cx="9003331" cy="5143500"/>
          </a:xfrm>
        </p:grpSpPr>
        <p:grpSp>
          <p:nvGrpSpPr>
            <p:cNvPr id="229" name="Google Shape;229;p17"/>
            <p:cNvGrpSpPr/>
            <p:nvPr/>
          </p:nvGrpSpPr>
          <p:grpSpPr>
            <a:xfrm>
              <a:off x="84622" y="0"/>
              <a:ext cx="9003331" cy="5143500"/>
              <a:chOff x="84622" y="0"/>
              <a:chExt cx="9003331" cy="5143500"/>
            </a:xfrm>
          </p:grpSpPr>
          <p:sp>
            <p:nvSpPr>
              <p:cNvPr id="230" name="Google Shape;230;p17"/>
              <p:cNvSpPr/>
              <p:nvPr/>
            </p:nvSpPr>
            <p:spPr>
              <a:xfrm>
                <a:off x="84622" y="0"/>
                <a:ext cx="2234152" cy="2208894"/>
              </a:xfrm>
              <a:custGeom>
                <a:avLst/>
                <a:gdLst/>
                <a:ahLst/>
                <a:cxnLst/>
                <a:rect l="l" t="t" r="r" b="b"/>
                <a:pathLst>
                  <a:path w="2234152" h="2208894" extrusionOk="0">
                    <a:moveTo>
                      <a:pt x="221941" y="0"/>
                    </a:moveTo>
                    <a:cubicBezTo>
                      <a:pt x="102784" y="236029"/>
                      <a:pt x="-883" y="482918"/>
                      <a:pt x="6" y="744792"/>
                    </a:cubicBezTo>
                    <a:cubicBezTo>
                      <a:pt x="577" y="916115"/>
                      <a:pt x="71614" y="1113155"/>
                      <a:pt x="235971" y="1161225"/>
                    </a:cubicBezTo>
                    <a:cubicBezTo>
                      <a:pt x="373665" y="1201484"/>
                      <a:pt x="528499" y="1121601"/>
                      <a:pt x="662067" y="1173798"/>
                    </a:cubicBezTo>
                    <a:cubicBezTo>
                      <a:pt x="766051" y="1214438"/>
                      <a:pt x="826677" y="1326261"/>
                      <a:pt x="845024" y="1436370"/>
                    </a:cubicBezTo>
                    <a:cubicBezTo>
                      <a:pt x="863307" y="1546479"/>
                      <a:pt x="848134" y="1659001"/>
                      <a:pt x="847119" y="1770634"/>
                    </a:cubicBezTo>
                    <a:cubicBezTo>
                      <a:pt x="846992" y="1787842"/>
                      <a:pt x="847246" y="1805178"/>
                      <a:pt x="848007" y="1822577"/>
                    </a:cubicBezTo>
                    <a:cubicBezTo>
                      <a:pt x="852388" y="1918017"/>
                      <a:pt x="872956" y="2014030"/>
                      <a:pt x="932122" y="2087626"/>
                    </a:cubicBezTo>
                    <a:cubicBezTo>
                      <a:pt x="967164" y="2131187"/>
                      <a:pt x="1013126" y="2162556"/>
                      <a:pt x="1064547" y="2182432"/>
                    </a:cubicBezTo>
                    <a:cubicBezTo>
                      <a:pt x="1158121" y="2218690"/>
                      <a:pt x="1269533" y="2216912"/>
                      <a:pt x="1365201" y="2181860"/>
                    </a:cubicBezTo>
                    <a:cubicBezTo>
                      <a:pt x="1448109" y="2151507"/>
                      <a:pt x="1520861" y="2101025"/>
                      <a:pt x="1585359" y="2040192"/>
                    </a:cubicBezTo>
                    <a:cubicBezTo>
                      <a:pt x="1624718" y="2003171"/>
                      <a:pt x="1661030" y="1962277"/>
                      <a:pt x="1694803" y="1919859"/>
                    </a:cubicBezTo>
                    <a:cubicBezTo>
                      <a:pt x="1704516" y="1907604"/>
                      <a:pt x="1714038" y="1895158"/>
                      <a:pt x="1723370" y="1882712"/>
                    </a:cubicBezTo>
                    <a:cubicBezTo>
                      <a:pt x="1736321" y="1865376"/>
                      <a:pt x="1748954" y="1847850"/>
                      <a:pt x="1761333" y="1830134"/>
                    </a:cubicBezTo>
                    <a:cubicBezTo>
                      <a:pt x="1796947" y="1778953"/>
                      <a:pt x="1830148" y="1726184"/>
                      <a:pt x="1860937" y="1672019"/>
                    </a:cubicBezTo>
                    <a:cubicBezTo>
                      <a:pt x="1879347" y="1639697"/>
                      <a:pt x="1896932" y="1606868"/>
                      <a:pt x="1913691" y="1573594"/>
                    </a:cubicBezTo>
                    <a:cubicBezTo>
                      <a:pt x="1947401" y="1506728"/>
                      <a:pt x="1977809" y="1438085"/>
                      <a:pt x="2005233" y="1368171"/>
                    </a:cubicBezTo>
                    <a:cubicBezTo>
                      <a:pt x="2076525" y="1186180"/>
                      <a:pt x="2127247" y="995236"/>
                      <a:pt x="2161718" y="802894"/>
                    </a:cubicBezTo>
                    <a:cubicBezTo>
                      <a:pt x="2209267" y="538036"/>
                      <a:pt x="2227423" y="269240"/>
                      <a:pt x="2234152" y="0"/>
                    </a:cubicBezTo>
                  </a:path>
                </a:pathLst>
              </a:custGeom>
              <a:noFill/>
              <a:ln w="1267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1" name="Google Shape;231;p17"/>
              <p:cNvGrpSpPr/>
              <p:nvPr/>
            </p:nvGrpSpPr>
            <p:grpSpPr>
              <a:xfrm>
                <a:off x="292406" y="3989350"/>
                <a:ext cx="1818587" cy="493890"/>
                <a:chOff x="6968" y="5787541"/>
                <a:chExt cx="3058505" cy="830626"/>
              </a:xfrm>
            </p:grpSpPr>
            <p:sp>
              <p:nvSpPr>
                <p:cNvPr id="232" name="Google Shape;232;p17"/>
                <p:cNvSpPr/>
                <p:nvPr/>
              </p:nvSpPr>
              <p:spPr>
                <a:xfrm>
                  <a:off x="6968" y="5823316"/>
                  <a:ext cx="899522" cy="794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51" extrusionOk="0">
                      <a:moveTo>
                        <a:pt x="323057" y="73681"/>
                      </a:moveTo>
                      <a:lnTo>
                        <a:pt x="34211" y="496146"/>
                      </a:lnTo>
                      <a:cubicBezTo>
                        <a:pt x="-49713" y="618956"/>
                        <a:pt x="30402" y="795232"/>
                        <a:pt x="169937" y="794851"/>
                      </a:cubicBezTo>
                      <a:lnTo>
                        <a:pt x="731569" y="793326"/>
                      </a:lnTo>
                      <a:cubicBezTo>
                        <a:pt x="868437" y="792945"/>
                        <a:pt x="947410" y="622194"/>
                        <a:pt x="867612" y="499131"/>
                      </a:cubicBezTo>
                      <a:lnTo>
                        <a:pt x="594827" y="78189"/>
                      </a:lnTo>
                      <a:cubicBezTo>
                        <a:pt x="528487" y="-24173"/>
                        <a:pt x="391492" y="-26395"/>
                        <a:pt x="323057" y="7368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17"/>
                <p:cNvSpPr/>
                <p:nvPr/>
              </p:nvSpPr>
              <p:spPr>
                <a:xfrm>
                  <a:off x="2165951" y="5787541"/>
                  <a:ext cx="899522" cy="7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75" extrusionOk="0">
                      <a:moveTo>
                        <a:pt x="323057" y="73705"/>
                      </a:moveTo>
                      <a:lnTo>
                        <a:pt x="34211" y="496171"/>
                      </a:lnTo>
                      <a:cubicBezTo>
                        <a:pt x="-49713" y="618980"/>
                        <a:pt x="30402" y="795256"/>
                        <a:pt x="169937" y="794875"/>
                      </a:cubicBezTo>
                      <a:lnTo>
                        <a:pt x="731569" y="793351"/>
                      </a:lnTo>
                      <a:cubicBezTo>
                        <a:pt x="868437" y="792970"/>
                        <a:pt x="947410" y="622218"/>
                        <a:pt x="867612" y="499155"/>
                      </a:cubicBezTo>
                      <a:lnTo>
                        <a:pt x="594827" y="78214"/>
                      </a:lnTo>
                      <a:cubicBezTo>
                        <a:pt x="528488" y="-24148"/>
                        <a:pt x="391492" y="-26434"/>
                        <a:pt x="323057" y="7370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" name="Google Shape;234;p17"/>
                <p:cNvSpPr/>
                <p:nvPr/>
              </p:nvSpPr>
              <p:spPr>
                <a:xfrm>
                  <a:off x="1079587" y="5809176"/>
                  <a:ext cx="899522" cy="7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75" extrusionOk="0">
                      <a:moveTo>
                        <a:pt x="576465" y="721170"/>
                      </a:moveTo>
                      <a:lnTo>
                        <a:pt x="865311" y="298704"/>
                      </a:lnTo>
                      <a:cubicBezTo>
                        <a:pt x="949235" y="175896"/>
                        <a:pt x="869120" y="-380"/>
                        <a:pt x="729585" y="1"/>
                      </a:cubicBezTo>
                      <a:lnTo>
                        <a:pt x="167953" y="1525"/>
                      </a:lnTo>
                      <a:cubicBezTo>
                        <a:pt x="31085" y="1906"/>
                        <a:pt x="-47888" y="172657"/>
                        <a:pt x="31910" y="295720"/>
                      </a:cubicBezTo>
                      <a:lnTo>
                        <a:pt x="304695" y="716662"/>
                      </a:lnTo>
                      <a:cubicBezTo>
                        <a:pt x="371035" y="819024"/>
                        <a:pt x="508030" y="821310"/>
                        <a:pt x="576465" y="7211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5" name="Google Shape;235;p17"/>
              <p:cNvSpPr/>
              <p:nvPr/>
            </p:nvSpPr>
            <p:spPr>
              <a:xfrm rot="5400000">
                <a:off x="8150350" y="141175"/>
                <a:ext cx="456900" cy="8331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36" name="Google Shape;236;p17"/>
              <p:cNvSpPr/>
              <p:nvPr/>
            </p:nvSpPr>
            <p:spPr>
              <a:xfrm>
                <a:off x="3260375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37" name="Google Shape;237;p17"/>
              <p:cNvSpPr/>
              <p:nvPr/>
            </p:nvSpPr>
            <p:spPr>
              <a:xfrm>
                <a:off x="3565953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38" name="Google Shape;238;p17"/>
              <p:cNvSpPr/>
              <p:nvPr/>
            </p:nvSpPr>
            <p:spPr>
              <a:xfrm>
                <a:off x="3871531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39" name="Google Shape;239;p17"/>
              <p:cNvSpPr/>
              <p:nvPr/>
            </p:nvSpPr>
            <p:spPr>
              <a:xfrm>
                <a:off x="8552737" y="824150"/>
                <a:ext cx="535216" cy="4729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17"/>
              <p:cNvSpPr/>
              <p:nvPr/>
            </p:nvSpPr>
            <p:spPr>
              <a:xfrm rot="10800000">
                <a:off x="2380055" y="3989352"/>
                <a:ext cx="1167344" cy="1154147"/>
              </a:xfrm>
              <a:custGeom>
                <a:avLst/>
                <a:gdLst/>
                <a:ahLst/>
                <a:cxnLst/>
                <a:rect l="l" t="t" r="r" b="b"/>
                <a:pathLst>
                  <a:path w="2234152" h="2208894" extrusionOk="0">
                    <a:moveTo>
                      <a:pt x="221941" y="0"/>
                    </a:moveTo>
                    <a:cubicBezTo>
                      <a:pt x="102784" y="236029"/>
                      <a:pt x="-883" y="482918"/>
                      <a:pt x="6" y="744792"/>
                    </a:cubicBezTo>
                    <a:cubicBezTo>
                      <a:pt x="577" y="916115"/>
                      <a:pt x="71614" y="1113155"/>
                      <a:pt x="235971" y="1161225"/>
                    </a:cubicBezTo>
                    <a:cubicBezTo>
                      <a:pt x="373665" y="1201484"/>
                      <a:pt x="528499" y="1121601"/>
                      <a:pt x="662067" y="1173798"/>
                    </a:cubicBezTo>
                    <a:cubicBezTo>
                      <a:pt x="766051" y="1214438"/>
                      <a:pt x="826677" y="1326261"/>
                      <a:pt x="845024" y="1436370"/>
                    </a:cubicBezTo>
                    <a:cubicBezTo>
                      <a:pt x="863307" y="1546479"/>
                      <a:pt x="848134" y="1659001"/>
                      <a:pt x="847119" y="1770634"/>
                    </a:cubicBezTo>
                    <a:cubicBezTo>
                      <a:pt x="846992" y="1787842"/>
                      <a:pt x="847246" y="1805178"/>
                      <a:pt x="848007" y="1822577"/>
                    </a:cubicBezTo>
                    <a:cubicBezTo>
                      <a:pt x="852388" y="1918017"/>
                      <a:pt x="872956" y="2014030"/>
                      <a:pt x="932122" y="2087626"/>
                    </a:cubicBezTo>
                    <a:cubicBezTo>
                      <a:pt x="967164" y="2131187"/>
                      <a:pt x="1013126" y="2162556"/>
                      <a:pt x="1064547" y="2182432"/>
                    </a:cubicBezTo>
                    <a:cubicBezTo>
                      <a:pt x="1158121" y="2218690"/>
                      <a:pt x="1269533" y="2216912"/>
                      <a:pt x="1365201" y="2181860"/>
                    </a:cubicBezTo>
                    <a:cubicBezTo>
                      <a:pt x="1448109" y="2151507"/>
                      <a:pt x="1520861" y="2101025"/>
                      <a:pt x="1585359" y="2040192"/>
                    </a:cubicBezTo>
                    <a:cubicBezTo>
                      <a:pt x="1624718" y="2003171"/>
                      <a:pt x="1661030" y="1962277"/>
                      <a:pt x="1694803" y="1919859"/>
                    </a:cubicBezTo>
                    <a:cubicBezTo>
                      <a:pt x="1704516" y="1907604"/>
                      <a:pt x="1714038" y="1895158"/>
                      <a:pt x="1723370" y="1882712"/>
                    </a:cubicBezTo>
                    <a:cubicBezTo>
                      <a:pt x="1736321" y="1865376"/>
                      <a:pt x="1748954" y="1847850"/>
                      <a:pt x="1761333" y="1830134"/>
                    </a:cubicBezTo>
                    <a:cubicBezTo>
                      <a:pt x="1796947" y="1778953"/>
                      <a:pt x="1830148" y="1726184"/>
                      <a:pt x="1860937" y="1672019"/>
                    </a:cubicBezTo>
                    <a:cubicBezTo>
                      <a:pt x="1879347" y="1639697"/>
                      <a:pt x="1896932" y="1606868"/>
                      <a:pt x="1913691" y="1573594"/>
                    </a:cubicBezTo>
                    <a:cubicBezTo>
                      <a:pt x="1947401" y="1506728"/>
                      <a:pt x="1977809" y="1438085"/>
                      <a:pt x="2005233" y="1368171"/>
                    </a:cubicBezTo>
                    <a:cubicBezTo>
                      <a:pt x="2076525" y="1186180"/>
                      <a:pt x="2127247" y="995236"/>
                      <a:pt x="2161718" y="802894"/>
                    </a:cubicBezTo>
                    <a:cubicBezTo>
                      <a:pt x="2209267" y="538036"/>
                      <a:pt x="2227423" y="269240"/>
                      <a:pt x="2234152" y="0"/>
                    </a:cubicBezTo>
                  </a:path>
                </a:pathLst>
              </a:custGeom>
              <a:noFill/>
              <a:ln w="1267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" name="Google Shape;241;p17"/>
            <p:cNvGrpSpPr/>
            <p:nvPr/>
          </p:nvGrpSpPr>
          <p:grpSpPr>
            <a:xfrm>
              <a:off x="7345100" y="4172700"/>
              <a:ext cx="850555" cy="648600"/>
              <a:chOff x="3260375" y="175550"/>
              <a:chExt cx="850556" cy="648600"/>
            </a:xfrm>
          </p:grpSpPr>
          <p:sp>
            <p:nvSpPr>
              <p:cNvPr id="242" name="Google Shape;242;p17"/>
              <p:cNvSpPr/>
              <p:nvPr/>
            </p:nvSpPr>
            <p:spPr>
              <a:xfrm>
                <a:off x="3260375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43" name="Google Shape;243;p17"/>
              <p:cNvSpPr/>
              <p:nvPr/>
            </p:nvSpPr>
            <p:spPr>
              <a:xfrm>
                <a:off x="3565953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44" name="Google Shape;244;p17"/>
              <p:cNvSpPr/>
              <p:nvPr/>
            </p:nvSpPr>
            <p:spPr>
              <a:xfrm>
                <a:off x="3871531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78246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18"/>
          <p:cNvGrpSpPr/>
          <p:nvPr/>
        </p:nvGrpSpPr>
        <p:grpSpPr>
          <a:xfrm flipH="1">
            <a:off x="112829" y="-1093599"/>
            <a:ext cx="12681208" cy="8492033"/>
            <a:chOff x="-422953" y="-820200"/>
            <a:chExt cx="9510906" cy="6369025"/>
          </a:xfrm>
        </p:grpSpPr>
        <p:grpSp>
          <p:nvGrpSpPr>
            <p:cNvPr id="247" name="Google Shape;247;p18"/>
            <p:cNvGrpSpPr/>
            <p:nvPr/>
          </p:nvGrpSpPr>
          <p:grpSpPr>
            <a:xfrm>
              <a:off x="-422953" y="-820200"/>
              <a:ext cx="9510906" cy="6369025"/>
              <a:chOff x="-422953" y="-820200"/>
              <a:chExt cx="9510906" cy="6369025"/>
            </a:xfrm>
          </p:grpSpPr>
          <p:sp>
            <p:nvSpPr>
              <p:cNvPr id="248" name="Google Shape;248;p18"/>
              <p:cNvSpPr/>
              <p:nvPr/>
            </p:nvSpPr>
            <p:spPr>
              <a:xfrm>
                <a:off x="-422953" y="-820200"/>
                <a:ext cx="2234152" cy="2208894"/>
              </a:xfrm>
              <a:custGeom>
                <a:avLst/>
                <a:gdLst/>
                <a:ahLst/>
                <a:cxnLst/>
                <a:rect l="l" t="t" r="r" b="b"/>
                <a:pathLst>
                  <a:path w="2234152" h="2208894" extrusionOk="0">
                    <a:moveTo>
                      <a:pt x="221941" y="0"/>
                    </a:moveTo>
                    <a:cubicBezTo>
                      <a:pt x="102784" y="236029"/>
                      <a:pt x="-883" y="482918"/>
                      <a:pt x="6" y="744792"/>
                    </a:cubicBezTo>
                    <a:cubicBezTo>
                      <a:pt x="577" y="916115"/>
                      <a:pt x="71614" y="1113155"/>
                      <a:pt x="235971" y="1161225"/>
                    </a:cubicBezTo>
                    <a:cubicBezTo>
                      <a:pt x="373665" y="1201484"/>
                      <a:pt x="528499" y="1121601"/>
                      <a:pt x="662067" y="1173798"/>
                    </a:cubicBezTo>
                    <a:cubicBezTo>
                      <a:pt x="766051" y="1214438"/>
                      <a:pt x="826677" y="1326261"/>
                      <a:pt x="845024" y="1436370"/>
                    </a:cubicBezTo>
                    <a:cubicBezTo>
                      <a:pt x="863307" y="1546479"/>
                      <a:pt x="848134" y="1659001"/>
                      <a:pt x="847119" y="1770634"/>
                    </a:cubicBezTo>
                    <a:cubicBezTo>
                      <a:pt x="846992" y="1787842"/>
                      <a:pt x="847246" y="1805178"/>
                      <a:pt x="848007" y="1822577"/>
                    </a:cubicBezTo>
                    <a:cubicBezTo>
                      <a:pt x="852388" y="1918017"/>
                      <a:pt x="872956" y="2014030"/>
                      <a:pt x="932122" y="2087626"/>
                    </a:cubicBezTo>
                    <a:cubicBezTo>
                      <a:pt x="967164" y="2131187"/>
                      <a:pt x="1013126" y="2162556"/>
                      <a:pt x="1064547" y="2182432"/>
                    </a:cubicBezTo>
                    <a:cubicBezTo>
                      <a:pt x="1158121" y="2218690"/>
                      <a:pt x="1269533" y="2216912"/>
                      <a:pt x="1365201" y="2181860"/>
                    </a:cubicBezTo>
                    <a:cubicBezTo>
                      <a:pt x="1448109" y="2151507"/>
                      <a:pt x="1520861" y="2101025"/>
                      <a:pt x="1585359" y="2040192"/>
                    </a:cubicBezTo>
                    <a:cubicBezTo>
                      <a:pt x="1624718" y="2003171"/>
                      <a:pt x="1661030" y="1962277"/>
                      <a:pt x="1694803" y="1919859"/>
                    </a:cubicBezTo>
                    <a:cubicBezTo>
                      <a:pt x="1704516" y="1907604"/>
                      <a:pt x="1714038" y="1895158"/>
                      <a:pt x="1723370" y="1882712"/>
                    </a:cubicBezTo>
                    <a:cubicBezTo>
                      <a:pt x="1736321" y="1865376"/>
                      <a:pt x="1748954" y="1847850"/>
                      <a:pt x="1761333" y="1830134"/>
                    </a:cubicBezTo>
                    <a:cubicBezTo>
                      <a:pt x="1796947" y="1778953"/>
                      <a:pt x="1830148" y="1726184"/>
                      <a:pt x="1860937" y="1672019"/>
                    </a:cubicBezTo>
                    <a:cubicBezTo>
                      <a:pt x="1879347" y="1639697"/>
                      <a:pt x="1896932" y="1606868"/>
                      <a:pt x="1913691" y="1573594"/>
                    </a:cubicBezTo>
                    <a:cubicBezTo>
                      <a:pt x="1947401" y="1506728"/>
                      <a:pt x="1977809" y="1438085"/>
                      <a:pt x="2005233" y="1368171"/>
                    </a:cubicBezTo>
                    <a:cubicBezTo>
                      <a:pt x="2076525" y="1186180"/>
                      <a:pt x="2127247" y="995236"/>
                      <a:pt x="2161718" y="802894"/>
                    </a:cubicBezTo>
                    <a:cubicBezTo>
                      <a:pt x="2209267" y="538036"/>
                      <a:pt x="2227423" y="269240"/>
                      <a:pt x="2234152" y="0"/>
                    </a:cubicBezTo>
                  </a:path>
                </a:pathLst>
              </a:custGeom>
              <a:noFill/>
              <a:ln w="12675" cap="flat" cmpd="sng">
                <a:solidFill>
                  <a:schemeClr val="l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9" name="Google Shape;249;p18"/>
              <p:cNvGrpSpPr/>
              <p:nvPr/>
            </p:nvGrpSpPr>
            <p:grpSpPr>
              <a:xfrm>
                <a:off x="292406" y="3989350"/>
                <a:ext cx="1818587" cy="493890"/>
                <a:chOff x="6968" y="5787541"/>
                <a:chExt cx="3058505" cy="830626"/>
              </a:xfrm>
            </p:grpSpPr>
            <p:sp>
              <p:nvSpPr>
                <p:cNvPr id="250" name="Google Shape;250;p18"/>
                <p:cNvSpPr/>
                <p:nvPr/>
              </p:nvSpPr>
              <p:spPr>
                <a:xfrm>
                  <a:off x="6968" y="5823316"/>
                  <a:ext cx="899522" cy="794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51" extrusionOk="0">
                      <a:moveTo>
                        <a:pt x="323057" y="73681"/>
                      </a:moveTo>
                      <a:lnTo>
                        <a:pt x="34211" y="496146"/>
                      </a:lnTo>
                      <a:cubicBezTo>
                        <a:pt x="-49713" y="618956"/>
                        <a:pt x="30402" y="795232"/>
                        <a:pt x="169937" y="794851"/>
                      </a:cubicBezTo>
                      <a:lnTo>
                        <a:pt x="731569" y="793326"/>
                      </a:lnTo>
                      <a:cubicBezTo>
                        <a:pt x="868437" y="792945"/>
                        <a:pt x="947410" y="622194"/>
                        <a:pt x="867612" y="499131"/>
                      </a:cubicBezTo>
                      <a:lnTo>
                        <a:pt x="594827" y="78189"/>
                      </a:lnTo>
                      <a:cubicBezTo>
                        <a:pt x="528487" y="-24173"/>
                        <a:pt x="391492" y="-26395"/>
                        <a:pt x="323057" y="7368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18"/>
                <p:cNvSpPr/>
                <p:nvPr/>
              </p:nvSpPr>
              <p:spPr>
                <a:xfrm>
                  <a:off x="2165951" y="5787541"/>
                  <a:ext cx="899522" cy="7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75" extrusionOk="0">
                      <a:moveTo>
                        <a:pt x="323057" y="73705"/>
                      </a:moveTo>
                      <a:lnTo>
                        <a:pt x="34211" y="496171"/>
                      </a:lnTo>
                      <a:cubicBezTo>
                        <a:pt x="-49713" y="618980"/>
                        <a:pt x="30402" y="795256"/>
                        <a:pt x="169937" y="794875"/>
                      </a:cubicBezTo>
                      <a:lnTo>
                        <a:pt x="731569" y="793351"/>
                      </a:lnTo>
                      <a:cubicBezTo>
                        <a:pt x="868437" y="792970"/>
                        <a:pt x="947410" y="622218"/>
                        <a:pt x="867612" y="499155"/>
                      </a:cubicBezTo>
                      <a:lnTo>
                        <a:pt x="594827" y="78214"/>
                      </a:lnTo>
                      <a:cubicBezTo>
                        <a:pt x="528488" y="-24148"/>
                        <a:pt x="391492" y="-26434"/>
                        <a:pt x="323057" y="7370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18"/>
                <p:cNvSpPr/>
                <p:nvPr/>
              </p:nvSpPr>
              <p:spPr>
                <a:xfrm>
                  <a:off x="1079587" y="5809176"/>
                  <a:ext cx="899522" cy="7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75" extrusionOk="0">
                      <a:moveTo>
                        <a:pt x="576465" y="721170"/>
                      </a:moveTo>
                      <a:lnTo>
                        <a:pt x="865311" y="298704"/>
                      </a:lnTo>
                      <a:cubicBezTo>
                        <a:pt x="949235" y="175896"/>
                        <a:pt x="869120" y="-380"/>
                        <a:pt x="729585" y="1"/>
                      </a:cubicBezTo>
                      <a:lnTo>
                        <a:pt x="167953" y="1525"/>
                      </a:lnTo>
                      <a:cubicBezTo>
                        <a:pt x="31085" y="1906"/>
                        <a:pt x="-47888" y="172657"/>
                        <a:pt x="31910" y="295720"/>
                      </a:cubicBezTo>
                      <a:lnTo>
                        <a:pt x="304695" y="716662"/>
                      </a:lnTo>
                      <a:cubicBezTo>
                        <a:pt x="371035" y="819024"/>
                        <a:pt x="508030" y="821310"/>
                        <a:pt x="576465" y="7211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3" name="Google Shape;253;p18"/>
              <p:cNvSpPr/>
              <p:nvPr/>
            </p:nvSpPr>
            <p:spPr>
              <a:xfrm rot="5400000">
                <a:off x="8249800" y="-132300"/>
                <a:ext cx="258000" cy="833100"/>
              </a:xfrm>
              <a:prstGeom prst="roundRect">
                <a:avLst>
                  <a:gd name="adj" fmla="val 25691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54" name="Google Shape;254;p18"/>
              <p:cNvSpPr/>
              <p:nvPr/>
            </p:nvSpPr>
            <p:spPr>
              <a:xfrm>
                <a:off x="3260375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55" name="Google Shape;255;p18"/>
              <p:cNvSpPr/>
              <p:nvPr/>
            </p:nvSpPr>
            <p:spPr>
              <a:xfrm>
                <a:off x="3565953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56" name="Google Shape;256;p18"/>
              <p:cNvSpPr/>
              <p:nvPr/>
            </p:nvSpPr>
            <p:spPr>
              <a:xfrm>
                <a:off x="3871531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57" name="Google Shape;257;p18"/>
              <p:cNvSpPr/>
              <p:nvPr/>
            </p:nvSpPr>
            <p:spPr>
              <a:xfrm>
                <a:off x="8552737" y="508175"/>
                <a:ext cx="535216" cy="4729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18"/>
              <p:cNvSpPr/>
              <p:nvPr/>
            </p:nvSpPr>
            <p:spPr>
              <a:xfrm rot="10800000">
                <a:off x="2436805" y="4394677"/>
                <a:ext cx="1167344" cy="1154147"/>
              </a:xfrm>
              <a:custGeom>
                <a:avLst/>
                <a:gdLst/>
                <a:ahLst/>
                <a:cxnLst/>
                <a:rect l="l" t="t" r="r" b="b"/>
                <a:pathLst>
                  <a:path w="2234152" h="2208894" extrusionOk="0">
                    <a:moveTo>
                      <a:pt x="221941" y="0"/>
                    </a:moveTo>
                    <a:cubicBezTo>
                      <a:pt x="102784" y="236029"/>
                      <a:pt x="-883" y="482918"/>
                      <a:pt x="6" y="744792"/>
                    </a:cubicBezTo>
                    <a:cubicBezTo>
                      <a:pt x="577" y="916115"/>
                      <a:pt x="71614" y="1113155"/>
                      <a:pt x="235971" y="1161225"/>
                    </a:cubicBezTo>
                    <a:cubicBezTo>
                      <a:pt x="373665" y="1201484"/>
                      <a:pt x="528499" y="1121601"/>
                      <a:pt x="662067" y="1173798"/>
                    </a:cubicBezTo>
                    <a:cubicBezTo>
                      <a:pt x="766051" y="1214438"/>
                      <a:pt x="826677" y="1326261"/>
                      <a:pt x="845024" y="1436370"/>
                    </a:cubicBezTo>
                    <a:cubicBezTo>
                      <a:pt x="863307" y="1546479"/>
                      <a:pt x="848134" y="1659001"/>
                      <a:pt x="847119" y="1770634"/>
                    </a:cubicBezTo>
                    <a:cubicBezTo>
                      <a:pt x="846992" y="1787842"/>
                      <a:pt x="847246" y="1805178"/>
                      <a:pt x="848007" y="1822577"/>
                    </a:cubicBezTo>
                    <a:cubicBezTo>
                      <a:pt x="852388" y="1918017"/>
                      <a:pt x="872956" y="2014030"/>
                      <a:pt x="932122" y="2087626"/>
                    </a:cubicBezTo>
                    <a:cubicBezTo>
                      <a:pt x="967164" y="2131187"/>
                      <a:pt x="1013126" y="2162556"/>
                      <a:pt x="1064547" y="2182432"/>
                    </a:cubicBezTo>
                    <a:cubicBezTo>
                      <a:pt x="1158121" y="2218690"/>
                      <a:pt x="1269533" y="2216912"/>
                      <a:pt x="1365201" y="2181860"/>
                    </a:cubicBezTo>
                    <a:cubicBezTo>
                      <a:pt x="1448109" y="2151507"/>
                      <a:pt x="1520861" y="2101025"/>
                      <a:pt x="1585359" y="2040192"/>
                    </a:cubicBezTo>
                    <a:cubicBezTo>
                      <a:pt x="1624718" y="2003171"/>
                      <a:pt x="1661030" y="1962277"/>
                      <a:pt x="1694803" y="1919859"/>
                    </a:cubicBezTo>
                    <a:cubicBezTo>
                      <a:pt x="1704516" y="1907604"/>
                      <a:pt x="1714038" y="1895158"/>
                      <a:pt x="1723370" y="1882712"/>
                    </a:cubicBezTo>
                    <a:cubicBezTo>
                      <a:pt x="1736321" y="1865376"/>
                      <a:pt x="1748954" y="1847850"/>
                      <a:pt x="1761333" y="1830134"/>
                    </a:cubicBezTo>
                    <a:cubicBezTo>
                      <a:pt x="1796947" y="1778953"/>
                      <a:pt x="1830148" y="1726184"/>
                      <a:pt x="1860937" y="1672019"/>
                    </a:cubicBezTo>
                    <a:cubicBezTo>
                      <a:pt x="1879347" y="1639697"/>
                      <a:pt x="1896932" y="1606868"/>
                      <a:pt x="1913691" y="1573594"/>
                    </a:cubicBezTo>
                    <a:cubicBezTo>
                      <a:pt x="1947401" y="1506728"/>
                      <a:pt x="1977809" y="1438085"/>
                      <a:pt x="2005233" y="1368171"/>
                    </a:cubicBezTo>
                    <a:cubicBezTo>
                      <a:pt x="2076525" y="1186180"/>
                      <a:pt x="2127247" y="995236"/>
                      <a:pt x="2161718" y="802894"/>
                    </a:cubicBezTo>
                    <a:cubicBezTo>
                      <a:pt x="2209267" y="538036"/>
                      <a:pt x="2227423" y="269240"/>
                      <a:pt x="2234152" y="0"/>
                    </a:cubicBezTo>
                  </a:path>
                </a:pathLst>
              </a:custGeom>
              <a:noFill/>
              <a:ln w="1267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18"/>
            <p:cNvGrpSpPr/>
            <p:nvPr/>
          </p:nvGrpSpPr>
          <p:grpSpPr>
            <a:xfrm>
              <a:off x="7820950" y="4692625"/>
              <a:ext cx="850552" cy="338100"/>
              <a:chOff x="3736225" y="695475"/>
              <a:chExt cx="850552" cy="338100"/>
            </a:xfrm>
          </p:grpSpPr>
          <p:sp>
            <p:nvSpPr>
              <p:cNvPr id="260" name="Google Shape;260;p18"/>
              <p:cNvSpPr/>
              <p:nvPr/>
            </p:nvSpPr>
            <p:spPr>
              <a:xfrm>
                <a:off x="3736225" y="695475"/>
                <a:ext cx="239400" cy="338100"/>
              </a:xfrm>
              <a:prstGeom prst="roundRect">
                <a:avLst>
                  <a:gd name="adj" fmla="val 25691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61" name="Google Shape;261;p18"/>
              <p:cNvSpPr/>
              <p:nvPr/>
            </p:nvSpPr>
            <p:spPr>
              <a:xfrm>
                <a:off x="4041801" y="695475"/>
                <a:ext cx="239400" cy="338100"/>
              </a:xfrm>
              <a:prstGeom prst="roundRect">
                <a:avLst>
                  <a:gd name="adj" fmla="val 25691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>
                <a:off x="4347376" y="695475"/>
                <a:ext cx="239400" cy="338100"/>
              </a:xfrm>
              <a:prstGeom prst="roundRect">
                <a:avLst>
                  <a:gd name="adj" fmla="val 25691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6385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2830" y="0"/>
            <a:ext cx="12004441" cy="6858000"/>
            <a:chOff x="84622" y="0"/>
            <a:chExt cx="9003331" cy="5143500"/>
          </a:xfrm>
        </p:grpSpPr>
        <p:sp>
          <p:nvSpPr>
            <p:cNvPr id="10" name="Google Shape;10;p2"/>
            <p:cNvSpPr/>
            <p:nvPr/>
          </p:nvSpPr>
          <p:spPr>
            <a:xfrm>
              <a:off x="84622" y="0"/>
              <a:ext cx="2234152" cy="2208894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292406" y="3989350"/>
              <a:ext cx="1818587" cy="493890"/>
              <a:chOff x="6968" y="5787541"/>
              <a:chExt cx="3058505" cy="830626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6968" y="5823316"/>
                <a:ext cx="899522" cy="7948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51" extrusionOk="0">
                    <a:moveTo>
                      <a:pt x="323057" y="73681"/>
                    </a:moveTo>
                    <a:lnTo>
                      <a:pt x="34211" y="496146"/>
                    </a:lnTo>
                    <a:cubicBezTo>
                      <a:pt x="-49713" y="618956"/>
                      <a:pt x="30402" y="795232"/>
                      <a:pt x="169937" y="794851"/>
                    </a:cubicBezTo>
                    <a:lnTo>
                      <a:pt x="731569" y="793326"/>
                    </a:lnTo>
                    <a:cubicBezTo>
                      <a:pt x="868437" y="792945"/>
                      <a:pt x="947410" y="622194"/>
                      <a:pt x="867612" y="499131"/>
                    </a:cubicBezTo>
                    <a:lnTo>
                      <a:pt x="594827" y="78189"/>
                    </a:lnTo>
                    <a:cubicBezTo>
                      <a:pt x="528487" y="-24173"/>
                      <a:pt x="391492" y="-26395"/>
                      <a:pt x="323057" y="73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165951" y="5787541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79587" y="5809176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576465" y="721170"/>
                    </a:moveTo>
                    <a:lnTo>
                      <a:pt x="865311" y="298704"/>
                    </a:lnTo>
                    <a:cubicBezTo>
                      <a:pt x="949235" y="175896"/>
                      <a:pt x="869120" y="-380"/>
                      <a:pt x="729585" y="1"/>
                    </a:cubicBezTo>
                    <a:lnTo>
                      <a:pt x="167953" y="1525"/>
                    </a:lnTo>
                    <a:cubicBezTo>
                      <a:pt x="31085" y="1906"/>
                      <a:pt x="-47888" y="172657"/>
                      <a:pt x="31910" y="295720"/>
                    </a:cubicBezTo>
                    <a:lnTo>
                      <a:pt x="304695" y="716662"/>
                    </a:lnTo>
                    <a:cubicBezTo>
                      <a:pt x="371035" y="819024"/>
                      <a:pt x="508030" y="821310"/>
                      <a:pt x="576465" y="7211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" name="Google Shape;15;p2"/>
            <p:cNvSpPr/>
            <p:nvPr/>
          </p:nvSpPr>
          <p:spPr>
            <a:xfrm rot="5400000">
              <a:off x="8150350" y="141175"/>
              <a:ext cx="456900" cy="8331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60375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565953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71531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52737" y="824150"/>
              <a:ext cx="535216" cy="472951"/>
            </a:xfrm>
            <a:custGeom>
              <a:avLst/>
              <a:gdLst/>
              <a:ahLst/>
              <a:cxnLst/>
              <a:rect l="l" t="t" r="r" b="b"/>
              <a:pathLst>
                <a:path w="899522" h="794875" extrusionOk="0">
                  <a:moveTo>
                    <a:pt x="323057" y="73705"/>
                  </a:moveTo>
                  <a:lnTo>
                    <a:pt x="34211" y="496171"/>
                  </a:lnTo>
                  <a:cubicBezTo>
                    <a:pt x="-49713" y="618980"/>
                    <a:pt x="30402" y="795256"/>
                    <a:pt x="169937" y="794875"/>
                  </a:cubicBezTo>
                  <a:lnTo>
                    <a:pt x="731569" y="793351"/>
                  </a:lnTo>
                  <a:cubicBezTo>
                    <a:pt x="868437" y="792970"/>
                    <a:pt x="947410" y="622218"/>
                    <a:pt x="867612" y="499155"/>
                  </a:cubicBezTo>
                  <a:lnTo>
                    <a:pt x="594827" y="78214"/>
                  </a:lnTo>
                  <a:cubicBezTo>
                    <a:pt x="528488" y="-24148"/>
                    <a:pt x="391492" y="-26434"/>
                    <a:pt x="323057" y="73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10800000">
              <a:off x="2380055" y="3989352"/>
              <a:ext cx="1167344" cy="1154147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4729867" y="2026833"/>
            <a:ext cx="6511600" cy="2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None/>
              <a:defRPr sz="8000"/>
            </a:lvl1pPr>
            <a:lvl2pPr lv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4729867" y="4849767"/>
            <a:ext cx="65116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11555467" y="5419433"/>
            <a:ext cx="410000" cy="1248000"/>
          </a:xfrm>
          <a:prstGeom prst="roundRect">
            <a:avLst>
              <a:gd name="adj" fmla="val 2569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Blinker"/>
              <a:ea typeface="Blinker"/>
              <a:cs typeface="Blinker"/>
              <a:sym typeface="Blinker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2186567" y="292167"/>
            <a:ext cx="9291967" cy="6375267"/>
            <a:chOff x="1639925" y="202825"/>
            <a:chExt cx="6968975" cy="4781450"/>
          </a:xfrm>
        </p:grpSpPr>
        <p:sp>
          <p:nvSpPr>
            <p:cNvPr id="25" name="Google Shape;25;p2"/>
            <p:cNvSpPr/>
            <p:nvPr/>
          </p:nvSpPr>
          <p:spPr>
            <a:xfrm>
              <a:off x="1639925" y="202825"/>
              <a:ext cx="419100" cy="279300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5400000">
              <a:off x="8225050" y="4600425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08028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1129067" y="3259367"/>
            <a:ext cx="5583200" cy="92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3075067" y="1707633"/>
            <a:ext cx="1691200" cy="97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1129067" y="4183767"/>
            <a:ext cx="5583200" cy="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256200" y="137667"/>
            <a:ext cx="1100533" cy="1248000"/>
            <a:chOff x="192150" y="103250"/>
            <a:chExt cx="825400" cy="936000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192150" y="10325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 rot="-5400000">
              <a:off x="633700" y="269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sp>
        <p:nvSpPr>
          <p:cNvPr id="34" name="Google Shape;34;p3"/>
          <p:cNvSpPr/>
          <p:nvPr/>
        </p:nvSpPr>
        <p:spPr>
          <a:xfrm>
            <a:off x="-3" y="5658333"/>
            <a:ext cx="1557660" cy="1659767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35;p3"/>
          <p:cNvGrpSpPr/>
          <p:nvPr/>
        </p:nvGrpSpPr>
        <p:grpSpPr>
          <a:xfrm flipH="1">
            <a:off x="3488777" y="0"/>
            <a:ext cx="8628495" cy="6858000"/>
            <a:chOff x="84622" y="0"/>
            <a:chExt cx="6471371" cy="5143500"/>
          </a:xfrm>
        </p:grpSpPr>
        <p:sp>
          <p:nvSpPr>
            <p:cNvPr id="36" name="Google Shape;36;p3"/>
            <p:cNvSpPr/>
            <p:nvPr/>
          </p:nvSpPr>
          <p:spPr>
            <a:xfrm>
              <a:off x="84622" y="0"/>
              <a:ext cx="2234152" cy="2208894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" name="Google Shape;37;p3"/>
            <p:cNvGrpSpPr/>
            <p:nvPr/>
          </p:nvGrpSpPr>
          <p:grpSpPr>
            <a:xfrm>
              <a:off x="4737406" y="4319475"/>
              <a:ext cx="1818587" cy="493890"/>
              <a:chOff x="7482582" y="6342746"/>
              <a:chExt cx="3058505" cy="830626"/>
            </a:xfrm>
          </p:grpSpPr>
          <p:sp>
            <p:nvSpPr>
              <p:cNvPr id="38" name="Google Shape;38;p3"/>
              <p:cNvSpPr/>
              <p:nvPr/>
            </p:nvSpPr>
            <p:spPr>
              <a:xfrm>
                <a:off x="7482582" y="6378521"/>
                <a:ext cx="899522" cy="7948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51" extrusionOk="0">
                    <a:moveTo>
                      <a:pt x="323057" y="73681"/>
                    </a:moveTo>
                    <a:lnTo>
                      <a:pt x="34211" y="496146"/>
                    </a:lnTo>
                    <a:cubicBezTo>
                      <a:pt x="-49713" y="618956"/>
                      <a:pt x="30402" y="795232"/>
                      <a:pt x="169937" y="794851"/>
                    </a:cubicBezTo>
                    <a:lnTo>
                      <a:pt x="731569" y="793326"/>
                    </a:lnTo>
                    <a:cubicBezTo>
                      <a:pt x="868437" y="792945"/>
                      <a:pt x="947410" y="622194"/>
                      <a:pt x="867612" y="499131"/>
                    </a:cubicBezTo>
                    <a:lnTo>
                      <a:pt x="594827" y="78189"/>
                    </a:lnTo>
                    <a:cubicBezTo>
                      <a:pt x="528487" y="-24173"/>
                      <a:pt x="391492" y="-26395"/>
                      <a:pt x="323057" y="73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9641565" y="6342746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8555201" y="6364381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576465" y="721170"/>
                    </a:moveTo>
                    <a:lnTo>
                      <a:pt x="865311" y="298704"/>
                    </a:lnTo>
                    <a:cubicBezTo>
                      <a:pt x="949235" y="175896"/>
                      <a:pt x="869120" y="-380"/>
                      <a:pt x="729585" y="1"/>
                    </a:cubicBezTo>
                    <a:lnTo>
                      <a:pt x="167953" y="1525"/>
                    </a:lnTo>
                    <a:cubicBezTo>
                      <a:pt x="31085" y="1906"/>
                      <a:pt x="-47888" y="172657"/>
                      <a:pt x="31910" y="295720"/>
                    </a:cubicBezTo>
                    <a:lnTo>
                      <a:pt x="304695" y="716662"/>
                    </a:lnTo>
                    <a:cubicBezTo>
                      <a:pt x="371035" y="819024"/>
                      <a:pt x="508030" y="821310"/>
                      <a:pt x="576465" y="7211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" name="Google Shape;41;p3"/>
            <p:cNvSpPr/>
            <p:nvPr/>
          </p:nvSpPr>
          <p:spPr>
            <a:xfrm>
              <a:off x="3260375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565953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871531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10800000">
              <a:off x="2380055" y="3989352"/>
              <a:ext cx="1167344" cy="1154147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1780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8" name="Google Shape;48;p4"/>
          <p:cNvGrpSpPr/>
          <p:nvPr/>
        </p:nvGrpSpPr>
        <p:grpSpPr>
          <a:xfrm flipH="1">
            <a:off x="264032" y="95334"/>
            <a:ext cx="11734667" cy="6599133"/>
            <a:chOff x="204850" y="71500"/>
            <a:chExt cx="8801000" cy="4949350"/>
          </a:xfrm>
        </p:grpSpPr>
        <p:sp>
          <p:nvSpPr>
            <p:cNvPr id="49" name="Google Shape;49;p4"/>
            <p:cNvSpPr/>
            <p:nvPr/>
          </p:nvSpPr>
          <p:spPr>
            <a:xfrm rot="10800000">
              <a:off x="204850" y="7150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 rot="-5400000">
              <a:off x="646400" y="-485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8622000" y="46370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grpSp>
        <p:nvGrpSpPr>
          <p:cNvPr id="52" name="Google Shape;52;p4"/>
          <p:cNvGrpSpPr/>
          <p:nvPr/>
        </p:nvGrpSpPr>
        <p:grpSpPr>
          <a:xfrm flipH="1">
            <a:off x="-446610" y="273701"/>
            <a:ext cx="13165051" cy="6977476"/>
            <a:chOff x="-334957" y="205275"/>
            <a:chExt cx="9873788" cy="5233107"/>
          </a:xfrm>
        </p:grpSpPr>
        <p:sp>
          <p:nvSpPr>
            <p:cNvPr id="53" name="Google Shape;53;p4"/>
            <p:cNvSpPr/>
            <p:nvPr/>
          </p:nvSpPr>
          <p:spPr>
            <a:xfrm>
              <a:off x="8583749" y="205275"/>
              <a:ext cx="955082" cy="1017689"/>
            </a:xfrm>
            <a:custGeom>
              <a:avLst/>
              <a:gdLst/>
              <a:ahLst/>
              <a:cxnLst/>
              <a:rect l="l" t="t" r="r" b="b"/>
              <a:pathLst>
                <a:path w="1107341" h="1179929" extrusionOk="0">
                  <a:moveTo>
                    <a:pt x="590753" y="625067"/>
                  </a:moveTo>
                  <a:cubicBezTo>
                    <a:pt x="582728" y="560546"/>
                    <a:pt x="498238" y="524914"/>
                    <a:pt x="439943" y="553740"/>
                  </a:cubicBezTo>
                  <a:cubicBezTo>
                    <a:pt x="381648" y="582566"/>
                    <a:pt x="355838" y="657039"/>
                    <a:pt x="369578" y="720598"/>
                  </a:cubicBezTo>
                  <a:cubicBezTo>
                    <a:pt x="389544" y="812790"/>
                    <a:pt x="484242" y="880329"/>
                    <a:pt x="578427" y="875771"/>
                  </a:cubicBezTo>
                  <a:cubicBezTo>
                    <a:pt x="672610" y="871213"/>
                    <a:pt x="757871" y="799758"/>
                    <a:pt x="785670" y="709620"/>
                  </a:cubicBezTo>
                  <a:cubicBezTo>
                    <a:pt x="813406" y="619482"/>
                    <a:pt x="785927" y="516375"/>
                    <a:pt x="722174" y="446846"/>
                  </a:cubicBezTo>
                  <a:cubicBezTo>
                    <a:pt x="626193" y="342135"/>
                    <a:pt x="453746" y="321269"/>
                    <a:pt x="332020" y="394523"/>
                  </a:cubicBezTo>
                  <a:cubicBezTo>
                    <a:pt x="210292" y="467776"/>
                    <a:pt x="147888" y="624554"/>
                    <a:pt x="179347" y="763099"/>
                  </a:cubicBezTo>
                  <a:cubicBezTo>
                    <a:pt x="210806" y="901644"/>
                    <a:pt x="330158" y="1014188"/>
                    <a:pt x="469026" y="1044426"/>
                  </a:cubicBezTo>
                  <a:cubicBezTo>
                    <a:pt x="607831" y="1074601"/>
                    <a:pt x="759669" y="1024524"/>
                    <a:pt x="858603" y="922509"/>
                  </a:cubicBezTo>
                  <a:cubicBezTo>
                    <a:pt x="981614" y="795713"/>
                    <a:pt x="1017824" y="592453"/>
                    <a:pt x="946239" y="430989"/>
                  </a:cubicBezTo>
                  <a:cubicBezTo>
                    <a:pt x="874654" y="269524"/>
                    <a:pt x="699639" y="159933"/>
                    <a:pt x="523084" y="166032"/>
                  </a:cubicBezTo>
                  <a:cubicBezTo>
                    <a:pt x="353077" y="171874"/>
                    <a:pt x="193407" y="281272"/>
                    <a:pt x="116365" y="432979"/>
                  </a:cubicBezTo>
                  <a:cubicBezTo>
                    <a:pt x="-996" y="664037"/>
                    <a:pt x="90813" y="978942"/>
                    <a:pt x="313979" y="1110746"/>
                  </a:cubicBezTo>
                  <a:cubicBezTo>
                    <a:pt x="537145" y="1242550"/>
                    <a:pt x="857191" y="1170966"/>
                    <a:pt x="1002993" y="956664"/>
                  </a:cubicBezTo>
                  <a:cubicBezTo>
                    <a:pt x="1084915" y="836224"/>
                    <a:pt x="1112329" y="685352"/>
                    <a:pt x="1106615" y="539873"/>
                  </a:cubicBezTo>
                  <a:cubicBezTo>
                    <a:pt x="1099104" y="349261"/>
                    <a:pt x="1024180" y="145167"/>
                    <a:pt x="857255" y="52718"/>
                  </a:cubicBezTo>
                  <a:cubicBezTo>
                    <a:pt x="755046" y="-3907"/>
                    <a:pt x="630815" y="-10905"/>
                    <a:pt x="516407" y="12785"/>
                  </a:cubicBezTo>
                  <a:cubicBezTo>
                    <a:pt x="315648" y="54387"/>
                    <a:pt x="134855" y="192354"/>
                    <a:pt x="51072" y="379500"/>
                  </a:cubicBezTo>
                  <a:cubicBezTo>
                    <a:pt x="-32776" y="566645"/>
                    <a:pt x="-13258" y="798666"/>
                    <a:pt x="108725" y="963469"/>
                  </a:cubicBezTo>
                  <a:cubicBezTo>
                    <a:pt x="230709" y="1128273"/>
                    <a:pt x="453296" y="1214944"/>
                    <a:pt x="652579" y="1166600"/>
                  </a:cubicBezTo>
                </a:path>
              </a:pathLst>
            </a:custGeom>
            <a:noFill/>
            <a:ln w="128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" name="Google Shape;54;p4"/>
            <p:cNvGrpSpPr/>
            <p:nvPr/>
          </p:nvGrpSpPr>
          <p:grpSpPr>
            <a:xfrm rot="1222633">
              <a:off x="-203100" y="4278612"/>
              <a:ext cx="1223730" cy="977298"/>
              <a:chOff x="7383758" y="2243858"/>
              <a:chExt cx="2091811" cy="1670567"/>
            </a:xfrm>
          </p:grpSpPr>
          <p:sp>
            <p:nvSpPr>
              <p:cNvPr id="55" name="Google Shape;55;p4"/>
              <p:cNvSpPr/>
              <p:nvPr/>
            </p:nvSpPr>
            <p:spPr>
              <a:xfrm>
                <a:off x="7383758" y="2243858"/>
                <a:ext cx="2091811" cy="1670567"/>
              </a:xfrm>
              <a:custGeom>
                <a:avLst/>
                <a:gdLst/>
                <a:ahLst/>
                <a:cxnLst/>
                <a:rect l="l" t="t" r="r" b="b"/>
                <a:pathLst>
                  <a:path w="2091811" h="1670567" extrusionOk="0">
                    <a:moveTo>
                      <a:pt x="1199267" y="381859"/>
                    </a:moveTo>
                    <a:cubicBezTo>
                      <a:pt x="1070542" y="321061"/>
                      <a:pt x="956135" y="234390"/>
                      <a:pt x="835692" y="158505"/>
                    </a:cubicBezTo>
                    <a:cubicBezTo>
                      <a:pt x="715249" y="82620"/>
                      <a:pt x="584213" y="15851"/>
                      <a:pt x="442455" y="2241"/>
                    </a:cubicBezTo>
                    <a:cubicBezTo>
                      <a:pt x="300762" y="-11434"/>
                      <a:pt x="146099" y="37294"/>
                      <a:pt x="64177" y="153754"/>
                    </a:cubicBezTo>
                    <a:cubicBezTo>
                      <a:pt x="4983" y="237921"/>
                      <a:pt x="-9911" y="347512"/>
                      <a:pt x="5882" y="449206"/>
                    </a:cubicBezTo>
                    <a:cubicBezTo>
                      <a:pt x="21675" y="550900"/>
                      <a:pt x="65590" y="646045"/>
                      <a:pt x="115603" y="735991"/>
                    </a:cubicBezTo>
                    <a:cubicBezTo>
                      <a:pt x="255499" y="987401"/>
                      <a:pt x="447719" y="1209599"/>
                      <a:pt x="676471" y="1384161"/>
                    </a:cubicBezTo>
                    <a:cubicBezTo>
                      <a:pt x="878386" y="1538243"/>
                      <a:pt x="1116768" y="1657464"/>
                      <a:pt x="1370494" y="1669662"/>
                    </a:cubicBezTo>
                    <a:cubicBezTo>
                      <a:pt x="1624219" y="1681860"/>
                      <a:pt x="1893097" y="1570536"/>
                      <a:pt x="2022208" y="1351804"/>
                    </a:cubicBezTo>
                    <a:cubicBezTo>
                      <a:pt x="2153885" y="1128835"/>
                      <a:pt x="2087180" y="876077"/>
                      <a:pt x="1918842" y="698112"/>
                    </a:cubicBezTo>
                    <a:cubicBezTo>
                      <a:pt x="1734454" y="503263"/>
                      <a:pt x="1433347" y="492477"/>
                      <a:pt x="1199267" y="38185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7602266" y="2473561"/>
                <a:ext cx="1172008" cy="1168389"/>
              </a:xfrm>
              <a:custGeom>
                <a:avLst/>
                <a:gdLst/>
                <a:ahLst/>
                <a:cxnLst/>
                <a:rect l="l" t="t" r="r" b="b"/>
                <a:pathLst>
                  <a:path w="1172008" h="1168389" extrusionOk="0">
                    <a:moveTo>
                      <a:pt x="459311" y="55855"/>
                    </a:moveTo>
                    <a:cubicBezTo>
                      <a:pt x="340023" y="-9052"/>
                      <a:pt x="177593" y="-30109"/>
                      <a:pt x="78400" y="62596"/>
                    </a:cubicBezTo>
                    <a:cubicBezTo>
                      <a:pt x="19720" y="117360"/>
                      <a:pt x="-4163" y="202169"/>
                      <a:pt x="588" y="282291"/>
                    </a:cubicBezTo>
                    <a:cubicBezTo>
                      <a:pt x="5339" y="362414"/>
                      <a:pt x="35643" y="438813"/>
                      <a:pt x="71724" y="510525"/>
                    </a:cubicBezTo>
                    <a:cubicBezTo>
                      <a:pt x="184976" y="735356"/>
                      <a:pt x="360247" y="928536"/>
                      <a:pt x="572948" y="1063101"/>
                    </a:cubicBezTo>
                    <a:cubicBezTo>
                      <a:pt x="641323" y="1106372"/>
                      <a:pt x="714578" y="1144058"/>
                      <a:pt x="793803" y="1160300"/>
                    </a:cubicBezTo>
                    <a:cubicBezTo>
                      <a:pt x="873028" y="1176543"/>
                      <a:pt x="959316" y="1169545"/>
                      <a:pt x="1028782" y="1128136"/>
                    </a:cubicBezTo>
                    <a:cubicBezTo>
                      <a:pt x="1123222" y="1071832"/>
                      <a:pt x="1173942" y="957683"/>
                      <a:pt x="1171952" y="847707"/>
                    </a:cubicBezTo>
                    <a:cubicBezTo>
                      <a:pt x="1169962" y="737731"/>
                      <a:pt x="1121490" y="632699"/>
                      <a:pt x="1055040" y="545129"/>
                    </a:cubicBezTo>
                    <a:cubicBezTo>
                      <a:pt x="909688" y="353554"/>
                      <a:pt x="669379" y="170197"/>
                      <a:pt x="459311" y="55855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>
                <a:off x="7754028" y="2617740"/>
                <a:ext cx="552443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552443" h="550750" extrusionOk="0">
                    <a:moveTo>
                      <a:pt x="216511" y="26339"/>
                    </a:moveTo>
                    <a:cubicBezTo>
                      <a:pt x="160270" y="-4285"/>
                      <a:pt x="83742" y="-14171"/>
                      <a:pt x="36938" y="29485"/>
                    </a:cubicBezTo>
                    <a:cubicBezTo>
                      <a:pt x="9267" y="55294"/>
                      <a:pt x="-1968" y="95291"/>
                      <a:pt x="279" y="133041"/>
                    </a:cubicBezTo>
                    <a:cubicBezTo>
                      <a:pt x="2526" y="170791"/>
                      <a:pt x="16779" y="206807"/>
                      <a:pt x="33793" y="240641"/>
                    </a:cubicBezTo>
                    <a:cubicBezTo>
                      <a:pt x="87208" y="346572"/>
                      <a:pt x="169772" y="437673"/>
                      <a:pt x="270055" y="501103"/>
                    </a:cubicBezTo>
                    <a:cubicBezTo>
                      <a:pt x="302285" y="521519"/>
                      <a:pt x="336825" y="539303"/>
                      <a:pt x="374191" y="546943"/>
                    </a:cubicBezTo>
                    <a:cubicBezTo>
                      <a:pt x="411556" y="554583"/>
                      <a:pt x="452196" y="551309"/>
                      <a:pt x="484940" y="531791"/>
                    </a:cubicBezTo>
                    <a:cubicBezTo>
                      <a:pt x="529495" y="505277"/>
                      <a:pt x="553378" y="451412"/>
                      <a:pt x="552416" y="399602"/>
                    </a:cubicBezTo>
                    <a:cubicBezTo>
                      <a:pt x="551517" y="347792"/>
                      <a:pt x="528596" y="298293"/>
                      <a:pt x="497330" y="256948"/>
                    </a:cubicBezTo>
                    <a:cubicBezTo>
                      <a:pt x="428827" y="166618"/>
                      <a:pt x="315511" y="80204"/>
                      <a:pt x="216511" y="2633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3436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5"/>
          <p:cNvGrpSpPr/>
          <p:nvPr/>
        </p:nvGrpSpPr>
        <p:grpSpPr>
          <a:xfrm>
            <a:off x="-738670" y="3"/>
            <a:ext cx="11886271" cy="7270579"/>
            <a:chOff x="-554003" y="2"/>
            <a:chExt cx="8914703" cy="5452934"/>
          </a:xfrm>
        </p:grpSpPr>
        <p:sp>
          <p:nvSpPr>
            <p:cNvPr id="60" name="Google Shape;60;p5"/>
            <p:cNvSpPr/>
            <p:nvPr/>
          </p:nvSpPr>
          <p:spPr>
            <a:xfrm>
              <a:off x="7193355" y="2"/>
              <a:ext cx="1167344" cy="1154147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-554003" y="4208111"/>
              <a:ext cx="1168245" cy="1244825"/>
            </a:xfrm>
            <a:custGeom>
              <a:avLst/>
              <a:gdLst/>
              <a:ahLst/>
              <a:cxnLst/>
              <a:rect l="l" t="t" r="r" b="b"/>
              <a:pathLst>
                <a:path w="1107341" h="1179929" extrusionOk="0">
                  <a:moveTo>
                    <a:pt x="590753" y="625067"/>
                  </a:moveTo>
                  <a:cubicBezTo>
                    <a:pt x="582728" y="560546"/>
                    <a:pt x="498238" y="524914"/>
                    <a:pt x="439943" y="553740"/>
                  </a:cubicBezTo>
                  <a:cubicBezTo>
                    <a:pt x="381648" y="582566"/>
                    <a:pt x="355838" y="657039"/>
                    <a:pt x="369578" y="720598"/>
                  </a:cubicBezTo>
                  <a:cubicBezTo>
                    <a:pt x="389544" y="812790"/>
                    <a:pt x="484242" y="880329"/>
                    <a:pt x="578427" y="875771"/>
                  </a:cubicBezTo>
                  <a:cubicBezTo>
                    <a:pt x="672610" y="871213"/>
                    <a:pt x="757871" y="799758"/>
                    <a:pt x="785670" y="709620"/>
                  </a:cubicBezTo>
                  <a:cubicBezTo>
                    <a:pt x="813406" y="619482"/>
                    <a:pt x="785927" y="516375"/>
                    <a:pt x="722174" y="446846"/>
                  </a:cubicBezTo>
                  <a:cubicBezTo>
                    <a:pt x="626193" y="342135"/>
                    <a:pt x="453746" y="321269"/>
                    <a:pt x="332020" y="394523"/>
                  </a:cubicBezTo>
                  <a:cubicBezTo>
                    <a:pt x="210292" y="467776"/>
                    <a:pt x="147888" y="624554"/>
                    <a:pt x="179347" y="763099"/>
                  </a:cubicBezTo>
                  <a:cubicBezTo>
                    <a:pt x="210806" y="901644"/>
                    <a:pt x="330158" y="1014188"/>
                    <a:pt x="469026" y="1044426"/>
                  </a:cubicBezTo>
                  <a:cubicBezTo>
                    <a:pt x="607831" y="1074601"/>
                    <a:pt x="759669" y="1024524"/>
                    <a:pt x="858603" y="922509"/>
                  </a:cubicBezTo>
                  <a:cubicBezTo>
                    <a:pt x="981614" y="795713"/>
                    <a:pt x="1017824" y="592453"/>
                    <a:pt x="946239" y="430989"/>
                  </a:cubicBezTo>
                  <a:cubicBezTo>
                    <a:pt x="874654" y="269524"/>
                    <a:pt x="699639" y="159933"/>
                    <a:pt x="523084" y="166032"/>
                  </a:cubicBezTo>
                  <a:cubicBezTo>
                    <a:pt x="353077" y="171874"/>
                    <a:pt x="193407" y="281272"/>
                    <a:pt x="116365" y="432979"/>
                  </a:cubicBezTo>
                  <a:cubicBezTo>
                    <a:pt x="-996" y="664037"/>
                    <a:pt x="90813" y="978942"/>
                    <a:pt x="313979" y="1110746"/>
                  </a:cubicBezTo>
                  <a:cubicBezTo>
                    <a:pt x="537145" y="1242550"/>
                    <a:pt x="857191" y="1170966"/>
                    <a:pt x="1002993" y="956664"/>
                  </a:cubicBezTo>
                  <a:cubicBezTo>
                    <a:pt x="1084915" y="836224"/>
                    <a:pt x="1112329" y="685352"/>
                    <a:pt x="1106615" y="539873"/>
                  </a:cubicBezTo>
                  <a:cubicBezTo>
                    <a:pt x="1099104" y="349261"/>
                    <a:pt x="1024180" y="145167"/>
                    <a:pt x="857255" y="52718"/>
                  </a:cubicBezTo>
                  <a:cubicBezTo>
                    <a:pt x="755046" y="-3907"/>
                    <a:pt x="630815" y="-10905"/>
                    <a:pt x="516407" y="12785"/>
                  </a:cubicBezTo>
                  <a:cubicBezTo>
                    <a:pt x="315648" y="54387"/>
                    <a:pt x="134855" y="192354"/>
                    <a:pt x="51072" y="379500"/>
                  </a:cubicBezTo>
                  <a:cubicBezTo>
                    <a:pt x="-32776" y="566645"/>
                    <a:pt x="-13258" y="798666"/>
                    <a:pt x="108725" y="963469"/>
                  </a:cubicBezTo>
                  <a:cubicBezTo>
                    <a:pt x="230709" y="1128273"/>
                    <a:pt x="453296" y="1214944"/>
                    <a:pt x="652579" y="1166600"/>
                  </a:cubicBezTo>
                </a:path>
              </a:pathLst>
            </a:custGeom>
            <a:noFill/>
            <a:ln w="12825" cap="flat" cmpd="sng">
              <a:solidFill>
                <a:schemeClr val="l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5"/>
          <p:cNvSpPr txBox="1">
            <a:spLocks noGrp="1"/>
          </p:cNvSpPr>
          <p:nvPr>
            <p:ph type="subTitle" idx="1"/>
          </p:nvPr>
        </p:nvSpPr>
        <p:spPr>
          <a:xfrm>
            <a:off x="2539167" y="2539933"/>
            <a:ext cx="3173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667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2"/>
          </p:nvPr>
        </p:nvSpPr>
        <p:spPr>
          <a:xfrm>
            <a:off x="8067467" y="2539933"/>
            <a:ext cx="3173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667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3"/>
          </p:nvPr>
        </p:nvSpPr>
        <p:spPr>
          <a:xfrm>
            <a:off x="2539167" y="3303533"/>
            <a:ext cx="3173600" cy="22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4"/>
          </p:nvPr>
        </p:nvSpPr>
        <p:spPr>
          <a:xfrm>
            <a:off x="8067471" y="3303533"/>
            <a:ext cx="3173600" cy="22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5"/>
          <p:cNvGrpSpPr/>
          <p:nvPr/>
        </p:nvGrpSpPr>
        <p:grpSpPr>
          <a:xfrm>
            <a:off x="205400" y="148167"/>
            <a:ext cx="11760067" cy="6497533"/>
            <a:chOff x="154050" y="111125"/>
            <a:chExt cx="8820050" cy="4873150"/>
          </a:xfrm>
        </p:grpSpPr>
        <p:sp>
          <p:nvSpPr>
            <p:cNvPr id="68" name="Google Shape;68;p5"/>
            <p:cNvSpPr/>
            <p:nvPr/>
          </p:nvSpPr>
          <p:spPr>
            <a:xfrm>
              <a:off x="8666600" y="4048275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 rot="5400000">
              <a:off x="8225050" y="4600425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8666600" y="77585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 rot="5400000">
              <a:off x="230400" y="34775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7288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"/>
          <p:cNvSpPr/>
          <p:nvPr/>
        </p:nvSpPr>
        <p:spPr>
          <a:xfrm rot="16200000">
            <a:off x="11496000" y="6182667"/>
            <a:ext cx="410000" cy="613600"/>
          </a:xfrm>
          <a:prstGeom prst="roundRect">
            <a:avLst>
              <a:gd name="adj" fmla="val 2569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Blinker"/>
              <a:ea typeface="Blinker"/>
              <a:cs typeface="Blinker"/>
              <a:sym typeface="Blinker"/>
            </a:endParaRPr>
          </a:p>
        </p:txBody>
      </p:sp>
      <p:grpSp>
        <p:nvGrpSpPr>
          <p:cNvPr id="78" name="Google Shape;78;p6"/>
          <p:cNvGrpSpPr/>
          <p:nvPr/>
        </p:nvGrpSpPr>
        <p:grpSpPr>
          <a:xfrm>
            <a:off x="-446610" y="1293933"/>
            <a:ext cx="13165051" cy="5957243"/>
            <a:chOff x="-334957" y="970450"/>
            <a:chExt cx="9873788" cy="4467932"/>
          </a:xfrm>
        </p:grpSpPr>
        <p:sp>
          <p:nvSpPr>
            <p:cNvPr id="79" name="Google Shape;79;p6"/>
            <p:cNvSpPr/>
            <p:nvPr/>
          </p:nvSpPr>
          <p:spPr>
            <a:xfrm>
              <a:off x="8583749" y="970450"/>
              <a:ext cx="955082" cy="1017689"/>
            </a:xfrm>
            <a:custGeom>
              <a:avLst/>
              <a:gdLst/>
              <a:ahLst/>
              <a:cxnLst/>
              <a:rect l="l" t="t" r="r" b="b"/>
              <a:pathLst>
                <a:path w="1107341" h="1179929" extrusionOk="0">
                  <a:moveTo>
                    <a:pt x="590753" y="625067"/>
                  </a:moveTo>
                  <a:cubicBezTo>
                    <a:pt x="582728" y="560546"/>
                    <a:pt x="498238" y="524914"/>
                    <a:pt x="439943" y="553740"/>
                  </a:cubicBezTo>
                  <a:cubicBezTo>
                    <a:pt x="381648" y="582566"/>
                    <a:pt x="355838" y="657039"/>
                    <a:pt x="369578" y="720598"/>
                  </a:cubicBezTo>
                  <a:cubicBezTo>
                    <a:pt x="389544" y="812790"/>
                    <a:pt x="484242" y="880329"/>
                    <a:pt x="578427" y="875771"/>
                  </a:cubicBezTo>
                  <a:cubicBezTo>
                    <a:pt x="672610" y="871213"/>
                    <a:pt x="757871" y="799758"/>
                    <a:pt x="785670" y="709620"/>
                  </a:cubicBezTo>
                  <a:cubicBezTo>
                    <a:pt x="813406" y="619482"/>
                    <a:pt x="785927" y="516375"/>
                    <a:pt x="722174" y="446846"/>
                  </a:cubicBezTo>
                  <a:cubicBezTo>
                    <a:pt x="626193" y="342135"/>
                    <a:pt x="453746" y="321269"/>
                    <a:pt x="332020" y="394523"/>
                  </a:cubicBezTo>
                  <a:cubicBezTo>
                    <a:pt x="210292" y="467776"/>
                    <a:pt x="147888" y="624554"/>
                    <a:pt x="179347" y="763099"/>
                  </a:cubicBezTo>
                  <a:cubicBezTo>
                    <a:pt x="210806" y="901644"/>
                    <a:pt x="330158" y="1014188"/>
                    <a:pt x="469026" y="1044426"/>
                  </a:cubicBezTo>
                  <a:cubicBezTo>
                    <a:pt x="607831" y="1074601"/>
                    <a:pt x="759669" y="1024524"/>
                    <a:pt x="858603" y="922509"/>
                  </a:cubicBezTo>
                  <a:cubicBezTo>
                    <a:pt x="981614" y="795713"/>
                    <a:pt x="1017824" y="592453"/>
                    <a:pt x="946239" y="430989"/>
                  </a:cubicBezTo>
                  <a:cubicBezTo>
                    <a:pt x="874654" y="269524"/>
                    <a:pt x="699639" y="159933"/>
                    <a:pt x="523084" y="166032"/>
                  </a:cubicBezTo>
                  <a:cubicBezTo>
                    <a:pt x="353077" y="171874"/>
                    <a:pt x="193407" y="281272"/>
                    <a:pt x="116365" y="432979"/>
                  </a:cubicBezTo>
                  <a:cubicBezTo>
                    <a:pt x="-996" y="664037"/>
                    <a:pt x="90813" y="978942"/>
                    <a:pt x="313979" y="1110746"/>
                  </a:cubicBezTo>
                  <a:cubicBezTo>
                    <a:pt x="537145" y="1242550"/>
                    <a:pt x="857191" y="1170966"/>
                    <a:pt x="1002993" y="956664"/>
                  </a:cubicBezTo>
                  <a:cubicBezTo>
                    <a:pt x="1084915" y="836224"/>
                    <a:pt x="1112329" y="685352"/>
                    <a:pt x="1106615" y="539873"/>
                  </a:cubicBezTo>
                  <a:cubicBezTo>
                    <a:pt x="1099104" y="349261"/>
                    <a:pt x="1024180" y="145167"/>
                    <a:pt x="857255" y="52718"/>
                  </a:cubicBezTo>
                  <a:cubicBezTo>
                    <a:pt x="755046" y="-3907"/>
                    <a:pt x="630815" y="-10905"/>
                    <a:pt x="516407" y="12785"/>
                  </a:cubicBezTo>
                  <a:cubicBezTo>
                    <a:pt x="315648" y="54387"/>
                    <a:pt x="134855" y="192354"/>
                    <a:pt x="51072" y="379500"/>
                  </a:cubicBezTo>
                  <a:cubicBezTo>
                    <a:pt x="-32776" y="566645"/>
                    <a:pt x="-13258" y="798666"/>
                    <a:pt x="108725" y="963469"/>
                  </a:cubicBezTo>
                  <a:cubicBezTo>
                    <a:pt x="230709" y="1128273"/>
                    <a:pt x="453296" y="1214944"/>
                    <a:pt x="652579" y="1166600"/>
                  </a:cubicBezTo>
                </a:path>
              </a:pathLst>
            </a:custGeom>
            <a:noFill/>
            <a:ln w="128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0" name="Google Shape;80;p6"/>
            <p:cNvGrpSpPr/>
            <p:nvPr/>
          </p:nvGrpSpPr>
          <p:grpSpPr>
            <a:xfrm rot="1222633">
              <a:off x="-203100" y="4278612"/>
              <a:ext cx="1223730" cy="977298"/>
              <a:chOff x="7383758" y="2243858"/>
              <a:chExt cx="2091811" cy="1670567"/>
            </a:xfrm>
          </p:grpSpPr>
          <p:sp>
            <p:nvSpPr>
              <p:cNvPr id="81" name="Google Shape;81;p6"/>
              <p:cNvSpPr/>
              <p:nvPr/>
            </p:nvSpPr>
            <p:spPr>
              <a:xfrm>
                <a:off x="7383758" y="2243858"/>
                <a:ext cx="2091811" cy="1670567"/>
              </a:xfrm>
              <a:custGeom>
                <a:avLst/>
                <a:gdLst/>
                <a:ahLst/>
                <a:cxnLst/>
                <a:rect l="l" t="t" r="r" b="b"/>
                <a:pathLst>
                  <a:path w="2091811" h="1670567" extrusionOk="0">
                    <a:moveTo>
                      <a:pt x="1199267" y="381859"/>
                    </a:moveTo>
                    <a:cubicBezTo>
                      <a:pt x="1070542" y="321061"/>
                      <a:pt x="956135" y="234390"/>
                      <a:pt x="835692" y="158505"/>
                    </a:cubicBezTo>
                    <a:cubicBezTo>
                      <a:pt x="715249" y="82620"/>
                      <a:pt x="584213" y="15851"/>
                      <a:pt x="442455" y="2241"/>
                    </a:cubicBezTo>
                    <a:cubicBezTo>
                      <a:pt x="300762" y="-11434"/>
                      <a:pt x="146099" y="37294"/>
                      <a:pt x="64177" y="153754"/>
                    </a:cubicBezTo>
                    <a:cubicBezTo>
                      <a:pt x="4983" y="237921"/>
                      <a:pt x="-9911" y="347512"/>
                      <a:pt x="5882" y="449206"/>
                    </a:cubicBezTo>
                    <a:cubicBezTo>
                      <a:pt x="21675" y="550900"/>
                      <a:pt x="65590" y="646045"/>
                      <a:pt x="115603" y="735991"/>
                    </a:cubicBezTo>
                    <a:cubicBezTo>
                      <a:pt x="255499" y="987401"/>
                      <a:pt x="447719" y="1209599"/>
                      <a:pt x="676471" y="1384161"/>
                    </a:cubicBezTo>
                    <a:cubicBezTo>
                      <a:pt x="878386" y="1538243"/>
                      <a:pt x="1116768" y="1657464"/>
                      <a:pt x="1370494" y="1669662"/>
                    </a:cubicBezTo>
                    <a:cubicBezTo>
                      <a:pt x="1624219" y="1681860"/>
                      <a:pt x="1893097" y="1570536"/>
                      <a:pt x="2022208" y="1351804"/>
                    </a:cubicBezTo>
                    <a:cubicBezTo>
                      <a:pt x="2153885" y="1128835"/>
                      <a:pt x="2087180" y="876077"/>
                      <a:pt x="1918842" y="698112"/>
                    </a:cubicBezTo>
                    <a:cubicBezTo>
                      <a:pt x="1734454" y="503263"/>
                      <a:pt x="1433347" y="492477"/>
                      <a:pt x="1199267" y="38185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6"/>
              <p:cNvSpPr/>
              <p:nvPr/>
            </p:nvSpPr>
            <p:spPr>
              <a:xfrm>
                <a:off x="7602266" y="2473561"/>
                <a:ext cx="1172008" cy="1168389"/>
              </a:xfrm>
              <a:custGeom>
                <a:avLst/>
                <a:gdLst/>
                <a:ahLst/>
                <a:cxnLst/>
                <a:rect l="l" t="t" r="r" b="b"/>
                <a:pathLst>
                  <a:path w="1172008" h="1168389" extrusionOk="0">
                    <a:moveTo>
                      <a:pt x="459311" y="55855"/>
                    </a:moveTo>
                    <a:cubicBezTo>
                      <a:pt x="340023" y="-9052"/>
                      <a:pt x="177593" y="-30109"/>
                      <a:pt x="78400" y="62596"/>
                    </a:cubicBezTo>
                    <a:cubicBezTo>
                      <a:pt x="19720" y="117360"/>
                      <a:pt x="-4163" y="202169"/>
                      <a:pt x="588" y="282291"/>
                    </a:cubicBezTo>
                    <a:cubicBezTo>
                      <a:pt x="5339" y="362414"/>
                      <a:pt x="35643" y="438813"/>
                      <a:pt x="71724" y="510525"/>
                    </a:cubicBezTo>
                    <a:cubicBezTo>
                      <a:pt x="184976" y="735356"/>
                      <a:pt x="360247" y="928536"/>
                      <a:pt x="572948" y="1063101"/>
                    </a:cubicBezTo>
                    <a:cubicBezTo>
                      <a:pt x="641323" y="1106372"/>
                      <a:pt x="714578" y="1144058"/>
                      <a:pt x="793803" y="1160300"/>
                    </a:cubicBezTo>
                    <a:cubicBezTo>
                      <a:pt x="873028" y="1176543"/>
                      <a:pt x="959316" y="1169545"/>
                      <a:pt x="1028782" y="1128136"/>
                    </a:cubicBezTo>
                    <a:cubicBezTo>
                      <a:pt x="1123222" y="1071832"/>
                      <a:pt x="1173942" y="957683"/>
                      <a:pt x="1171952" y="847707"/>
                    </a:cubicBezTo>
                    <a:cubicBezTo>
                      <a:pt x="1169962" y="737731"/>
                      <a:pt x="1121490" y="632699"/>
                      <a:pt x="1055040" y="545129"/>
                    </a:cubicBezTo>
                    <a:cubicBezTo>
                      <a:pt x="909688" y="353554"/>
                      <a:pt x="669379" y="170197"/>
                      <a:pt x="459311" y="55855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6"/>
              <p:cNvSpPr/>
              <p:nvPr/>
            </p:nvSpPr>
            <p:spPr>
              <a:xfrm>
                <a:off x="7754028" y="2617740"/>
                <a:ext cx="552443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552443" h="550750" extrusionOk="0">
                    <a:moveTo>
                      <a:pt x="216511" y="26339"/>
                    </a:moveTo>
                    <a:cubicBezTo>
                      <a:pt x="160270" y="-4285"/>
                      <a:pt x="83742" y="-14171"/>
                      <a:pt x="36938" y="29485"/>
                    </a:cubicBezTo>
                    <a:cubicBezTo>
                      <a:pt x="9267" y="55294"/>
                      <a:pt x="-1968" y="95291"/>
                      <a:pt x="279" y="133041"/>
                    </a:cubicBezTo>
                    <a:cubicBezTo>
                      <a:pt x="2526" y="170791"/>
                      <a:pt x="16779" y="206807"/>
                      <a:pt x="33793" y="240641"/>
                    </a:cubicBezTo>
                    <a:cubicBezTo>
                      <a:pt x="87208" y="346572"/>
                      <a:pt x="169772" y="437673"/>
                      <a:pt x="270055" y="501103"/>
                    </a:cubicBezTo>
                    <a:cubicBezTo>
                      <a:pt x="302285" y="521519"/>
                      <a:pt x="336825" y="539303"/>
                      <a:pt x="374191" y="546943"/>
                    </a:cubicBezTo>
                    <a:cubicBezTo>
                      <a:pt x="411556" y="554583"/>
                      <a:pt x="452196" y="551309"/>
                      <a:pt x="484940" y="531791"/>
                    </a:cubicBezTo>
                    <a:cubicBezTo>
                      <a:pt x="529495" y="505277"/>
                      <a:pt x="553378" y="451412"/>
                      <a:pt x="552416" y="399602"/>
                    </a:cubicBezTo>
                    <a:cubicBezTo>
                      <a:pt x="551517" y="347792"/>
                      <a:pt x="528596" y="298293"/>
                      <a:pt x="497330" y="256948"/>
                    </a:cubicBezTo>
                    <a:cubicBezTo>
                      <a:pt x="428827" y="166618"/>
                      <a:pt x="315511" y="80204"/>
                      <a:pt x="216511" y="2633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6130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/>
          <p:nvPr/>
        </p:nvSpPr>
        <p:spPr>
          <a:xfrm rot="-5400000" flipH="1">
            <a:off x="10703333" y="5379927"/>
            <a:ext cx="710800" cy="1632000"/>
          </a:xfrm>
          <a:prstGeom prst="roundRect">
            <a:avLst>
              <a:gd name="adj" fmla="val 256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968600" y="1832567"/>
            <a:ext cx="5353600" cy="38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7"/>
          <p:cNvSpPr>
            <a:spLocks noGrp="1"/>
          </p:cNvSpPr>
          <p:nvPr>
            <p:ph type="pic" idx="2"/>
          </p:nvPr>
        </p:nvSpPr>
        <p:spPr>
          <a:xfrm>
            <a:off x="6938500" y="1632200"/>
            <a:ext cx="4302400" cy="4470400"/>
          </a:xfrm>
          <a:prstGeom prst="roundRect">
            <a:avLst>
              <a:gd name="adj" fmla="val 8093"/>
            </a:avLst>
          </a:prstGeom>
          <a:noFill/>
          <a:ln>
            <a:noFill/>
          </a:ln>
        </p:spPr>
      </p:sp>
      <p:grpSp>
        <p:nvGrpSpPr>
          <p:cNvPr id="89" name="Google Shape;89;p7"/>
          <p:cNvGrpSpPr/>
          <p:nvPr/>
        </p:nvGrpSpPr>
        <p:grpSpPr>
          <a:xfrm rot="10800000" flipH="1">
            <a:off x="273133" y="93243"/>
            <a:ext cx="11734667" cy="6599133"/>
            <a:chOff x="204850" y="71500"/>
            <a:chExt cx="8801000" cy="4949350"/>
          </a:xfrm>
        </p:grpSpPr>
        <p:sp>
          <p:nvSpPr>
            <p:cNvPr id="90" name="Google Shape;90;p7"/>
            <p:cNvSpPr/>
            <p:nvPr/>
          </p:nvSpPr>
          <p:spPr>
            <a:xfrm rot="10800000">
              <a:off x="204850" y="7150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91" name="Google Shape;91;p7"/>
            <p:cNvSpPr/>
            <p:nvPr/>
          </p:nvSpPr>
          <p:spPr>
            <a:xfrm rot="-5400000">
              <a:off x="646400" y="-485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 rot="-5400000">
              <a:off x="8622000" y="46370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grpSp>
        <p:nvGrpSpPr>
          <p:cNvPr id="93" name="Google Shape;93;p7"/>
          <p:cNvGrpSpPr/>
          <p:nvPr/>
        </p:nvGrpSpPr>
        <p:grpSpPr>
          <a:xfrm rot="9577367" flipH="1">
            <a:off x="-270800" y="-220171"/>
            <a:ext cx="1631640" cy="1303064"/>
            <a:chOff x="7383758" y="2243858"/>
            <a:chExt cx="2091811" cy="1670567"/>
          </a:xfrm>
        </p:grpSpPr>
        <p:sp>
          <p:nvSpPr>
            <p:cNvPr id="94" name="Google Shape;94;p7"/>
            <p:cNvSpPr/>
            <p:nvPr/>
          </p:nvSpPr>
          <p:spPr>
            <a:xfrm>
              <a:off x="7383758" y="2243858"/>
              <a:ext cx="2091811" cy="1670567"/>
            </a:xfrm>
            <a:custGeom>
              <a:avLst/>
              <a:gdLst/>
              <a:ahLst/>
              <a:cxnLst/>
              <a:rect l="l" t="t" r="r" b="b"/>
              <a:pathLst>
                <a:path w="2091811" h="1670567" extrusionOk="0">
                  <a:moveTo>
                    <a:pt x="1199267" y="381859"/>
                  </a:moveTo>
                  <a:cubicBezTo>
                    <a:pt x="1070542" y="321061"/>
                    <a:pt x="956135" y="234390"/>
                    <a:pt x="835692" y="158505"/>
                  </a:cubicBezTo>
                  <a:cubicBezTo>
                    <a:pt x="715249" y="82620"/>
                    <a:pt x="584213" y="15851"/>
                    <a:pt x="442455" y="2241"/>
                  </a:cubicBezTo>
                  <a:cubicBezTo>
                    <a:pt x="300762" y="-11434"/>
                    <a:pt x="146099" y="37294"/>
                    <a:pt x="64177" y="153754"/>
                  </a:cubicBezTo>
                  <a:cubicBezTo>
                    <a:pt x="4983" y="237921"/>
                    <a:pt x="-9911" y="347512"/>
                    <a:pt x="5882" y="449206"/>
                  </a:cubicBezTo>
                  <a:cubicBezTo>
                    <a:pt x="21675" y="550900"/>
                    <a:pt x="65590" y="646045"/>
                    <a:pt x="115603" y="735991"/>
                  </a:cubicBezTo>
                  <a:cubicBezTo>
                    <a:pt x="255499" y="987401"/>
                    <a:pt x="447719" y="1209599"/>
                    <a:pt x="676471" y="1384161"/>
                  </a:cubicBezTo>
                  <a:cubicBezTo>
                    <a:pt x="878386" y="1538243"/>
                    <a:pt x="1116768" y="1657464"/>
                    <a:pt x="1370494" y="1669662"/>
                  </a:cubicBezTo>
                  <a:cubicBezTo>
                    <a:pt x="1624219" y="1681860"/>
                    <a:pt x="1893097" y="1570536"/>
                    <a:pt x="2022208" y="1351804"/>
                  </a:cubicBezTo>
                  <a:cubicBezTo>
                    <a:pt x="2153885" y="1128835"/>
                    <a:pt x="2087180" y="876077"/>
                    <a:pt x="1918842" y="698112"/>
                  </a:cubicBezTo>
                  <a:cubicBezTo>
                    <a:pt x="1734454" y="503263"/>
                    <a:pt x="1433347" y="492477"/>
                    <a:pt x="1199267" y="381859"/>
                  </a:cubicBezTo>
                  <a:close/>
                </a:path>
              </a:pathLst>
            </a:custGeom>
            <a:noFill/>
            <a:ln w="12825" cap="flat" cmpd="sng">
              <a:solidFill>
                <a:srgbClr val="F2BC5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7602266" y="2473561"/>
              <a:ext cx="1172008" cy="1168389"/>
            </a:xfrm>
            <a:custGeom>
              <a:avLst/>
              <a:gdLst/>
              <a:ahLst/>
              <a:cxnLst/>
              <a:rect l="l" t="t" r="r" b="b"/>
              <a:pathLst>
                <a:path w="1172008" h="1168389" extrusionOk="0">
                  <a:moveTo>
                    <a:pt x="459311" y="55855"/>
                  </a:moveTo>
                  <a:cubicBezTo>
                    <a:pt x="340023" y="-9052"/>
                    <a:pt x="177593" y="-30109"/>
                    <a:pt x="78400" y="62596"/>
                  </a:cubicBezTo>
                  <a:cubicBezTo>
                    <a:pt x="19720" y="117360"/>
                    <a:pt x="-4163" y="202169"/>
                    <a:pt x="588" y="282291"/>
                  </a:cubicBezTo>
                  <a:cubicBezTo>
                    <a:pt x="5339" y="362414"/>
                    <a:pt x="35643" y="438813"/>
                    <a:pt x="71724" y="510525"/>
                  </a:cubicBezTo>
                  <a:cubicBezTo>
                    <a:pt x="184976" y="735356"/>
                    <a:pt x="360247" y="928536"/>
                    <a:pt x="572948" y="1063101"/>
                  </a:cubicBezTo>
                  <a:cubicBezTo>
                    <a:pt x="641323" y="1106372"/>
                    <a:pt x="714578" y="1144058"/>
                    <a:pt x="793803" y="1160300"/>
                  </a:cubicBezTo>
                  <a:cubicBezTo>
                    <a:pt x="873028" y="1176543"/>
                    <a:pt x="959316" y="1169545"/>
                    <a:pt x="1028782" y="1128136"/>
                  </a:cubicBezTo>
                  <a:cubicBezTo>
                    <a:pt x="1123222" y="1071832"/>
                    <a:pt x="1173942" y="957683"/>
                    <a:pt x="1171952" y="847707"/>
                  </a:cubicBezTo>
                  <a:cubicBezTo>
                    <a:pt x="1169962" y="737731"/>
                    <a:pt x="1121490" y="632699"/>
                    <a:pt x="1055040" y="545129"/>
                  </a:cubicBezTo>
                  <a:cubicBezTo>
                    <a:pt x="909688" y="353554"/>
                    <a:pt x="669379" y="170197"/>
                    <a:pt x="459311" y="55855"/>
                  </a:cubicBezTo>
                  <a:close/>
                </a:path>
              </a:pathLst>
            </a:custGeom>
            <a:noFill/>
            <a:ln w="12825" cap="flat" cmpd="sng">
              <a:solidFill>
                <a:srgbClr val="F2BC5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7754028" y="2617740"/>
              <a:ext cx="552443" cy="550750"/>
            </a:xfrm>
            <a:custGeom>
              <a:avLst/>
              <a:gdLst/>
              <a:ahLst/>
              <a:cxnLst/>
              <a:rect l="l" t="t" r="r" b="b"/>
              <a:pathLst>
                <a:path w="552443" h="550750" extrusionOk="0">
                  <a:moveTo>
                    <a:pt x="216511" y="26339"/>
                  </a:moveTo>
                  <a:cubicBezTo>
                    <a:pt x="160270" y="-4285"/>
                    <a:pt x="83742" y="-14171"/>
                    <a:pt x="36938" y="29485"/>
                  </a:cubicBezTo>
                  <a:cubicBezTo>
                    <a:pt x="9267" y="55294"/>
                    <a:pt x="-1968" y="95291"/>
                    <a:pt x="279" y="133041"/>
                  </a:cubicBezTo>
                  <a:cubicBezTo>
                    <a:pt x="2526" y="170791"/>
                    <a:pt x="16779" y="206807"/>
                    <a:pt x="33793" y="240641"/>
                  </a:cubicBezTo>
                  <a:cubicBezTo>
                    <a:pt x="87208" y="346572"/>
                    <a:pt x="169772" y="437673"/>
                    <a:pt x="270055" y="501103"/>
                  </a:cubicBezTo>
                  <a:cubicBezTo>
                    <a:pt x="302285" y="521519"/>
                    <a:pt x="336825" y="539303"/>
                    <a:pt x="374191" y="546943"/>
                  </a:cubicBezTo>
                  <a:cubicBezTo>
                    <a:pt x="411556" y="554583"/>
                    <a:pt x="452196" y="551309"/>
                    <a:pt x="484940" y="531791"/>
                  </a:cubicBezTo>
                  <a:cubicBezTo>
                    <a:pt x="529495" y="505277"/>
                    <a:pt x="553378" y="451412"/>
                    <a:pt x="552416" y="399602"/>
                  </a:cubicBezTo>
                  <a:cubicBezTo>
                    <a:pt x="551517" y="347792"/>
                    <a:pt x="528596" y="298293"/>
                    <a:pt x="497330" y="256948"/>
                  </a:cubicBezTo>
                  <a:cubicBezTo>
                    <a:pt x="428827" y="166618"/>
                    <a:pt x="315511" y="80204"/>
                    <a:pt x="216511" y="26339"/>
                  </a:cubicBezTo>
                  <a:close/>
                </a:path>
              </a:pathLst>
            </a:custGeom>
            <a:noFill/>
            <a:ln w="12825" cap="flat" cmpd="sng">
              <a:solidFill>
                <a:srgbClr val="F2BC5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62562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 txBox="1">
            <a:spLocks noGrp="1"/>
          </p:cNvSpPr>
          <p:nvPr>
            <p:ph type="title"/>
          </p:nvPr>
        </p:nvSpPr>
        <p:spPr>
          <a:xfrm>
            <a:off x="950967" y="2527800"/>
            <a:ext cx="5784400" cy="180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99" name="Google Shape;99;p8"/>
          <p:cNvGrpSpPr/>
          <p:nvPr/>
        </p:nvGrpSpPr>
        <p:grpSpPr>
          <a:xfrm>
            <a:off x="256200" y="137667"/>
            <a:ext cx="1100533" cy="1248000"/>
            <a:chOff x="192150" y="103250"/>
            <a:chExt cx="825400" cy="936000"/>
          </a:xfrm>
        </p:grpSpPr>
        <p:sp>
          <p:nvSpPr>
            <p:cNvPr id="100" name="Google Shape;100;p8"/>
            <p:cNvSpPr/>
            <p:nvPr/>
          </p:nvSpPr>
          <p:spPr>
            <a:xfrm rot="10800000">
              <a:off x="192150" y="10325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01" name="Google Shape;101;p8"/>
            <p:cNvSpPr/>
            <p:nvPr/>
          </p:nvSpPr>
          <p:spPr>
            <a:xfrm rot="-5400000">
              <a:off x="633700" y="269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sp>
        <p:nvSpPr>
          <p:cNvPr id="102" name="Google Shape;102;p8"/>
          <p:cNvSpPr/>
          <p:nvPr/>
        </p:nvSpPr>
        <p:spPr>
          <a:xfrm>
            <a:off x="-3" y="5658333"/>
            <a:ext cx="1557660" cy="1659767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3" name="Google Shape;103;p8"/>
          <p:cNvGrpSpPr/>
          <p:nvPr/>
        </p:nvGrpSpPr>
        <p:grpSpPr>
          <a:xfrm flipH="1">
            <a:off x="3488777" y="0"/>
            <a:ext cx="8628495" cy="6858000"/>
            <a:chOff x="84622" y="0"/>
            <a:chExt cx="6471371" cy="5143500"/>
          </a:xfrm>
        </p:grpSpPr>
        <p:sp>
          <p:nvSpPr>
            <p:cNvPr id="104" name="Google Shape;104;p8"/>
            <p:cNvSpPr/>
            <p:nvPr/>
          </p:nvSpPr>
          <p:spPr>
            <a:xfrm>
              <a:off x="84622" y="0"/>
              <a:ext cx="2234152" cy="2208894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5" name="Google Shape;105;p8"/>
            <p:cNvGrpSpPr/>
            <p:nvPr/>
          </p:nvGrpSpPr>
          <p:grpSpPr>
            <a:xfrm>
              <a:off x="4737406" y="4319475"/>
              <a:ext cx="1818587" cy="493890"/>
              <a:chOff x="7482582" y="6342746"/>
              <a:chExt cx="3058505" cy="830626"/>
            </a:xfrm>
          </p:grpSpPr>
          <p:sp>
            <p:nvSpPr>
              <p:cNvPr id="106" name="Google Shape;106;p8"/>
              <p:cNvSpPr/>
              <p:nvPr/>
            </p:nvSpPr>
            <p:spPr>
              <a:xfrm>
                <a:off x="7482582" y="6378521"/>
                <a:ext cx="899522" cy="7948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51" extrusionOk="0">
                    <a:moveTo>
                      <a:pt x="323057" y="73681"/>
                    </a:moveTo>
                    <a:lnTo>
                      <a:pt x="34211" y="496146"/>
                    </a:lnTo>
                    <a:cubicBezTo>
                      <a:pt x="-49713" y="618956"/>
                      <a:pt x="30402" y="795232"/>
                      <a:pt x="169937" y="794851"/>
                    </a:cubicBezTo>
                    <a:lnTo>
                      <a:pt x="731569" y="793326"/>
                    </a:lnTo>
                    <a:cubicBezTo>
                      <a:pt x="868437" y="792945"/>
                      <a:pt x="947410" y="622194"/>
                      <a:pt x="867612" y="499131"/>
                    </a:cubicBezTo>
                    <a:lnTo>
                      <a:pt x="594827" y="78189"/>
                    </a:lnTo>
                    <a:cubicBezTo>
                      <a:pt x="528487" y="-24173"/>
                      <a:pt x="391492" y="-26395"/>
                      <a:pt x="323057" y="73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>
                <a:off x="9641565" y="6342746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>
                <a:off x="8555201" y="6364381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576465" y="721170"/>
                    </a:moveTo>
                    <a:lnTo>
                      <a:pt x="865311" y="298704"/>
                    </a:lnTo>
                    <a:cubicBezTo>
                      <a:pt x="949235" y="175896"/>
                      <a:pt x="869120" y="-380"/>
                      <a:pt x="729585" y="1"/>
                    </a:cubicBezTo>
                    <a:lnTo>
                      <a:pt x="167953" y="1525"/>
                    </a:lnTo>
                    <a:cubicBezTo>
                      <a:pt x="31085" y="1906"/>
                      <a:pt x="-47888" y="172657"/>
                      <a:pt x="31910" y="295720"/>
                    </a:cubicBezTo>
                    <a:lnTo>
                      <a:pt x="304695" y="716662"/>
                    </a:lnTo>
                    <a:cubicBezTo>
                      <a:pt x="371035" y="819024"/>
                      <a:pt x="508030" y="821310"/>
                      <a:pt x="576465" y="7211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" name="Google Shape;109;p8"/>
            <p:cNvSpPr/>
            <p:nvPr/>
          </p:nvSpPr>
          <p:spPr>
            <a:xfrm>
              <a:off x="3260375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3565953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3871531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 rot="10800000">
              <a:off x="2380055" y="3989352"/>
              <a:ext cx="1167344" cy="1154147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325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/>
          <p:nvPr/>
        </p:nvSpPr>
        <p:spPr>
          <a:xfrm rot="-5400000" flipH="1">
            <a:off x="10703333" y="5379927"/>
            <a:ext cx="710800" cy="1632000"/>
          </a:xfrm>
          <a:prstGeom prst="roundRect">
            <a:avLst>
              <a:gd name="adj" fmla="val 256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968600" y="1832567"/>
            <a:ext cx="5353600" cy="38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7"/>
          <p:cNvSpPr>
            <a:spLocks noGrp="1"/>
          </p:cNvSpPr>
          <p:nvPr>
            <p:ph type="pic" idx="2"/>
          </p:nvPr>
        </p:nvSpPr>
        <p:spPr>
          <a:xfrm>
            <a:off x="6938500" y="1632200"/>
            <a:ext cx="4302400" cy="4470400"/>
          </a:xfrm>
          <a:prstGeom prst="roundRect">
            <a:avLst>
              <a:gd name="adj" fmla="val 8093"/>
            </a:avLst>
          </a:prstGeom>
          <a:noFill/>
          <a:ln>
            <a:noFill/>
          </a:ln>
        </p:spPr>
      </p:sp>
      <p:grpSp>
        <p:nvGrpSpPr>
          <p:cNvPr id="89" name="Google Shape;89;p7"/>
          <p:cNvGrpSpPr/>
          <p:nvPr/>
        </p:nvGrpSpPr>
        <p:grpSpPr>
          <a:xfrm rot="10800000" flipH="1">
            <a:off x="273133" y="93243"/>
            <a:ext cx="11734667" cy="6599133"/>
            <a:chOff x="204850" y="71500"/>
            <a:chExt cx="8801000" cy="4949350"/>
          </a:xfrm>
        </p:grpSpPr>
        <p:sp>
          <p:nvSpPr>
            <p:cNvPr id="90" name="Google Shape;90;p7"/>
            <p:cNvSpPr/>
            <p:nvPr/>
          </p:nvSpPr>
          <p:spPr>
            <a:xfrm rot="10800000">
              <a:off x="204850" y="7150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91" name="Google Shape;91;p7"/>
            <p:cNvSpPr/>
            <p:nvPr/>
          </p:nvSpPr>
          <p:spPr>
            <a:xfrm rot="-5400000">
              <a:off x="646400" y="-485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 rot="-5400000">
              <a:off x="8622000" y="46370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grpSp>
        <p:nvGrpSpPr>
          <p:cNvPr id="93" name="Google Shape;93;p7"/>
          <p:cNvGrpSpPr/>
          <p:nvPr/>
        </p:nvGrpSpPr>
        <p:grpSpPr>
          <a:xfrm rot="9577367" flipH="1">
            <a:off x="-270800" y="-220171"/>
            <a:ext cx="1631640" cy="1303064"/>
            <a:chOff x="7383758" y="2243858"/>
            <a:chExt cx="2091811" cy="1670567"/>
          </a:xfrm>
        </p:grpSpPr>
        <p:sp>
          <p:nvSpPr>
            <p:cNvPr id="94" name="Google Shape;94;p7"/>
            <p:cNvSpPr/>
            <p:nvPr/>
          </p:nvSpPr>
          <p:spPr>
            <a:xfrm>
              <a:off x="7383758" y="2243858"/>
              <a:ext cx="2091811" cy="1670567"/>
            </a:xfrm>
            <a:custGeom>
              <a:avLst/>
              <a:gdLst/>
              <a:ahLst/>
              <a:cxnLst/>
              <a:rect l="l" t="t" r="r" b="b"/>
              <a:pathLst>
                <a:path w="2091811" h="1670567" extrusionOk="0">
                  <a:moveTo>
                    <a:pt x="1199267" y="381859"/>
                  </a:moveTo>
                  <a:cubicBezTo>
                    <a:pt x="1070542" y="321061"/>
                    <a:pt x="956135" y="234390"/>
                    <a:pt x="835692" y="158505"/>
                  </a:cubicBezTo>
                  <a:cubicBezTo>
                    <a:pt x="715249" y="82620"/>
                    <a:pt x="584213" y="15851"/>
                    <a:pt x="442455" y="2241"/>
                  </a:cubicBezTo>
                  <a:cubicBezTo>
                    <a:pt x="300762" y="-11434"/>
                    <a:pt x="146099" y="37294"/>
                    <a:pt x="64177" y="153754"/>
                  </a:cubicBezTo>
                  <a:cubicBezTo>
                    <a:pt x="4983" y="237921"/>
                    <a:pt x="-9911" y="347512"/>
                    <a:pt x="5882" y="449206"/>
                  </a:cubicBezTo>
                  <a:cubicBezTo>
                    <a:pt x="21675" y="550900"/>
                    <a:pt x="65590" y="646045"/>
                    <a:pt x="115603" y="735991"/>
                  </a:cubicBezTo>
                  <a:cubicBezTo>
                    <a:pt x="255499" y="987401"/>
                    <a:pt x="447719" y="1209599"/>
                    <a:pt x="676471" y="1384161"/>
                  </a:cubicBezTo>
                  <a:cubicBezTo>
                    <a:pt x="878386" y="1538243"/>
                    <a:pt x="1116768" y="1657464"/>
                    <a:pt x="1370494" y="1669662"/>
                  </a:cubicBezTo>
                  <a:cubicBezTo>
                    <a:pt x="1624219" y="1681860"/>
                    <a:pt x="1893097" y="1570536"/>
                    <a:pt x="2022208" y="1351804"/>
                  </a:cubicBezTo>
                  <a:cubicBezTo>
                    <a:pt x="2153885" y="1128835"/>
                    <a:pt x="2087180" y="876077"/>
                    <a:pt x="1918842" y="698112"/>
                  </a:cubicBezTo>
                  <a:cubicBezTo>
                    <a:pt x="1734454" y="503263"/>
                    <a:pt x="1433347" y="492477"/>
                    <a:pt x="1199267" y="381859"/>
                  </a:cubicBezTo>
                  <a:close/>
                </a:path>
              </a:pathLst>
            </a:custGeom>
            <a:noFill/>
            <a:ln w="12825" cap="flat" cmpd="sng">
              <a:solidFill>
                <a:srgbClr val="F2BC5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7602266" y="2473561"/>
              <a:ext cx="1172008" cy="1168389"/>
            </a:xfrm>
            <a:custGeom>
              <a:avLst/>
              <a:gdLst/>
              <a:ahLst/>
              <a:cxnLst/>
              <a:rect l="l" t="t" r="r" b="b"/>
              <a:pathLst>
                <a:path w="1172008" h="1168389" extrusionOk="0">
                  <a:moveTo>
                    <a:pt x="459311" y="55855"/>
                  </a:moveTo>
                  <a:cubicBezTo>
                    <a:pt x="340023" y="-9052"/>
                    <a:pt x="177593" y="-30109"/>
                    <a:pt x="78400" y="62596"/>
                  </a:cubicBezTo>
                  <a:cubicBezTo>
                    <a:pt x="19720" y="117360"/>
                    <a:pt x="-4163" y="202169"/>
                    <a:pt x="588" y="282291"/>
                  </a:cubicBezTo>
                  <a:cubicBezTo>
                    <a:pt x="5339" y="362414"/>
                    <a:pt x="35643" y="438813"/>
                    <a:pt x="71724" y="510525"/>
                  </a:cubicBezTo>
                  <a:cubicBezTo>
                    <a:pt x="184976" y="735356"/>
                    <a:pt x="360247" y="928536"/>
                    <a:pt x="572948" y="1063101"/>
                  </a:cubicBezTo>
                  <a:cubicBezTo>
                    <a:pt x="641323" y="1106372"/>
                    <a:pt x="714578" y="1144058"/>
                    <a:pt x="793803" y="1160300"/>
                  </a:cubicBezTo>
                  <a:cubicBezTo>
                    <a:pt x="873028" y="1176543"/>
                    <a:pt x="959316" y="1169545"/>
                    <a:pt x="1028782" y="1128136"/>
                  </a:cubicBezTo>
                  <a:cubicBezTo>
                    <a:pt x="1123222" y="1071832"/>
                    <a:pt x="1173942" y="957683"/>
                    <a:pt x="1171952" y="847707"/>
                  </a:cubicBezTo>
                  <a:cubicBezTo>
                    <a:pt x="1169962" y="737731"/>
                    <a:pt x="1121490" y="632699"/>
                    <a:pt x="1055040" y="545129"/>
                  </a:cubicBezTo>
                  <a:cubicBezTo>
                    <a:pt x="909688" y="353554"/>
                    <a:pt x="669379" y="170197"/>
                    <a:pt x="459311" y="55855"/>
                  </a:cubicBezTo>
                  <a:close/>
                </a:path>
              </a:pathLst>
            </a:custGeom>
            <a:noFill/>
            <a:ln w="12825" cap="flat" cmpd="sng">
              <a:solidFill>
                <a:srgbClr val="F2BC5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7754028" y="2617740"/>
              <a:ext cx="552443" cy="550750"/>
            </a:xfrm>
            <a:custGeom>
              <a:avLst/>
              <a:gdLst/>
              <a:ahLst/>
              <a:cxnLst/>
              <a:rect l="l" t="t" r="r" b="b"/>
              <a:pathLst>
                <a:path w="552443" h="550750" extrusionOk="0">
                  <a:moveTo>
                    <a:pt x="216511" y="26339"/>
                  </a:moveTo>
                  <a:cubicBezTo>
                    <a:pt x="160270" y="-4285"/>
                    <a:pt x="83742" y="-14171"/>
                    <a:pt x="36938" y="29485"/>
                  </a:cubicBezTo>
                  <a:cubicBezTo>
                    <a:pt x="9267" y="55294"/>
                    <a:pt x="-1968" y="95291"/>
                    <a:pt x="279" y="133041"/>
                  </a:cubicBezTo>
                  <a:cubicBezTo>
                    <a:pt x="2526" y="170791"/>
                    <a:pt x="16779" y="206807"/>
                    <a:pt x="33793" y="240641"/>
                  </a:cubicBezTo>
                  <a:cubicBezTo>
                    <a:pt x="87208" y="346572"/>
                    <a:pt x="169772" y="437673"/>
                    <a:pt x="270055" y="501103"/>
                  </a:cubicBezTo>
                  <a:cubicBezTo>
                    <a:pt x="302285" y="521519"/>
                    <a:pt x="336825" y="539303"/>
                    <a:pt x="374191" y="546943"/>
                  </a:cubicBezTo>
                  <a:cubicBezTo>
                    <a:pt x="411556" y="554583"/>
                    <a:pt x="452196" y="551309"/>
                    <a:pt x="484940" y="531791"/>
                  </a:cubicBezTo>
                  <a:cubicBezTo>
                    <a:pt x="529495" y="505277"/>
                    <a:pt x="553378" y="451412"/>
                    <a:pt x="552416" y="399602"/>
                  </a:cubicBezTo>
                  <a:cubicBezTo>
                    <a:pt x="551517" y="347792"/>
                    <a:pt x="528596" y="298293"/>
                    <a:pt x="497330" y="256948"/>
                  </a:cubicBezTo>
                  <a:cubicBezTo>
                    <a:pt x="428827" y="166618"/>
                    <a:pt x="315511" y="80204"/>
                    <a:pt x="216511" y="26339"/>
                  </a:cubicBezTo>
                  <a:close/>
                </a:path>
              </a:pathLst>
            </a:custGeom>
            <a:noFill/>
            <a:ln w="12825" cap="flat" cmpd="sng">
              <a:solidFill>
                <a:srgbClr val="F2BC5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96036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subTitle" idx="1"/>
          </p:nvPr>
        </p:nvSpPr>
        <p:spPr>
          <a:xfrm>
            <a:off x="1545800" y="1966767"/>
            <a:ext cx="9100400" cy="3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9"/>
          <p:cNvGrpSpPr/>
          <p:nvPr/>
        </p:nvGrpSpPr>
        <p:grpSpPr>
          <a:xfrm flipH="1">
            <a:off x="264032" y="95334"/>
            <a:ext cx="11734667" cy="6599133"/>
            <a:chOff x="204850" y="71500"/>
            <a:chExt cx="8801000" cy="4949350"/>
          </a:xfrm>
        </p:grpSpPr>
        <p:sp>
          <p:nvSpPr>
            <p:cNvPr id="117" name="Google Shape;117;p9"/>
            <p:cNvSpPr/>
            <p:nvPr/>
          </p:nvSpPr>
          <p:spPr>
            <a:xfrm rot="10800000">
              <a:off x="204850" y="7150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18" name="Google Shape;118;p9"/>
            <p:cNvSpPr/>
            <p:nvPr/>
          </p:nvSpPr>
          <p:spPr>
            <a:xfrm rot="-5400000">
              <a:off x="646400" y="-485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19" name="Google Shape;119;p9"/>
            <p:cNvSpPr/>
            <p:nvPr/>
          </p:nvSpPr>
          <p:spPr>
            <a:xfrm rot="-5400000">
              <a:off x="8622000" y="46370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grpSp>
        <p:nvGrpSpPr>
          <p:cNvPr id="120" name="Google Shape;120;p9"/>
          <p:cNvGrpSpPr/>
          <p:nvPr/>
        </p:nvGrpSpPr>
        <p:grpSpPr>
          <a:xfrm flipH="1">
            <a:off x="-446610" y="-238533"/>
            <a:ext cx="13165051" cy="7489709"/>
            <a:chOff x="-334957" y="-178900"/>
            <a:chExt cx="9873788" cy="5617282"/>
          </a:xfrm>
        </p:grpSpPr>
        <p:sp>
          <p:nvSpPr>
            <p:cNvPr id="121" name="Google Shape;121;p9"/>
            <p:cNvSpPr/>
            <p:nvPr/>
          </p:nvSpPr>
          <p:spPr>
            <a:xfrm>
              <a:off x="8583749" y="-178900"/>
              <a:ext cx="955082" cy="1017689"/>
            </a:xfrm>
            <a:custGeom>
              <a:avLst/>
              <a:gdLst/>
              <a:ahLst/>
              <a:cxnLst/>
              <a:rect l="l" t="t" r="r" b="b"/>
              <a:pathLst>
                <a:path w="1107341" h="1179929" extrusionOk="0">
                  <a:moveTo>
                    <a:pt x="590753" y="625067"/>
                  </a:moveTo>
                  <a:cubicBezTo>
                    <a:pt x="582728" y="560546"/>
                    <a:pt x="498238" y="524914"/>
                    <a:pt x="439943" y="553740"/>
                  </a:cubicBezTo>
                  <a:cubicBezTo>
                    <a:pt x="381648" y="582566"/>
                    <a:pt x="355838" y="657039"/>
                    <a:pt x="369578" y="720598"/>
                  </a:cubicBezTo>
                  <a:cubicBezTo>
                    <a:pt x="389544" y="812790"/>
                    <a:pt x="484242" y="880329"/>
                    <a:pt x="578427" y="875771"/>
                  </a:cubicBezTo>
                  <a:cubicBezTo>
                    <a:pt x="672610" y="871213"/>
                    <a:pt x="757871" y="799758"/>
                    <a:pt x="785670" y="709620"/>
                  </a:cubicBezTo>
                  <a:cubicBezTo>
                    <a:pt x="813406" y="619482"/>
                    <a:pt x="785927" y="516375"/>
                    <a:pt x="722174" y="446846"/>
                  </a:cubicBezTo>
                  <a:cubicBezTo>
                    <a:pt x="626193" y="342135"/>
                    <a:pt x="453746" y="321269"/>
                    <a:pt x="332020" y="394523"/>
                  </a:cubicBezTo>
                  <a:cubicBezTo>
                    <a:pt x="210292" y="467776"/>
                    <a:pt x="147888" y="624554"/>
                    <a:pt x="179347" y="763099"/>
                  </a:cubicBezTo>
                  <a:cubicBezTo>
                    <a:pt x="210806" y="901644"/>
                    <a:pt x="330158" y="1014188"/>
                    <a:pt x="469026" y="1044426"/>
                  </a:cubicBezTo>
                  <a:cubicBezTo>
                    <a:pt x="607831" y="1074601"/>
                    <a:pt x="759669" y="1024524"/>
                    <a:pt x="858603" y="922509"/>
                  </a:cubicBezTo>
                  <a:cubicBezTo>
                    <a:pt x="981614" y="795713"/>
                    <a:pt x="1017824" y="592453"/>
                    <a:pt x="946239" y="430989"/>
                  </a:cubicBezTo>
                  <a:cubicBezTo>
                    <a:pt x="874654" y="269524"/>
                    <a:pt x="699639" y="159933"/>
                    <a:pt x="523084" y="166032"/>
                  </a:cubicBezTo>
                  <a:cubicBezTo>
                    <a:pt x="353077" y="171874"/>
                    <a:pt x="193407" y="281272"/>
                    <a:pt x="116365" y="432979"/>
                  </a:cubicBezTo>
                  <a:cubicBezTo>
                    <a:pt x="-996" y="664037"/>
                    <a:pt x="90813" y="978942"/>
                    <a:pt x="313979" y="1110746"/>
                  </a:cubicBezTo>
                  <a:cubicBezTo>
                    <a:pt x="537145" y="1242550"/>
                    <a:pt x="857191" y="1170966"/>
                    <a:pt x="1002993" y="956664"/>
                  </a:cubicBezTo>
                  <a:cubicBezTo>
                    <a:pt x="1084915" y="836224"/>
                    <a:pt x="1112329" y="685352"/>
                    <a:pt x="1106615" y="539873"/>
                  </a:cubicBezTo>
                  <a:cubicBezTo>
                    <a:pt x="1099104" y="349261"/>
                    <a:pt x="1024180" y="145167"/>
                    <a:pt x="857255" y="52718"/>
                  </a:cubicBezTo>
                  <a:cubicBezTo>
                    <a:pt x="755046" y="-3907"/>
                    <a:pt x="630815" y="-10905"/>
                    <a:pt x="516407" y="12785"/>
                  </a:cubicBezTo>
                  <a:cubicBezTo>
                    <a:pt x="315648" y="54387"/>
                    <a:pt x="134855" y="192354"/>
                    <a:pt x="51072" y="379500"/>
                  </a:cubicBezTo>
                  <a:cubicBezTo>
                    <a:pt x="-32776" y="566645"/>
                    <a:pt x="-13258" y="798666"/>
                    <a:pt x="108725" y="963469"/>
                  </a:cubicBezTo>
                  <a:cubicBezTo>
                    <a:pt x="230709" y="1128273"/>
                    <a:pt x="453296" y="1214944"/>
                    <a:pt x="652579" y="1166600"/>
                  </a:cubicBezTo>
                </a:path>
              </a:pathLst>
            </a:custGeom>
            <a:noFill/>
            <a:ln w="128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9"/>
            <p:cNvGrpSpPr/>
            <p:nvPr/>
          </p:nvGrpSpPr>
          <p:grpSpPr>
            <a:xfrm rot="1222633">
              <a:off x="-203100" y="4278612"/>
              <a:ext cx="1223730" cy="977298"/>
              <a:chOff x="7383758" y="2243858"/>
              <a:chExt cx="2091811" cy="1670567"/>
            </a:xfrm>
          </p:grpSpPr>
          <p:sp>
            <p:nvSpPr>
              <p:cNvPr id="123" name="Google Shape;123;p9"/>
              <p:cNvSpPr/>
              <p:nvPr/>
            </p:nvSpPr>
            <p:spPr>
              <a:xfrm>
                <a:off x="7383758" y="2243858"/>
                <a:ext cx="2091811" cy="1670567"/>
              </a:xfrm>
              <a:custGeom>
                <a:avLst/>
                <a:gdLst/>
                <a:ahLst/>
                <a:cxnLst/>
                <a:rect l="l" t="t" r="r" b="b"/>
                <a:pathLst>
                  <a:path w="2091811" h="1670567" extrusionOk="0">
                    <a:moveTo>
                      <a:pt x="1199267" y="381859"/>
                    </a:moveTo>
                    <a:cubicBezTo>
                      <a:pt x="1070542" y="321061"/>
                      <a:pt x="956135" y="234390"/>
                      <a:pt x="835692" y="158505"/>
                    </a:cubicBezTo>
                    <a:cubicBezTo>
                      <a:pt x="715249" y="82620"/>
                      <a:pt x="584213" y="15851"/>
                      <a:pt x="442455" y="2241"/>
                    </a:cubicBezTo>
                    <a:cubicBezTo>
                      <a:pt x="300762" y="-11434"/>
                      <a:pt x="146099" y="37294"/>
                      <a:pt x="64177" y="153754"/>
                    </a:cubicBezTo>
                    <a:cubicBezTo>
                      <a:pt x="4983" y="237921"/>
                      <a:pt x="-9911" y="347512"/>
                      <a:pt x="5882" y="449206"/>
                    </a:cubicBezTo>
                    <a:cubicBezTo>
                      <a:pt x="21675" y="550900"/>
                      <a:pt x="65590" y="646045"/>
                      <a:pt x="115603" y="735991"/>
                    </a:cubicBezTo>
                    <a:cubicBezTo>
                      <a:pt x="255499" y="987401"/>
                      <a:pt x="447719" y="1209599"/>
                      <a:pt x="676471" y="1384161"/>
                    </a:cubicBezTo>
                    <a:cubicBezTo>
                      <a:pt x="878386" y="1538243"/>
                      <a:pt x="1116768" y="1657464"/>
                      <a:pt x="1370494" y="1669662"/>
                    </a:cubicBezTo>
                    <a:cubicBezTo>
                      <a:pt x="1624219" y="1681860"/>
                      <a:pt x="1893097" y="1570536"/>
                      <a:pt x="2022208" y="1351804"/>
                    </a:cubicBezTo>
                    <a:cubicBezTo>
                      <a:pt x="2153885" y="1128835"/>
                      <a:pt x="2087180" y="876077"/>
                      <a:pt x="1918842" y="698112"/>
                    </a:cubicBezTo>
                    <a:cubicBezTo>
                      <a:pt x="1734454" y="503263"/>
                      <a:pt x="1433347" y="492477"/>
                      <a:pt x="1199267" y="38185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9"/>
              <p:cNvSpPr/>
              <p:nvPr/>
            </p:nvSpPr>
            <p:spPr>
              <a:xfrm>
                <a:off x="7602266" y="2473561"/>
                <a:ext cx="1172008" cy="1168389"/>
              </a:xfrm>
              <a:custGeom>
                <a:avLst/>
                <a:gdLst/>
                <a:ahLst/>
                <a:cxnLst/>
                <a:rect l="l" t="t" r="r" b="b"/>
                <a:pathLst>
                  <a:path w="1172008" h="1168389" extrusionOk="0">
                    <a:moveTo>
                      <a:pt x="459311" y="55855"/>
                    </a:moveTo>
                    <a:cubicBezTo>
                      <a:pt x="340023" y="-9052"/>
                      <a:pt x="177593" y="-30109"/>
                      <a:pt x="78400" y="62596"/>
                    </a:cubicBezTo>
                    <a:cubicBezTo>
                      <a:pt x="19720" y="117360"/>
                      <a:pt x="-4163" y="202169"/>
                      <a:pt x="588" y="282291"/>
                    </a:cubicBezTo>
                    <a:cubicBezTo>
                      <a:pt x="5339" y="362414"/>
                      <a:pt x="35643" y="438813"/>
                      <a:pt x="71724" y="510525"/>
                    </a:cubicBezTo>
                    <a:cubicBezTo>
                      <a:pt x="184976" y="735356"/>
                      <a:pt x="360247" y="928536"/>
                      <a:pt x="572948" y="1063101"/>
                    </a:cubicBezTo>
                    <a:cubicBezTo>
                      <a:pt x="641323" y="1106372"/>
                      <a:pt x="714578" y="1144058"/>
                      <a:pt x="793803" y="1160300"/>
                    </a:cubicBezTo>
                    <a:cubicBezTo>
                      <a:pt x="873028" y="1176543"/>
                      <a:pt x="959316" y="1169545"/>
                      <a:pt x="1028782" y="1128136"/>
                    </a:cubicBezTo>
                    <a:cubicBezTo>
                      <a:pt x="1123222" y="1071832"/>
                      <a:pt x="1173942" y="957683"/>
                      <a:pt x="1171952" y="847707"/>
                    </a:cubicBezTo>
                    <a:cubicBezTo>
                      <a:pt x="1169962" y="737731"/>
                      <a:pt x="1121490" y="632699"/>
                      <a:pt x="1055040" y="545129"/>
                    </a:cubicBezTo>
                    <a:cubicBezTo>
                      <a:pt x="909688" y="353554"/>
                      <a:pt x="669379" y="170197"/>
                      <a:pt x="459311" y="55855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9"/>
              <p:cNvSpPr/>
              <p:nvPr/>
            </p:nvSpPr>
            <p:spPr>
              <a:xfrm>
                <a:off x="7754028" y="2617740"/>
                <a:ext cx="552443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552443" h="550750" extrusionOk="0">
                    <a:moveTo>
                      <a:pt x="216511" y="26339"/>
                    </a:moveTo>
                    <a:cubicBezTo>
                      <a:pt x="160270" y="-4285"/>
                      <a:pt x="83742" y="-14171"/>
                      <a:pt x="36938" y="29485"/>
                    </a:cubicBezTo>
                    <a:cubicBezTo>
                      <a:pt x="9267" y="55294"/>
                      <a:pt x="-1968" y="95291"/>
                      <a:pt x="279" y="133041"/>
                    </a:cubicBezTo>
                    <a:cubicBezTo>
                      <a:pt x="2526" y="170791"/>
                      <a:pt x="16779" y="206807"/>
                      <a:pt x="33793" y="240641"/>
                    </a:cubicBezTo>
                    <a:cubicBezTo>
                      <a:pt x="87208" y="346572"/>
                      <a:pt x="169772" y="437673"/>
                      <a:pt x="270055" y="501103"/>
                    </a:cubicBezTo>
                    <a:cubicBezTo>
                      <a:pt x="302285" y="521519"/>
                      <a:pt x="336825" y="539303"/>
                      <a:pt x="374191" y="546943"/>
                    </a:cubicBezTo>
                    <a:cubicBezTo>
                      <a:pt x="411556" y="554583"/>
                      <a:pt x="452196" y="551309"/>
                      <a:pt x="484940" y="531791"/>
                    </a:cubicBezTo>
                    <a:cubicBezTo>
                      <a:pt x="529495" y="505277"/>
                      <a:pt x="553378" y="451412"/>
                      <a:pt x="552416" y="399602"/>
                    </a:cubicBezTo>
                    <a:cubicBezTo>
                      <a:pt x="551517" y="347792"/>
                      <a:pt x="528596" y="298293"/>
                      <a:pt x="497330" y="256948"/>
                    </a:cubicBezTo>
                    <a:cubicBezTo>
                      <a:pt x="428827" y="166618"/>
                      <a:pt x="315511" y="80204"/>
                      <a:pt x="216511" y="2633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9910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>
            <a:spLocks noGrp="1"/>
          </p:cNvSpPr>
          <p:nvPr>
            <p:ph type="pic" idx="2"/>
          </p:nvPr>
        </p:nvSpPr>
        <p:spPr>
          <a:xfrm>
            <a:off x="33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10"/>
          <p:cNvSpPr txBox="1">
            <a:spLocks noGrp="1"/>
          </p:cNvSpPr>
          <p:nvPr>
            <p:ph type="title"/>
          </p:nvPr>
        </p:nvSpPr>
        <p:spPr>
          <a:xfrm>
            <a:off x="2766567" y="5385100"/>
            <a:ext cx="66588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4764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1"/>
          <p:cNvGrpSpPr/>
          <p:nvPr/>
        </p:nvGrpSpPr>
        <p:grpSpPr>
          <a:xfrm>
            <a:off x="112830" y="0"/>
            <a:ext cx="12004441" cy="6858000"/>
            <a:chOff x="84622" y="0"/>
            <a:chExt cx="9003331" cy="5143500"/>
          </a:xfrm>
        </p:grpSpPr>
        <p:sp>
          <p:nvSpPr>
            <p:cNvPr id="131" name="Google Shape;131;p11"/>
            <p:cNvSpPr/>
            <p:nvPr/>
          </p:nvSpPr>
          <p:spPr>
            <a:xfrm>
              <a:off x="84622" y="0"/>
              <a:ext cx="2234152" cy="2208894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2" name="Google Shape;132;p11"/>
            <p:cNvGrpSpPr/>
            <p:nvPr/>
          </p:nvGrpSpPr>
          <p:grpSpPr>
            <a:xfrm>
              <a:off x="292406" y="3989350"/>
              <a:ext cx="1818587" cy="493890"/>
              <a:chOff x="6968" y="5787541"/>
              <a:chExt cx="3058505" cy="830626"/>
            </a:xfrm>
          </p:grpSpPr>
          <p:sp>
            <p:nvSpPr>
              <p:cNvPr id="133" name="Google Shape;133;p11"/>
              <p:cNvSpPr/>
              <p:nvPr/>
            </p:nvSpPr>
            <p:spPr>
              <a:xfrm>
                <a:off x="6968" y="5823316"/>
                <a:ext cx="899522" cy="7948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51" extrusionOk="0">
                    <a:moveTo>
                      <a:pt x="323057" y="73681"/>
                    </a:moveTo>
                    <a:lnTo>
                      <a:pt x="34211" y="496146"/>
                    </a:lnTo>
                    <a:cubicBezTo>
                      <a:pt x="-49713" y="618956"/>
                      <a:pt x="30402" y="795232"/>
                      <a:pt x="169937" y="794851"/>
                    </a:cubicBezTo>
                    <a:lnTo>
                      <a:pt x="731569" y="793326"/>
                    </a:lnTo>
                    <a:cubicBezTo>
                      <a:pt x="868437" y="792945"/>
                      <a:pt x="947410" y="622194"/>
                      <a:pt x="867612" y="499131"/>
                    </a:cubicBezTo>
                    <a:lnTo>
                      <a:pt x="594827" y="78189"/>
                    </a:lnTo>
                    <a:cubicBezTo>
                      <a:pt x="528487" y="-24173"/>
                      <a:pt x="391492" y="-26395"/>
                      <a:pt x="323057" y="73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11"/>
              <p:cNvSpPr/>
              <p:nvPr/>
            </p:nvSpPr>
            <p:spPr>
              <a:xfrm>
                <a:off x="2165951" y="5787541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11"/>
              <p:cNvSpPr/>
              <p:nvPr/>
            </p:nvSpPr>
            <p:spPr>
              <a:xfrm>
                <a:off x="1079587" y="5809176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576465" y="721170"/>
                    </a:moveTo>
                    <a:lnTo>
                      <a:pt x="865311" y="298704"/>
                    </a:lnTo>
                    <a:cubicBezTo>
                      <a:pt x="949235" y="175896"/>
                      <a:pt x="869120" y="-380"/>
                      <a:pt x="729585" y="1"/>
                    </a:cubicBezTo>
                    <a:lnTo>
                      <a:pt x="167953" y="1525"/>
                    </a:lnTo>
                    <a:cubicBezTo>
                      <a:pt x="31085" y="1906"/>
                      <a:pt x="-47888" y="172657"/>
                      <a:pt x="31910" y="295720"/>
                    </a:cubicBezTo>
                    <a:lnTo>
                      <a:pt x="304695" y="716662"/>
                    </a:lnTo>
                    <a:cubicBezTo>
                      <a:pt x="371035" y="819024"/>
                      <a:pt x="508030" y="821310"/>
                      <a:pt x="576465" y="7211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6" name="Google Shape;136;p11"/>
            <p:cNvSpPr/>
            <p:nvPr/>
          </p:nvSpPr>
          <p:spPr>
            <a:xfrm rot="5400000">
              <a:off x="8150350" y="141175"/>
              <a:ext cx="456900" cy="8331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3260375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3565953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3871531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8552737" y="824150"/>
              <a:ext cx="535216" cy="472951"/>
            </a:xfrm>
            <a:custGeom>
              <a:avLst/>
              <a:gdLst/>
              <a:ahLst/>
              <a:cxnLst/>
              <a:rect l="l" t="t" r="r" b="b"/>
              <a:pathLst>
                <a:path w="899522" h="794875" extrusionOk="0">
                  <a:moveTo>
                    <a:pt x="323057" y="73705"/>
                  </a:moveTo>
                  <a:lnTo>
                    <a:pt x="34211" y="496171"/>
                  </a:lnTo>
                  <a:cubicBezTo>
                    <a:pt x="-49713" y="618980"/>
                    <a:pt x="30402" y="795256"/>
                    <a:pt x="169937" y="794875"/>
                  </a:cubicBezTo>
                  <a:lnTo>
                    <a:pt x="731569" y="793351"/>
                  </a:lnTo>
                  <a:cubicBezTo>
                    <a:pt x="868437" y="792970"/>
                    <a:pt x="947410" y="622218"/>
                    <a:pt x="867612" y="499155"/>
                  </a:cubicBezTo>
                  <a:lnTo>
                    <a:pt x="594827" y="78214"/>
                  </a:lnTo>
                  <a:cubicBezTo>
                    <a:pt x="528488" y="-24148"/>
                    <a:pt x="391492" y="-26434"/>
                    <a:pt x="323057" y="73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 rot="10800000">
              <a:off x="2380055" y="3989352"/>
              <a:ext cx="1167344" cy="1154147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11"/>
          <p:cNvSpPr txBox="1">
            <a:spLocks noGrp="1"/>
          </p:cNvSpPr>
          <p:nvPr>
            <p:ph type="title" hasCustomPrompt="1"/>
          </p:nvPr>
        </p:nvSpPr>
        <p:spPr>
          <a:xfrm>
            <a:off x="5999833" y="2595333"/>
            <a:ext cx="5241200" cy="10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43" name="Google Shape;143;p11"/>
          <p:cNvSpPr txBox="1">
            <a:spLocks noGrp="1"/>
          </p:cNvSpPr>
          <p:nvPr>
            <p:ph type="subTitle" idx="1"/>
          </p:nvPr>
        </p:nvSpPr>
        <p:spPr>
          <a:xfrm>
            <a:off x="5999833" y="3746533"/>
            <a:ext cx="5241200" cy="76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0209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3412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 txBox="1">
            <a:spLocks noGrp="1"/>
          </p:cNvSpPr>
          <p:nvPr>
            <p:ph type="subTitle" idx="1"/>
          </p:nvPr>
        </p:nvSpPr>
        <p:spPr>
          <a:xfrm>
            <a:off x="955480" y="4312067"/>
            <a:ext cx="3033200" cy="14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2"/>
          </p:nvPr>
        </p:nvSpPr>
        <p:spPr>
          <a:xfrm>
            <a:off x="4579400" y="4310667"/>
            <a:ext cx="3033200" cy="14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3"/>
          </p:nvPr>
        </p:nvSpPr>
        <p:spPr>
          <a:xfrm>
            <a:off x="8203320" y="4312067"/>
            <a:ext cx="3033200" cy="14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4"/>
          </p:nvPr>
        </p:nvSpPr>
        <p:spPr>
          <a:xfrm>
            <a:off x="955480" y="3816600"/>
            <a:ext cx="30332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5"/>
          </p:nvPr>
        </p:nvSpPr>
        <p:spPr>
          <a:xfrm>
            <a:off x="8203320" y="3816600"/>
            <a:ext cx="30332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6"/>
          </p:nvPr>
        </p:nvSpPr>
        <p:spPr>
          <a:xfrm>
            <a:off x="4579400" y="3816600"/>
            <a:ext cx="30332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grpSp>
        <p:nvGrpSpPr>
          <p:cNvPr id="153" name="Google Shape;153;p13"/>
          <p:cNvGrpSpPr/>
          <p:nvPr/>
        </p:nvGrpSpPr>
        <p:grpSpPr>
          <a:xfrm>
            <a:off x="273133" y="95334"/>
            <a:ext cx="11734667" cy="6599133"/>
            <a:chOff x="204850" y="71500"/>
            <a:chExt cx="8801000" cy="4949350"/>
          </a:xfrm>
        </p:grpSpPr>
        <p:sp>
          <p:nvSpPr>
            <p:cNvPr id="154" name="Google Shape;154;p13"/>
            <p:cNvSpPr/>
            <p:nvPr/>
          </p:nvSpPr>
          <p:spPr>
            <a:xfrm rot="10800000">
              <a:off x="204850" y="7150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55" name="Google Shape;155;p13"/>
            <p:cNvSpPr/>
            <p:nvPr/>
          </p:nvSpPr>
          <p:spPr>
            <a:xfrm rot="-5400000">
              <a:off x="646400" y="-485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 rot="-5400000">
              <a:off x="8622000" y="46370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grpSp>
        <p:nvGrpSpPr>
          <p:cNvPr id="157" name="Google Shape;157;p13"/>
          <p:cNvGrpSpPr/>
          <p:nvPr/>
        </p:nvGrpSpPr>
        <p:grpSpPr>
          <a:xfrm>
            <a:off x="-446610" y="-238533"/>
            <a:ext cx="13165051" cy="7489709"/>
            <a:chOff x="-334957" y="-178900"/>
            <a:chExt cx="9873788" cy="5617282"/>
          </a:xfrm>
        </p:grpSpPr>
        <p:sp>
          <p:nvSpPr>
            <p:cNvPr id="158" name="Google Shape;158;p13"/>
            <p:cNvSpPr/>
            <p:nvPr/>
          </p:nvSpPr>
          <p:spPr>
            <a:xfrm>
              <a:off x="8583749" y="-178900"/>
              <a:ext cx="955082" cy="1017689"/>
            </a:xfrm>
            <a:custGeom>
              <a:avLst/>
              <a:gdLst/>
              <a:ahLst/>
              <a:cxnLst/>
              <a:rect l="l" t="t" r="r" b="b"/>
              <a:pathLst>
                <a:path w="1107341" h="1179929" extrusionOk="0">
                  <a:moveTo>
                    <a:pt x="590753" y="625067"/>
                  </a:moveTo>
                  <a:cubicBezTo>
                    <a:pt x="582728" y="560546"/>
                    <a:pt x="498238" y="524914"/>
                    <a:pt x="439943" y="553740"/>
                  </a:cubicBezTo>
                  <a:cubicBezTo>
                    <a:pt x="381648" y="582566"/>
                    <a:pt x="355838" y="657039"/>
                    <a:pt x="369578" y="720598"/>
                  </a:cubicBezTo>
                  <a:cubicBezTo>
                    <a:pt x="389544" y="812790"/>
                    <a:pt x="484242" y="880329"/>
                    <a:pt x="578427" y="875771"/>
                  </a:cubicBezTo>
                  <a:cubicBezTo>
                    <a:pt x="672610" y="871213"/>
                    <a:pt x="757871" y="799758"/>
                    <a:pt x="785670" y="709620"/>
                  </a:cubicBezTo>
                  <a:cubicBezTo>
                    <a:pt x="813406" y="619482"/>
                    <a:pt x="785927" y="516375"/>
                    <a:pt x="722174" y="446846"/>
                  </a:cubicBezTo>
                  <a:cubicBezTo>
                    <a:pt x="626193" y="342135"/>
                    <a:pt x="453746" y="321269"/>
                    <a:pt x="332020" y="394523"/>
                  </a:cubicBezTo>
                  <a:cubicBezTo>
                    <a:pt x="210292" y="467776"/>
                    <a:pt x="147888" y="624554"/>
                    <a:pt x="179347" y="763099"/>
                  </a:cubicBezTo>
                  <a:cubicBezTo>
                    <a:pt x="210806" y="901644"/>
                    <a:pt x="330158" y="1014188"/>
                    <a:pt x="469026" y="1044426"/>
                  </a:cubicBezTo>
                  <a:cubicBezTo>
                    <a:pt x="607831" y="1074601"/>
                    <a:pt x="759669" y="1024524"/>
                    <a:pt x="858603" y="922509"/>
                  </a:cubicBezTo>
                  <a:cubicBezTo>
                    <a:pt x="981614" y="795713"/>
                    <a:pt x="1017824" y="592453"/>
                    <a:pt x="946239" y="430989"/>
                  </a:cubicBezTo>
                  <a:cubicBezTo>
                    <a:pt x="874654" y="269524"/>
                    <a:pt x="699639" y="159933"/>
                    <a:pt x="523084" y="166032"/>
                  </a:cubicBezTo>
                  <a:cubicBezTo>
                    <a:pt x="353077" y="171874"/>
                    <a:pt x="193407" y="281272"/>
                    <a:pt x="116365" y="432979"/>
                  </a:cubicBezTo>
                  <a:cubicBezTo>
                    <a:pt x="-996" y="664037"/>
                    <a:pt x="90813" y="978942"/>
                    <a:pt x="313979" y="1110746"/>
                  </a:cubicBezTo>
                  <a:cubicBezTo>
                    <a:pt x="537145" y="1242550"/>
                    <a:pt x="857191" y="1170966"/>
                    <a:pt x="1002993" y="956664"/>
                  </a:cubicBezTo>
                  <a:cubicBezTo>
                    <a:pt x="1084915" y="836224"/>
                    <a:pt x="1112329" y="685352"/>
                    <a:pt x="1106615" y="539873"/>
                  </a:cubicBezTo>
                  <a:cubicBezTo>
                    <a:pt x="1099104" y="349261"/>
                    <a:pt x="1024180" y="145167"/>
                    <a:pt x="857255" y="52718"/>
                  </a:cubicBezTo>
                  <a:cubicBezTo>
                    <a:pt x="755046" y="-3907"/>
                    <a:pt x="630815" y="-10905"/>
                    <a:pt x="516407" y="12785"/>
                  </a:cubicBezTo>
                  <a:cubicBezTo>
                    <a:pt x="315648" y="54387"/>
                    <a:pt x="134855" y="192354"/>
                    <a:pt x="51072" y="379500"/>
                  </a:cubicBezTo>
                  <a:cubicBezTo>
                    <a:pt x="-32776" y="566645"/>
                    <a:pt x="-13258" y="798666"/>
                    <a:pt x="108725" y="963469"/>
                  </a:cubicBezTo>
                  <a:cubicBezTo>
                    <a:pt x="230709" y="1128273"/>
                    <a:pt x="453296" y="1214944"/>
                    <a:pt x="652579" y="1166600"/>
                  </a:cubicBezTo>
                </a:path>
              </a:pathLst>
            </a:custGeom>
            <a:noFill/>
            <a:ln w="128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9" name="Google Shape;159;p13"/>
            <p:cNvGrpSpPr/>
            <p:nvPr/>
          </p:nvGrpSpPr>
          <p:grpSpPr>
            <a:xfrm rot="1222633">
              <a:off x="-203100" y="4278612"/>
              <a:ext cx="1223730" cy="977298"/>
              <a:chOff x="7383758" y="2243858"/>
              <a:chExt cx="2091811" cy="1670567"/>
            </a:xfrm>
          </p:grpSpPr>
          <p:sp>
            <p:nvSpPr>
              <p:cNvPr id="160" name="Google Shape;160;p13"/>
              <p:cNvSpPr/>
              <p:nvPr/>
            </p:nvSpPr>
            <p:spPr>
              <a:xfrm>
                <a:off x="7383758" y="2243858"/>
                <a:ext cx="2091811" cy="1670567"/>
              </a:xfrm>
              <a:custGeom>
                <a:avLst/>
                <a:gdLst/>
                <a:ahLst/>
                <a:cxnLst/>
                <a:rect l="l" t="t" r="r" b="b"/>
                <a:pathLst>
                  <a:path w="2091811" h="1670567" extrusionOk="0">
                    <a:moveTo>
                      <a:pt x="1199267" y="381859"/>
                    </a:moveTo>
                    <a:cubicBezTo>
                      <a:pt x="1070542" y="321061"/>
                      <a:pt x="956135" y="234390"/>
                      <a:pt x="835692" y="158505"/>
                    </a:cubicBezTo>
                    <a:cubicBezTo>
                      <a:pt x="715249" y="82620"/>
                      <a:pt x="584213" y="15851"/>
                      <a:pt x="442455" y="2241"/>
                    </a:cubicBezTo>
                    <a:cubicBezTo>
                      <a:pt x="300762" y="-11434"/>
                      <a:pt x="146099" y="37294"/>
                      <a:pt x="64177" y="153754"/>
                    </a:cubicBezTo>
                    <a:cubicBezTo>
                      <a:pt x="4983" y="237921"/>
                      <a:pt x="-9911" y="347512"/>
                      <a:pt x="5882" y="449206"/>
                    </a:cubicBezTo>
                    <a:cubicBezTo>
                      <a:pt x="21675" y="550900"/>
                      <a:pt x="65590" y="646045"/>
                      <a:pt x="115603" y="735991"/>
                    </a:cubicBezTo>
                    <a:cubicBezTo>
                      <a:pt x="255499" y="987401"/>
                      <a:pt x="447719" y="1209599"/>
                      <a:pt x="676471" y="1384161"/>
                    </a:cubicBezTo>
                    <a:cubicBezTo>
                      <a:pt x="878386" y="1538243"/>
                      <a:pt x="1116768" y="1657464"/>
                      <a:pt x="1370494" y="1669662"/>
                    </a:cubicBezTo>
                    <a:cubicBezTo>
                      <a:pt x="1624219" y="1681860"/>
                      <a:pt x="1893097" y="1570536"/>
                      <a:pt x="2022208" y="1351804"/>
                    </a:cubicBezTo>
                    <a:cubicBezTo>
                      <a:pt x="2153885" y="1128835"/>
                      <a:pt x="2087180" y="876077"/>
                      <a:pt x="1918842" y="698112"/>
                    </a:cubicBezTo>
                    <a:cubicBezTo>
                      <a:pt x="1734454" y="503263"/>
                      <a:pt x="1433347" y="492477"/>
                      <a:pt x="1199267" y="38185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13"/>
              <p:cNvSpPr/>
              <p:nvPr/>
            </p:nvSpPr>
            <p:spPr>
              <a:xfrm>
                <a:off x="7602266" y="2473561"/>
                <a:ext cx="1172008" cy="1168389"/>
              </a:xfrm>
              <a:custGeom>
                <a:avLst/>
                <a:gdLst/>
                <a:ahLst/>
                <a:cxnLst/>
                <a:rect l="l" t="t" r="r" b="b"/>
                <a:pathLst>
                  <a:path w="1172008" h="1168389" extrusionOk="0">
                    <a:moveTo>
                      <a:pt x="459311" y="55855"/>
                    </a:moveTo>
                    <a:cubicBezTo>
                      <a:pt x="340023" y="-9052"/>
                      <a:pt x="177593" y="-30109"/>
                      <a:pt x="78400" y="62596"/>
                    </a:cubicBezTo>
                    <a:cubicBezTo>
                      <a:pt x="19720" y="117360"/>
                      <a:pt x="-4163" y="202169"/>
                      <a:pt x="588" y="282291"/>
                    </a:cubicBezTo>
                    <a:cubicBezTo>
                      <a:pt x="5339" y="362414"/>
                      <a:pt x="35643" y="438813"/>
                      <a:pt x="71724" y="510525"/>
                    </a:cubicBezTo>
                    <a:cubicBezTo>
                      <a:pt x="184976" y="735356"/>
                      <a:pt x="360247" y="928536"/>
                      <a:pt x="572948" y="1063101"/>
                    </a:cubicBezTo>
                    <a:cubicBezTo>
                      <a:pt x="641323" y="1106372"/>
                      <a:pt x="714578" y="1144058"/>
                      <a:pt x="793803" y="1160300"/>
                    </a:cubicBezTo>
                    <a:cubicBezTo>
                      <a:pt x="873028" y="1176543"/>
                      <a:pt x="959316" y="1169545"/>
                      <a:pt x="1028782" y="1128136"/>
                    </a:cubicBezTo>
                    <a:cubicBezTo>
                      <a:pt x="1123222" y="1071832"/>
                      <a:pt x="1173942" y="957683"/>
                      <a:pt x="1171952" y="847707"/>
                    </a:cubicBezTo>
                    <a:cubicBezTo>
                      <a:pt x="1169962" y="737731"/>
                      <a:pt x="1121490" y="632699"/>
                      <a:pt x="1055040" y="545129"/>
                    </a:cubicBezTo>
                    <a:cubicBezTo>
                      <a:pt x="909688" y="353554"/>
                      <a:pt x="669379" y="170197"/>
                      <a:pt x="459311" y="55855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13"/>
              <p:cNvSpPr/>
              <p:nvPr/>
            </p:nvSpPr>
            <p:spPr>
              <a:xfrm>
                <a:off x="7754028" y="2617740"/>
                <a:ext cx="552443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552443" h="550750" extrusionOk="0">
                    <a:moveTo>
                      <a:pt x="216511" y="26339"/>
                    </a:moveTo>
                    <a:cubicBezTo>
                      <a:pt x="160270" y="-4285"/>
                      <a:pt x="83742" y="-14171"/>
                      <a:pt x="36938" y="29485"/>
                    </a:cubicBezTo>
                    <a:cubicBezTo>
                      <a:pt x="9267" y="55294"/>
                      <a:pt x="-1968" y="95291"/>
                      <a:pt x="279" y="133041"/>
                    </a:cubicBezTo>
                    <a:cubicBezTo>
                      <a:pt x="2526" y="170791"/>
                      <a:pt x="16779" y="206807"/>
                      <a:pt x="33793" y="240641"/>
                    </a:cubicBezTo>
                    <a:cubicBezTo>
                      <a:pt x="87208" y="346572"/>
                      <a:pt x="169772" y="437673"/>
                      <a:pt x="270055" y="501103"/>
                    </a:cubicBezTo>
                    <a:cubicBezTo>
                      <a:pt x="302285" y="521519"/>
                      <a:pt x="336825" y="539303"/>
                      <a:pt x="374191" y="546943"/>
                    </a:cubicBezTo>
                    <a:cubicBezTo>
                      <a:pt x="411556" y="554583"/>
                      <a:pt x="452196" y="551309"/>
                      <a:pt x="484940" y="531791"/>
                    </a:cubicBezTo>
                    <a:cubicBezTo>
                      <a:pt x="529495" y="505277"/>
                      <a:pt x="553378" y="451412"/>
                      <a:pt x="552416" y="399602"/>
                    </a:cubicBezTo>
                    <a:cubicBezTo>
                      <a:pt x="551517" y="347792"/>
                      <a:pt x="528596" y="298293"/>
                      <a:pt x="497330" y="256948"/>
                    </a:cubicBezTo>
                    <a:cubicBezTo>
                      <a:pt x="428827" y="166618"/>
                      <a:pt x="315511" y="80204"/>
                      <a:pt x="216511" y="2633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5320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5" name="Google Shape;165;p14"/>
          <p:cNvGrpSpPr/>
          <p:nvPr/>
        </p:nvGrpSpPr>
        <p:grpSpPr>
          <a:xfrm>
            <a:off x="205400" y="148167"/>
            <a:ext cx="11760067" cy="6497533"/>
            <a:chOff x="154050" y="111125"/>
            <a:chExt cx="8820050" cy="4873150"/>
          </a:xfrm>
        </p:grpSpPr>
        <p:sp>
          <p:nvSpPr>
            <p:cNvPr id="166" name="Google Shape;166;p14"/>
            <p:cNvSpPr/>
            <p:nvPr/>
          </p:nvSpPr>
          <p:spPr>
            <a:xfrm>
              <a:off x="8666600" y="4048275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 rot="5400000">
              <a:off x="8225050" y="4600425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68" name="Google Shape;168;p14"/>
            <p:cNvSpPr/>
            <p:nvPr/>
          </p:nvSpPr>
          <p:spPr>
            <a:xfrm>
              <a:off x="8666600" y="77585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rgbClr val="E1C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69" name="Google Shape;169;p14"/>
            <p:cNvSpPr/>
            <p:nvPr/>
          </p:nvSpPr>
          <p:spPr>
            <a:xfrm rot="5400000">
              <a:off x="230400" y="34775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sp>
        <p:nvSpPr>
          <p:cNvPr id="170" name="Google Shape;170;p14"/>
          <p:cNvSpPr/>
          <p:nvPr/>
        </p:nvSpPr>
        <p:spPr>
          <a:xfrm>
            <a:off x="-738670" y="5610815"/>
            <a:ext cx="1557660" cy="1659767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rgbClr val="AB442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4"/>
          <p:cNvSpPr txBox="1">
            <a:spLocks noGrp="1"/>
          </p:cNvSpPr>
          <p:nvPr>
            <p:ph type="subTitle" idx="1"/>
          </p:nvPr>
        </p:nvSpPr>
        <p:spPr>
          <a:xfrm>
            <a:off x="2169393" y="2698933"/>
            <a:ext cx="3564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282467"/>
            <a:ext cx="1099600" cy="102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2169393" y="2153133"/>
            <a:ext cx="3564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4"/>
          </p:nvPr>
        </p:nvSpPr>
        <p:spPr>
          <a:xfrm>
            <a:off x="2169393" y="4976467"/>
            <a:ext cx="3564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4"/>
          <p:cNvSpPr txBox="1">
            <a:spLocks noGrp="1"/>
          </p:cNvSpPr>
          <p:nvPr>
            <p:ph type="title" idx="5" hasCustomPrompt="1"/>
          </p:nvPr>
        </p:nvSpPr>
        <p:spPr>
          <a:xfrm>
            <a:off x="960000" y="4560000"/>
            <a:ext cx="1099600" cy="102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2169393" y="4430667"/>
            <a:ext cx="3564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subTitle" idx="7"/>
          </p:nvPr>
        </p:nvSpPr>
        <p:spPr>
          <a:xfrm>
            <a:off x="6453333" y="2698933"/>
            <a:ext cx="3564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4"/>
          <p:cNvSpPr txBox="1">
            <a:spLocks noGrp="1"/>
          </p:cNvSpPr>
          <p:nvPr>
            <p:ph type="title" idx="8" hasCustomPrompt="1"/>
          </p:nvPr>
        </p:nvSpPr>
        <p:spPr>
          <a:xfrm>
            <a:off x="10132400" y="2282467"/>
            <a:ext cx="1099600" cy="102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6453333" y="2153133"/>
            <a:ext cx="3564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subTitle" idx="13"/>
          </p:nvPr>
        </p:nvSpPr>
        <p:spPr>
          <a:xfrm>
            <a:off x="6453333" y="4976467"/>
            <a:ext cx="3564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title" idx="14" hasCustomPrompt="1"/>
          </p:nvPr>
        </p:nvSpPr>
        <p:spPr>
          <a:xfrm>
            <a:off x="10132400" y="4560000"/>
            <a:ext cx="1099600" cy="102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2" name="Google Shape;182;p14"/>
          <p:cNvSpPr txBox="1">
            <a:spLocks noGrp="1"/>
          </p:cNvSpPr>
          <p:nvPr>
            <p:ph type="subTitle" idx="15"/>
          </p:nvPr>
        </p:nvSpPr>
        <p:spPr>
          <a:xfrm>
            <a:off x="6453333" y="4430667"/>
            <a:ext cx="3564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32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82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"/>
          <p:cNvSpPr txBox="1">
            <a:spLocks noGrp="1"/>
          </p:cNvSpPr>
          <p:nvPr>
            <p:ph type="subTitle" idx="1"/>
          </p:nvPr>
        </p:nvSpPr>
        <p:spPr>
          <a:xfrm>
            <a:off x="1692488" y="2550659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5"/>
          <p:cNvSpPr txBox="1">
            <a:spLocks noGrp="1"/>
          </p:cNvSpPr>
          <p:nvPr>
            <p:ph type="subTitle" idx="2"/>
          </p:nvPr>
        </p:nvSpPr>
        <p:spPr>
          <a:xfrm>
            <a:off x="4778200" y="2550659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5"/>
          <p:cNvSpPr txBox="1">
            <a:spLocks noGrp="1"/>
          </p:cNvSpPr>
          <p:nvPr>
            <p:ph type="subTitle" idx="3"/>
          </p:nvPr>
        </p:nvSpPr>
        <p:spPr>
          <a:xfrm>
            <a:off x="1692488" y="4937357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5"/>
          <p:cNvSpPr txBox="1">
            <a:spLocks noGrp="1"/>
          </p:cNvSpPr>
          <p:nvPr>
            <p:ph type="subTitle" idx="4"/>
          </p:nvPr>
        </p:nvSpPr>
        <p:spPr>
          <a:xfrm>
            <a:off x="4778200" y="4945468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5"/>
          <p:cNvSpPr txBox="1">
            <a:spLocks noGrp="1"/>
          </p:cNvSpPr>
          <p:nvPr>
            <p:ph type="subTitle" idx="5"/>
          </p:nvPr>
        </p:nvSpPr>
        <p:spPr>
          <a:xfrm>
            <a:off x="7863912" y="2550659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5"/>
          <p:cNvSpPr txBox="1">
            <a:spLocks noGrp="1"/>
          </p:cNvSpPr>
          <p:nvPr>
            <p:ph type="subTitle" idx="6"/>
          </p:nvPr>
        </p:nvSpPr>
        <p:spPr>
          <a:xfrm>
            <a:off x="7863912" y="4937357"/>
            <a:ext cx="26356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5"/>
          <p:cNvSpPr txBox="1">
            <a:spLocks noGrp="1"/>
          </p:cNvSpPr>
          <p:nvPr>
            <p:ph type="subTitle" idx="7"/>
          </p:nvPr>
        </p:nvSpPr>
        <p:spPr>
          <a:xfrm>
            <a:off x="1692488" y="1755800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92" name="Google Shape;192;p15"/>
          <p:cNvSpPr txBox="1">
            <a:spLocks noGrp="1"/>
          </p:cNvSpPr>
          <p:nvPr>
            <p:ph type="subTitle" idx="8"/>
          </p:nvPr>
        </p:nvSpPr>
        <p:spPr>
          <a:xfrm>
            <a:off x="4778200" y="1755800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93" name="Google Shape;193;p15"/>
          <p:cNvSpPr txBox="1">
            <a:spLocks noGrp="1"/>
          </p:cNvSpPr>
          <p:nvPr>
            <p:ph type="subTitle" idx="9"/>
          </p:nvPr>
        </p:nvSpPr>
        <p:spPr>
          <a:xfrm>
            <a:off x="7863912" y="1755800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3"/>
          </p:nvPr>
        </p:nvSpPr>
        <p:spPr>
          <a:xfrm>
            <a:off x="1692488" y="4142665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14"/>
          </p:nvPr>
        </p:nvSpPr>
        <p:spPr>
          <a:xfrm>
            <a:off x="4778200" y="4142665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5"/>
          </p:nvPr>
        </p:nvSpPr>
        <p:spPr>
          <a:xfrm>
            <a:off x="7863912" y="4142665"/>
            <a:ext cx="2635600" cy="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grpSp>
        <p:nvGrpSpPr>
          <p:cNvPr id="197" name="Google Shape;197;p15"/>
          <p:cNvGrpSpPr/>
          <p:nvPr/>
        </p:nvGrpSpPr>
        <p:grpSpPr>
          <a:xfrm>
            <a:off x="-446610" y="-238533"/>
            <a:ext cx="13165051" cy="7489709"/>
            <a:chOff x="-334957" y="-178900"/>
            <a:chExt cx="9873788" cy="5617282"/>
          </a:xfrm>
        </p:grpSpPr>
        <p:sp>
          <p:nvSpPr>
            <p:cNvPr id="198" name="Google Shape;198;p15"/>
            <p:cNvSpPr/>
            <p:nvPr/>
          </p:nvSpPr>
          <p:spPr>
            <a:xfrm>
              <a:off x="8583749" y="-178900"/>
              <a:ext cx="955082" cy="1017689"/>
            </a:xfrm>
            <a:custGeom>
              <a:avLst/>
              <a:gdLst/>
              <a:ahLst/>
              <a:cxnLst/>
              <a:rect l="l" t="t" r="r" b="b"/>
              <a:pathLst>
                <a:path w="1107341" h="1179929" extrusionOk="0">
                  <a:moveTo>
                    <a:pt x="590753" y="625067"/>
                  </a:moveTo>
                  <a:cubicBezTo>
                    <a:pt x="582728" y="560546"/>
                    <a:pt x="498238" y="524914"/>
                    <a:pt x="439943" y="553740"/>
                  </a:cubicBezTo>
                  <a:cubicBezTo>
                    <a:pt x="381648" y="582566"/>
                    <a:pt x="355838" y="657039"/>
                    <a:pt x="369578" y="720598"/>
                  </a:cubicBezTo>
                  <a:cubicBezTo>
                    <a:pt x="389544" y="812790"/>
                    <a:pt x="484242" y="880329"/>
                    <a:pt x="578427" y="875771"/>
                  </a:cubicBezTo>
                  <a:cubicBezTo>
                    <a:pt x="672610" y="871213"/>
                    <a:pt x="757871" y="799758"/>
                    <a:pt x="785670" y="709620"/>
                  </a:cubicBezTo>
                  <a:cubicBezTo>
                    <a:pt x="813406" y="619482"/>
                    <a:pt x="785927" y="516375"/>
                    <a:pt x="722174" y="446846"/>
                  </a:cubicBezTo>
                  <a:cubicBezTo>
                    <a:pt x="626193" y="342135"/>
                    <a:pt x="453746" y="321269"/>
                    <a:pt x="332020" y="394523"/>
                  </a:cubicBezTo>
                  <a:cubicBezTo>
                    <a:pt x="210292" y="467776"/>
                    <a:pt x="147888" y="624554"/>
                    <a:pt x="179347" y="763099"/>
                  </a:cubicBezTo>
                  <a:cubicBezTo>
                    <a:pt x="210806" y="901644"/>
                    <a:pt x="330158" y="1014188"/>
                    <a:pt x="469026" y="1044426"/>
                  </a:cubicBezTo>
                  <a:cubicBezTo>
                    <a:pt x="607831" y="1074601"/>
                    <a:pt x="759669" y="1024524"/>
                    <a:pt x="858603" y="922509"/>
                  </a:cubicBezTo>
                  <a:cubicBezTo>
                    <a:pt x="981614" y="795713"/>
                    <a:pt x="1017824" y="592453"/>
                    <a:pt x="946239" y="430989"/>
                  </a:cubicBezTo>
                  <a:cubicBezTo>
                    <a:pt x="874654" y="269524"/>
                    <a:pt x="699639" y="159933"/>
                    <a:pt x="523084" y="166032"/>
                  </a:cubicBezTo>
                  <a:cubicBezTo>
                    <a:pt x="353077" y="171874"/>
                    <a:pt x="193407" y="281272"/>
                    <a:pt x="116365" y="432979"/>
                  </a:cubicBezTo>
                  <a:cubicBezTo>
                    <a:pt x="-996" y="664037"/>
                    <a:pt x="90813" y="978942"/>
                    <a:pt x="313979" y="1110746"/>
                  </a:cubicBezTo>
                  <a:cubicBezTo>
                    <a:pt x="537145" y="1242550"/>
                    <a:pt x="857191" y="1170966"/>
                    <a:pt x="1002993" y="956664"/>
                  </a:cubicBezTo>
                  <a:cubicBezTo>
                    <a:pt x="1084915" y="836224"/>
                    <a:pt x="1112329" y="685352"/>
                    <a:pt x="1106615" y="539873"/>
                  </a:cubicBezTo>
                  <a:cubicBezTo>
                    <a:pt x="1099104" y="349261"/>
                    <a:pt x="1024180" y="145167"/>
                    <a:pt x="857255" y="52718"/>
                  </a:cubicBezTo>
                  <a:cubicBezTo>
                    <a:pt x="755046" y="-3907"/>
                    <a:pt x="630815" y="-10905"/>
                    <a:pt x="516407" y="12785"/>
                  </a:cubicBezTo>
                  <a:cubicBezTo>
                    <a:pt x="315648" y="54387"/>
                    <a:pt x="134855" y="192354"/>
                    <a:pt x="51072" y="379500"/>
                  </a:cubicBezTo>
                  <a:cubicBezTo>
                    <a:pt x="-32776" y="566645"/>
                    <a:pt x="-13258" y="798666"/>
                    <a:pt x="108725" y="963469"/>
                  </a:cubicBezTo>
                  <a:cubicBezTo>
                    <a:pt x="230709" y="1128273"/>
                    <a:pt x="453296" y="1214944"/>
                    <a:pt x="652579" y="1166600"/>
                  </a:cubicBezTo>
                </a:path>
              </a:pathLst>
            </a:custGeom>
            <a:noFill/>
            <a:ln w="128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9" name="Google Shape;199;p15"/>
            <p:cNvGrpSpPr/>
            <p:nvPr/>
          </p:nvGrpSpPr>
          <p:grpSpPr>
            <a:xfrm rot="1222633">
              <a:off x="-203100" y="4278612"/>
              <a:ext cx="1223730" cy="977298"/>
              <a:chOff x="7383758" y="2243858"/>
              <a:chExt cx="2091811" cy="1670567"/>
            </a:xfrm>
          </p:grpSpPr>
          <p:sp>
            <p:nvSpPr>
              <p:cNvPr id="200" name="Google Shape;200;p15"/>
              <p:cNvSpPr/>
              <p:nvPr/>
            </p:nvSpPr>
            <p:spPr>
              <a:xfrm>
                <a:off x="7383758" y="2243858"/>
                <a:ext cx="2091811" cy="1670567"/>
              </a:xfrm>
              <a:custGeom>
                <a:avLst/>
                <a:gdLst/>
                <a:ahLst/>
                <a:cxnLst/>
                <a:rect l="l" t="t" r="r" b="b"/>
                <a:pathLst>
                  <a:path w="2091811" h="1670567" extrusionOk="0">
                    <a:moveTo>
                      <a:pt x="1199267" y="381859"/>
                    </a:moveTo>
                    <a:cubicBezTo>
                      <a:pt x="1070542" y="321061"/>
                      <a:pt x="956135" y="234390"/>
                      <a:pt x="835692" y="158505"/>
                    </a:cubicBezTo>
                    <a:cubicBezTo>
                      <a:pt x="715249" y="82620"/>
                      <a:pt x="584213" y="15851"/>
                      <a:pt x="442455" y="2241"/>
                    </a:cubicBezTo>
                    <a:cubicBezTo>
                      <a:pt x="300762" y="-11434"/>
                      <a:pt x="146099" y="37294"/>
                      <a:pt x="64177" y="153754"/>
                    </a:cubicBezTo>
                    <a:cubicBezTo>
                      <a:pt x="4983" y="237921"/>
                      <a:pt x="-9911" y="347512"/>
                      <a:pt x="5882" y="449206"/>
                    </a:cubicBezTo>
                    <a:cubicBezTo>
                      <a:pt x="21675" y="550900"/>
                      <a:pt x="65590" y="646045"/>
                      <a:pt x="115603" y="735991"/>
                    </a:cubicBezTo>
                    <a:cubicBezTo>
                      <a:pt x="255499" y="987401"/>
                      <a:pt x="447719" y="1209599"/>
                      <a:pt x="676471" y="1384161"/>
                    </a:cubicBezTo>
                    <a:cubicBezTo>
                      <a:pt x="878386" y="1538243"/>
                      <a:pt x="1116768" y="1657464"/>
                      <a:pt x="1370494" y="1669662"/>
                    </a:cubicBezTo>
                    <a:cubicBezTo>
                      <a:pt x="1624219" y="1681860"/>
                      <a:pt x="1893097" y="1570536"/>
                      <a:pt x="2022208" y="1351804"/>
                    </a:cubicBezTo>
                    <a:cubicBezTo>
                      <a:pt x="2153885" y="1128835"/>
                      <a:pt x="2087180" y="876077"/>
                      <a:pt x="1918842" y="698112"/>
                    </a:cubicBezTo>
                    <a:cubicBezTo>
                      <a:pt x="1734454" y="503263"/>
                      <a:pt x="1433347" y="492477"/>
                      <a:pt x="1199267" y="38185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15"/>
              <p:cNvSpPr/>
              <p:nvPr/>
            </p:nvSpPr>
            <p:spPr>
              <a:xfrm>
                <a:off x="7602266" y="2473561"/>
                <a:ext cx="1172008" cy="1168389"/>
              </a:xfrm>
              <a:custGeom>
                <a:avLst/>
                <a:gdLst/>
                <a:ahLst/>
                <a:cxnLst/>
                <a:rect l="l" t="t" r="r" b="b"/>
                <a:pathLst>
                  <a:path w="1172008" h="1168389" extrusionOk="0">
                    <a:moveTo>
                      <a:pt x="459311" y="55855"/>
                    </a:moveTo>
                    <a:cubicBezTo>
                      <a:pt x="340023" y="-9052"/>
                      <a:pt x="177593" y="-30109"/>
                      <a:pt x="78400" y="62596"/>
                    </a:cubicBezTo>
                    <a:cubicBezTo>
                      <a:pt x="19720" y="117360"/>
                      <a:pt x="-4163" y="202169"/>
                      <a:pt x="588" y="282291"/>
                    </a:cubicBezTo>
                    <a:cubicBezTo>
                      <a:pt x="5339" y="362414"/>
                      <a:pt x="35643" y="438813"/>
                      <a:pt x="71724" y="510525"/>
                    </a:cubicBezTo>
                    <a:cubicBezTo>
                      <a:pt x="184976" y="735356"/>
                      <a:pt x="360247" y="928536"/>
                      <a:pt x="572948" y="1063101"/>
                    </a:cubicBezTo>
                    <a:cubicBezTo>
                      <a:pt x="641323" y="1106372"/>
                      <a:pt x="714578" y="1144058"/>
                      <a:pt x="793803" y="1160300"/>
                    </a:cubicBezTo>
                    <a:cubicBezTo>
                      <a:pt x="873028" y="1176543"/>
                      <a:pt x="959316" y="1169545"/>
                      <a:pt x="1028782" y="1128136"/>
                    </a:cubicBezTo>
                    <a:cubicBezTo>
                      <a:pt x="1123222" y="1071832"/>
                      <a:pt x="1173942" y="957683"/>
                      <a:pt x="1171952" y="847707"/>
                    </a:cubicBezTo>
                    <a:cubicBezTo>
                      <a:pt x="1169962" y="737731"/>
                      <a:pt x="1121490" y="632699"/>
                      <a:pt x="1055040" y="545129"/>
                    </a:cubicBezTo>
                    <a:cubicBezTo>
                      <a:pt x="909688" y="353554"/>
                      <a:pt x="669379" y="170197"/>
                      <a:pt x="459311" y="55855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15"/>
              <p:cNvSpPr/>
              <p:nvPr/>
            </p:nvSpPr>
            <p:spPr>
              <a:xfrm>
                <a:off x="7754028" y="2617740"/>
                <a:ext cx="552443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552443" h="550750" extrusionOk="0">
                    <a:moveTo>
                      <a:pt x="216511" y="26339"/>
                    </a:moveTo>
                    <a:cubicBezTo>
                      <a:pt x="160270" y="-4285"/>
                      <a:pt x="83742" y="-14171"/>
                      <a:pt x="36938" y="29485"/>
                    </a:cubicBezTo>
                    <a:cubicBezTo>
                      <a:pt x="9267" y="55294"/>
                      <a:pt x="-1968" y="95291"/>
                      <a:pt x="279" y="133041"/>
                    </a:cubicBezTo>
                    <a:cubicBezTo>
                      <a:pt x="2526" y="170791"/>
                      <a:pt x="16779" y="206807"/>
                      <a:pt x="33793" y="240641"/>
                    </a:cubicBezTo>
                    <a:cubicBezTo>
                      <a:pt x="87208" y="346572"/>
                      <a:pt x="169772" y="437673"/>
                      <a:pt x="270055" y="501103"/>
                    </a:cubicBezTo>
                    <a:cubicBezTo>
                      <a:pt x="302285" y="521519"/>
                      <a:pt x="336825" y="539303"/>
                      <a:pt x="374191" y="546943"/>
                    </a:cubicBezTo>
                    <a:cubicBezTo>
                      <a:pt x="411556" y="554583"/>
                      <a:pt x="452196" y="551309"/>
                      <a:pt x="484940" y="531791"/>
                    </a:cubicBezTo>
                    <a:cubicBezTo>
                      <a:pt x="529495" y="505277"/>
                      <a:pt x="553378" y="451412"/>
                      <a:pt x="552416" y="399602"/>
                    </a:cubicBezTo>
                    <a:cubicBezTo>
                      <a:pt x="551517" y="347792"/>
                      <a:pt x="528596" y="298293"/>
                      <a:pt x="497330" y="256948"/>
                    </a:cubicBezTo>
                    <a:cubicBezTo>
                      <a:pt x="428827" y="166618"/>
                      <a:pt x="315511" y="80204"/>
                      <a:pt x="216511" y="2633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3" name="Google Shape;203;p15"/>
          <p:cNvGrpSpPr/>
          <p:nvPr/>
        </p:nvGrpSpPr>
        <p:grpSpPr>
          <a:xfrm>
            <a:off x="273133" y="95334"/>
            <a:ext cx="11734667" cy="6599133"/>
            <a:chOff x="204850" y="71500"/>
            <a:chExt cx="8801000" cy="4949350"/>
          </a:xfrm>
        </p:grpSpPr>
        <p:grpSp>
          <p:nvGrpSpPr>
            <p:cNvPr id="204" name="Google Shape;204;p15"/>
            <p:cNvGrpSpPr/>
            <p:nvPr/>
          </p:nvGrpSpPr>
          <p:grpSpPr>
            <a:xfrm>
              <a:off x="204850" y="71500"/>
              <a:ext cx="8801000" cy="4949350"/>
              <a:chOff x="204850" y="71500"/>
              <a:chExt cx="8801000" cy="4949350"/>
            </a:xfrm>
          </p:grpSpPr>
          <p:sp>
            <p:nvSpPr>
              <p:cNvPr id="205" name="Google Shape;205;p15"/>
              <p:cNvSpPr/>
              <p:nvPr/>
            </p:nvSpPr>
            <p:spPr>
              <a:xfrm rot="10800000">
                <a:off x="204850" y="71500"/>
                <a:ext cx="307500" cy="9360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06" name="Google Shape;206;p15"/>
              <p:cNvSpPr/>
              <p:nvPr/>
            </p:nvSpPr>
            <p:spPr>
              <a:xfrm rot="-5400000">
                <a:off x="646400" y="-4850"/>
                <a:ext cx="307500" cy="460200"/>
              </a:xfrm>
              <a:prstGeom prst="roundRect">
                <a:avLst>
                  <a:gd name="adj" fmla="val 25691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07" name="Google Shape;207;p15"/>
              <p:cNvSpPr/>
              <p:nvPr/>
            </p:nvSpPr>
            <p:spPr>
              <a:xfrm rot="-5400000">
                <a:off x="8622000" y="4637000"/>
                <a:ext cx="307500" cy="460200"/>
              </a:xfrm>
              <a:prstGeom prst="roundRect">
                <a:avLst>
                  <a:gd name="adj" fmla="val 25691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</p:grpSp>
        <p:sp>
          <p:nvSpPr>
            <p:cNvPr id="208" name="Google Shape;208;p15"/>
            <p:cNvSpPr/>
            <p:nvPr/>
          </p:nvSpPr>
          <p:spPr>
            <a:xfrm rot="10800000">
              <a:off x="8580475" y="1141475"/>
              <a:ext cx="346500" cy="6351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09" name="Google Shape;209;p15"/>
            <p:cNvSpPr/>
            <p:nvPr/>
          </p:nvSpPr>
          <p:spPr>
            <a:xfrm rot="10800000">
              <a:off x="8580475" y="1909825"/>
              <a:ext cx="346500" cy="6351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97400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"/>
          <p:cNvSpPr txBox="1">
            <a:spLocks noGrp="1"/>
          </p:cNvSpPr>
          <p:nvPr>
            <p:ph type="title"/>
          </p:nvPr>
        </p:nvSpPr>
        <p:spPr>
          <a:xfrm>
            <a:off x="951033" y="1024133"/>
            <a:ext cx="5877600" cy="12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subTitle" idx="1"/>
          </p:nvPr>
        </p:nvSpPr>
        <p:spPr>
          <a:xfrm>
            <a:off x="950967" y="2455267"/>
            <a:ext cx="5877600" cy="1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6"/>
          <p:cNvSpPr txBox="1"/>
          <p:nvPr/>
        </p:nvSpPr>
        <p:spPr>
          <a:xfrm>
            <a:off x="950967" y="5019133"/>
            <a:ext cx="58776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linker SemiBold"/>
                <a:ea typeface="Blinker SemiBold"/>
                <a:cs typeface="Blinker SemiBold"/>
                <a:sym typeface="Blinker SemiBold"/>
              </a:rPr>
              <a:t>CREDITS: </a:t>
            </a:r>
            <a:r>
              <a:rPr lang="en" sz="16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rPr>
              <a:t>This presentation template was created by 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Blinker SemiBold"/>
                <a:ea typeface="Blinker SemiBold"/>
                <a:cs typeface="Blinker SemiBold"/>
                <a:sym typeface="Blinker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rPr>
              <a:t>, and includes icons by 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Blinker SemiBold"/>
                <a:ea typeface="Blinker SemiBold"/>
                <a:cs typeface="Blinker SemiBold"/>
                <a:sym typeface="Blinker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rPr>
              <a:t>, and infographics &amp; images by 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Blinker SemiBold"/>
                <a:ea typeface="Blinker SemiBold"/>
                <a:cs typeface="Blinker SemiBold"/>
                <a:sym typeface="Blinker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endParaRPr sz="1600" b="1">
              <a:solidFill>
                <a:schemeClr val="dk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grpSp>
        <p:nvGrpSpPr>
          <p:cNvPr id="214" name="Google Shape;214;p16"/>
          <p:cNvGrpSpPr/>
          <p:nvPr/>
        </p:nvGrpSpPr>
        <p:grpSpPr>
          <a:xfrm flipH="1">
            <a:off x="6299710" y="0"/>
            <a:ext cx="5817561" cy="6858000"/>
            <a:chOff x="84622" y="0"/>
            <a:chExt cx="4363171" cy="5143500"/>
          </a:xfrm>
        </p:grpSpPr>
        <p:sp>
          <p:nvSpPr>
            <p:cNvPr id="215" name="Google Shape;215;p16"/>
            <p:cNvSpPr/>
            <p:nvPr/>
          </p:nvSpPr>
          <p:spPr>
            <a:xfrm>
              <a:off x="84622" y="0"/>
              <a:ext cx="2234152" cy="2208894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6" name="Google Shape;216;p16"/>
            <p:cNvGrpSpPr/>
            <p:nvPr/>
          </p:nvGrpSpPr>
          <p:grpSpPr>
            <a:xfrm>
              <a:off x="2629206" y="4319475"/>
              <a:ext cx="1818587" cy="493890"/>
              <a:chOff x="3937005" y="6342746"/>
              <a:chExt cx="3058505" cy="830626"/>
            </a:xfrm>
          </p:grpSpPr>
          <p:sp>
            <p:nvSpPr>
              <p:cNvPr id="217" name="Google Shape;217;p16"/>
              <p:cNvSpPr/>
              <p:nvPr/>
            </p:nvSpPr>
            <p:spPr>
              <a:xfrm>
                <a:off x="3937005" y="6378521"/>
                <a:ext cx="899522" cy="7948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51" extrusionOk="0">
                    <a:moveTo>
                      <a:pt x="323057" y="73681"/>
                    </a:moveTo>
                    <a:lnTo>
                      <a:pt x="34211" y="496146"/>
                    </a:lnTo>
                    <a:cubicBezTo>
                      <a:pt x="-49713" y="618956"/>
                      <a:pt x="30402" y="795232"/>
                      <a:pt x="169937" y="794851"/>
                    </a:cubicBezTo>
                    <a:lnTo>
                      <a:pt x="731569" y="793326"/>
                    </a:lnTo>
                    <a:cubicBezTo>
                      <a:pt x="868437" y="792945"/>
                      <a:pt x="947410" y="622194"/>
                      <a:pt x="867612" y="499131"/>
                    </a:cubicBezTo>
                    <a:lnTo>
                      <a:pt x="594827" y="78189"/>
                    </a:lnTo>
                    <a:cubicBezTo>
                      <a:pt x="528487" y="-24173"/>
                      <a:pt x="391492" y="-26395"/>
                      <a:pt x="323057" y="73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16"/>
              <p:cNvSpPr/>
              <p:nvPr/>
            </p:nvSpPr>
            <p:spPr>
              <a:xfrm>
                <a:off x="6095988" y="6342746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16"/>
              <p:cNvSpPr/>
              <p:nvPr/>
            </p:nvSpPr>
            <p:spPr>
              <a:xfrm>
                <a:off x="5009624" y="6364381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576465" y="721170"/>
                    </a:moveTo>
                    <a:lnTo>
                      <a:pt x="865311" y="298704"/>
                    </a:lnTo>
                    <a:cubicBezTo>
                      <a:pt x="949235" y="175896"/>
                      <a:pt x="869120" y="-380"/>
                      <a:pt x="729585" y="1"/>
                    </a:cubicBezTo>
                    <a:lnTo>
                      <a:pt x="167953" y="1525"/>
                    </a:lnTo>
                    <a:cubicBezTo>
                      <a:pt x="31085" y="1906"/>
                      <a:pt x="-47888" y="172657"/>
                      <a:pt x="31910" y="295720"/>
                    </a:cubicBezTo>
                    <a:lnTo>
                      <a:pt x="304695" y="716662"/>
                    </a:lnTo>
                    <a:cubicBezTo>
                      <a:pt x="371035" y="819024"/>
                      <a:pt x="508030" y="821310"/>
                      <a:pt x="576465" y="7211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0" name="Google Shape;220;p16"/>
            <p:cNvSpPr/>
            <p:nvPr/>
          </p:nvSpPr>
          <p:spPr>
            <a:xfrm>
              <a:off x="3260375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3565953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3871531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23" name="Google Shape;223;p16"/>
            <p:cNvSpPr/>
            <p:nvPr/>
          </p:nvSpPr>
          <p:spPr>
            <a:xfrm rot="10800000">
              <a:off x="1151430" y="3989352"/>
              <a:ext cx="1167344" cy="1154147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6"/>
          <p:cNvGrpSpPr/>
          <p:nvPr/>
        </p:nvGrpSpPr>
        <p:grpSpPr>
          <a:xfrm>
            <a:off x="256200" y="137667"/>
            <a:ext cx="1100533" cy="1248000"/>
            <a:chOff x="192150" y="103250"/>
            <a:chExt cx="825400" cy="936000"/>
          </a:xfrm>
        </p:grpSpPr>
        <p:sp>
          <p:nvSpPr>
            <p:cNvPr id="225" name="Google Shape;225;p16"/>
            <p:cNvSpPr/>
            <p:nvPr/>
          </p:nvSpPr>
          <p:spPr>
            <a:xfrm rot="10800000">
              <a:off x="192150" y="10325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226" name="Google Shape;226;p16"/>
            <p:cNvSpPr/>
            <p:nvPr/>
          </p:nvSpPr>
          <p:spPr>
            <a:xfrm rot="-5400000">
              <a:off x="633700" y="269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15505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17"/>
          <p:cNvGrpSpPr/>
          <p:nvPr/>
        </p:nvGrpSpPr>
        <p:grpSpPr>
          <a:xfrm flipH="1">
            <a:off x="112830" y="0"/>
            <a:ext cx="12004441" cy="6858000"/>
            <a:chOff x="84622" y="0"/>
            <a:chExt cx="9003331" cy="5143500"/>
          </a:xfrm>
        </p:grpSpPr>
        <p:grpSp>
          <p:nvGrpSpPr>
            <p:cNvPr id="229" name="Google Shape;229;p17"/>
            <p:cNvGrpSpPr/>
            <p:nvPr/>
          </p:nvGrpSpPr>
          <p:grpSpPr>
            <a:xfrm>
              <a:off x="84622" y="0"/>
              <a:ext cx="9003331" cy="5143500"/>
              <a:chOff x="84622" y="0"/>
              <a:chExt cx="9003331" cy="5143500"/>
            </a:xfrm>
          </p:grpSpPr>
          <p:sp>
            <p:nvSpPr>
              <p:cNvPr id="230" name="Google Shape;230;p17"/>
              <p:cNvSpPr/>
              <p:nvPr/>
            </p:nvSpPr>
            <p:spPr>
              <a:xfrm>
                <a:off x="84622" y="0"/>
                <a:ext cx="2234152" cy="2208894"/>
              </a:xfrm>
              <a:custGeom>
                <a:avLst/>
                <a:gdLst/>
                <a:ahLst/>
                <a:cxnLst/>
                <a:rect l="l" t="t" r="r" b="b"/>
                <a:pathLst>
                  <a:path w="2234152" h="2208894" extrusionOk="0">
                    <a:moveTo>
                      <a:pt x="221941" y="0"/>
                    </a:moveTo>
                    <a:cubicBezTo>
                      <a:pt x="102784" y="236029"/>
                      <a:pt x="-883" y="482918"/>
                      <a:pt x="6" y="744792"/>
                    </a:cubicBezTo>
                    <a:cubicBezTo>
                      <a:pt x="577" y="916115"/>
                      <a:pt x="71614" y="1113155"/>
                      <a:pt x="235971" y="1161225"/>
                    </a:cubicBezTo>
                    <a:cubicBezTo>
                      <a:pt x="373665" y="1201484"/>
                      <a:pt x="528499" y="1121601"/>
                      <a:pt x="662067" y="1173798"/>
                    </a:cubicBezTo>
                    <a:cubicBezTo>
                      <a:pt x="766051" y="1214438"/>
                      <a:pt x="826677" y="1326261"/>
                      <a:pt x="845024" y="1436370"/>
                    </a:cubicBezTo>
                    <a:cubicBezTo>
                      <a:pt x="863307" y="1546479"/>
                      <a:pt x="848134" y="1659001"/>
                      <a:pt x="847119" y="1770634"/>
                    </a:cubicBezTo>
                    <a:cubicBezTo>
                      <a:pt x="846992" y="1787842"/>
                      <a:pt x="847246" y="1805178"/>
                      <a:pt x="848007" y="1822577"/>
                    </a:cubicBezTo>
                    <a:cubicBezTo>
                      <a:pt x="852388" y="1918017"/>
                      <a:pt x="872956" y="2014030"/>
                      <a:pt x="932122" y="2087626"/>
                    </a:cubicBezTo>
                    <a:cubicBezTo>
                      <a:pt x="967164" y="2131187"/>
                      <a:pt x="1013126" y="2162556"/>
                      <a:pt x="1064547" y="2182432"/>
                    </a:cubicBezTo>
                    <a:cubicBezTo>
                      <a:pt x="1158121" y="2218690"/>
                      <a:pt x="1269533" y="2216912"/>
                      <a:pt x="1365201" y="2181860"/>
                    </a:cubicBezTo>
                    <a:cubicBezTo>
                      <a:pt x="1448109" y="2151507"/>
                      <a:pt x="1520861" y="2101025"/>
                      <a:pt x="1585359" y="2040192"/>
                    </a:cubicBezTo>
                    <a:cubicBezTo>
                      <a:pt x="1624718" y="2003171"/>
                      <a:pt x="1661030" y="1962277"/>
                      <a:pt x="1694803" y="1919859"/>
                    </a:cubicBezTo>
                    <a:cubicBezTo>
                      <a:pt x="1704516" y="1907604"/>
                      <a:pt x="1714038" y="1895158"/>
                      <a:pt x="1723370" y="1882712"/>
                    </a:cubicBezTo>
                    <a:cubicBezTo>
                      <a:pt x="1736321" y="1865376"/>
                      <a:pt x="1748954" y="1847850"/>
                      <a:pt x="1761333" y="1830134"/>
                    </a:cubicBezTo>
                    <a:cubicBezTo>
                      <a:pt x="1796947" y="1778953"/>
                      <a:pt x="1830148" y="1726184"/>
                      <a:pt x="1860937" y="1672019"/>
                    </a:cubicBezTo>
                    <a:cubicBezTo>
                      <a:pt x="1879347" y="1639697"/>
                      <a:pt x="1896932" y="1606868"/>
                      <a:pt x="1913691" y="1573594"/>
                    </a:cubicBezTo>
                    <a:cubicBezTo>
                      <a:pt x="1947401" y="1506728"/>
                      <a:pt x="1977809" y="1438085"/>
                      <a:pt x="2005233" y="1368171"/>
                    </a:cubicBezTo>
                    <a:cubicBezTo>
                      <a:pt x="2076525" y="1186180"/>
                      <a:pt x="2127247" y="995236"/>
                      <a:pt x="2161718" y="802894"/>
                    </a:cubicBezTo>
                    <a:cubicBezTo>
                      <a:pt x="2209267" y="538036"/>
                      <a:pt x="2227423" y="269240"/>
                      <a:pt x="2234152" y="0"/>
                    </a:cubicBezTo>
                  </a:path>
                </a:pathLst>
              </a:custGeom>
              <a:noFill/>
              <a:ln w="1267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1" name="Google Shape;231;p17"/>
              <p:cNvGrpSpPr/>
              <p:nvPr/>
            </p:nvGrpSpPr>
            <p:grpSpPr>
              <a:xfrm>
                <a:off x="292406" y="3989350"/>
                <a:ext cx="1818587" cy="493890"/>
                <a:chOff x="6968" y="5787541"/>
                <a:chExt cx="3058505" cy="830626"/>
              </a:xfrm>
            </p:grpSpPr>
            <p:sp>
              <p:nvSpPr>
                <p:cNvPr id="232" name="Google Shape;232;p17"/>
                <p:cNvSpPr/>
                <p:nvPr/>
              </p:nvSpPr>
              <p:spPr>
                <a:xfrm>
                  <a:off x="6968" y="5823316"/>
                  <a:ext cx="899522" cy="794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51" extrusionOk="0">
                      <a:moveTo>
                        <a:pt x="323057" y="73681"/>
                      </a:moveTo>
                      <a:lnTo>
                        <a:pt x="34211" y="496146"/>
                      </a:lnTo>
                      <a:cubicBezTo>
                        <a:pt x="-49713" y="618956"/>
                        <a:pt x="30402" y="795232"/>
                        <a:pt x="169937" y="794851"/>
                      </a:cubicBezTo>
                      <a:lnTo>
                        <a:pt x="731569" y="793326"/>
                      </a:lnTo>
                      <a:cubicBezTo>
                        <a:pt x="868437" y="792945"/>
                        <a:pt x="947410" y="622194"/>
                        <a:pt x="867612" y="499131"/>
                      </a:cubicBezTo>
                      <a:lnTo>
                        <a:pt x="594827" y="78189"/>
                      </a:lnTo>
                      <a:cubicBezTo>
                        <a:pt x="528487" y="-24173"/>
                        <a:pt x="391492" y="-26395"/>
                        <a:pt x="323057" y="7368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17"/>
                <p:cNvSpPr/>
                <p:nvPr/>
              </p:nvSpPr>
              <p:spPr>
                <a:xfrm>
                  <a:off x="2165951" y="5787541"/>
                  <a:ext cx="899522" cy="7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75" extrusionOk="0">
                      <a:moveTo>
                        <a:pt x="323057" y="73705"/>
                      </a:moveTo>
                      <a:lnTo>
                        <a:pt x="34211" y="496171"/>
                      </a:lnTo>
                      <a:cubicBezTo>
                        <a:pt x="-49713" y="618980"/>
                        <a:pt x="30402" y="795256"/>
                        <a:pt x="169937" y="794875"/>
                      </a:cubicBezTo>
                      <a:lnTo>
                        <a:pt x="731569" y="793351"/>
                      </a:lnTo>
                      <a:cubicBezTo>
                        <a:pt x="868437" y="792970"/>
                        <a:pt x="947410" y="622218"/>
                        <a:pt x="867612" y="499155"/>
                      </a:cubicBezTo>
                      <a:lnTo>
                        <a:pt x="594827" y="78214"/>
                      </a:lnTo>
                      <a:cubicBezTo>
                        <a:pt x="528488" y="-24148"/>
                        <a:pt x="391492" y="-26434"/>
                        <a:pt x="323057" y="7370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" name="Google Shape;234;p17"/>
                <p:cNvSpPr/>
                <p:nvPr/>
              </p:nvSpPr>
              <p:spPr>
                <a:xfrm>
                  <a:off x="1079587" y="5809176"/>
                  <a:ext cx="899522" cy="7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75" extrusionOk="0">
                      <a:moveTo>
                        <a:pt x="576465" y="721170"/>
                      </a:moveTo>
                      <a:lnTo>
                        <a:pt x="865311" y="298704"/>
                      </a:lnTo>
                      <a:cubicBezTo>
                        <a:pt x="949235" y="175896"/>
                        <a:pt x="869120" y="-380"/>
                        <a:pt x="729585" y="1"/>
                      </a:cubicBezTo>
                      <a:lnTo>
                        <a:pt x="167953" y="1525"/>
                      </a:lnTo>
                      <a:cubicBezTo>
                        <a:pt x="31085" y="1906"/>
                        <a:pt x="-47888" y="172657"/>
                        <a:pt x="31910" y="295720"/>
                      </a:cubicBezTo>
                      <a:lnTo>
                        <a:pt x="304695" y="716662"/>
                      </a:lnTo>
                      <a:cubicBezTo>
                        <a:pt x="371035" y="819024"/>
                        <a:pt x="508030" y="821310"/>
                        <a:pt x="576465" y="7211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5" name="Google Shape;235;p17"/>
              <p:cNvSpPr/>
              <p:nvPr/>
            </p:nvSpPr>
            <p:spPr>
              <a:xfrm rot="5400000">
                <a:off x="8150350" y="141175"/>
                <a:ext cx="456900" cy="8331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36" name="Google Shape;236;p17"/>
              <p:cNvSpPr/>
              <p:nvPr/>
            </p:nvSpPr>
            <p:spPr>
              <a:xfrm>
                <a:off x="3260375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37" name="Google Shape;237;p17"/>
              <p:cNvSpPr/>
              <p:nvPr/>
            </p:nvSpPr>
            <p:spPr>
              <a:xfrm>
                <a:off x="3565953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38" name="Google Shape;238;p17"/>
              <p:cNvSpPr/>
              <p:nvPr/>
            </p:nvSpPr>
            <p:spPr>
              <a:xfrm>
                <a:off x="3871531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39" name="Google Shape;239;p17"/>
              <p:cNvSpPr/>
              <p:nvPr/>
            </p:nvSpPr>
            <p:spPr>
              <a:xfrm>
                <a:off x="8552737" y="824150"/>
                <a:ext cx="535216" cy="4729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17"/>
              <p:cNvSpPr/>
              <p:nvPr/>
            </p:nvSpPr>
            <p:spPr>
              <a:xfrm rot="10800000">
                <a:off x="2380055" y="3989352"/>
                <a:ext cx="1167344" cy="1154147"/>
              </a:xfrm>
              <a:custGeom>
                <a:avLst/>
                <a:gdLst/>
                <a:ahLst/>
                <a:cxnLst/>
                <a:rect l="l" t="t" r="r" b="b"/>
                <a:pathLst>
                  <a:path w="2234152" h="2208894" extrusionOk="0">
                    <a:moveTo>
                      <a:pt x="221941" y="0"/>
                    </a:moveTo>
                    <a:cubicBezTo>
                      <a:pt x="102784" y="236029"/>
                      <a:pt x="-883" y="482918"/>
                      <a:pt x="6" y="744792"/>
                    </a:cubicBezTo>
                    <a:cubicBezTo>
                      <a:pt x="577" y="916115"/>
                      <a:pt x="71614" y="1113155"/>
                      <a:pt x="235971" y="1161225"/>
                    </a:cubicBezTo>
                    <a:cubicBezTo>
                      <a:pt x="373665" y="1201484"/>
                      <a:pt x="528499" y="1121601"/>
                      <a:pt x="662067" y="1173798"/>
                    </a:cubicBezTo>
                    <a:cubicBezTo>
                      <a:pt x="766051" y="1214438"/>
                      <a:pt x="826677" y="1326261"/>
                      <a:pt x="845024" y="1436370"/>
                    </a:cubicBezTo>
                    <a:cubicBezTo>
                      <a:pt x="863307" y="1546479"/>
                      <a:pt x="848134" y="1659001"/>
                      <a:pt x="847119" y="1770634"/>
                    </a:cubicBezTo>
                    <a:cubicBezTo>
                      <a:pt x="846992" y="1787842"/>
                      <a:pt x="847246" y="1805178"/>
                      <a:pt x="848007" y="1822577"/>
                    </a:cubicBezTo>
                    <a:cubicBezTo>
                      <a:pt x="852388" y="1918017"/>
                      <a:pt x="872956" y="2014030"/>
                      <a:pt x="932122" y="2087626"/>
                    </a:cubicBezTo>
                    <a:cubicBezTo>
                      <a:pt x="967164" y="2131187"/>
                      <a:pt x="1013126" y="2162556"/>
                      <a:pt x="1064547" y="2182432"/>
                    </a:cubicBezTo>
                    <a:cubicBezTo>
                      <a:pt x="1158121" y="2218690"/>
                      <a:pt x="1269533" y="2216912"/>
                      <a:pt x="1365201" y="2181860"/>
                    </a:cubicBezTo>
                    <a:cubicBezTo>
                      <a:pt x="1448109" y="2151507"/>
                      <a:pt x="1520861" y="2101025"/>
                      <a:pt x="1585359" y="2040192"/>
                    </a:cubicBezTo>
                    <a:cubicBezTo>
                      <a:pt x="1624718" y="2003171"/>
                      <a:pt x="1661030" y="1962277"/>
                      <a:pt x="1694803" y="1919859"/>
                    </a:cubicBezTo>
                    <a:cubicBezTo>
                      <a:pt x="1704516" y="1907604"/>
                      <a:pt x="1714038" y="1895158"/>
                      <a:pt x="1723370" y="1882712"/>
                    </a:cubicBezTo>
                    <a:cubicBezTo>
                      <a:pt x="1736321" y="1865376"/>
                      <a:pt x="1748954" y="1847850"/>
                      <a:pt x="1761333" y="1830134"/>
                    </a:cubicBezTo>
                    <a:cubicBezTo>
                      <a:pt x="1796947" y="1778953"/>
                      <a:pt x="1830148" y="1726184"/>
                      <a:pt x="1860937" y="1672019"/>
                    </a:cubicBezTo>
                    <a:cubicBezTo>
                      <a:pt x="1879347" y="1639697"/>
                      <a:pt x="1896932" y="1606868"/>
                      <a:pt x="1913691" y="1573594"/>
                    </a:cubicBezTo>
                    <a:cubicBezTo>
                      <a:pt x="1947401" y="1506728"/>
                      <a:pt x="1977809" y="1438085"/>
                      <a:pt x="2005233" y="1368171"/>
                    </a:cubicBezTo>
                    <a:cubicBezTo>
                      <a:pt x="2076525" y="1186180"/>
                      <a:pt x="2127247" y="995236"/>
                      <a:pt x="2161718" y="802894"/>
                    </a:cubicBezTo>
                    <a:cubicBezTo>
                      <a:pt x="2209267" y="538036"/>
                      <a:pt x="2227423" y="269240"/>
                      <a:pt x="2234152" y="0"/>
                    </a:cubicBezTo>
                  </a:path>
                </a:pathLst>
              </a:custGeom>
              <a:noFill/>
              <a:ln w="1267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" name="Google Shape;241;p17"/>
            <p:cNvGrpSpPr/>
            <p:nvPr/>
          </p:nvGrpSpPr>
          <p:grpSpPr>
            <a:xfrm>
              <a:off x="7345100" y="4172700"/>
              <a:ext cx="850555" cy="648600"/>
              <a:chOff x="3260375" y="175550"/>
              <a:chExt cx="850556" cy="648600"/>
            </a:xfrm>
          </p:grpSpPr>
          <p:sp>
            <p:nvSpPr>
              <p:cNvPr id="242" name="Google Shape;242;p17"/>
              <p:cNvSpPr/>
              <p:nvPr/>
            </p:nvSpPr>
            <p:spPr>
              <a:xfrm>
                <a:off x="3260375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43" name="Google Shape;243;p17"/>
              <p:cNvSpPr/>
              <p:nvPr/>
            </p:nvSpPr>
            <p:spPr>
              <a:xfrm>
                <a:off x="3565953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44" name="Google Shape;244;p17"/>
              <p:cNvSpPr/>
              <p:nvPr/>
            </p:nvSpPr>
            <p:spPr>
              <a:xfrm>
                <a:off x="3871531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98227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18"/>
          <p:cNvGrpSpPr/>
          <p:nvPr/>
        </p:nvGrpSpPr>
        <p:grpSpPr>
          <a:xfrm flipH="1">
            <a:off x="112829" y="-1093599"/>
            <a:ext cx="12681208" cy="8492033"/>
            <a:chOff x="-422953" y="-820200"/>
            <a:chExt cx="9510906" cy="6369025"/>
          </a:xfrm>
        </p:grpSpPr>
        <p:grpSp>
          <p:nvGrpSpPr>
            <p:cNvPr id="247" name="Google Shape;247;p18"/>
            <p:cNvGrpSpPr/>
            <p:nvPr/>
          </p:nvGrpSpPr>
          <p:grpSpPr>
            <a:xfrm>
              <a:off x="-422953" y="-820200"/>
              <a:ext cx="9510906" cy="6369025"/>
              <a:chOff x="-422953" y="-820200"/>
              <a:chExt cx="9510906" cy="6369025"/>
            </a:xfrm>
          </p:grpSpPr>
          <p:sp>
            <p:nvSpPr>
              <p:cNvPr id="248" name="Google Shape;248;p18"/>
              <p:cNvSpPr/>
              <p:nvPr/>
            </p:nvSpPr>
            <p:spPr>
              <a:xfrm>
                <a:off x="-422953" y="-820200"/>
                <a:ext cx="2234152" cy="2208894"/>
              </a:xfrm>
              <a:custGeom>
                <a:avLst/>
                <a:gdLst/>
                <a:ahLst/>
                <a:cxnLst/>
                <a:rect l="l" t="t" r="r" b="b"/>
                <a:pathLst>
                  <a:path w="2234152" h="2208894" extrusionOk="0">
                    <a:moveTo>
                      <a:pt x="221941" y="0"/>
                    </a:moveTo>
                    <a:cubicBezTo>
                      <a:pt x="102784" y="236029"/>
                      <a:pt x="-883" y="482918"/>
                      <a:pt x="6" y="744792"/>
                    </a:cubicBezTo>
                    <a:cubicBezTo>
                      <a:pt x="577" y="916115"/>
                      <a:pt x="71614" y="1113155"/>
                      <a:pt x="235971" y="1161225"/>
                    </a:cubicBezTo>
                    <a:cubicBezTo>
                      <a:pt x="373665" y="1201484"/>
                      <a:pt x="528499" y="1121601"/>
                      <a:pt x="662067" y="1173798"/>
                    </a:cubicBezTo>
                    <a:cubicBezTo>
                      <a:pt x="766051" y="1214438"/>
                      <a:pt x="826677" y="1326261"/>
                      <a:pt x="845024" y="1436370"/>
                    </a:cubicBezTo>
                    <a:cubicBezTo>
                      <a:pt x="863307" y="1546479"/>
                      <a:pt x="848134" y="1659001"/>
                      <a:pt x="847119" y="1770634"/>
                    </a:cubicBezTo>
                    <a:cubicBezTo>
                      <a:pt x="846992" y="1787842"/>
                      <a:pt x="847246" y="1805178"/>
                      <a:pt x="848007" y="1822577"/>
                    </a:cubicBezTo>
                    <a:cubicBezTo>
                      <a:pt x="852388" y="1918017"/>
                      <a:pt x="872956" y="2014030"/>
                      <a:pt x="932122" y="2087626"/>
                    </a:cubicBezTo>
                    <a:cubicBezTo>
                      <a:pt x="967164" y="2131187"/>
                      <a:pt x="1013126" y="2162556"/>
                      <a:pt x="1064547" y="2182432"/>
                    </a:cubicBezTo>
                    <a:cubicBezTo>
                      <a:pt x="1158121" y="2218690"/>
                      <a:pt x="1269533" y="2216912"/>
                      <a:pt x="1365201" y="2181860"/>
                    </a:cubicBezTo>
                    <a:cubicBezTo>
                      <a:pt x="1448109" y="2151507"/>
                      <a:pt x="1520861" y="2101025"/>
                      <a:pt x="1585359" y="2040192"/>
                    </a:cubicBezTo>
                    <a:cubicBezTo>
                      <a:pt x="1624718" y="2003171"/>
                      <a:pt x="1661030" y="1962277"/>
                      <a:pt x="1694803" y="1919859"/>
                    </a:cubicBezTo>
                    <a:cubicBezTo>
                      <a:pt x="1704516" y="1907604"/>
                      <a:pt x="1714038" y="1895158"/>
                      <a:pt x="1723370" y="1882712"/>
                    </a:cubicBezTo>
                    <a:cubicBezTo>
                      <a:pt x="1736321" y="1865376"/>
                      <a:pt x="1748954" y="1847850"/>
                      <a:pt x="1761333" y="1830134"/>
                    </a:cubicBezTo>
                    <a:cubicBezTo>
                      <a:pt x="1796947" y="1778953"/>
                      <a:pt x="1830148" y="1726184"/>
                      <a:pt x="1860937" y="1672019"/>
                    </a:cubicBezTo>
                    <a:cubicBezTo>
                      <a:pt x="1879347" y="1639697"/>
                      <a:pt x="1896932" y="1606868"/>
                      <a:pt x="1913691" y="1573594"/>
                    </a:cubicBezTo>
                    <a:cubicBezTo>
                      <a:pt x="1947401" y="1506728"/>
                      <a:pt x="1977809" y="1438085"/>
                      <a:pt x="2005233" y="1368171"/>
                    </a:cubicBezTo>
                    <a:cubicBezTo>
                      <a:pt x="2076525" y="1186180"/>
                      <a:pt x="2127247" y="995236"/>
                      <a:pt x="2161718" y="802894"/>
                    </a:cubicBezTo>
                    <a:cubicBezTo>
                      <a:pt x="2209267" y="538036"/>
                      <a:pt x="2227423" y="269240"/>
                      <a:pt x="2234152" y="0"/>
                    </a:cubicBezTo>
                  </a:path>
                </a:pathLst>
              </a:custGeom>
              <a:noFill/>
              <a:ln w="12675" cap="flat" cmpd="sng">
                <a:solidFill>
                  <a:schemeClr val="l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9" name="Google Shape;249;p18"/>
              <p:cNvGrpSpPr/>
              <p:nvPr/>
            </p:nvGrpSpPr>
            <p:grpSpPr>
              <a:xfrm>
                <a:off x="292406" y="3989350"/>
                <a:ext cx="1818587" cy="493890"/>
                <a:chOff x="6968" y="5787541"/>
                <a:chExt cx="3058505" cy="830626"/>
              </a:xfrm>
            </p:grpSpPr>
            <p:sp>
              <p:nvSpPr>
                <p:cNvPr id="250" name="Google Shape;250;p18"/>
                <p:cNvSpPr/>
                <p:nvPr/>
              </p:nvSpPr>
              <p:spPr>
                <a:xfrm>
                  <a:off x="6968" y="5823316"/>
                  <a:ext cx="899522" cy="794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51" extrusionOk="0">
                      <a:moveTo>
                        <a:pt x="323057" y="73681"/>
                      </a:moveTo>
                      <a:lnTo>
                        <a:pt x="34211" y="496146"/>
                      </a:lnTo>
                      <a:cubicBezTo>
                        <a:pt x="-49713" y="618956"/>
                        <a:pt x="30402" y="795232"/>
                        <a:pt x="169937" y="794851"/>
                      </a:cubicBezTo>
                      <a:lnTo>
                        <a:pt x="731569" y="793326"/>
                      </a:lnTo>
                      <a:cubicBezTo>
                        <a:pt x="868437" y="792945"/>
                        <a:pt x="947410" y="622194"/>
                        <a:pt x="867612" y="499131"/>
                      </a:cubicBezTo>
                      <a:lnTo>
                        <a:pt x="594827" y="78189"/>
                      </a:lnTo>
                      <a:cubicBezTo>
                        <a:pt x="528487" y="-24173"/>
                        <a:pt x="391492" y="-26395"/>
                        <a:pt x="323057" y="7368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18"/>
                <p:cNvSpPr/>
                <p:nvPr/>
              </p:nvSpPr>
              <p:spPr>
                <a:xfrm>
                  <a:off x="2165951" y="5787541"/>
                  <a:ext cx="899522" cy="7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75" extrusionOk="0">
                      <a:moveTo>
                        <a:pt x="323057" y="73705"/>
                      </a:moveTo>
                      <a:lnTo>
                        <a:pt x="34211" y="496171"/>
                      </a:lnTo>
                      <a:cubicBezTo>
                        <a:pt x="-49713" y="618980"/>
                        <a:pt x="30402" y="795256"/>
                        <a:pt x="169937" y="794875"/>
                      </a:cubicBezTo>
                      <a:lnTo>
                        <a:pt x="731569" y="793351"/>
                      </a:lnTo>
                      <a:cubicBezTo>
                        <a:pt x="868437" y="792970"/>
                        <a:pt x="947410" y="622218"/>
                        <a:pt x="867612" y="499155"/>
                      </a:cubicBezTo>
                      <a:lnTo>
                        <a:pt x="594827" y="78214"/>
                      </a:lnTo>
                      <a:cubicBezTo>
                        <a:pt x="528488" y="-24148"/>
                        <a:pt x="391492" y="-26434"/>
                        <a:pt x="323057" y="7370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18"/>
                <p:cNvSpPr/>
                <p:nvPr/>
              </p:nvSpPr>
              <p:spPr>
                <a:xfrm>
                  <a:off x="1079587" y="5809176"/>
                  <a:ext cx="899522" cy="7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22" h="794875" extrusionOk="0">
                      <a:moveTo>
                        <a:pt x="576465" y="721170"/>
                      </a:moveTo>
                      <a:lnTo>
                        <a:pt x="865311" y="298704"/>
                      </a:lnTo>
                      <a:cubicBezTo>
                        <a:pt x="949235" y="175896"/>
                        <a:pt x="869120" y="-380"/>
                        <a:pt x="729585" y="1"/>
                      </a:cubicBezTo>
                      <a:lnTo>
                        <a:pt x="167953" y="1525"/>
                      </a:lnTo>
                      <a:cubicBezTo>
                        <a:pt x="31085" y="1906"/>
                        <a:pt x="-47888" y="172657"/>
                        <a:pt x="31910" y="295720"/>
                      </a:cubicBezTo>
                      <a:lnTo>
                        <a:pt x="304695" y="716662"/>
                      </a:lnTo>
                      <a:cubicBezTo>
                        <a:pt x="371035" y="819024"/>
                        <a:pt x="508030" y="821310"/>
                        <a:pt x="576465" y="7211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3" name="Google Shape;253;p18"/>
              <p:cNvSpPr/>
              <p:nvPr/>
            </p:nvSpPr>
            <p:spPr>
              <a:xfrm rot="5400000">
                <a:off x="8249800" y="-132300"/>
                <a:ext cx="258000" cy="833100"/>
              </a:xfrm>
              <a:prstGeom prst="roundRect">
                <a:avLst>
                  <a:gd name="adj" fmla="val 25691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54" name="Google Shape;254;p18"/>
              <p:cNvSpPr/>
              <p:nvPr/>
            </p:nvSpPr>
            <p:spPr>
              <a:xfrm>
                <a:off x="3260375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55" name="Google Shape;255;p18"/>
              <p:cNvSpPr/>
              <p:nvPr/>
            </p:nvSpPr>
            <p:spPr>
              <a:xfrm>
                <a:off x="3565953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56" name="Google Shape;256;p18"/>
              <p:cNvSpPr/>
              <p:nvPr/>
            </p:nvSpPr>
            <p:spPr>
              <a:xfrm>
                <a:off x="3871531" y="175550"/>
                <a:ext cx="239400" cy="648600"/>
              </a:xfrm>
              <a:prstGeom prst="roundRect">
                <a:avLst>
                  <a:gd name="adj" fmla="val 2569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57" name="Google Shape;257;p18"/>
              <p:cNvSpPr/>
              <p:nvPr/>
            </p:nvSpPr>
            <p:spPr>
              <a:xfrm>
                <a:off x="8552737" y="508175"/>
                <a:ext cx="535216" cy="4729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18"/>
              <p:cNvSpPr/>
              <p:nvPr/>
            </p:nvSpPr>
            <p:spPr>
              <a:xfrm rot="10800000">
                <a:off x="2436805" y="4394677"/>
                <a:ext cx="1167344" cy="1154147"/>
              </a:xfrm>
              <a:custGeom>
                <a:avLst/>
                <a:gdLst/>
                <a:ahLst/>
                <a:cxnLst/>
                <a:rect l="l" t="t" r="r" b="b"/>
                <a:pathLst>
                  <a:path w="2234152" h="2208894" extrusionOk="0">
                    <a:moveTo>
                      <a:pt x="221941" y="0"/>
                    </a:moveTo>
                    <a:cubicBezTo>
                      <a:pt x="102784" y="236029"/>
                      <a:pt x="-883" y="482918"/>
                      <a:pt x="6" y="744792"/>
                    </a:cubicBezTo>
                    <a:cubicBezTo>
                      <a:pt x="577" y="916115"/>
                      <a:pt x="71614" y="1113155"/>
                      <a:pt x="235971" y="1161225"/>
                    </a:cubicBezTo>
                    <a:cubicBezTo>
                      <a:pt x="373665" y="1201484"/>
                      <a:pt x="528499" y="1121601"/>
                      <a:pt x="662067" y="1173798"/>
                    </a:cubicBezTo>
                    <a:cubicBezTo>
                      <a:pt x="766051" y="1214438"/>
                      <a:pt x="826677" y="1326261"/>
                      <a:pt x="845024" y="1436370"/>
                    </a:cubicBezTo>
                    <a:cubicBezTo>
                      <a:pt x="863307" y="1546479"/>
                      <a:pt x="848134" y="1659001"/>
                      <a:pt x="847119" y="1770634"/>
                    </a:cubicBezTo>
                    <a:cubicBezTo>
                      <a:pt x="846992" y="1787842"/>
                      <a:pt x="847246" y="1805178"/>
                      <a:pt x="848007" y="1822577"/>
                    </a:cubicBezTo>
                    <a:cubicBezTo>
                      <a:pt x="852388" y="1918017"/>
                      <a:pt x="872956" y="2014030"/>
                      <a:pt x="932122" y="2087626"/>
                    </a:cubicBezTo>
                    <a:cubicBezTo>
                      <a:pt x="967164" y="2131187"/>
                      <a:pt x="1013126" y="2162556"/>
                      <a:pt x="1064547" y="2182432"/>
                    </a:cubicBezTo>
                    <a:cubicBezTo>
                      <a:pt x="1158121" y="2218690"/>
                      <a:pt x="1269533" y="2216912"/>
                      <a:pt x="1365201" y="2181860"/>
                    </a:cubicBezTo>
                    <a:cubicBezTo>
                      <a:pt x="1448109" y="2151507"/>
                      <a:pt x="1520861" y="2101025"/>
                      <a:pt x="1585359" y="2040192"/>
                    </a:cubicBezTo>
                    <a:cubicBezTo>
                      <a:pt x="1624718" y="2003171"/>
                      <a:pt x="1661030" y="1962277"/>
                      <a:pt x="1694803" y="1919859"/>
                    </a:cubicBezTo>
                    <a:cubicBezTo>
                      <a:pt x="1704516" y="1907604"/>
                      <a:pt x="1714038" y="1895158"/>
                      <a:pt x="1723370" y="1882712"/>
                    </a:cubicBezTo>
                    <a:cubicBezTo>
                      <a:pt x="1736321" y="1865376"/>
                      <a:pt x="1748954" y="1847850"/>
                      <a:pt x="1761333" y="1830134"/>
                    </a:cubicBezTo>
                    <a:cubicBezTo>
                      <a:pt x="1796947" y="1778953"/>
                      <a:pt x="1830148" y="1726184"/>
                      <a:pt x="1860937" y="1672019"/>
                    </a:cubicBezTo>
                    <a:cubicBezTo>
                      <a:pt x="1879347" y="1639697"/>
                      <a:pt x="1896932" y="1606868"/>
                      <a:pt x="1913691" y="1573594"/>
                    </a:cubicBezTo>
                    <a:cubicBezTo>
                      <a:pt x="1947401" y="1506728"/>
                      <a:pt x="1977809" y="1438085"/>
                      <a:pt x="2005233" y="1368171"/>
                    </a:cubicBezTo>
                    <a:cubicBezTo>
                      <a:pt x="2076525" y="1186180"/>
                      <a:pt x="2127247" y="995236"/>
                      <a:pt x="2161718" y="802894"/>
                    </a:cubicBezTo>
                    <a:cubicBezTo>
                      <a:pt x="2209267" y="538036"/>
                      <a:pt x="2227423" y="269240"/>
                      <a:pt x="2234152" y="0"/>
                    </a:cubicBezTo>
                  </a:path>
                </a:pathLst>
              </a:custGeom>
              <a:noFill/>
              <a:ln w="1267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18"/>
            <p:cNvGrpSpPr/>
            <p:nvPr/>
          </p:nvGrpSpPr>
          <p:grpSpPr>
            <a:xfrm>
              <a:off x="7820950" y="4692625"/>
              <a:ext cx="850552" cy="338100"/>
              <a:chOff x="3736225" y="695475"/>
              <a:chExt cx="850552" cy="338100"/>
            </a:xfrm>
          </p:grpSpPr>
          <p:sp>
            <p:nvSpPr>
              <p:cNvPr id="260" name="Google Shape;260;p18"/>
              <p:cNvSpPr/>
              <p:nvPr/>
            </p:nvSpPr>
            <p:spPr>
              <a:xfrm>
                <a:off x="3736225" y="695475"/>
                <a:ext cx="239400" cy="338100"/>
              </a:xfrm>
              <a:prstGeom prst="roundRect">
                <a:avLst>
                  <a:gd name="adj" fmla="val 25691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61" name="Google Shape;261;p18"/>
              <p:cNvSpPr/>
              <p:nvPr/>
            </p:nvSpPr>
            <p:spPr>
              <a:xfrm>
                <a:off x="4041801" y="695475"/>
                <a:ext cx="239400" cy="338100"/>
              </a:xfrm>
              <a:prstGeom prst="roundRect">
                <a:avLst>
                  <a:gd name="adj" fmla="val 25691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>
                <a:off x="4347376" y="695475"/>
                <a:ext cx="239400" cy="338100"/>
              </a:xfrm>
              <a:prstGeom prst="roundRect">
                <a:avLst>
                  <a:gd name="adj" fmla="val 25691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918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>
            <a:spLocks noGrp="1"/>
          </p:cNvSpPr>
          <p:nvPr>
            <p:ph type="pic" idx="2"/>
          </p:nvPr>
        </p:nvSpPr>
        <p:spPr>
          <a:xfrm>
            <a:off x="33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10"/>
          <p:cNvSpPr txBox="1">
            <a:spLocks noGrp="1"/>
          </p:cNvSpPr>
          <p:nvPr>
            <p:ph type="title"/>
          </p:nvPr>
        </p:nvSpPr>
        <p:spPr>
          <a:xfrm>
            <a:off x="2766567" y="5385100"/>
            <a:ext cx="66588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742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17455-BBC1-40D5-850C-4BA14665F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0E1CE0-A003-4BCD-B956-09F2D0D82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8F396-F637-4BD6-AE4E-F8AC06F5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3355-BCE5-462B-AF16-FC74A16DF3C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922F1-0AE1-4CCA-9ED1-B6C0092EC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9BD0C-99E8-465B-AE7B-67D8AD3B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C15-1300-4A75-9236-7F5930D15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723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D3D5-A4C4-40E6-80FC-8E1840B8F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9D96-BBFB-44BE-B7E3-283C079E8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39F0F-DB7E-4D76-B225-10B65DAA1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3355-BCE5-462B-AF16-FC74A16DF3C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4434F-A6D0-4661-9978-DB6CDE3BE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C459C-C028-4111-836F-1E696921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C15-1300-4A75-9236-7F5930D15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03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55B84-C87A-472E-9C4D-82023DA01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94D0-0B09-40DB-8327-25074D927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88858-E20F-4372-9E1F-734AC13B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3355-BCE5-462B-AF16-FC74A16DF3C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B57ED-030A-4EEC-960D-2687AD8C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3C92B-8085-4732-BC11-FFF2EA4F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C15-1300-4A75-9236-7F5930D15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541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6DA87-B0F5-410A-81A0-915C14C2C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60056-1455-4600-867D-C081D75E9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6E6630-ED90-4A5D-9318-28FFE792F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B53E3-63E3-4779-B238-8D68DD188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3355-BCE5-462B-AF16-FC74A16DF3C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6251F-E721-4C4A-8C68-2489A4131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BFF37-CD45-41A0-92FA-6E8C427D0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C15-1300-4A75-9236-7F5930D15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944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0AF33-9BCB-4C41-8AD3-AD47D7F7A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09879-5D9E-4C62-A7E6-705821A54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43806-1C8B-4F23-BC57-B58353C3FA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A70A88-E65C-4771-837A-CC6D6FA63B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66832-7447-4F6A-8384-B8025AF73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97C0AD-443F-4B78-A533-E975B9CA4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3355-BCE5-462B-AF16-FC74A16DF3C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395868-01F7-4005-B393-E771CECB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638C7E-3344-4E19-888B-1C9E3E22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C15-1300-4A75-9236-7F5930D15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820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C6197-0E59-4B81-919C-9F7EC3E4E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FDF657-E2DF-45F8-BC5B-39EEDDA30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3355-BCE5-462B-AF16-FC74A16DF3C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C2486-A61B-4AB0-BF61-93CDE5998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11B60-AED7-4F0B-877F-8C039C5B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C15-1300-4A75-9236-7F5930D15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269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D39F8E-738D-418B-963A-E2E9C7682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3355-BCE5-462B-AF16-FC74A16DF3C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8D87FF-489B-4948-8DB3-5BAB53E4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BEE0C-F244-426C-B97D-8F2EFC57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C15-1300-4A75-9236-7F5930D15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333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4ED15-DFBF-47AF-B832-0EC55A54C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1F56A-C162-4A54-82DD-FFEDE1E34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F6D8E-A6F4-4044-A36C-C2D3A72CE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2388D-746B-48CE-AC2B-25966A623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3355-BCE5-462B-AF16-FC74A16DF3C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245CE-0619-472D-A3AF-55DA4F9A8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55FCD-0183-41CA-B650-2EB4E0A3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C15-1300-4A75-9236-7F5930D15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777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0A09B-03DC-4B26-B574-00E17D21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DC0BE7-A685-4EB2-8893-50DE86D6C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5C874-817F-4BCC-9614-31AA49498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440AA-B7FA-4C83-A610-18A8F67F6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3355-BCE5-462B-AF16-FC74A16DF3C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0493D0-9FB5-484F-9491-626479022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D7D75-19C6-4462-8559-A687BD550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C15-1300-4A75-9236-7F5930D15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757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DB2B2-1D36-4AB0-AA0B-33AB4B71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2138FA-E2FB-40EC-856B-B712B86EE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666D4-110A-4DAD-99D0-ABD6DE9D0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3355-BCE5-462B-AF16-FC74A16DF3C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F569E-93BC-4CBB-824B-9C3951159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C7FB8-5856-434C-B272-74AD947A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C15-1300-4A75-9236-7F5930D15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8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1"/>
          <p:cNvGrpSpPr/>
          <p:nvPr/>
        </p:nvGrpSpPr>
        <p:grpSpPr>
          <a:xfrm>
            <a:off x="112830" y="0"/>
            <a:ext cx="12004441" cy="6858000"/>
            <a:chOff x="84622" y="0"/>
            <a:chExt cx="9003331" cy="5143500"/>
          </a:xfrm>
        </p:grpSpPr>
        <p:sp>
          <p:nvSpPr>
            <p:cNvPr id="131" name="Google Shape;131;p11"/>
            <p:cNvSpPr/>
            <p:nvPr/>
          </p:nvSpPr>
          <p:spPr>
            <a:xfrm>
              <a:off x="84622" y="0"/>
              <a:ext cx="2234152" cy="2208894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2" name="Google Shape;132;p11"/>
            <p:cNvGrpSpPr/>
            <p:nvPr/>
          </p:nvGrpSpPr>
          <p:grpSpPr>
            <a:xfrm>
              <a:off x="292406" y="3989350"/>
              <a:ext cx="1818587" cy="493890"/>
              <a:chOff x="6968" y="5787541"/>
              <a:chExt cx="3058505" cy="830626"/>
            </a:xfrm>
          </p:grpSpPr>
          <p:sp>
            <p:nvSpPr>
              <p:cNvPr id="133" name="Google Shape;133;p11"/>
              <p:cNvSpPr/>
              <p:nvPr/>
            </p:nvSpPr>
            <p:spPr>
              <a:xfrm>
                <a:off x="6968" y="5823316"/>
                <a:ext cx="899522" cy="794851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51" extrusionOk="0">
                    <a:moveTo>
                      <a:pt x="323057" y="73681"/>
                    </a:moveTo>
                    <a:lnTo>
                      <a:pt x="34211" y="496146"/>
                    </a:lnTo>
                    <a:cubicBezTo>
                      <a:pt x="-49713" y="618956"/>
                      <a:pt x="30402" y="795232"/>
                      <a:pt x="169937" y="794851"/>
                    </a:cubicBezTo>
                    <a:lnTo>
                      <a:pt x="731569" y="793326"/>
                    </a:lnTo>
                    <a:cubicBezTo>
                      <a:pt x="868437" y="792945"/>
                      <a:pt x="947410" y="622194"/>
                      <a:pt x="867612" y="499131"/>
                    </a:cubicBezTo>
                    <a:lnTo>
                      <a:pt x="594827" y="78189"/>
                    </a:lnTo>
                    <a:cubicBezTo>
                      <a:pt x="528487" y="-24173"/>
                      <a:pt x="391492" y="-26395"/>
                      <a:pt x="323057" y="73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11"/>
              <p:cNvSpPr/>
              <p:nvPr/>
            </p:nvSpPr>
            <p:spPr>
              <a:xfrm>
                <a:off x="2165951" y="5787541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323057" y="73705"/>
                    </a:moveTo>
                    <a:lnTo>
                      <a:pt x="34211" y="496171"/>
                    </a:lnTo>
                    <a:cubicBezTo>
                      <a:pt x="-49713" y="618980"/>
                      <a:pt x="30402" y="795256"/>
                      <a:pt x="169937" y="794875"/>
                    </a:cubicBezTo>
                    <a:lnTo>
                      <a:pt x="731569" y="793351"/>
                    </a:lnTo>
                    <a:cubicBezTo>
                      <a:pt x="868437" y="792970"/>
                      <a:pt x="947410" y="622218"/>
                      <a:pt x="867612" y="499155"/>
                    </a:cubicBezTo>
                    <a:lnTo>
                      <a:pt x="594827" y="78214"/>
                    </a:lnTo>
                    <a:cubicBezTo>
                      <a:pt x="528488" y="-24148"/>
                      <a:pt x="391492" y="-26434"/>
                      <a:pt x="323057" y="737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11"/>
              <p:cNvSpPr/>
              <p:nvPr/>
            </p:nvSpPr>
            <p:spPr>
              <a:xfrm>
                <a:off x="1079587" y="5809176"/>
                <a:ext cx="899522" cy="794875"/>
              </a:xfrm>
              <a:custGeom>
                <a:avLst/>
                <a:gdLst/>
                <a:ahLst/>
                <a:cxnLst/>
                <a:rect l="l" t="t" r="r" b="b"/>
                <a:pathLst>
                  <a:path w="899522" h="794875" extrusionOk="0">
                    <a:moveTo>
                      <a:pt x="576465" y="721170"/>
                    </a:moveTo>
                    <a:lnTo>
                      <a:pt x="865311" y="298704"/>
                    </a:lnTo>
                    <a:cubicBezTo>
                      <a:pt x="949235" y="175896"/>
                      <a:pt x="869120" y="-380"/>
                      <a:pt x="729585" y="1"/>
                    </a:cubicBezTo>
                    <a:lnTo>
                      <a:pt x="167953" y="1525"/>
                    </a:lnTo>
                    <a:cubicBezTo>
                      <a:pt x="31085" y="1906"/>
                      <a:pt x="-47888" y="172657"/>
                      <a:pt x="31910" y="295720"/>
                    </a:cubicBezTo>
                    <a:lnTo>
                      <a:pt x="304695" y="716662"/>
                    </a:lnTo>
                    <a:cubicBezTo>
                      <a:pt x="371035" y="819024"/>
                      <a:pt x="508030" y="821310"/>
                      <a:pt x="576465" y="7211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6" name="Google Shape;136;p11"/>
            <p:cNvSpPr/>
            <p:nvPr/>
          </p:nvSpPr>
          <p:spPr>
            <a:xfrm rot="5400000">
              <a:off x="8150350" y="141175"/>
              <a:ext cx="456900" cy="8331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3260375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3565953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3871531" y="175550"/>
              <a:ext cx="239400" cy="6486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8552737" y="824150"/>
              <a:ext cx="535216" cy="472951"/>
            </a:xfrm>
            <a:custGeom>
              <a:avLst/>
              <a:gdLst/>
              <a:ahLst/>
              <a:cxnLst/>
              <a:rect l="l" t="t" r="r" b="b"/>
              <a:pathLst>
                <a:path w="899522" h="794875" extrusionOk="0">
                  <a:moveTo>
                    <a:pt x="323057" y="73705"/>
                  </a:moveTo>
                  <a:lnTo>
                    <a:pt x="34211" y="496171"/>
                  </a:lnTo>
                  <a:cubicBezTo>
                    <a:pt x="-49713" y="618980"/>
                    <a:pt x="30402" y="795256"/>
                    <a:pt x="169937" y="794875"/>
                  </a:cubicBezTo>
                  <a:lnTo>
                    <a:pt x="731569" y="793351"/>
                  </a:lnTo>
                  <a:cubicBezTo>
                    <a:pt x="868437" y="792970"/>
                    <a:pt x="947410" y="622218"/>
                    <a:pt x="867612" y="499155"/>
                  </a:cubicBezTo>
                  <a:lnTo>
                    <a:pt x="594827" y="78214"/>
                  </a:lnTo>
                  <a:cubicBezTo>
                    <a:pt x="528488" y="-24148"/>
                    <a:pt x="391492" y="-26434"/>
                    <a:pt x="323057" y="73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 rot="10800000">
              <a:off x="2380055" y="3989352"/>
              <a:ext cx="1167344" cy="1154147"/>
            </a:xfrm>
            <a:custGeom>
              <a:avLst/>
              <a:gdLst/>
              <a:ahLst/>
              <a:cxnLst/>
              <a:rect l="l" t="t" r="r" b="b"/>
              <a:pathLst>
                <a:path w="2234152" h="2208894" extrusionOk="0">
                  <a:moveTo>
                    <a:pt x="221941" y="0"/>
                  </a:moveTo>
                  <a:cubicBezTo>
                    <a:pt x="102784" y="236029"/>
                    <a:pt x="-883" y="482918"/>
                    <a:pt x="6" y="744792"/>
                  </a:cubicBezTo>
                  <a:cubicBezTo>
                    <a:pt x="577" y="916115"/>
                    <a:pt x="71614" y="1113155"/>
                    <a:pt x="235971" y="1161225"/>
                  </a:cubicBezTo>
                  <a:cubicBezTo>
                    <a:pt x="373665" y="1201484"/>
                    <a:pt x="528499" y="1121601"/>
                    <a:pt x="662067" y="1173798"/>
                  </a:cubicBezTo>
                  <a:cubicBezTo>
                    <a:pt x="766051" y="1214438"/>
                    <a:pt x="826677" y="1326261"/>
                    <a:pt x="845024" y="1436370"/>
                  </a:cubicBezTo>
                  <a:cubicBezTo>
                    <a:pt x="863307" y="1546479"/>
                    <a:pt x="848134" y="1659001"/>
                    <a:pt x="847119" y="1770634"/>
                  </a:cubicBezTo>
                  <a:cubicBezTo>
                    <a:pt x="846992" y="1787842"/>
                    <a:pt x="847246" y="1805178"/>
                    <a:pt x="848007" y="1822577"/>
                  </a:cubicBezTo>
                  <a:cubicBezTo>
                    <a:pt x="852388" y="1918017"/>
                    <a:pt x="872956" y="2014030"/>
                    <a:pt x="932122" y="2087626"/>
                  </a:cubicBezTo>
                  <a:cubicBezTo>
                    <a:pt x="967164" y="2131187"/>
                    <a:pt x="1013126" y="2162556"/>
                    <a:pt x="1064547" y="2182432"/>
                  </a:cubicBezTo>
                  <a:cubicBezTo>
                    <a:pt x="1158121" y="2218690"/>
                    <a:pt x="1269533" y="2216912"/>
                    <a:pt x="1365201" y="2181860"/>
                  </a:cubicBezTo>
                  <a:cubicBezTo>
                    <a:pt x="1448109" y="2151507"/>
                    <a:pt x="1520861" y="2101025"/>
                    <a:pt x="1585359" y="2040192"/>
                  </a:cubicBezTo>
                  <a:cubicBezTo>
                    <a:pt x="1624718" y="2003171"/>
                    <a:pt x="1661030" y="1962277"/>
                    <a:pt x="1694803" y="1919859"/>
                  </a:cubicBezTo>
                  <a:cubicBezTo>
                    <a:pt x="1704516" y="1907604"/>
                    <a:pt x="1714038" y="1895158"/>
                    <a:pt x="1723370" y="1882712"/>
                  </a:cubicBezTo>
                  <a:cubicBezTo>
                    <a:pt x="1736321" y="1865376"/>
                    <a:pt x="1748954" y="1847850"/>
                    <a:pt x="1761333" y="1830134"/>
                  </a:cubicBezTo>
                  <a:cubicBezTo>
                    <a:pt x="1796947" y="1778953"/>
                    <a:pt x="1830148" y="1726184"/>
                    <a:pt x="1860937" y="1672019"/>
                  </a:cubicBezTo>
                  <a:cubicBezTo>
                    <a:pt x="1879347" y="1639697"/>
                    <a:pt x="1896932" y="1606868"/>
                    <a:pt x="1913691" y="1573594"/>
                  </a:cubicBezTo>
                  <a:cubicBezTo>
                    <a:pt x="1947401" y="1506728"/>
                    <a:pt x="1977809" y="1438085"/>
                    <a:pt x="2005233" y="1368171"/>
                  </a:cubicBezTo>
                  <a:cubicBezTo>
                    <a:pt x="2076525" y="1186180"/>
                    <a:pt x="2127247" y="995236"/>
                    <a:pt x="2161718" y="802894"/>
                  </a:cubicBezTo>
                  <a:cubicBezTo>
                    <a:pt x="2209267" y="538036"/>
                    <a:pt x="2227423" y="269240"/>
                    <a:pt x="2234152" y="0"/>
                  </a:cubicBezTo>
                </a:path>
              </a:pathLst>
            </a:custGeom>
            <a:noFill/>
            <a:ln w="1267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11"/>
          <p:cNvSpPr txBox="1">
            <a:spLocks noGrp="1"/>
          </p:cNvSpPr>
          <p:nvPr>
            <p:ph type="title" hasCustomPrompt="1"/>
          </p:nvPr>
        </p:nvSpPr>
        <p:spPr>
          <a:xfrm>
            <a:off x="5999833" y="2595333"/>
            <a:ext cx="5241200" cy="10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43" name="Google Shape;143;p11"/>
          <p:cNvSpPr txBox="1">
            <a:spLocks noGrp="1"/>
          </p:cNvSpPr>
          <p:nvPr>
            <p:ph type="subTitle" idx="1"/>
          </p:nvPr>
        </p:nvSpPr>
        <p:spPr>
          <a:xfrm>
            <a:off x="5999833" y="3746533"/>
            <a:ext cx="5241200" cy="76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13885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A6C128-C29A-4B14-9AB8-1646A9B4A1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F6D83-48E1-4E89-9E80-9DF09345E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BF2B0-4FBF-4805-9EDF-8296B5333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3355-BCE5-462B-AF16-FC74A16DF3C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DEBCB-B601-4EF2-89AD-48D63D0F9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D5688-AB93-4754-AB8E-75816463D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8C15-1300-4A75-9236-7F5930D15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897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71437" y="1205167"/>
            <a:ext cx="7069600" cy="34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66"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71433" y="4802591"/>
            <a:ext cx="6038400" cy="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3849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484200" y="2165365"/>
            <a:ext cx="5808800" cy="20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507593" y="723125"/>
            <a:ext cx="22028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061908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960000" y="1404233"/>
            <a:ext cx="10272000" cy="5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7160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8517833" y="4898967"/>
            <a:ext cx="27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950967" y="4898967"/>
            <a:ext cx="27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8517833" y="4302333"/>
            <a:ext cx="27232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950967" y="4302333"/>
            <a:ext cx="27232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4738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1209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960000" y="1885133"/>
            <a:ext cx="5726400" cy="3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7959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950967" y="1024133"/>
            <a:ext cx="7981600" cy="31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6623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960000" y="4781400"/>
            <a:ext cx="5845600" cy="1334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03137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2600"/>
            <a:ext cx="8768000" cy="197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712000" y="4041000"/>
            <a:ext cx="8768000" cy="54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23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8102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8623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3639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195400" y="2165365"/>
            <a:ext cx="5808800" cy="20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title" idx="2" hasCustomPrompt="1"/>
          </p:nvPr>
        </p:nvSpPr>
        <p:spPr>
          <a:xfrm>
            <a:off x="7801400" y="723125"/>
            <a:ext cx="22028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797380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950967" y="2466365"/>
            <a:ext cx="5808800" cy="20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 idx="2" hasCustomPrompt="1"/>
          </p:nvPr>
        </p:nvSpPr>
        <p:spPr>
          <a:xfrm>
            <a:off x="2753967" y="1024125"/>
            <a:ext cx="22028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139235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2261528" y="4329117"/>
            <a:ext cx="7668400" cy="8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1"/>
          </p:nvPr>
        </p:nvSpPr>
        <p:spPr>
          <a:xfrm>
            <a:off x="2262072" y="1036884"/>
            <a:ext cx="7668400" cy="31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15765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981704" y="1879100"/>
            <a:ext cx="5041600" cy="14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ubTitle" idx="1"/>
          </p:nvPr>
        </p:nvSpPr>
        <p:spPr>
          <a:xfrm>
            <a:off x="981704" y="3296700"/>
            <a:ext cx="5041600" cy="1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58402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495756" y="2001600"/>
            <a:ext cx="3746800" cy="14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1"/>
          </p:nvPr>
        </p:nvSpPr>
        <p:spPr>
          <a:xfrm>
            <a:off x="6495935" y="3416000"/>
            <a:ext cx="37468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34884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1"/>
          <p:cNvSpPr txBox="1">
            <a:spLocks noGrp="1"/>
          </p:cNvSpPr>
          <p:nvPr>
            <p:ph type="subTitle" idx="1"/>
          </p:nvPr>
        </p:nvSpPr>
        <p:spPr>
          <a:xfrm>
            <a:off x="960000" y="1416167"/>
            <a:ext cx="10272000" cy="17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26592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2"/>
          <p:cNvSpPr txBox="1">
            <a:spLocks noGrp="1"/>
          </p:cNvSpPr>
          <p:nvPr>
            <p:ph type="subTitle" idx="1"/>
          </p:nvPr>
        </p:nvSpPr>
        <p:spPr>
          <a:xfrm>
            <a:off x="960000" y="1416167"/>
            <a:ext cx="10272000" cy="45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266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subTitle" idx="1"/>
          </p:nvPr>
        </p:nvSpPr>
        <p:spPr>
          <a:xfrm>
            <a:off x="6701176" y="3358132"/>
            <a:ext cx="4378400" cy="1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subTitle" idx="2"/>
          </p:nvPr>
        </p:nvSpPr>
        <p:spPr>
          <a:xfrm>
            <a:off x="1112424" y="3358132"/>
            <a:ext cx="4378400" cy="1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ubTitle" idx="3"/>
          </p:nvPr>
        </p:nvSpPr>
        <p:spPr>
          <a:xfrm>
            <a:off x="1112424" y="2678300"/>
            <a:ext cx="43784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subTitle" idx="4"/>
          </p:nvPr>
        </p:nvSpPr>
        <p:spPr>
          <a:xfrm>
            <a:off x="6701176" y="2678300"/>
            <a:ext cx="43784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813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 txBox="1">
            <a:spLocks noGrp="1"/>
          </p:cNvSpPr>
          <p:nvPr>
            <p:ph type="subTitle" idx="1"/>
          </p:nvPr>
        </p:nvSpPr>
        <p:spPr>
          <a:xfrm>
            <a:off x="955480" y="4312067"/>
            <a:ext cx="3033200" cy="14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2"/>
          </p:nvPr>
        </p:nvSpPr>
        <p:spPr>
          <a:xfrm>
            <a:off x="4579400" y="4310667"/>
            <a:ext cx="3033200" cy="14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3"/>
          </p:nvPr>
        </p:nvSpPr>
        <p:spPr>
          <a:xfrm>
            <a:off x="8203320" y="4312067"/>
            <a:ext cx="3033200" cy="14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4"/>
          </p:nvPr>
        </p:nvSpPr>
        <p:spPr>
          <a:xfrm>
            <a:off x="955480" y="3816600"/>
            <a:ext cx="30332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5"/>
          </p:nvPr>
        </p:nvSpPr>
        <p:spPr>
          <a:xfrm>
            <a:off x="8203320" y="3816600"/>
            <a:ext cx="30332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6"/>
          </p:nvPr>
        </p:nvSpPr>
        <p:spPr>
          <a:xfrm>
            <a:off x="4579400" y="3816600"/>
            <a:ext cx="30332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2667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au Philomene One"/>
              <a:buNone/>
              <a:defRPr sz="3200">
                <a:solidFill>
                  <a:schemeClr val="accent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grpSp>
        <p:nvGrpSpPr>
          <p:cNvPr id="153" name="Google Shape;153;p13"/>
          <p:cNvGrpSpPr/>
          <p:nvPr/>
        </p:nvGrpSpPr>
        <p:grpSpPr>
          <a:xfrm>
            <a:off x="273133" y="95334"/>
            <a:ext cx="11734667" cy="6599133"/>
            <a:chOff x="204850" y="71500"/>
            <a:chExt cx="8801000" cy="4949350"/>
          </a:xfrm>
        </p:grpSpPr>
        <p:sp>
          <p:nvSpPr>
            <p:cNvPr id="154" name="Google Shape;154;p13"/>
            <p:cNvSpPr/>
            <p:nvPr/>
          </p:nvSpPr>
          <p:spPr>
            <a:xfrm rot="10800000">
              <a:off x="204850" y="71500"/>
              <a:ext cx="307500" cy="936000"/>
            </a:xfrm>
            <a:prstGeom prst="roundRect">
              <a:avLst>
                <a:gd name="adj" fmla="val 256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55" name="Google Shape;155;p13"/>
            <p:cNvSpPr/>
            <p:nvPr/>
          </p:nvSpPr>
          <p:spPr>
            <a:xfrm rot="-5400000">
              <a:off x="646400" y="-485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 rot="-5400000">
              <a:off x="8622000" y="4637000"/>
              <a:ext cx="307500" cy="460200"/>
            </a:xfrm>
            <a:prstGeom prst="roundRect">
              <a:avLst>
                <a:gd name="adj" fmla="val 2569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Blinker"/>
                <a:ea typeface="Blinker"/>
                <a:cs typeface="Blinker"/>
                <a:sym typeface="Blinker"/>
              </a:endParaRPr>
            </a:p>
          </p:txBody>
        </p:sp>
      </p:grpSp>
      <p:grpSp>
        <p:nvGrpSpPr>
          <p:cNvPr id="157" name="Google Shape;157;p13"/>
          <p:cNvGrpSpPr/>
          <p:nvPr/>
        </p:nvGrpSpPr>
        <p:grpSpPr>
          <a:xfrm>
            <a:off x="-446610" y="-238533"/>
            <a:ext cx="13165051" cy="7489709"/>
            <a:chOff x="-334957" y="-178900"/>
            <a:chExt cx="9873788" cy="5617282"/>
          </a:xfrm>
        </p:grpSpPr>
        <p:sp>
          <p:nvSpPr>
            <p:cNvPr id="158" name="Google Shape;158;p13"/>
            <p:cNvSpPr/>
            <p:nvPr/>
          </p:nvSpPr>
          <p:spPr>
            <a:xfrm>
              <a:off x="8583749" y="-178900"/>
              <a:ext cx="955082" cy="1017689"/>
            </a:xfrm>
            <a:custGeom>
              <a:avLst/>
              <a:gdLst/>
              <a:ahLst/>
              <a:cxnLst/>
              <a:rect l="l" t="t" r="r" b="b"/>
              <a:pathLst>
                <a:path w="1107341" h="1179929" extrusionOk="0">
                  <a:moveTo>
                    <a:pt x="590753" y="625067"/>
                  </a:moveTo>
                  <a:cubicBezTo>
                    <a:pt x="582728" y="560546"/>
                    <a:pt x="498238" y="524914"/>
                    <a:pt x="439943" y="553740"/>
                  </a:cubicBezTo>
                  <a:cubicBezTo>
                    <a:pt x="381648" y="582566"/>
                    <a:pt x="355838" y="657039"/>
                    <a:pt x="369578" y="720598"/>
                  </a:cubicBezTo>
                  <a:cubicBezTo>
                    <a:pt x="389544" y="812790"/>
                    <a:pt x="484242" y="880329"/>
                    <a:pt x="578427" y="875771"/>
                  </a:cubicBezTo>
                  <a:cubicBezTo>
                    <a:pt x="672610" y="871213"/>
                    <a:pt x="757871" y="799758"/>
                    <a:pt x="785670" y="709620"/>
                  </a:cubicBezTo>
                  <a:cubicBezTo>
                    <a:pt x="813406" y="619482"/>
                    <a:pt x="785927" y="516375"/>
                    <a:pt x="722174" y="446846"/>
                  </a:cubicBezTo>
                  <a:cubicBezTo>
                    <a:pt x="626193" y="342135"/>
                    <a:pt x="453746" y="321269"/>
                    <a:pt x="332020" y="394523"/>
                  </a:cubicBezTo>
                  <a:cubicBezTo>
                    <a:pt x="210292" y="467776"/>
                    <a:pt x="147888" y="624554"/>
                    <a:pt x="179347" y="763099"/>
                  </a:cubicBezTo>
                  <a:cubicBezTo>
                    <a:pt x="210806" y="901644"/>
                    <a:pt x="330158" y="1014188"/>
                    <a:pt x="469026" y="1044426"/>
                  </a:cubicBezTo>
                  <a:cubicBezTo>
                    <a:pt x="607831" y="1074601"/>
                    <a:pt x="759669" y="1024524"/>
                    <a:pt x="858603" y="922509"/>
                  </a:cubicBezTo>
                  <a:cubicBezTo>
                    <a:pt x="981614" y="795713"/>
                    <a:pt x="1017824" y="592453"/>
                    <a:pt x="946239" y="430989"/>
                  </a:cubicBezTo>
                  <a:cubicBezTo>
                    <a:pt x="874654" y="269524"/>
                    <a:pt x="699639" y="159933"/>
                    <a:pt x="523084" y="166032"/>
                  </a:cubicBezTo>
                  <a:cubicBezTo>
                    <a:pt x="353077" y="171874"/>
                    <a:pt x="193407" y="281272"/>
                    <a:pt x="116365" y="432979"/>
                  </a:cubicBezTo>
                  <a:cubicBezTo>
                    <a:pt x="-996" y="664037"/>
                    <a:pt x="90813" y="978942"/>
                    <a:pt x="313979" y="1110746"/>
                  </a:cubicBezTo>
                  <a:cubicBezTo>
                    <a:pt x="537145" y="1242550"/>
                    <a:pt x="857191" y="1170966"/>
                    <a:pt x="1002993" y="956664"/>
                  </a:cubicBezTo>
                  <a:cubicBezTo>
                    <a:pt x="1084915" y="836224"/>
                    <a:pt x="1112329" y="685352"/>
                    <a:pt x="1106615" y="539873"/>
                  </a:cubicBezTo>
                  <a:cubicBezTo>
                    <a:pt x="1099104" y="349261"/>
                    <a:pt x="1024180" y="145167"/>
                    <a:pt x="857255" y="52718"/>
                  </a:cubicBezTo>
                  <a:cubicBezTo>
                    <a:pt x="755046" y="-3907"/>
                    <a:pt x="630815" y="-10905"/>
                    <a:pt x="516407" y="12785"/>
                  </a:cubicBezTo>
                  <a:cubicBezTo>
                    <a:pt x="315648" y="54387"/>
                    <a:pt x="134855" y="192354"/>
                    <a:pt x="51072" y="379500"/>
                  </a:cubicBezTo>
                  <a:cubicBezTo>
                    <a:pt x="-32776" y="566645"/>
                    <a:pt x="-13258" y="798666"/>
                    <a:pt x="108725" y="963469"/>
                  </a:cubicBezTo>
                  <a:cubicBezTo>
                    <a:pt x="230709" y="1128273"/>
                    <a:pt x="453296" y="1214944"/>
                    <a:pt x="652579" y="1166600"/>
                  </a:cubicBezTo>
                </a:path>
              </a:pathLst>
            </a:custGeom>
            <a:noFill/>
            <a:ln w="128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9" name="Google Shape;159;p13"/>
            <p:cNvGrpSpPr/>
            <p:nvPr/>
          </p:nvGrpSpPr>
          <p:grpSpPr>
            <a:xfrm rot="1222633">
              <a:off x="-203100" y="4278612"/>
              <a:ext cx="1223730" cy="977298"/>
              <a:chOff x="7383758" y="2243858"/>
              <a:chExt cx="2091811" cy="1670567"/>
            </a:xfrm>
          </p:grpSpPr>
          <p:sp>
            <p:nvSpPr>
              <p:cNvPr id="160" name="Google Shape;160;p13"/>
              <p:cNvSpPr/>
              <p:nvPr/>
            </p:nvSpPr>
            <p:spPr>
              <a:xfrm>
                <a:off x="7383758" y="2243858"/>
                <a:ext cx="2091811" cy="1670567"/>
              </a:xfrm>
              <a:custGeom>
                <a:avLst/>
                <a:gdLst/>
                <a:ahLst/>
                <a:cxnLst/>
                <a:rect l="l" t="t" r="r" b="b"/>
                <a:pathLst>
                  <a:path w="2091811" h="1670567" extrusionOk="0">
                    <a:moveTo>
                      <a:pt x="1199267" y="381859"/>
                    </a:moveTo>
                    <a:cubicBezTo>
                      <a:pt x="1070542" y="321061"/>
                      <a:pt x="956135" y="234390"/>
                      <a:pt x="835692" y="158505"/>
                    </a:cubicBezTo>
                    <a:cubicBezTo>
                      <a:pt x="715249" y="82620"/>
                      <a:pt x="584213" y="15851"/>
                      <a:pt x="442455" y="2241"/>
                    </a:cubicBezTo>
                    <a:cubicBezTo>
                      <a:pt x="300762" y="-11434"/>
                      <a:pt x="146099" y="37294"/>
                      <a:pt x="64177" y="153754"/>
                    </a:cubicBezTo>
                    <a:cubicBezTo>
                      <a:pt x="4983" y="237921"/>
                      <a:pt x="-9911" y="347512"/>
                      <a:pt x="5882" y="449206"/>
                    </a:cubicBezTo>
                    <a:cubicBezTo>
                      <a:pt x="21675" y="550900"/>
                      <a:pt x="65590" y="646045"/>
                      <a:pt x="115603" y="735991"/>
                    </a:cubicBezTo>
                    <a:cubicBezTo>
                      <a:pt x="255499" y="987401"/>
                      <a:pt x="447719" y="1209599"/>
                      <a:pt x="676471" y="1384161"/>
                    </a:cubicBezTo>
                    <a:cubicBezTo>
                      <a:pt x="878386" y="1538243"/>
                      <a:pt x="1116768" y="1657464"/>
                      <a:pt x="1370494" y="1669662"/>
                    </a:cubicBezTo>
                    <a:cubicBezTo>
                      <a:pt x="1624219" y="1681860"/>
                      <a:pt x="1893097" y="1570536"/>
                      <a:pt x="2022208" y="1351804"/>
                    </a:cubicBezTo>
                    <a:cubicBezTo>
                      <a:pt x="2153885" y="1128835"/>
                      <a:pt x="2087180" y="876077"/>
                      <a:pt x="1918842" y="698112"/>
                    </a:cubicBezTo>
                    <a:cubicBezTo>
                      <a:pt x="1734454" y="503263"/>
                      <a:pt x="1433347" y="492477"/>
                      <a:pt x="1199267" y="38185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13"/>
              <p:cNvSpPr/>
              <p:nvPr/>
            </p:nvSpPr>
            <p:spPr>
              <a:xfrm>
                <a:off x="7602266" y="2473561"/>
                <a:ext cx="1172008" cy="1168389"/>
              </a:xfrm>
              <a:custGeom>
                <a:avLst/>
                <a:gdLst/>
                <a:ahLst/>
                <a:cxnLst/>
                <a:rect l="l" t="t" r="r" b="b"/>
                <a:pathLst>
                  <a:path w="1172008" h="1168389" extrusionOk="0">
                    <a:moveTo>
                      <a:pt x="459311" y="55855"/>
                    </a:moveTo>
                    <a:cubicBezTo>
                      <a:pt x="340023" y="-9052"/>
                      <a:pt x="177593" y="-30109"/>
                      <a:pt x="78400" y="62596"/>
                    </a:cubicBezTo>
                    <a:cubicBezTo>
                      <a:pt x="19720" y="117360"/>
                      <a:pt x="-4163" y="202169"/>
                      <a:pt x="588" y="282291"/>
                    </a:cubicBezTo>
                    <a:cubicBezTo>
                      <a:pt x="5339" y="362414"/>
                      <a:pt x="35643" y="438813"/>
                      <a:pt x="71724" y="510525"/>
                    </a:cubicBezTo>
                    <a:cubicBezTo>
                      <a:pt x="184976" y="735356"/>
                      <a:pt x="360247" y="928536"/>
                      <a:pt x="572948" y="1063101"/>
                    </a:cubicBezTo>
                    <a:cubicBezTo>
                      <a:pt x="641323" y="1106372"/>
                      <a:pt x="714578" y="1144058"/>
                      <a:pt x="793803" y="1160300"/>
                    </a:cubicBezTo>
                    <a:cubicBezTo>
                      <a:pt x="873028" y="1176543"/>
                      <a:pt x="959316" y="1169545"/>
                      <a:pt x="1028782" y="1128136"/>
                    </a:cubicBezTo>
                    <a:cubicBezTo>
                      <a:pt x="1123222" y="1071832"/>
                      <a:pt x="1173942" y="957683"/>
                      <a:pt x="1171952" y="847707"/>
                    </a:cubicBezTo>
                    <a:cubicBezTo>
                      <a:pt x="1169962" y="737731"/>
                      <a:pt x="1121490" y="632699"/>
                      <a:pt x="1055040" y="545129"/>
                    </a:cubicBezTo>
                    <a:cubicBezTo>
                      <a:pt x="909688" y="353554"/>
                      <a:pt x="669379" y="170197"/>
                      <a:pt x="459311" y="55855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13"/>
              <p:cNvSpPr/>
              <p:nvPr/>
            </p:nvSpPr>
            <p:spPr>
              <a:xfrm>
                <a:off x="7754028" y="2617740"/>
                <a:ext cx="552443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552443" h="550750" extrusionOk="0">
                    <a:moveTo>
                      <a:pt x="216511" y="26339"/>
                    </a:moveTo>
                    <a:cubicBezTo>
                      <a:pt x="160270" y="-4285"/>
                      <a:pt x="83742" y="-14171"/>
                      <a:pt x="36938" y="29485"/>
                    </a:cubicBezTo>
                    <a:cubicBezTo>
                      <a:pt x="9267" y="55294"/>
                      <a:pt x="-1968" y="95291"/>
                      <a:pt x="279" y="133041"/>
                    </a:cubicBezTo>
                    <a:cubicBezTo>
                      <a:pt x="2526" y="170791"/>
                      <a:pt x="16779" y="206807"/>
                      <a:pt x="33793" y="240641"/>
                    </a:cubicBezTo>
                    <a:cubicBezTo>
                      <a:pt x="87208" y="346572"/>
                      <a:pt x="169772" y="437673"/>
                      <a:pt x="270055" y="501103"/>
                    </a:cubicBezTo>
                    <a:cubicBezTo>
                      <a:pt x="302285" y="521519"/>
                      <a:pt x="336825" y="539303"/>
                      <a:pt x="374191" y="546943"/>
                    </a:cubicBezTo>
                    <a:cubicBezTo>
                      <a:pt x="411556" y="554583"/>
                      <a:pt x="452196" y="551309"/>
                      <a:pt x="484940" y="531791"/>
                    </a:cubicBezTo>
                    <a:cubicBezTo>
                      <a:pt x="529495" y="505277"/>
                      <a:pt x="553378" y="451412"/>
                      <a:pt x="552416" y="399602"/>
                    </a:cubicBezTo>
                    <a:cubicBezTo>
                      <a:pt x="551517" y="347792"/>
                      <a:pt x="528596" y="298293"/>
                      <a:pt x="497330" y="256948"/>
                    </a:cubicBezTo>
                    <a:cubicBezTo>
                      <a:pt x="428827" y="166618"/>
                      <a:pt x="315511" y="80204"/>
                      <a:pt x="216511" y="2633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29602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subTitle" idx="1"/>
          </p:nvPr>
        </p:nvSpPr>
        <p:spPr>
          <a:xfrm>
            <a:off x="951000" y="4126667"/>
            <a:ext cx="6168800" cy="20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subTitle" idx="2"/>
          </p:nvPr>
        </p:nvSpPr>
        <p:spPr>
          <a:xfrm>
            <a:off x="951000" y="1882633"/>
            <a:ext cx="6168800" cy="20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61988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subTitle" idx="1"/>
          </p:nvPr>
        </p:nvSpPr>
        <p:spPr>
          <a:xfrm>
            <a:off x="959709" y="3356037"/>
            <a:ext cx="2900400" cy="2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2"/>
          </p:nvPr>
        </p:nvSpPr>
        <p:spPr>
          <a:xfrm>
            <a:off x="4644625" y="3356037"/>
            <a:ext cx="2900400" cy="2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subTitle" idx="3"/>
          </p:nvPr>
        </p:nvSpPr>
        <p:spPr>
          <a:xfrm>
            <a:off x="8328783" y="3356037"/>
            <a:ext cx="2900400" cy="2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4"/>
          </p:nvPr>
        </p:nvSpPr>
        <p:spPr>
          <a:xfrm>
            <a:off x="959709" y="2790500"/>
            <a:ext cx="2900400" cy="6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subTitle" idx="5"/>
          </p:nvPr>
        </p:nvSpPr>
        <p:spPr>
          <a:xfrm>
            <a:off x="4644625" y="2790500"/>
            <a:ext cx="2900400" cy="6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6"/>
          </p:nvPr>
        </p:nvSpPr>
        <p:spPr>
          <a:xfrm>
            <a:off x="8328783" y="2790500"/>
            <a:ext cx="2900400" cy="6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0" name="Google Shape;120;p25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18765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6"/>
          <p:cNvSpPr txBox="1">
            <a:spLocks noGrp="1"/>
          </p:cNvSpPr>
          <p:nvPr>
            <p:ph type="subTitle" idx="1"/>
          </p:nvPr>
        </p:nvSpPr>
        <p:spPr>
          <a:xfrm>
            <a:off x="2035641" y="2414799"/>
            <a:ext cx="3748000" cy="116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subTitle" idx="2"/>
          </p:nvPr>
        </p:nvSpPr>
        <p:spPr>
          <a:xfrm>
            <a:off x="7493331" y="2414799"/>
            <a:ext cx="3748000" cy="116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subTitle" idx="3"/>
          </p:nvPr>
        </p:nvSpPr>
        <p:spPr>
          <a:xfrm>
            <a:off x="2035641" y="4869433"/>
            <a:ext cx="3748000" cy="116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subTitle" idx="4"/>
          </p:nvPr>
        </p:nvSpPr>
        <p:spPr>
          <a:xfrm>
            <a:off x="7493331" y="4869433"/>
            <a:ext cx="3748000" cy="116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5"/>
          </p:nvPr>
        </p:nvSpPr>
        <p:spPr>
          <a:xfrm>
            <a:off x="2035641" y="2110909"/>
            <a:ext cx="37480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subTitle" idx="6"/>
          </p:nvPr>
        </p:nvSpPr>
        <p:spPr>
          <a:xfrm>
            <a:off x="2035641" y="4565661"/>
            <a:ext cx="37480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subTitle" idx="7"/>
          </p:nvPr>
        </p:nvSpPr>
        <p:spPr>
          <a:xfrm>
            <a:off x="7493331" y="2110909"/>
            <a:ext cx="37480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subTitle" idx="8"/>
          </p:nvPr>
        </p:nvSpPr>
        <p:spPr>
          <a:xfrm>
            <a:off x="7493331" y="4565661"/>
            <a:ext cx="37480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29971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subTitle" idx="1"/>
          </p:nvPr>
        </p:nvSpPr>
        <p:spPr>
          <a:xfrm>
            <a:off x="955057" y="2594365"/>
            <a:ext cx="33752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subTitle" idx="2"/>
          </p:nvPr>
        </p:nvSpPr>
        <p:spPr>
          <a:xfrm>
            <a:off x="4415593" y="2594365"/>
            <a:ext cx="33700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subTitle" idx="3"/>
          </p:nvPr>
        </p:nvSpPr>
        <p:spPr>
          <a:xfrm>
            <a:off x="955057" y="4984328"/>
            <a:ext cx="33752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subTitle" idx="4"/>
          </p:nvPr>
        </p:nvSpPr>
        <p:spPr>
          <a:xfrm>
            <a:off x="4415593" y="4984329"/>
            <a:ext cx="33700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subTitle" idx="5"/>
          </p:nvPr>
        </p:nvSpPr>
        <p:spPr>
          <a:xfrm>
            <a:off x="7870929" y="2594365"/>
            <a:ext cx="33648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subTitle" idx="6"/>
          </p:nvPr>
        </p:nvSpPr>
        <p:spPr>
          <a:xfrm>
            <a:off x="7870929" y="4984329"/>
            <a:ext cx="33648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subTitle" idx="7"/>
          </p:nvPr>
        </p:nvSpPr>
        <p:spPr>
          <a:xfrm>
            <a:off x="952457" y="2308367"/>
            <a:ext cx="33804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subTitle" idx="8"/>
          </p:nvPr>
        </p:nvSpPr>
        <p:spPr>
          <a:xfrm>
            <a:off x="4412993" y="2308367"/>
            <a:ext cx="33752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9"/>
          </p:nvPr>
        </p:nvSpPr>
        <p:spPr>
          <a:xfrm>
            <a:off x="7868329" y="2308367"/>
            <a:ext cx="33700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subTitle" idx="13"/>
          </p:nvPr>
        </p:nvSpPr>
        <p:spPr>
          <a:xfrm>
            <a:off x="952457" y="4684728"/>
            <a:ext cx="33804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subTitle" idx="14"/>
          </p:nvPr>
        </p:nvSpPr>
        <p:spPr>
          <a:xfrm>
            <a:off x="4412993" y="4684731"/>
            <a:ext cx="33752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subTitle" idx="15"/>
          </p:nvPr>
        </p:nvSpPr>
        <p:spPr>
          <a:xfrm>
            <a:off x="7868329" y="4684731"/>
            <a:ext cx="33700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8772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8"/>
          <p:cNvSpPr txBox="1">
            <a:spLocks noGrp="1"/>
          </p:cNvSpPr>
          <p:nvPr>
            <p:ph type="title" hasCustomPrompt="1"/>
          </p:nvPr>
        </p:nvSpPr>
        <p:spPr>
          <a:xfrm>
            <a:off x="4996800" y="923072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28"/>
          <p:cNvSpPr txBox="1">
            <a:spLocks noGrp="1"/>
          </p:cNvSpPr>
          <p:nvPr>
            <p:ph type="subTitle" idx="1"/>
          </p:nvPr>
        </p:nvSpPr>
        <p:spPr>
          <a:xfrm>
            <a:off x="4996800" y="1812100"/>
            <a:ext cx="6262400" cy="61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2" hasCustomPrompt="1"/>
          </p:nvPr>
        </p:nvSpPr>
        <p:spPr>
          <a:xfrm>
            <a:off x="4996800" y="2726080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3"/>
          </p:nvPr>
        </p:nvSpPr>
        <p:spPr>
          <a:xfrm>
            <a:off x="4996800" y="3615115"/>
            <a:ext cx="6262400" cy="61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title" idx="4" hasCustomPrompt="1"/>
          </p:nvPr>
        </p:nvSpPr>
        <p:spPr>
          <a:xfrm>
            <a:off x="4996800" y="4529087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28"/>
          <p:cNvSpPr txBox="1">
            <a:spLocks noGrp="1"/>
          </p:cNvSpPr>
          <p:nvPr>
            <p:ph type="subTitle" idx="5"/>
          </p:nvPr>
        </p:nvSpPr>
        <p:spPr>
          <a:xfrm>
            <a:off x="4996800" y="5418128"/>
            <a:ext cx="6262400" cy="61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7513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9"/>
          <p:cNvSpPr txBox="1">
            <a:spLocks noGrp="1"/>
          </p:cNvSpPr>
          <p:nvPr>
            <p:ph type="title" hasCustomPrompt="1"/>
          </p:nvPr>
        </p:nvSpPr>
        <p:spPr>
          <a:xfrm>
            <a:off x="1736933" y="2819333"/>
            <a:ext cx="13168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8" name="Google Shape;158;p29"/>
          <p:cNvSpPr txBox="1">
            <a:spLocks noGrp="1"/>
          </p:cNvSpPr>
          <p:nvPr>
            <p:ph type="subTitle" idx="1"/>
          </p:nvPr>
        </p:nvSpPr>
        <p:spPr>
          <a:xfrm>
            <a:off x="946533" y="4838900"/>
            <a:ext cx="28976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subTitle" idx="2"/>
          </p:nvPr>
        </p:nvSpPr>
        <p:spPr>
          <a:xfrm>
            <a:off x="946533" y="4268457"/>
            <a:ext cx="28976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title" idx="3" hasCustomPrompt="1"/>
          </p:nvPr>
        </p:nvSpPr>
        <p:spPr>
          <a:xfrm>
            <a:off x="5438188" y="2819333"/>
            <a:ext cx="13168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1" name="Google Shape;161;p29"/>
          <p:cNvSpPr txBox="1">
            <a:spLocks noGrp="1"/>
          </p:cNvSpPr>
          <p:nvPr>
            <p:ph type="subTitle" idx="4"/>
          </p:nvPr>
        </p:nvSpPr>
        <p:spPr>
          <a:xfrm>
            <a:off x="4647788" y="4838900"/>
            <a:ext cx="28976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subTitle" idx="5"/>
          </p:nvPr>
        </p:nvSpPr>
        <p:spPr>
          <a:xfrm>
            <a:off x="4647788" y="4268457"/>
            <a:ext cx="28976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" name="Google Shape;163;p29"/>
          <p:cNvSpPr txBox="1">
            <a:spLocks noGrp="1"/>
          </p:cNvSpPr>
          <p:nvPr>
            <p:ph type="title" idx="6" hasCustomPrompt="1"/>
          </p:nvPr>
        </p:nvSpPr>
        <p:spPr>
          <a:xfrm>
            <a:off x="9139443" y="2819333"/>
            <a:ext cx="13168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4" name="Google Shape;164;p29"/>
          <p:cNvSpPr txBox="1">
            <a:spLocks noGrp="1"/>
          </p:cNvSpPr>
          <p:nvPr>
            <p:ph type="subTitle" idx="7"/>
          </p:nvPr>
        </p:nvSpPr>
        <p:spPr>
          <a:xfrm>
            <a:off x="8349043" y="4838900"/>
            <a:ext cx="28976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subTitle" idx="8"/>
          </p:nvPr>
        </p:nvSpPr>
        <p:spPr>
          <a:xfrm>
            <a:off x="8349043" y="4268457"/>
            <a:ext cx="28976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6" name="Google Shape;166;p29"/>
          <p:cNvSpPr txBox="1">
            <a:spLocks noGrp="1"/>
          </p:cNvSpPr>
          <p:nvPr>
            <p:ph type="title" idx="9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12752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0"/>
          <p:cNvSpPr txBox="1">
            <a:spLocks noGrp="1"/>
          </p:cNvSpPr>
          <p:nvPr>
            <p:ph type="title"/>
          </p:nvPr>
        </p:nvSpPr>
        <p:spPr>
          <a:xfrm>
            <a:off x="4578167" y="719333"/>
            <a:ext cx="66644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1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0"/>
          <p:cNvSpPr txBox="1">
            <a:spLocks noGrp="1"/>
          </p:cNvSpPr>
          <p:nvPr>
            <p:ph type="subTitle" idx="1"/>
          </p:nvPr>
        </p:nvSpPr>
        <p:spPr>
          <a:xfrm>
            <a:off x="4578167" y="3392063"/>
            <a:ext cx="66644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0"/>
          <p:cNvSpPr txBox="1"/>
          <p:nvPr/>
        </p:nvSpPr>
        <p:spPr>
          <a:xfrm>
            <a:off x="4849767" y="4972567"/>
            <a:ext cx="61212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</a:t>
            </a:r>
            <a:r>
              <a:rPr lang="en" sz="13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This presentation template was created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includes icons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</a:t>
            </a:r>
            <a:r>
              <a:rPr lang="en" sz="1333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333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858593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4" name="Google Shape;174;p31"/>
          <p:cNvGrpSpPr/>
          <p:nvPr/>
        </p:nvGrpSpPr>
        <p:grpSpPr>
          <a:xfrm>
            <a:off x="746861" y="5279495"/>
            <a:ext cx="1019136" cy="1578507"/>
            <a:chOff x="2249000" y="2053200"/>
            <a:chExt cx="64000" cy="99125"/>
          </a:xfrm>
        </p:grpSpPr>
        <p:sp>
          <p:nvSpPr>
            <p:cNvPr id="175" name="Google Shape;175;p31"/>
            <p:cNvSpPr/>
            <p:nvPr/>
          </p:nvSpPr>
          <p:spPr>
            <a:xfrm>
              <a:off x="2249000" y="2053200"/>
              <a:ext cx="64000" cy="99125"/>
            </a:xfrm>
            <a:custGeom>
              <a:avLst/>
              <a:gdLst/>
              <a:ahLst/>
              <a:cxnLst/>
              <a:rect l="l" t="t" r="r" b="b"/>
              <a:pathLst>
                <a:path w="2560" h="3965" extrusionOk="0">
                  <a:moveTo>
                    <a:pt x="1283" y="1"/>
                  </a:moveTo>
                  <a:cubicBezTo>
                    <a:pt x="1076" y="1"/>
                    <a:pt x="868" y="35"/>
                    <a:pt x="669" y="103"/>
                  </a:cubicBezTo>
                  <a:cubicBezTo>
                    <a:pt x="660" y="103"/>
                    <a:pt x="651" y="108"/>
                    <a:pt x="638" y="112"/>
                  </a:cubicBezTo>
                  <a:cubicBezTo>
                    <a:pt x="629" y="117"/>
                    <a:pt x="615" y="121"/>
                    <a:pt x="606" y="126"/>
                  </a:cubicBezTo>
                  <a:cubicBezTo>
                    <a:pt x="588" y="130"/>
                    <a:pt x="574" y="139"/>
                    <a:pt x="561" y="144"/>
                  </a:cubicBezTo>
                  <a:lnTo>
                    <a:pt x="434" y="1016"/>
                  </a:lnTo>
                  <a:lnTo>
                    <a:pt x="231" y="2400"/>
                  </a:lnTo>
                  <a:lnTo>
                    <a:pt x="122" y="3142"/>
                  </a:lnTo>
                  <a:lnTo>
                    <a:pt x="0" y="3964"/>
                  </a:lnTo>
                  <a:lnTo>
                    <a:pt x="2559" y="3964"/>
                  </a:lnTo>
                  <a:lnTo>
                    <a:pt x="2451" y="3209"/>
                  </a:lnTo>
                  <a:lnTo>
                    <a:pt x="2338" y="2436"/>
                  </a:lnTo>
                  <a:lnTo>
                    <a:pt x="2134" y="1062"/>
                  </a:lnTo>
                  <a:lnTo>
                    <a:pt x="1999" y="144"/>
                  </a:lnTo>
                  <a:cubicBezTo>
                    <a:pt x="1771" y="48"/>
                    <a:pt x="1527" y="1"/>
                    <a:pt x="1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1"/>
            <p:cNvSpPr/>
            <p:nvPr/>
          </p:nvSpPr>
          <p:spPr>
            <a:xfrm>
              <a:off x="2254750" y="2077700"/>
              <a:ext cx="52700" cy="36425"/>
            </a:xfrm>
            <a:custGeom>
              <a:avLst/>
              <a:gdLst/>
              <a:ahLst/>
              <a:cxnLst/>
              <a:rect l="l" t="t" r="r" b="b"/>
              <a:pathLst>
                <a:path w="2108" h="1457" extrusionOk="0">
                  <a:moveTo>
                    <a:pt x="788" y="1"/>
                  </a:moveTo>
                  <a:cubicBezTo>
                    <a:pt x="587" y="1"/>
                    <a:pt x="388" y="11"/>
                    <a:pt x="204" y="36"/>
                  </a:cubicBezTo>
                  <a:lnTo>
                    <a:pt x="1" y="1420"/>
                  </a:lnTo>
                  <a:cubicBezTo>
                    <a:pt x="239" y="1365"/>
                    <a:pt x="517" y="1345"/>
                    <a:pt x="798" y="1345"/>
                  </a:cubicBezTo>
                  <a:cubicBezTo>
                    <a:pt x="1302" y="1345"/>
                    <a:pt x="1812" y="1410"/>
                    <a:pt x="2108" y="1456"/>
                  </a:cubicBezTo>
                  <a:lnTo>
                    <a:pt x="1904" y="82"/>
                  </a:lnTo>
                  <a:cubicBezTo>
                    <a:pt x="1605" y="42"/>
                    <a:pt x="1194" y="1"/>
                    <a:pt x="7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1"/>
            <p:cNvSpPr/>
            <p:nvPr/>
          </p:nvSpPr>
          <p:spPr>
            <a:xfrm>
              <a:off x="2249000" y="2130725"/>
              <a:ext cx="64000" cy="21600"/>
            </a:xfrm>
            <a:custGeom>
              <a:avLst/>
              <a:gdLst/>
              <a:ahLst/>
              <a:cxnLst/>
              <a:rect l="l" t="t" r="r" b="b"/>
              <a:pathLst>
                <a:path w="2560" h="864" extrusionOk="0">
                  <a:moveTo>
                    <a:pt x="899" y="1"/>
                  </a:moveTo>
                  <a:cubicBezTo>
                    <a:pt x="707" y="1"/>
                    <a:pt x="515" y="7"/>
                    <a:pt x="330" y="22"/>
                  </a:cubicBezTo>
                  <a:cubicBezTo>
                    <a:pt x="258" y="27"/>
                    <a:pt x="190" y="32"/>
                    <a:pt x="122" y="41"/>
                  </a:cubicBezTo>
                  <a:lnTo>
                    <a:pt x="0" y="863"/>
                  </a:lnTo>
                  <a:lnTo>
                    <a:pt x="2559" y="863"/>
                  </a:lnTo>
                  <a:lnTo>
                    <a:pt x="2451" y="108"/>
                  </a:lnTo>
                  <a:cubicBezTo>
                    <a:pt x="2018" y="55"/>
                    <a:pt x="1455" y="1"/>
                    <a:pt x="8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1"/>
            <p:cNvSpPr/>
            <p:nvPr/>
          </p:nvSpPr>
          <p:spPr>
            <a:xfrm>
              <a:off x="2249000" y="2054975"/>
              <a:ext cx="19450" cy="97350"/>
            </a:xfrm>
            <a:custGeom>
              <a:avLst/>
              <a:gdLst/>
              <a:ahLst/>
              <a:cxnLst/>
              <a:rect l="l" t="t" r="r" b="b"/>
              <a:pathLst>
                <a:path w="778" h="3894" extrusionOk="0">
                  <a:moveTo>
                    <a:pt x="778" y="0"/>
                  </a:moveTo>
                  <a:cubicBezTo>
                    <a:pt x="742" y="9"/>
                    <a:pt x="706" y="19"/>
                    <a:pt x="669" y="32"/>
                  </a:cubicBezTo>
                  <a:cubicBezTo>
                    <a:pt x="660" y="37"/>
                    <a:pt x="651" y="41"/>
                    <a:pt x="638" y="41"/>
                  </a:cubicBezTo>
                  <a:cubicBezTo>
                    <a:pt x="629" y="46"/>
                    <a:pt x="615" y="50"/>
                    <a:pt x="606" y="55"/>
                  </a:cubicBezTo>
                  <a:cubicBezTo>
                    <a:pt x="588" y="64"/>
                    <a:pt x="574" y="68"/>
                    <a:pt x="561" y="73"/>
                  </a:cubicBezTo>
                  <a:lnTo>
                    <a:pt x="434" y="945"/>
                  </a:lnTo>
                  <a:lnTo>
                    <a:pt x="231" y="2329"/>
                  </a:lnTo>
                  <a:lnTo>
                    <a:pt x="118" y="3071"/>
                  </a:lnTo>
                  <a:lnTo>
                    <a:pt x="0" y="3893"/>
                  </a:lnTo>
                  <a:lnTo>
                    <a:pt x="204" y="3893"/>
                  </a:lnTo>
                  <a:lnTo>
                    <a:pt x="303" y="3233"/>
                  </a:lnTo>
                  <a:lnTo>
                    <a:pt x="330" y="3052"/>
                  </a:lnTo>
                  <a:lnTo>
                    <a:pt x="430" y="2361"/>
                  </a:lnTo>
                  <a:lnTo>
                    <a:pt x="439" y="2288"/>
                  </a:lnTo>
                  <a:lnTo>
                    <a:pt x="642" y="923"/>
                  </a:lnTo>
                  <a:lnTo>
                    <a:pt x="669" y="742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FFFFFF">
                <a:alpha val="34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76213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/>
          <p:nvPr/>
        </p:nvSpPr>
        <p:spPr>
          <a:xfrm>
            <a:off x="0" y="800"/>
            <a:ext cx="12192000" cy="6856400"/>
          </a:xfrm>
          <a:prstGeom prst="frame">
            <a:avLst>
              <a:gd name="adj1" fmla="val 256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" name="Google Shape;181;p32"/>
          <p:cNvGrpSpPr/>
          <p:nvPr/>
        </p:nvGrpSpPr>
        <p:grpSpPr>
          <a:xfrm>
            <a:off x="10221895" y="5279477"/>
            <a:ext cx="1019136" cy="1578507"/>
            <a:chOff x="2249000" y="2053200"/>
            <a:chExt cx="64000" cy="99125"/>
          </a:xfrm>
        </p:grpSpPr>
        <p:sp>
          <p:nvSpPr>
            <p:cNvPr id="182" name="Google Shape;182;p32"/>
            <p:cNvSpPr/>
            <p:nvPr/>
          </p:nvSpPr>
          <p:spPr>
            <a:xfrm>
              <a:off x="2249000" y="2053200"/>
              <a:ext cx="64000" cy="99125"/>
            </a:xfrm>
            <a:custGeom>
              <a:avLst/>
              <a:gdLst/>
              <a:ahLst/>
              <a:cxnLst/>
              <a:rect l="l" t="t" r="r" b="b"/>
              <a:pathLst>
                <a:path w="2560" h="3965" extrusionOk="0">
                  <a:moveTo>
                    <a:pt x="1283" y="1"/>
                  </a:moveTo>
                  <a:cubicBezTo>
                    <a:pt x="1076" y="1"/>
                    <a:pt x="868" y="35"/>
                    <a:pt x="669" y="103"/>
                  </a:cubicBezTo>
                  <a:cubicBezTo>
                    <a:pt x="660" y="103"/>
                    <a:pt x="651" y="108"/>
                    <a:pt x="638" y="112"/>
                  </a:cubicBezTo>
                  <a:cubicBezTo>
                    <a:pt x="629" y="117"/>
                    <a:pt x="615" y="121"/>
                    <a:pt x="606" y="126"/>
                  </a:cubicBezTo>
                  <a:cubicBezTo>
                    <a:pt x="588" y="130"/>
                    <a:pt x="574" y="139"/>
                    <a:pt x="561" y="144"/>
                  </a:cubicBezTo>
                  <a:lnTo>
                    <a:pt x="434" y="1016"/>
                  </a:lnTo>
                  <a:lnTo>
                    <a:pt x="231" y="2400"/>
                  </a:lnTo>
                  <a:lnTo>
                    <a:pt x="122" y="3142"/>
                  </a:lnTo>
                  <a:lnTo>
                    <a:pt x="0" y="3964"/>
                  </a:lnTo>
                  <a:lnTo>
                    <a:pt x="2559" y="3964"/>
                  </a:lnTo>
                  <a:lnTo>
                    <a:pt x="2451" y="3209"/>
                  </a:lnTo>
                  <a:lnTo>
                    <a:pt x="2338" y="2436"/>
                  </a:lnTo>
                  <a:lnTo>
                    <a:pt x="2134" y="1062"/>
                  </a:lnTo>
                  <a:lnTo>
                    <a:pt x="1999" y="144"/>
                  </a:lnTo>
                  <a:cubicBezTo>
                    <a:pt x="1771" y="48"/>
                    <a:pt x="1527" y="1"/>
                    <a:pt x="1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2"/>
            <p:cNvSpPr/>
            <p:nvPr/>
          </p:nvSpPr>
          <p:spPr>
            <a:xfrm>
              <a:off x="2254750" y="2077700"/>
              <a:ext cx="52700" cy="36425"/>
            </a:xfrm>
            <a:custGeom>
              <a:avLst/>
              <a:gdLst/>
              <a:ahLst/>
              <a:cxnLst/>
              <a:rect l="l" t="t" r="r" b="b"/>
              <a:pathLst>
                <a:path w="2108" h="1457" extrusionOk="0">
                  <a:moveTo>
                    <a:pt x="788" y="1"/>
                  </a:moveTo>
                  <a:cubicBezTo>
                    <a:pt x="587" y="1"/>
                    <a:pt x="388" y="11"/>
                    <a:pt x="204" y="36"/>
                  </a:cubicBezTo>
                  <a:lnTo>
                    <a:pt x="1" y="1420"/>
                  </a:lnTo>
                  <a:cubicBezTo>
                    <a:pt x="239" y="1365"/>
                    <a:pt x="517" y="1345"/>
                    <a:pt x="798" y="1345"/>
                  </a:cubicBezTo>
                  <a:cubicBezTo>
                    <a:pt x="1302" y="1345"/>
                    <a:pt x="1812" y="1410"/>
                    <a:pt x="2108" y="1456"/>
                  </a:cubicBezTo>
                  <a:lnTo>
                    <a:pt x="1904" y="82"/>
                  </a:lnTo>
                  <a:cubicBezTo>
                    <a:pt x="1605" y="42"/>
                    <a:pt x="1194" y="1"/>
                    <a:pt x="7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2"/>
            <p:cNvSpPr/>
            <p:nvPr/>
          </p:nvSpPr>
          <p:spPr>
            <a:xfrm>
              <a:off x="2249000" y="2130725"/>
              <a:ext cx="64000" cy="21600"/>
            </a:xfrm>
            <a:custGeom>
              <a:avLst/>
              <a:gdLst/>
              <a:ahLst/>
              <a:cxnLst/>
              <a:rect l="l" t="t" r="r" b="b"/>
              <a:pathLst>
                <a:path w="2560" h="864" extrusionOk="0">
                  <a:moveTo>
                    <a:pt x="899" y="1"/>
                  </a:moveTo>
                  <a:cubicBezTo>
                    <a:pt x="707" y="1"/>
                    <a:pt x="515" y="7"/>
                    <a:pt x="330" y="22"/>
                  </a:cubicBezTo>
                  <a:cubicBezTo>
                    <a:pt x="258" y="27"/>
                    <a:pt x="190" y="32"/>
                    <a:pt x="122" y="41"/>
                  </a:cubicBezTo>
                  <a:lnTo>
                    <a:pt x="0" y="863"/>
                  </a:lnTo>
                  <a:lnTo>
                    <a:pt x="2559" y="863"/>
                  </a:lnTo>
                  <a:lnTo>
                    <a:pt x="2451" y="108"/>
                  </a:lnTo>
                  <a:cubicBezTo>
                    <a:pt x="2018" y="55"/>
                    <a:pt x="1455" y="1"/>
                    <a:pt x="8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2"/>
            <p:cNvSpPr/>
            <p:nvPr/>
          </p:nvSpPr>
          <p:spPr>
            <a:xfrm>
              <a:off x="2249000" y="2054975"/>
              <a:ext cx="19450" cy="97350"/>
            </a:xfrm>
            <a:custGeom>
              <a:avLst/>
              <a:gdLst/>
              <a:ahLst/>
              <a:cxnLst/>
              <a:rect l="l" t="t" r="r" b="b"/>
              <a:pathLst>
                <a:path w="778" h="3894" extrusionOk="0">
                  <a:moveTo>
                    <a:pt x="778" y="0"/>
                  </a:moveTo>
                  <a:cubicBezTo>
                    <a:pt x="742" y="9"/>
                    <a:pt x="706" y="19"/>
                    <a:pt x="669" y="32"/>
                  </a:cubicBezTo>
                  <a:cubicBezTo>
                    <a:pt x="660" y="37"/>
                    <a:pt x="651" y="41"/>
                    <a:pt x="638" y="41"/>
                  </a:cubicBezTo>
                  <a:cubicBezTo>
                    <a:pt x="629" y="46"/>
                    <a:pt x="615" y="50"/>
                    <a:pt x="606" y="55"/>
                  </a:cubicBezTo>
                  <a:cubicBezTo>
                    <a:pt x="588" y="64"/>
                    <a:pt x="574" y="68"/>
                    <a:pt x="561" y="73"/>
                  </a:cubicBezTo>
                  <a:lnTo>
                    <a:pt x="434" y="945"/>
                  </a:lnTo>
                  <a:lnTo>
                    <a:pt x="231" y="2329"/>
                  </a:lnTo>
                  <a:lnTo>
                    <a:pt x="118" y="3071"/>
                  </a:lnTo>
                  <a:lnTo>
                    <a:pt x="0" y="3893"/>
                  </a:lnTo>
                  <a:lnTo>
                    <a:pt x="204" y="3893"/>
                  </a:lnTo>
                  <a:lnTo>
                    <a:pt x="303" y="3233"/>
                  </a:lnTo>
                  <a:lnTo>
                    <a:pt x="330" y="3052"/>
                  </a:lnTo>
                  <a:lnTo>
                    <a:pt x="430" y="2361"/>
                  </a:lnTo>
                  <a:lnTo>
                    <a:pt x="439" y="2288"/>
                  </a:lnTo>
                  <a:lnTo>
                    <a:pt x="642" y="923"/>
                  </a:lnTo>
                  <a:lnTo>
                    <a:pt x="669" y="742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FFFFFF">
                <a:alpha val="34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15256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E1E2E-97C6-4A3D-9B99-57463EF4DB3B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C755-7676-4569-AFB6-6D10D70095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32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99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●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○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■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●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○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■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●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○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■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21441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848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ap"/>
              <a:buChar char="●"/>
              <a:defRPr>
                <a:solidFill>
                  <a:schemeClr val="dk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ap"/>
              <a:buChar char="○"/>
              <a:defRPr>
                <a:solidFill>
                  <a:schemeClr val="dk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ap"/>
              <a:buChar char="■"/>
              <a:defRPr>
                <a:solidFill>
                  <a:schemeClr val="dk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ap"/>
              <a:buChar char="●"/>
              <a:defRPr>
                <a:solidFill>
                  <a:schemeClr val="dk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ap"/>
              <a:buChar char="○"/>
              <a:defRPr>
                <a:solidFill>
                  <a:schemeClr val="dk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ap"/>
              <a:buChar char="■"/>
              <a:defRPr>
                <a:solidFill>
                  <a:schemeClr val="dk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ap"/>
              <a:buChar char="●"/>
              <a:defRPr>
                <a:solidFill>
                  <a:schemeClr val="dk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ap"/>
              <a:buChar char="○"/>
              <a:defRPr>
                <a:solidFill>
                  <a:schemeClr val="dk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ap"/>
              <a:buChar char="■"/>
              <a:defRPr>
                <a:solidFill>
                  <a:schemeClr val="dk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14721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●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○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■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●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○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■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●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○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■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24722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●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○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■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●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○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■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●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○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linker"/>
              <a:buChar char="■"/>
              <a:defRPr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61455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D456E-336A-4B86-B5E4-93FA60EF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B28FD-97BD-470C-A206-40DAC748D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A88BD-BAEA-409B-B8C4-774F7B512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3355-BCE5-462B-AF16-FC74A16DF3C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971CC-3B66-4B4D-B78B-756669853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6DB19-E40A-4A17-83B7-12B0EE025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E8C15-1300-4A75-9236-7F5930D15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9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Black"/>
              <a:buNone/>
              <a:defRPr sz="30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Black"/>
              <a:buNone/>
              <a:defRPr sz="35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Black"/>
              <a:buNone/>
              <a:defRPr sz="35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Black"/>
              <a:buNone/>
              <a:defRPr sz="35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Black"/>
              <a:buNone/>
              <a:defRPr sz="35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Black"/>
              <a:buNone/>
              <a:defRPr sz="35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Black"/>
              <a:buNone/>
              <a:defRPr sz="35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Black"/>
              <a:buNone/>
              <a:defRPr sz="35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Black"/>
              <a:buNone/>
              <a:defRPr sz="35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3859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  <p:sldLayoutId id="2147483813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jpe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e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jpe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8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8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8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8.pn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22">
            <a:extLst>
              <a:ext uri="{FF2B5EF4-FFF2-40B4-BE49-F238E27FC236}">
                <a16:creationId xmlns:a16="http://schemas.microsoft.com/office/drawing/2014/main" id="{60169FEC-C671-427C-AB29-4B8F01BBB4EC}"/>
              </a:ext>
            </a:extLst>
          </p:cNvPr>
          <p:cNvSpPr/>
          <p:nvPr/>
        </p:nvSpPr>
        <p:spPr>
          <a:xfrm>
            <a:off x="-5028" y="-2937"/>
            <a:ext cx="12197028" cy="1962476"/>
          </a:xfrm>
          <a:prstGeom prst="rect">
            <a:avLst/>
          </a:prstGeom>
          <a:solidFill>
            <a:srgbClr val="F2B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9215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026BD9D-7A53-4694-B2AD-77516F5126B7}"/>
              </a:ext>
            </a:extLst>
          </p:cNvPr>
          <p:cNvSpPr txBox="1"/>
          <p:nvPr/>
        </p:nvSpPr>
        <p:spPr>
          <a:xfrm>
            <a:off x="2961373" y="451678"/>
            <a:ext cx="70522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 dirty="0">
                <a:ln>
                  <a:noFill/>
                </a:ln>
                <a:solidFill>
                  <a:srgbClr val="F8FFF7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  <a:sym typeface="Arial"/>
              </a:rPr>
              <a:t>Life stories we admire</a:t>
            </a:r>
          </a:p>
        </p:txBody>
      </p:sp>
      <p:sp>
        <p:nvSpPr>
          <p:cNvPr id="125" name="Google Shape;197;p36">
            <a:extLst>
              <a:ext uri="{FF2B5EF4-FFF2-40B4-BE49-F238E27FC236}">
                <a16:creationId xmlns:a16="http://schemas.microsoft.com/office/drawing/2014/main" id="{BC71EF97-9BD7-48C2-B9D7-DE7965C01FF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900722" y="3627807"/>
            <a:ext cx="6234916" cy="145775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/>
            <a:r>
              <a:rPr lang="en-US" sz="4000" b="1" dirty="0">
                <a:solidFill>
                  <a:srgbClr val="AB44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father of Mickey Mouse</a:t>
            </a:r>
          </a:p>
        </p:txBody>
      </p:sp>
      <p:cxnSp>
        <p:nvCxnSpPr>
          <p:cNvPr id="126" name="Google Shape;262;p36">
            <a:extLst>
              <a:ext uri="{FF2B5EF4-FFF2-40B4-BE49-F238E27FC236}">
                <a16:creationId xmlns:a16="http://schemas.microsoft.com/office/drawing/2014/main" id="{EB8AC5D8-C361-4784-9B5E-CC321845B96E}"/>
              </a:ext>
            </a:extLst>
          </p:cNvPr>
          <p:cNvCxnSpPr/>
          <p:nvPr/>
        </p:nvCxnSpPr>
        <p:spPr>
          <a:xfrm>
            <a:off x="5032589" y="3562074"/>
            <a:ext cx="349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7" name="Google Shape;197;p36">
            <a:extLst>
              <a:ext uri="{FF2B5EF4-FFF2-40B4-BE49-F238E27FC236}">
                <a16:creationId xmlns:a16="http://schemas.microsoft.com/office/drawing/2014/main" id="{4C4DDF7B-7F4C-4F01-BE47-5E893ABB3B87}"/>
              </a:ext>
            </a:extLst>
          </p:cNvPr>
          <p:cNvSpPr txBox="1">
            <a:spLocks/>
          </p:cNvSpPr>
          <p:nvPr/>
        </p:nvSpPr>
        <p:spPr>
          <a:xfrm>
            <a:off x="4900722" y="2638723"/>
            <a:ext cx="6038400" cy="80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None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  <a:tabLst/>
              <a:defRPr/>
            </a:pP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Poppins SemiBold"/>
              </a:rPr>
              <a:t>Lesson 5:</a:t>
            </a: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srgbClr val="B8D6B3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Poppins SemiBold"/>
              </a:rPr>
              <a:t> </a:t>
            </a: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Poppins Black"/>
              </a:rPr>
              <a:t>Listening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AB4420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3C5D6A-9E6A-4801-9254-E42889C451A4}"/>
              </a:ext>
            </a:extLst>
          </p:cNvPr>
          <p:cNvGrpSpPr/>
          <p:nvPr/>
        </p:nvGrpSpPr>
        <p:grpSpPr>
          <a:xfrm>
            <a:off x="698019" y="1818397"/>
            <a:ext cx="3188182" cy="4928948"/>
            <a:chOff x="698019" y="1818397"/>
            <a:chExt cx="3188182" cy="4928948"/>
          </a:xfrm>
        </p:grpSpPr>
        <p:sp>
          <p:nvSpPr>
            <p:cNvPr id="281" name="Google Shape;281;p22"/>
            <p:cNvSpPr/>
            <p:nvPr/>
          </p:nvSpPr>
          <p:spPr>
            <a:xfrm>
              <a:off x="1059269" y="1818397"/>
              <a:ext cx="894010" cy="313181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Blinker"/>
                <a:ea typeface="Blinker"/>
                <a:cs typeface="Blinker"/>
                <a:sym typeface="Blinker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DE9C02-C9CA-4224-9D56-F8EE0F54933C}"/>
                </a:ext>
              </a:extLst>
            </p:cNvPr>
            <p:cNvGrpSpPr/>
            <p:nvPr/>
          </p:nvGrpSpPr>
          <p:grpSpPr>
            <a:xfrm>
              <a:off x="698019" y="2062310"/>
              <a:ext cx="3188182" cy="4685035"/>
              <a:chOff x="698019" y="2062310"/>
              <a:chExt cx="3188182" cy="4685035"/>
            </a:xfrm>
          </p:grpSpPr>
          <p:sp>
            <p:nvSpPr>
              <p:cNvPr id="276" name="Google Shape;276;p22"/>
              <p:cNvSpPr/>
              <p:nvPr/>
            </p:nvSpPr>
            <p:spPr>
              <a:xfrm>
                <a:off x="2611426" y="3394442"/>
                <a:ext cx="1274775" cy="1358338"/>
              </a:xfrm>
              <a:custGeom>
                <a:avLst/>
                <a:gdLst/>
                <a:ahLst/>
                <a:cxnLst/>
                <a:rect l="l" t="t" r="r" b="b"/>
                <a:pathLst>
                  <a:path w="1107341" h="1179929" extrusionOk="0">
                    <a:moveTo>
                      <a:pt x="590753" y="625067"/>
                    </a:moveTo>
                    <a:cubicBezTo>
                      <a:pt x="582728" y="560546"/>
                      <a:pt x="498238" y="524914"/>
                      <a:pt x="439943" y="553740"/>
                    </a:cubicBezTo>
                    <a:cubicBezTo>
                      <a:pt x="381648" y="582566"/>
                      <a:pt x="355838" y="657039"/>
                      <a:pt x="369578" y="720598"/>
                    </a:cubicBezTo>
                    <a:cubicBezTo>
                      <a:pt x="389544" y="812790"/>
                      <a:pt x="484242" y="880329"/>
                      <a:pt x="578427" y="875771"/>
                    </a:cubicBezTo>
                    <a:cubicBezTo>
                      <a:pt x="672610" y="871213"/>
                      <a:pt x="757871" y="799758"/>
                      <a:pt x="785670" y="709620"/>
                    </a:cubicBezTo>
                    <a:cubicBezTo>
                      <a:pt x="813406" y="619482"/>
                      <a:pt x="785927" y="516375"/>
                      <a:pt x="722174" y="446846"/>
                    </a:cubicBezTo>
                    <a:cubicBezTo>
                      <a:pt x="626193" y="342135"/>
                      <a:pt x="453746" y="321269"/>
                      <a:pt x="332020" y="394523"/>
                    </a:cubicBezTo>
                    <a:cubicBezTo>
                      <a:pt x="210292" y="467776"/>
                      <a:pt x="147888" y="624554"/>
                      <a:pt x="179347" y="763099"/>
                    </a:cubicBezTo>
                    <a:cubicBezTo>
                      <a:pt x="210806" y="901644"/>
                      <a:pt x="330158" y="1014188"/>
                      <a:pt x="469026" y="1044426"/>
                    </a:cubicBezTo>
                    <a:cubicBezTo>
                      <a:pt x="607831" y="1074601"/>
                      <a:pt x="759669" y="1024524"/>
                      <a:pt x="858603" y="922509"/>
                    </a:cubicBezTo>
                    <a:cubicBezTo>
                      <a:pt x="981614" y="795713"/>
                      <a:pt x="1017824" y="592453"/>
                      <a:pt x="946239" y="430989"/>
                    </a:cubicBezTo>
                    <a:cubicBezTo>
                      <a:pt x="874654" y="269524"/>
                      <a:pt x="699639" y="159933"/>
                      <a:pt x="523084" y="166032"/>
                    </a:cubicBezTo>
                    <a:cubicBezTo>
                      <a:pt x="353077" y="171874"/>
                      <a:pt x="193407" y="281272"/>
                      <a:pt x="116365" y="432979"/>
                    </a:cubicBezTo>
                    <a:cubicBezTo>
                      <a:pt x="-996" y="664037"/>
                      <a:pt x="90813" y="978942"/>
                      <a:pt x="313979" y="1110746"/>
                    </a:cubicBezTo>
                    <a:cubicBezTo>
                      <a:pt x="537145" y="1242550"/>
                      <a:pt x="857191" y="1170966"/>
                      <a:pt x="1002993" y="956664"/>
                    </a:cubicBezTo>
                    <a:cubicBezTo>
                      <a:pt x="1084915" y="836224"/>
                      <a:pt x="1112329" y="685352"/>
                      <a:pt x="1106615" y="539873"/>
                    </a:cubicBezTo>
                    <a:cubicBezTo>
                      <a:pt x="1099104" y="349261"/>
                      <a:pt x="1024180" y="145167"/>
                      <a:pt x="857255" y="52718"/>
                    </a:cubicBezTo>
                    <a:cubicBezTo>
                      <a:pt x="755046" y="-3907"/>
                      <a:pt x="630815" y="-10905"/>
                      <a:pt x="516407" y="12785"/>
                    </a:cubicBezTo>
                    <a:cubicBezTo>
                      <a:pt x="315648" y="54387"/>
                      <a:pt x="134855" y="192354"/>
                      <a:pt x="51072" y="379500"/>
                    </a:cubicBezTo>
                    <a:cubicBezTo>
                      <a:pt x="-32776" y="566645"/>
                      <a:pt x="-13258" y="798666"/>
                      <a:pt x="108725" y="963469"/>
                    </a:cubicBezTo>
                    <a:cubicBezTo>
                      <a:pt x="230709" y="1128273"/>
                      <a:pt x="453296" y="1214944"/>
                      <a:pt x="652579" y="1166600"/>
                    </a:cubicBezTo>
                  </a:path>
                </a:pathLst>
              </a:custGeom>
              <a:noFill/>
              <a:ln w="12825" cap="flat" cmpd="sng">
                <a:solidFill>
                  <a:schemeClr val="l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7" name="Google Shape;277;p22"/>
              <p:cNvGrpSpPr/>
              <p:nvPr/>
            </p:nvGrpSpPr>
            <p:grpSpPr>
              <a:xfrm>
                <a:off x="698019" y="4795690"/>
                <a:ext cx="1509228" cy="1205121"/>
                <a:chOff x="7383758" y="2243858"/>
                <a:chExt cx="2091811" cy="1670567"/>
              </a:xfrm>
            </p:grpSpPr>
            <p:sp>
              <p:nvSpPr>
                <p:cNvPr id="278" name="Google Shape;278;p22"/>
                <p:cNvSpPr/>
                <p:nvPr/>
              </p:nvSpPr>
              <p:spPr>
                <a:xfrm>
                  <a:off x="7383758" y="2243858"/>
                  <a:ext cx="2091811" cy="167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811" h="1670567" extrusionOk="0">
                      <a:moveTo>
                        <a:pt x="1199267" y="381859"/>
                      </a:moveTo>
                      <a:cubicBezTo>
                        <a:pt x="1070542" y="321061"/>
                        <a:pt x="956135" y="234390"/>
                        <a:pt x="835692" y="158505"/>
                      </a:cubicBezTo>
                      <a:cubicBezTo>
                        <a:pt x="715249" y="82620"/>
                        <a:pt x="584213" y="15851"/>
                        <a:pt x="442455" y="2241"/>
                      </a:cubicBezTo>
                      <a:cubicBezTo>
                        <a:pt x="300762" y="-11434"/>
                        <a:pt x="146099" y="37294"/>
                        <a:pt x="64177" y="153754"/>
                      </a:cubicBezTo>
                      <a:cubicBezTo>
                        <a:pt x="4983" y="237921"/>
                        <a:pt x="-9911" y="347512"/>
                        <a:pt x="5882" y="449206"/>
                      </a:cubicBezTo>
                      <a:cubicBezTo>
                        <a:pt x="21675" y="550900"/>
                        <a:pt x="65590" y="646045"/>
                        <a:pt x="115603" y="735991"/>
                      </a:cubicBezTo>
                      <a:cubicBezTo>
                        <a:pt x="255499" y="987401"/>
                        <a:pt x="447719" y="1209599"/>
                        <a:pt x="676471" y="1384161"/>
                      </a:cubicBezTo>
                      <a:cubicBezTo>
                        <a:pt x="878386" y="1538243"/>
                        <a:pt x="1116768" y="1657464"/>
                        <a:pt x="1370494" y="1669662"/>
                      </a:cubicBezTo>
                      <a:cubicBezTo>
                        <a:pt x="1624219" y="1681860"/>
                        <a:pt x="1893097" y="1570536"/>
                        <a:pt x="2022208" y="1351804"/>
                      </a:cubicBezTo>
                      <a:cubicBezTo>
                        <a:pt x="2153885" y="1128835"/>
                        <a:pt x="2087180" y="876077"/>
                        <a:pt x="1918842" y="698112"/>
                      </a:cubicBezTo>
                      <a:cubicBezTo>
                        <a:pt x="1734454" y="503263"/>
                        <a:pt x="1433347" y="492477"/>
                        <a:pt x="1199267" y="381859"/>
                      </a:cubicBezTo>
                      <a:close/>
                    </a:path>
                  </a:pathLst>
                </a:custGeom>
                <a:noFill/>
                <a:ln w="12825" cap="flat" cmpd="sng">
                  <a:solidFill>
                    <a:schemeClr val="accent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" name="Google Shape;279;p22"/>
                <p:cNvSpPr/>
                <p:nvPr/>
              </p:nvSpPr>
              <p:spPr>
                <a:xfrm>
                  <a:off x="7602266" y="2473561"/>
                  <a:ext cx="1172008" cy="1168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008" h="1168389" extrusionOk="0">
                      <a:moveTo>
                        <a:pt x="459311" y="55855"/>
                      </a:moveTo>
                      <a:cubicBezTo>
                        <a:pt x="340023" y="-9052"/>
                        <a:pt x="177593" y="-30109"/>
                        <a:pt x="78400" y="62596"/>
                      </a:cubicBezTo>
                      <a:cubicBezTo>
                        <a:pt x="19720" y="117360"/>
                        <a:pt x="-4163" y="202169"/>
                        <a:pt x="588" y="282291"/>
                      </a:cubicBezTo>
                      <a:cubicBezTo>
                        <a:pt x="5339" y="362414"/>
                        <a:pt x="35643" y="438813"/>
                        <a:pt x="71724" y="510525"/>
                      </a:cubicBezTo>
                      <a:cubicBezTo>
                        <a:pt x="184976" y="735356"/>
                        <a:pt x="360247" y="928536"/>
                        <a:pt x="572948" y="1063101"/>
                      </a:cubicBezTo>
                      <a:cubicBezTo>
                        <a:pt x="641323" y="1106372"/>
                        <a:pt x="714578" y="1144058"/>
                        <a:pt x="793803" y="1160300"/>
                      </a:cubicBezTo>
                      <a:cubicBezTo>
                        <a:pt x="873028" y="1176543"/>
                        <a:pt x="959316" y="1169545"/>
                        <a:pt x="1028782" y="1128136"/>
                      </a:cubicBezTo>
                      <a:cubicBezTo>
                        <a:pt x="1123222" y="1071832"/>
                        <a:pt x="1173942" y="957683"/>
                        <a:pt x="1171952" y="847707"/>
                      </a:cubicBezTo>
                      <a:cubicBezTo>
                        <a:pt x="1169962" y="737731"/>
                        <a:pt x="1121490" y="632699"/>
                        <a:pt x="1055040" y="545129"/>
                      </a:cubicBezTo>
                      <a:cubicBezTo>
                        <a:pt x="909688" y="353554"/>
                        <a:pt x="669379" y="170197"/>
                        <a:pt x="459311" y="55855"/>
                      </a:cubicBezTo>
                      <a:close/>
                    </a:path>
                  </a:pathLst>
                </a:custGeom>
                <a:noFill/>
                <a:ln w="12825" cap="flat" cmpd="sng">
                  <a:solidFill>
                    <a:schemeClr val="accent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" name="Google Shape;280;p22"/>
                <p:cNvSpPr/>
                <p:nvPr/>
              </p:nvSpPr>
              <p:spPr>
                <a:xfrm>
                  <a:off x="7754028" y="2617740"/>
                  <a:ext cx="552443" cy="55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43" h="550750" extrusionOk="0">
                      <a:moveTo>
                        <a:pt x="216511" y="26339"/>
                      </a:moveTo>
                      <a:cubicBezTo>
                        <a:pt x="160270" y="-4285"/>
                        <a:pt x="83742" y="-14171"/>
                        <a:pt x="36938" y="29485"/>
                      </a:cubicBezTo>
                      <a:cubicBezTo>
                        <a:pt x="9267" y="55294"/>
                        <a:pt x="-1968" y="95291"/>
                        <a:pt x="279" y="133041"/>
                      </a:cubicBezTo>
                      <a:cubicBezTo>
                        <a:pt x="2526" y="170791"/>
                        <a:pt x="16779" y="206807"/>
                        <a:pt x="33793" y="240641"/>
                      </a:cubicBezTo>
                      <a:cubicBezTo>
                        <a:pt x="87208" y="346572"/>
                        <a:pt x="169772" y="437673"/>
                        <a:pt x="270055" y="501103"/>
                      </a:cubicBezTo>
                      <a:cubicBezTo>
                        <a:pt x="302285" y="521519"/>
                        <a:pt x="336825" y="539303"/>
                        <a:pt x="374191" y="546943"/>
                      </a:cubicBezTo>
                      <a:cubicBezTo>
                        <a:pt x="411556" y="554583"/>
                        <a:pt x="452196" y="551309"/>
                        <a:pt x="484940" y="531791"/>
                      </a:cubicBezTo>
                      <a:cubicBezTo>
                        <a:pt x="529495" y="505277"/>
                        <a:pt x="553378" y="451412"/>
                        <a:pt x="552416" y="399602"/>
                      </a:cubicBezTo>
                      <a:cubicBezTo>
                        <a:pt x="551517" y="347792"/>
                        <a:pt x="528596" y="298293"/>
                        <a:pt x="497330" y="256948"/>
                      </a:cubicBezTo>
                      <a:cubicBezTo>
                        <a:pt x="428827" y="166618"/>
                        <a:pt x="315511" y="80204"/>
                        <a:pt x="216511" y="26339"/>
                      </a:cubicBezTo>
                      <a:close/>
                    </a:path>
                  </a:pathLst>
                </a:custGeom>
                <a:noFill/>
                <a:ln w="12825" cap="flat" cmpd="sng">
                  <a:solidFill>
                    <a:schemeClr val="accent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2" name="Google Shape;282;p22"/>
              <p:cNvGrpSpPr/>
              <p:nvPr/>
            </p:nvGrpSpPr>
            <p:grpSpPr>
              <a:xfrm>
                <a:off x="1168559" y="2062310"/>
                <a:ext cx="2461468" cy="4685035"/>
                <a:chOff x="498440" y="813969"/>
                <a:chExt cx="2138372" cy="4070070"/>
              </a:xfrm>
            </p:grpSpPr>
            <p:sp>
              <p:nvSpPr>
                <p:cNvPr id="283" name="Google Shape;283;p22"/>
                <p:cNvSpPr/>
                <p:nvPr/>
              </p:nvSpPr>
              <p:spPr>
                <a:xfrm flipH="1">
                  <a:off x="498440" y="1545154"/>
                  <a:ext cx="789784" cy="1955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633" h="768978" extrusionOk="0">
                      <a:moveTo>
                        <a:pt x="229137" y="533251"/>
                      </a:moveTo>
                      <a:cubicBezTo>
                        <a:pt x="241207" y="514890"/>
                        <a:pt x="283387" y="450753"/>
                        <a:pt x="298282" y="424303"/>
                      </a:cubicBezTo>
                      <a:cubicBezTo>
                        <a:pt x="312856" y="398494"/>
                        <a:pt x="313177" y="365110"/>
                        <a:pt x="306243" y="333844"/>
                      </a:cubicBezTo>
                      <a:cubicBezTo>
                        <a:pt x="304831" y="327552"/>
                        <a:pt x="303161" y="321389"/>
                        <a:pt x="301236" y="315354"/>
                      </a:cubicBezTo>
                      <a:cubicBezTo>
                        <a:pt x="289743" y="279402"/>
                        <a:pt x="224257" y="141755"/>
                        <a:pt x="193826" y="96686"/>
                      </a:cubicBezTo>
                      <a:cubicBezTo>
                        <a:pt x="175849" y="70043"/>
                        <a:pt x="162559" y="58487"/>
                        <a:pt x="152929" y="52388"/>
                      </a:cubicBezTo>
                      <a:cubicBezTo>
                        <a:pt x="151838" y="51682"/>
                        <a:pt x="150810" y="51104"/>
                        <a:pt x="149847" y="50526"/>
                      </a:cubicBezTo>
                      <a:cubicBezTo>
                        <a:pt x="144711" y="47637"/>
                        <a:pt x="140859" y="46289"/>
                        <a:pt x="137906" y="44555"/>
                      </a:cubicBezTo>
                      <a:cubicBezTo>
                        <a:pt x="131550" y="40832"/>
                        <a:pt x="87636" y="27799"/>
                        <a:pt x="65358" y="20737"/>
                      </a:cubicBezTo>
                      <a:cubicBezTo>
                        <a:pt x="63817" y="20223"/>
                        <a:pt x="62469" y="19774"/>
                        <a:pt x="61184" y="19389"/>
                      </a:cubicBezTo>
                      <a:cubicBezTo>
                        <a:pt x="56048" y="17655"/>
                        <a:pt x="52774" y="16500"/>
                        <a:pt x="52453" y="16114"/>
                      </a:cubicBezTo>
                      <a:cubicBezTo>
                        <a:pt x="50976" y="14060"/>
                        <a:pt x="15280" y="0"/>
                        <a:pt x="15280" y="0"/>
                      </a:cubicBezTo>
                      <a:lnTo>
                        <a:pt x="0" y="48600"/>
                      </a:lnTo>
                      <a:cubicBezTo>
                        <a:pt x="193" y="49306"/>
                        <a:pt x="706" y="50654"/>
                        <a:pt x="1412" y="52324"/>
                      </a:cubicBezTo>
                      <a:cubicBezTo>
                        <a:pt x="2504" y="54956"/>
                        <a:pt x="4045" y="58487"/>
                        <a:pt x="5714" y="62403"/>
                      </a:cubicBezTo>
                      <a:cubicBezTo>
                        <a:pt x="6163" y="63366"/>
                        <a:pt x="6549" y="64329"/>
                        <a:pt x="6998" y="65356"/>
                      </a:cubicBezTo>
                      <a:cubicBezTo>
                        <a:pt x="7126" y="65613"/>
                        <a:pt x="7255" y="65806"/>
                        <a:pt x="7319" y="66063"/>
                      </a:cubicBezTo>
                      <a:cubicBezTo>
                        <a:pt x="7640" y="66833"/>
                        <a:pt x="8025" y="67668"/>
                        <a:pt x="8282" y="68438"/>
                      </a:cubicBezTo>
                      <a:cubicBezTo>
                        <a:pt x="8346" y="68695"/>
                        <a:pt x="8539" y="68952"/>
                        <a:pt x="8603" y="69273"/>
                      </a:cubicBezTo>
                      <a:cubicBezTo>
                        <a:pt x="8988" y="70236"/>
                        <a:pt x="9438" y="71263"/>
                        <a:pt x="9759" y="72226"/>
                      </a:cubicBezTo>
                      <a:cubicBezTo>
                        <a:pt x="9823" y="72354"/>
                        <a:pt x="9823" y="72483"/>
                        <a:pt x="9951" y="72611"/>
                      </a:cubicBezTo>
                      <a:cubicBezTo>
                        <a:pt x="10272" y="73446"/>
                        <a:pt x="10529" y="74216"/>
                        <a:pt x="10850" y="75051"/>
                      </a:cubicBezTo>
                      <a:cubicBezTo>
                        <a:pt x="10914" y="75308"/>
                        <a:pt x="11043" y="75564"/>
                        <a:pt x="11171" y="75885"/>
                      </a:cubicBezTo>
                      <a:cubicBezTo>
                        <a:pt x="11428" y="76591"/>
                        <a:pt x="11685" y="77298"/>
                        <a:pt x="11877" y="78068"/>
                      </a:cubicBezTo>
                      <a:cubicBezTo>
                        <a:pt x="11941" y="78196"/>
                        <a:pt x="12006" y="78453"/>
                        <a:pt x="12070" y="78582"/>
                      </a:cubicBezTo>
                      <a:cubicBezTo>
                        <a:pt x="12327" y="79416"/>
                        <a:pt x="12584" y="80187"/>
                        <a:pt x="12776" y="80957"/>
                      </a:cubicBezTo>
                      <a:cubicBezTo>
                        <a:pt x="12840" y="81150"/>
                        <a:pt x="12840" y="81278"/>
                        <a:pt x="12905" y="81471"/>
                      </a:cubicBezTo>
                      <a:cubicBezTo>
                        <a:pt x="13033" y="82049"/>
                        <a:pt x="13161" y="82562"/>
                        <a:pt x="13290" y="83076"/>
                      </a:cubicBezTo>
                      <a:cubicBezTo>
                        <a:pt x="13290" y="83268"/>
                        <a:pt x="13354" y="83461"/>
                        <a:pt x="13354" y="83589"/>
                      </a:cubicBezTo>
                      <a:cubicBezTo>
                        <a:pt x="13418" y="84167"/>
                        <a:pt x="13482" y="84745"/>
                        <a:pt x="13482" y="85194"/>
                      </a:cubicBezTo>
                      <a:cubicBezTo>
                        <a:pt x="13482" y="91358"/>
                        <a:pt x="20673" y="228362"/>
                        <a:pt x="24910" y="312080"/>
                      </a:cubicBezTo>
                      <a:cubicBezTo>
                        <a:pt x="25039" y="314327"/>
                        <a:pt x="25167" y="316574"/>
                        <a:pt x="25231" y="318693"/>
                      </a:cubicBezTo>
                      <a:cubicBezTo>
                        <a:pt x="25745" y="328451"/>
                        <a:pt x="26194" y="337311"/>
                        <a:pt x="26515" y="345015"/>
                      </a:cubicBezTo>
                      <a:cubicBezTo>
                        <a:pt x="27029" y="356956"/>
                        <a:pt x="28377" y="376152"/>
                        <a:pt x="30175" y="399778"/>
                      </a:cubicBezTo>
                      <a:cubicBezTo>
                        <a:pt x="31074" y="411784"/>
                        <a:pt x="32101" y="424880"/>
                        <a:pt x="33257" y="438940"/>
                      </a:cubicBezTo>
                      <a:cubicBezTo>
                        <a:pt x="43593" y="567149"/>
                        <a:pt x="61826" y="764823"/>
                        <a:pt x="63817" y="767841"/>
                      </a:cubicBezTo>
                      <a:cubicBezTo>
                        <a:pt x="66449" y="771821"/>
                        <a:pt x="122947" y="764887"/>
                        <a:pt x="163458" y="754359"/>
                      </a:cubicBezTo>
                      <a:cubicBezTo>
                        <a:pt x="165256" y="753845"/>
                        <a:pt x="166989" y="753396"/>
                        <a:pt x="168787" y="752946"/>
                      </a:cubicBezTo>
                      <a:cubicBezTo>
                        <a:pt x="179509" y="749993"/>
                        <a:pt x="189396" y="746783"/>
                        <a:pt x="197999" y="743573"/>
                      </a:cubicBezTo>
                      <a:cubicBezTo>
                        <a:pt x="219635" y="735612"/>
                        <a:pt x="233695" y="728101"/>
                        <a:pt x="235429" y="726367"/>
                      </a:cubicBezTo>
                      <a:cubicBezTo>
                        <a:pt x="237868" y="723927"/>
                        <a:pt x="229394" y="567278"/>
                        <a:pt x="226183" y="540313"/>
                      </a:cubicBezTo>
                      <a:cubicBezTo>
                        <a:pt x="226119" y="539607"/>
                        <a:pt x="225991" y="539029"/>
                        <a:pt x="225927" y="538452"/>
                      </a:cubicBezTo>
                      <a:cubicBezTo>
                        <a:pt x="225927" y="538452"/>
                        <a:pt x="226312" y="537874"/>
                        <a:pt x="227018" y="536782"/>
                      </a:cubicBezTo>
                      <a:cubicBezTo>
                        <a:pt x="227467" y="535755"/>
                        <a:pt x="228238" y="534599"/>
                        <a:pt x="229137" y="533251"/>
                      </a:cubicBezTo>
                      <a:close/>
                      <a:moveTo>
                        <a:pt x="195302" y="375639"/>
                      </a:moveTo>
                      <a:lnTo>
                        <a:pt x="195238" y="375767"/>
                      </a:lnTo>
                      <a:cubicBezTo>
                        <a:pt x="190551" y="382444"/>
                        <a:pt x="186442" y="396889"/>
                        <a:pt x="186442" y="396889"/>
                      </a:cubicBezTo>
                      <a:cubicBezTo>
                        <a:pt x="186442" y="396889"/>
                        <a:pt x="179509" y="350022"/>
                        <a:pt x="176940" y="332945"/>
                      </a:cubicBezTo>
                      <a:cubicBezTo>
                        <a:pt x="176684" y="331340"/>
                        <a:pt x="176555" y="329928"/>
                        <a:pt x="176363" y="328772"/>
                      </a:cubicBezTo>
                      <a:lnTo>
                        <a:pt x="200824" y="367742"/>
                      </a:lnTo>
                      <a:cubicBezTo>
                        <a:pt x="199411" y="369796"/>
                        <a:pt x="197421" y="372685"/>
                        <a:pt x="195302" y="3756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" name="Google Shape;284;p22"/>
                <p:cNvSpPr/>
                <p:nvPr/>
              </p:nvSpPr>
              <p:spPr>
                <a:xfrm flipH="1">
                  <a:off x="1435689" y="1553414"/>
                  <a:ext cx="698844" cy="1930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865" h="759391" extrusionOk="0">
                      <a:moveTo>
                        <a:pt x="274866" y="45223"/>
                      </a:moveTo>
                      <a:cubicBezTo>
                        <a:pt x="274866" y="45223"/>
                        <a:pt x="272105" y="51836"/>
                        <a:pt x="270307" y="56458"/>
                      </a:cubicBezTo>
                      <a:cubicBezTo>
                        <a:pt x="270051" y="57100"/>
                        <a:pt x="269858" y="57614"/>
                        <a:pt x="269665" y="58127"/>
                      </a:cubicBezTo>
                      <a:cubicBezTo>
                        <a:pt x="269537" y="58448"/>
                        <a:pt x="269409" y="58705"/>
                        <a:pt x="269280" y="58962"/>
                      </a:cubicBezTo>
                      <a:cubicBezTo>
                        <a:pt x="269088" y="59475"/>
                        <a:pt x="268959" y="59925"/>
                        <a:pt x="268831" y="60246"/>
                      </a:cubicBezTo>
                      <a:cubicBezTo>
                        <a:pt x="268125" y="62300"/>
                        <a:pt x="250919" y="195196"/>
                        <a:pt x="236730" y="305364"/>
                      </a:cubicBezTo>
                      <a:lnTo>
                        <a:pt x="236730" y="305428"/>
                      </a:lnTo>
                      <a:cubicBezTo>
                        <a:pt x="236473" y="307483"/>
                        <a:pt x="236216" y="309409"/>
                        <a:pt x="235959" y="311463"/>
                      </a:cubicBezTo>
                      <a:lnTo>
                        <a:pt x="235959" y="311528"/>
                      </a:lnTo>
                      <a:cubicBezTo>
                        <a:pt x="232236" y="340097"/>
                        <a:pt x="228769" y="366933"/>
                        <a:pt x="225944" y="389275"/>
                      </a:cubicBezTo>
                      <a:cubicBezTo>
                        <a:pt x="224339" y="401729"/>
                        <a:pt x="222926" y="412836"/>
                        <a:pt x="221771" y="421953"/>
                      </a:cubicBezTo>
                      <a:cubicBezTo>
                        <a:pt x="221643" y="423044"/>
                        <a:pt x="221514" y="424071"/>
                        <a:pt x="221386" y="425099"/>
                      </a:cubicBezTo>
                      <a:cubicBezTo>
                        <a:pt x="210407" y="511513"/>
                        <a:pt x="170923" y="759392"/>
                        <a:pt x="170923" y="759392"/>
                      </a:cubicBezTo>
                      <a:cubicBezTo>
                        <a:pt x="150442" y="757081"/>
                        <a:pt x="131054" y="750725"/>
                        <a:pt x="114233" y="743149"/>
                      </a:cubicBezTo>
                      <a:cubicBezTo>
                        <a:pt x="80013" y="727805"/>
                        <a:pt x="56451" y="707261"/>
                        <a:pt x="56451" y="704950"/>
                      </a:cubicBezTo>
                      <a:cubicBezTo>
                        <a:pt x="56451" y="702317"/>
                        <a:pt x="68778" y="611666"/>
                        <a:pt x="85085" y="533341"/>
                      </a:cubicBezTo>
                      <a:cubicBezTo>
                        <a:pt x="85791" y="530067"/>
                        <a:pt x="86433" y="526793"/>
                        <a:pt x="87139" y="523583"/>
                      </a:cubicBezTo>
                      <a:cubicBezTo>
                        <a:pt x="91955" y="500920"/>
                        <a:pt x="97155" y="479734"/>
                        <a:pt x="102419" y="462528"/>
                      </a:cubicBezTo>
                      <a:cubicBezTo>
                        <a:pt x="106143" y="450394"/>
                        <a:pt x="110059" y="437554"/>
                        <a:pt x="114104" y="424457"/>
                      </a:cubicBezTo>
                      <a:cubicBezTo>
                        <a:pt x="114489" y="423173"/>
                        <a:pt x="114875" y="421824"/>
                        <a:pt x="115260" y="420540"/>
                      </a:cubicBezTo>
                      <a:cubicBezTo>
                        <a:pt x="136896" y="349984"/>
                        <a:pt x="160073" y="274355"/>
                        <a:pt x="158404" y="273135"/>
                      </a:cubicBezTo>
                      <a:cubicBezTo>
                        <a:pt x="156349" y="271659"/>
                        <a:pt x="112435" y="310115"/>
                        <a:pt x="85406" y="315572"/>
                      </a:cubicBezTo>
                      <a:cubicBezTo>
                        <a:pt x="62614" y="320195"/>
                        <a:pt x="35457" y="320195"/>
                        <a:pt x="18893" y="300999"/>
                      </a:cubicBezTo>
                      <a:cubicBezTo>
                        <a:pt x="15875" y="297532"/>
                        <a:pt x="13243" y="293359"/>
                        <a:pt x="10996" y="288544"/>
                      </a:cubicBezTo>
                      <a:cubicBezTo>
                        <a:pt x="-3514" y="257085"/>
                        <a:pt x="-6018" y="202643"/>
                        <a:pt x="17994" y="143643"/>
                      </a:cubicBezTo>
                      <a:cubicBezTo>
                        <a:pt x="31348" y="110836"/>
                        <a:pt x="45601" y="78736"/>
                        <a:pt x="57157" y="54211"/>
                      </a:cubicBezTo>
                      <a:cubicBezTo>
                        <a:pt x="57799" y="52863"/>
                        <a:pt x="58441" y="51450"/>
                        <a:pt x="59019" y="50166"/>
                      </a:cubicBezTo>
                      <a:cubicBezTo>
                        <a:pt x="67429" y="32575"/>
                        <a:pt x="74171" y="19478"/>
                        <a:pt x="77894" y="13765"/>
                      </a:cubicBezTo>
                      <a:cubicBezTo>
                        <a:pt x="77894" y="13765"/>
                        <a:pt x="86369" y="23202"/>
                        <a:pt x="98375" y="36748"/>
                      </a:cubicBezTo>
                      <a:cubicBezTo>
                        <a:pt x="110380" y="50230"/>
                        <a:pt x="130861" y="52285"/>
                        <a:pt x="130861" y="52285"/>
                      </a:cubicBezTo>
                      <a:lnTo>
                        <a:pt x="133236" y="82780"/>
                      </a:lnTo>
                      <a:lnTo>
                        <a:pt x="133878" y="90741"/>
                      </a:lnTo>
                      <a:cubicBezTo>
                        <a:pt x="133878" y="90741"/>
                        <a:pt x="134649" y="89778"/>
                        <a:pt x="135933" y="88109"/>
                      </a:cubicBezTo>
                      <a:cubicBezTo>
                        <a:pt x="141069" y="81625"/>
                        <a:pt x="154166" y="64997"/>
                        <a:pt x="157376" y="61787"/>
                      </a:cubicBezTo>
                      <a:cubicBezTo>
                        <a:pt x="160715" y="58448"/>
                        <a:pt x="203024" y="35464"/>
                        <a:pt x="219524" y="25770"/>
                      </a:cubicBezTo>
                      <a:lnTo>
                        <a:pt x="219588" y="25770"/>
                      </a:lnTo>
                      <a:cubicBezTo>
                        <a:pt x="221835" y="24422"/>
                        <a:pt x="223568" y="23331"/>
                        <a:pt x="224724" y="22624"/>
                      </a:cubicBezTo>
                      <a:cubicBezTo>
                        <a:pt x="225238" y="22239"/>
                        <a:pt x="225623" y="21982"/>
                        <a:pt x="225880" y="21790"/>
                      </a:cubicBezTo>
                      <a:cubicBezTo>
                        <a:pt x="229860" y="18323"/>
                        <a:pt x="255349" y="-3698"/>
                        <a:pt x="257146" y="539"/>
                      </a:cubicBezTo>
                      <a:cubicBezTo>
                        <a:pt x="259008" y="4841"/>
                        <a:pt x="274866" y="45223"/>
                        <a:pt x="274866" y="4522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" name="Google Shape;285;p22"/>
                <p:cNvSpPr/>
                <p:nvPr/>
              </p:nvSpPr>
              <p:spPr>
                <a:xfrm flipH="1">
                  <a:off x="905306" y="813969"/>
                  <a:ext cx="926060" cy="74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232" h="291416" extrusionOk="0">
                      <a:moveTo>
                        <a:pt x="361315" y="198701"/>
                      </a:moveTo>
                      <a:cubicBezTo>
                        <a:pt x="360801" y="200884"/>
                        <a:pt x="360159" y="203003"/>
                        <a:pt x="359517" y="204993"/>
                      </a:cubicBezTo>
                      <a:cubicBezTo>
                        <a:pt x="356692" y="213403"/>
                        <a:pt x="353161" y="219502"/>
                        <a:pt x="350079" y="223418"/>
                      </a:cubicBezTo>
                      <a:cubicBezTo>
                        <a:pt x="349758" y="223868"/>
                        <a:pt x="349373" y="224317"/>
                        <a:pt x="349052" y="224703"/>
                      </a:cubicBezTo>
                      <a:cubicBezTo>
                        <a:pt x="348603" y="225216"/>
                        <a:pt x="348217" y="225730"/>
                        <a:pt x="347896" y="226308"/>
                      </a:cubicBezTo>
                      <a:cubicBezTo>
                        <a:pt x="343081" y="233883"/>
                        <a:pt x="346227" y="245311"/>
                        <a:pt x="341091" y="253208"/>
                      </a:cubicBezTo>
                      <a:cubicBezTo>
                        <a:pt x="335570" y="261746"/>
                        <a:pt x="329085" y="257702"/>
                        <a:pt x="325554" y="264186"/>
                      </a:cubicBezTo>
                      <a:cubicBezTo>
                        <a:pt x="322087" y="270670"/>
                        <a:pt x="317079" y="276705"/>
                        <a:pt x="306101" y="283639"/>
                      </a:cubicBezTo>
                      <a:cubicBezTo>
                        <a:pt x="295122" y="290637"/>
                        <a:pt x="258142" y="288133"/>
                        <a:pt x="244082" y="281135"/>
                      </a:cubicBezTo>
                      <a:cubicBezTo>
                        <a:pt x="230086" y="274137"/>
                        <a:pt x="218594" y="273623"/>
                        <a:pt x="204662" y="272147"/>
                      </a:cubicBezTo>
                      <a:cubicBezTo>
                        <a:pt x="190666" y="270670"/>
                        <a:pt x="146688" y="280686"/>
                        <a:pt x="136158" y="287170"/>
                      </a:cubicBezTo>
                      <a:cubicBezTo>
                        <a:pt x="125629" y="293654"/>
                        <a:pt x="115678" y="291664"/>
                        <a:pt x="106690" y="288133"/>
                      </a:cubicBezTo>
                      <a:cubicBezTo>
                        <a:pt x="97702" y="284602"/>
                        <a:pt x="94170" y="291150"/>
                        <a:pt x="85696" y="291150"/>
                      </a:cubicBezTo>
                      <a:cubicBezTo>
                        <a:pt x="77221" y="291150"/>
                        <a:pt x="73176" y="284602"/>
                        <a:pt x="54943" y="285180"/>
                      </a:cubicBezTo>
                      <a:cubicBezTo>
                        <a:pt x="36710" y="285693"/>
                        <a:pt x="20210" y="274651"/>
                        <a:pt x="6727" y="249163"/>
                      </a:cubicBezTo>
                      <a:cubicBezTo>
                        <a:pt x="-6755" y="223675"/>
                        <a:pt x="3196" y="208203"/>
                        <a:pt x="9231" y="196197"/>
                      </a:cubicBezTo>
                      <a:cubicBezTo>
                        <a:pt x="15202" y="184192"/>
                        <a:pt x="16743" y="171737"/>
                        <a:pt x="22200" y="161786"/>
                      </a:cubicBezTo>
                      <a:cubicBezTo>
                        <a:pt x="27721" y="151770"/>
                        <a:pt x="34719" y="149780"/>
                        <a:pt x="42167" y="141755"/>
                      </a:cubicBezTo>
                      <a:cubicBezTo>
                        <a:pt x="49678" y="133794"/>
                        <a:pt x="59180" y="122302"/>
                        <a:pt x="60143" y="114791"/>
                      </a:cubicBezTo>
                      <a:cubicBezTo>
                        <a:pt x="61106" y="107279"/>
                        <a:pt x="63675" y="94247"/>
                        <a:pt x="70673" y="86286"/>
                      </a:cubicBezTo>
                      <a:cubicBezTo>
                        <a:pt x="74204" y="82241"/>
                        <a:pt x="75295" y="77554"/>
                        <a:pt x="75744" y="72868"/>
                      </a:cubicBezTo>
                      <a:cubicBezTo>
                        <a:pt x="75873" y="71584"/>
                        <a:pt x="75937" y="70364"/>
                        <a:pt x="76001" y="69080"/>
                      </a:cubicBezTo>
                      <a:cubicBezTo>
                        <a:pt x="76194" y="65677"/>
                        <a:pt x="76194" y="62339"/>
                        <a:pt x="76708" y="59321"/>
                      </a:cubicBezTo>
                      <a:cubicBezTo>
                        <a:pt x="78184" y="50847"/>
                        <a:pt x="86209" y="51810"/>
                        <a:pt x="91346" y="40318"/>
                      </a:cubicBezTo>
                      <a:cubicBezTo>
                        <a:pt x="96417" y="28826"/>
                        <a:pt x="108680" y="19324"/>
                        <a:pt x="119723" y="17334"/>
                      </a:cubicBezTo>
                      <a:cubicBezTo>
                        <a:pt x="130701" y="15344"/>
                        <a:pt x="150796" y="15922"/>
                        <a:pt x="154199" y="20865"/>
                      </a:cubicBezTo>
                      <a:cubicBezTo>
                        <a:pt x="158693" y="27349"/>
                        <a:pt x="160170" y="21379"/>
                        <a:pt x="164215" y="16371"/>
                      </a:cubicBezTo>
                      <a:cubicBezTo>
                        <a:pt x="168195" y="11363"/>
                        <a:pt x="190666" y="0"/>
                        <a:pt x="205689" y="0"/>
                      </a:cubicBezTo>
                      <a:cubicBezTo>
                        <a:pt x="220648" y="0"/>
                        <a:pt x="233168" y="4366"/>
                        <a:pt x="243183" y="13354"/>
                      </a:cubicBezTo>
                      <a:cubicBezTo>
                        <a:pt x="249860" y="19389"/>
                        <a:pt x="261737" y="29019"/>
                        <a:pt x="271175" y="35824"/>
                      </a:cubicBezTo>
                      <a:cubicBezTo>
                        <a:pt x="272138" y="36530"/>
                        <a:pt x="273037" y="37236"/>
                        <a:pt x="274000" y="37814"/>
                      </a:cubicBezTo>
                      <a:cubicBezTo>
                        <a:pt x="277531" y="40318"/>
                        <a:pt x="280613" y="42308"/>
                        <a:pt x="282732" y="43335"/>
                      </a:cubicBezTo>
                      <a:cubicBezTo>
                        <a:pt x="290692" y="47316"/>
                        <a:pt x="292747" y="43849"/>
                        <a:pt x="297690" y="52324"/>
                      </a:cubicBezTo>
                      <a:cubicBezTo>
                        <a:pt x="302698" y="60862"/>
                        <a:pt x="310210" y="79352"/>
                        <a:pt x="316694" y="86286"/>
                      </a:cubicBezTo>
                      <a:cubicBezTo>
                        <a:pt x="323179" y="93284"/>
                        <a:pt x="331653" y="90780"/>
                        <a:pt x="346163" y="110297"/>
                      </a:cubicBezTo>
                      <a:cubicBezTo>
                        <a:pt x="360608" y="129750"/>
                        <a:pt x="362599" y="137775"/>
                        <a:pt x="364139" y="168270"/>
                      </a:cubicBezTo>
                      <a:cubicBezTo>
                        <a:pt x="364589" y="180211"/>
                        <a:pt x="363369" y="190355"/>
                        <a:pt x="361315" y="19870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" name="Google Shape;286;p22"/>
                <p:cNvSpPr/>
                <p:nvPr/>
              </p:nvSpPr>
              <p:spPr>
                <a:xfrm flipH="1">
                  <a:off x="1272048" y="1637695"/>
                  <a:ext cx="183146" cy="149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34" h="58939" extrusionOk="0">
                      <a:moveTo>
                        <a:pt x="65614" y="12134"/>
                      </a:moveTo>
                      <a:cubicBezTo>
                        <a:pt x="54636" y="19132"/>
                        <a:pt x="11171" y="23626"/>
                        <a:pt x="7640" y="12134"/>
                      </a:cubicBezTo>
                      <a:cubicBezTo>
                        <a:pt x="6805" y="9309"/>
                        <a:pt x="5200" y="5008"/>
                        <a:pt x="3274" y="0"/>
                      </a:cubicBezTo>
                      <a:lnTo>
                        <a:pt x="0" y="0"/>
                      </a:lnTo>
                      <a:lnTo>
                        <a:pt x="1477" y="19132"/>
                      </a:lnTo>
                      <a:cubicBezTo>
                        <a:pt x="1669" y="21122"/>
                        <a:pt x="1990" y="23048"/>
                        <a:pt x="2376" y="24974"/>
                      </a:cubicBezTo>
                      <a:cubicBezTo>
                        <a:pt x="6228" y="44298"/>
                        <a:pt x="19004" y="58615"/>
                        <a:pt x="34027" y="58936"/>
                      </a:cubicBezTo>
                      <a:cubicBezTo>
                        <a:pt x="49436" y="59257"/>
                        <a:pt x="66834" y="37557"/>
                        <a:pt x="71264" y="25809"/>
                      </a:cubicBezTo>
                      <a:cubicBezTo>
                        <a:pt x="71585" y="24910"/>
                        <a:pt x="71842" y="24075"/>
                        <a:pt x="72035" y="23305"/>
                      </a:cubicBezTo>
                      <a:lnTo>
                        <a:pt x="72035" y="3852"/>
                      </a:lnTo>
                      <a:cubicBezTo>
                        <a:pt x="70365" y="7576"/>
                        <a:pt x="68311" y="10400"/>
                        <a:pt x="65614" y="1213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" name="Google Shape;287;p22"/>
                <p:cNvSpPr/>
                <p:nvPr/>
              </p:nvSpPr>
              <p:spPr>
                <a:xfrm flipH="1">
                  <a:off x="1097541" y="957011"/>
                  <a:ext cx="501584" cy="729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280" h="286921" extrusionOk="0">
                      <a:moveTo>
                        <a:pt x="186048" y="159448"/>
                      </a:moveTo>
                      <a:cubicBezTo>
                        <a:pt x="170833" y="183908"/>
                        <a:pt x="150737" y="182432"/>
                        <a:pt x="150737" y="182432"/>
                      </a:cubicBezTo>
                      <a:cubicBezTo>
                        <a:pt x="150737" y="182432"/>
                        <a:pt x="150737" y="182496"/>
                        <a:pt x="150673" y="182496"/>
                      </a:cubicBezTo>
                      <a:cubicBezTo>
                        <a:pt x="150609" y="182560"/>
                        <a:pt x="150609" y="182752"/>
                        <a:pt x="150416" y="182881"/>
                      </a:cubicBezTo>
                      <a:cubicBezTo>
                        <a:pt x="150095" y="183330"/>
                        <a:pt x="149582" y="184165"/>
                        <a:pt x="149004" y="185513"/>
                      </a:cubicBezTo>
                      <a:cubicBezTo>
                        <a:pt x="148940" y="185577"/>
                        <a:pt x="148940" y="185577"/>
                        <a:pt x="148940" y="185642"/>
                      </a:cubicBezTo>
                      <a:cubicBezTo>
                        <a:pt x="146885" y="190007"/>
                        <a:pt x="143290" y="199573"/>
                        <a:pt x="139759" y="218384"/>
                      </a:cubicBezTo>
                      <a:cubicBezTo>
                        <a:pt x="137383" y="230710"/>
                        <a:pt x="135907" y="242331"/>
                        <a:pt x="134109" y="252218"/>
                      </a:cubicBezTo>
                      <a:cubicBezTo>
                        <a:pt x="132697" y="259986"/>
                        <a:pt x="131092" y="266599"/>
                        <a:pt x="128716" y="271671"/>
                      </a:cubicBezTo>
                      <a:cubicBezTo>
                        <a:pt x="127047" y="275394"/>
                        <a:pt x="124993" y="278155"/>
                        <a:pt x="122296" y="279888"/>
                      </a:cubicBezTo>
                      <a:cubicBezTo>
                        <a:pt x="111317" y="286886"/>
                        <a:pt x="67853" y="291380"/>
                        <a:pt x="64322" y="279888"/>
                      </a:cubicBezTo>
                      <a:cubicBezTo>
                        <a:pt x="63487" y="277063"/>
                        <a:pt x="61882" y="272698"/>
                        <a:pt x="59956" y="267754"/>
                      </a:cubicBezTo>
                      <a:cubicBezTo>
                        <a:pt x="58929" y="265122"/>
                        <a:pt x="57773" y="262233"/>
                        <a:pt x="56682" y="259408"/>
                      </a:cubicBezTo>
                      <a:cubicBezTo>
                        <a:pt x="51160" y="245605"/>
                        <a:pt x="44868" y="230903"/>
                        <a:pt x="44868" y="230903"/>
                      </a:cubicBezTo>
                      <a:cubicBezTo>
                        <a:pt x="-6108" y="218384"/>
                        <a:pt x="-5594" y="114956"/>
                        <a:pt x="7375" y="61991"/>
                      </a:cubicBezTo>
                      <a:cubicBezTo>
                        <a:pt x="20343" y="9025"/>
                        <a:pt x="62845" y="2862"/>
                        <a:pt x="82298" y="551"/>
                      </a:cubicBezTo>
                      <a:cubicBezTo>
                        <a:pt x="136292" y="-5933"/>
                        <a:pt x="164284" y="46518"/>
                        <a:pt x="166274" y="69502"/>
                      </a:cubicBezTo>
                      <a:cubicBezTo>
                        <a:pt x="168265" y="92422"/>
                        <a:pt x="163770" y="119964"/>
                        <a:pt x="170383" y="122982"/>
                      </a:cubicBezTo>
                      <a:cubicBezTo>
                        <a:pt x="176996" y="125935"/>
                        <a:pt x="182261" y="110463"/>
                        <a:pt x="190735" y="110976"/>
                      </a:cubicBezTo>
                      <a:cubicBezTo>
                        <a:pt x="199210" y="111490"/>
                        <a:pt x="201200" y="134987"/>
                        <a:pt x="186048" y="159448"/>
                      </a:cubicBezTo>
                      <a:close/>
                    </a:path>
                  </a:pathLst>
                </a:custGeom>
                <a:solidFill>
                  <a:srgbClr val="FFAD80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" name="Google Shape;288;p22"/>
                <p:cNvSpPr/>
                <p:nvPr/>
              </p:nvSpPr>
              <p:spPr>
                <a:xfrm flipH="1">
                  <a:off x="1330663" y="1349684"/>
                  <a:ext cx="207443" cy="88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90" h="34925" extrusionOk="0">
                      <a:moveTo>
                        <a:pt x="23626" y="620"/>
                      </a:moveTo>
                      <a:cubicBezTo>
                        <a:pt x="15730" y="2867"/>
                        <a:pt x="3788" y="11470"/>
                        <a:pt x="0" y="25722"/>
                      </a:cubicBezTo>
                      <a:cubicBezTo>
                        <a:pt x="0" y="25722"/>
                        <a:pt x="15344" y="36572"/>
                        <a:pt x="39741" y="34710"/>
                      </a:cubicBezTo>
                      <a:cubicBezTo>
                        <a:pt x="64074" y="32849"/>
                        <a:pt x="79482" y="28354"/>
                        <a:pt x="81344" y="26107"/>
                      </a:cubicBezTo>
                      <a:cubicBezTo>
                        <a:pt x="83206" y="23860"/>
                        <a:pt x="74217" y="9094"/>
                        <a:pt x="65229" y="3573"/>
                      </a:cubicBezTo>
                      <a:cubicBezTo>
                        <a:pt x="56241" y="-2013"/>
                        <a:pt x="48344" y="620"/>
                        <a:pt x="48344" y="620"/>
                      </a:cubicBezTo>
                      <a:cubicBezTo>
                        <a:pt x="48344" y="620"/>
                        <a:pt x="44941" y="9223"/>
                        <a:pt x="35247" y="9223"/>
                      </a:cubicBezTo>
                      <a:cubicBezTo>
                        <a:pt x="25552" y="9223"/>
                        <a:pt x="23626" y="620"/>
                        <a:pt x="23626" y="620"/>
                      </a:cubicBezTo>
                      <a:close/>
                    </a:path>
                  </a:pathLst>
                </a:custGeom>
                <a:solidFill>
                  <a:srgbClr val="656E6B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" name="Google Shape;289;p22"/>
                <p:cNvSpPr/>
                <p:nvPr/>
              </p:nvSpPr>
              <p:spPr>
                <a:xfrm flipH="1">
                  <a:off x="1435733" y="1544013"/>
                  <a:ext cx="114311" cy="274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60" h="107893" extrusionOk="0">
                      <a:moveTo>
                        <a:pt x="44950" y="48985"/>
                      </a:moveTo>
                      <a:cubicBezTo>
                        <a:pt x="43153" y="65035"/>
                        <a:pt x="6943" y="109334"/>
                        <a:pt x="4696" y="107857"/>
                      </a:cubicBezTo>
                      <a:cubicBezTo>
                        <a:pt x="2449" y="106381"/>
                        <a:pt x="-1403" y="27157"/>
                        <a:pt x="523" y="21572"/>
                      </a:cubicBezTo>
                      <a:cubicBezTo>
                        <a:pt x="2449" y="15986"/>
                        <a:pt x="25433" y="0"/>
                        <a:pt x="25433" y="0"/>
                      </a:cubicBezTo>
                      <a:cubicBezTo>
                        <a:pt x="25433" y="0"/>
                        <a:pt x="45464" y="44491"/>
                        <a:pt x="44950" y="4898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" name="Google Shape;290;p22"/>
                <p:cNvSpPr/>
                <p:nvPr/>
              </p:nvSpPr>
              <p:spPr>
                <a:xfrm flipH="1">
                  <a:off x="1462977" y="1330435"/>
                  <a:ext cx="420502" cy="209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389" h="82261" extrusionOk="0">
                      <a:moveTo>
                        <a:pt x="1610" y="20904"/>
                      </a:moveTo>
                      <a:cubicBezTo>
                        <a:pt x="5" y="15447"/>
                        <a:pt x="-4682" y="5175"/>
                        <a:pt x="15927" y="1387"/>
                      </a:cubicBezTo>
                      <a:cubicBezTo>
                        <a:pt x="36536" y="-2337"/>
                        <a:pt x="48156" y="2029"/>
                        <a:pt x="54127" y="7486"/>
                      </a:cubicBezTo>
                      <a:cubicBezTo>
                        <a:pt x="60098" y="13007"/>
                        <a:pt x="70755" y="50308"/>
                        <a:pt x="74607" y="53967"/>
                      </a:cubicBezTo>
                      <a:cubicBezTo>
                        <a:pt x="78460" y="57563"/>
                        <a:pt x="116724" y="45493"/>
                        <a:pt x="144074" y="37468"/>
                      </a:cubicBezTo>
                      <a:cubicBezTo>
                        <a:pt x="144074" y="37468"/>
                        <a:pt x="159739" y="42154"/>
                        <a:pt x="165389" y="42283"/>
                      </a:cubicBezTo>
                      <a:cubicBezTo>
                        <a:pt x="165389" y="42283"/>
                        <a:pt x="109212" y="69183"/>
                        <a:pt x="87833" y="77465"/>
                      </a:cubicBezTo>
                      <a:cubicBezTo>
                        <a:pt x="66454" y="85682"/>
                        <a:pt x="50339" y="84206"/>
                        <a:pt x="33518" y="66230"/>
                      </a:cubicBezTo>
                      <a:cubicBezTo>
                        <a:pt x="16697" y="48254"/>
                        <a:pt x="3793" y="28351"/>
                        <a:pt x="1610" y="2090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" name="Google Shape;291;p22"/>
                <p:cNvSpPr/>
                <p:nvPr/>
              </p:nvSpPr>
              <p:spPr>
                <a:xfrm flipH="1">
                  <a:off x="1691763" y="1358691"/>
                  <a:ext cx="245094" cy="32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99" h="128881" extrusionOk="0">
                      <a:moveTo>
                        <a:pt x="95668" y="42916"/>
                      </a:moveTo>
                      <a:cubicBezTo>
                        <a:pt x="95668" y="42916"/>
                        <a:pt x="79682" y="40413"/>
                        <a:pt x="74674" y="57362"/>
                      </a:cubicBezTo>
                      <a:cubicBezTo>
                        <a:pt x="69666" y="74375"/>
                        <a:pt x="74161" y="84840"/>
                        <a:pt x="73133" y="94405"/>
                      </a:cubicBezTo>
                      <a:cubicBezTo>
                        <a:pt x="72170" y="103843"/>
                        <a:pt x="59651" y="126441"/>
                        <a:pt x="53167" y="128881"/>
                      </a:cubicBezTo>
                      <a:cubicBezTo>
                        <a:pt x="53167" y="128881"/>
                        <a:pt x="34676" y="128239"/>
                        <a:pt x="20680" y="114693"/>
                      </a:cubicBezTo>
                      <a:cubicBezTo>
                        <a:pt x="6684" y="101211"/>
                        <a:pt x="200" y="90361"/>
                        <a:pt x="200" y="90361"/>
                      </a:cubicBezTo>
                      <a:cubicBezTo>
                        <a:pt x="-763" y="76365"/>
                        <a:pt x="1677" y="50364"/>
                        <a:pt x="9188" y="28856"/>
                      </a:cubicBezTo>
                      <a:cubicBezTo>
                        <a:pt x="16700" y="7413"/>
                        <a:pt x="33713" y="3369"/>
                        <a:pt x="43665" y="929"/>
                      </a:cubicBezTo>
                      <a:cubicBezTo>
                        <a:pt x="52460" y="-1254"/>
                        <a:pt x="62026" y="416"/>
                        <a:pt x="63824" y="5873"/>
                      </a:cubicBezTo>
                      <a:cubicBezTo>
                        <a:pt x="64145" y="6643"/>
                        <a:pt x="64209" y="7478"/>
                        <a:pt x="64209" y="8376"/>
                      </a:cubicBezTo>
                      <a:cubicBezTo>
                        <a:pt x="64209" y="8376"/>
                        <a:pt x="65172" y="8055"/>
                        <a:pt x="66585" y="7863"/>
                      </a:cubicBezTo>
                      <a:cubicBezTo>
                        <a:pt x="69731" y="7478"/>
                        <a:pt x="75252" y="7734"/>
                        <a:pt x="76793" y="13834"/>
                      </a:cubicBezTo>
                      <a:cubicBezTo>
                        <a:pt x="77050" y="14668"/>
                        <a:pt x="77178" y="15695"/>
                        <a:pt x="77178" y="16787"/>
                      </a:cubicBezTo>
                      <a:cubicBezTo>
                        <a:pt x="77178" y="16787"/>
                        <a:pt x="78013" y="16530"/>
                        <a:pt x="79233" y="16466"/>
                      </a:cubicBezTo>
                      <a:cubicBezTo>
                        <a:pt x="82314" y="16273"/>
                        <a:pt x="87836" y="17172"/>
                        <a:pt x="88542" y="26224"/>
                      </a:cubicBezTo>
                      <a:cubicBezTo>
                        <a:pt x="88606" y="26866"/>
                        <a:pt x="88606" y="27508"/>
                        <a:pt x="88606" y="28279"/>
                      </a:cubicBezTo>
                      <a:cubicBezTo>
                        <a:pt x="88606" y="28279"/>
                        <a:pt x="89569" y="28343"/>
                        <a:pt x="90789" y="28792"/>
                      </a:cubicBezTo>
                      <a:cubicBezTo>
                        <a:pt x="93678" y="29884"/>
                        <a:pt x="98172" y="33094"/>
                        <a:pt x="95668" y="42916"/>
                      </a:cubicBezTo>
                      <a:close/>
                    </a:path>
                  </a:pathLst>
                </a:custGeom>
                <a:solidFill>
                  <a:srgbClr val="FFAD80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" name="Google Shape;292;p22"/>
                <p:cNvSpPr/>
                <p:nvPr/>
              </p:nvSpPr>
              <p:spPr>
                <a:xfrm flipH="1">
                  <a:off x="1253951" y="1757166"/>
                  <a:ext cx="488" cy="4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605" extrusionOk="0">
                      <a:moveTo>
                        <a:pt x="0" y="0"/>
                      </a:moveTo>
                      <a:cubicBezTo>
                        <a:pt x="128" y="578"/>
                        <a:pt x="193" y="1156"/>
                        <a:pt x="193" y="1605"/>
                      </a:cubicBezTo>
                      <a:cubicBezTo>
                        <a:pt x="128" y="1156"/>
                        <a:pt x="64" y="578"/>
                        <a:pt x="0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" name="Google Shape;293;p22"/>
                <p:cNvSpPr/>
                <p:nvPr/>
              </p:nvSpPr>
              <p:spPr>
                <a:xfrm flipH="1">
                  <a:off x="1256073" y="1744435"/>
                  <a:ext cx="1795" cy="6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" h="2375" extrusionOk="0">
                      <a:moveTo>
                        <a:pt x="0" y="0"/>
                      </a:moveTo>
                      <a:cubicBezTo>
                        <a:pt x="257" y="835"/>
                        <a:pt x="514" y="1605"/>
                        <a:pt x="706" y="2375"/>
                      </a:cubicBezTo>
                      <a:cubicBezTo>
                        <a:pt x="514" y="1605"/>
                        <a:pt x="321" y="835"/>
                        <a:pt x="0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" name="Google Shape;294;p22"/>
                <p:cNvSpPr/>
                <p:nvPr/>
              </p:nvSpPr>
              <p:spPr>
                <a:xfrm flipH="1">
                  <a:off x="1448993" y="1701184"/>
                  <a:ext cx="814" cy="2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" h="898" extrusionOk="0">
                      <a:moveTo>
                        <a:pt x="0" y="899"/>
                      </a:moveTo>
                      <a:cubicBezTo>
                        <a:pt x="128" y="642"/>
                        <a:pt x="193" y="321"/>
                        <a:pt x="321" y="0"/>
                      </a:cubicBezTo>
                      <a:cubicBezTo>
                        <a:pt x="193" y="321"/>
                        <a:pt x="64" y="578"/>
                        <a:pt x="0" y="899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" name="Google Shape;295;p22"/>
                <p:cNvSpPr/>
                <p:nvPr/>
              </p:nvSpPr>
              <p:spPr>
                <a:xfrm flipH="1">
                  <a:off x="1260970" y="1729420"/>
                  <a:ext cx="2283" cy="6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" h="2439" extrusionOk="0">
                      <a:moveTo>
                        <a:pt x="0" y="0"/>
                      </a:moveTo>
                      <a:cubicBezTo>
                        <a:pt x="321" y="835"/>
                        <a:pt x="642" y="1605"/>
                        <a:pt x="899" y="2440"/>
                      </a:cubicBezTo>
                      <a:cubicBezTo>
                        <a:pt x="642" y="1605"/>
                        <a:pt x="321" y="835"/>
                        <a:pt x="0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" name="Google Shape;296;p22"/>
                <p:cNvSpPr/>
                <p:nvPr/>
              </p:nvSpPr>
              <p:spPr>
                <a:xfrm flipH="1">
                  <a:off x="1258194" y="1737744"/>
                  <a:ext cx="1958" cy="5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2118" extrusionOk="0">
                      <a:moveTo>
                        <a:pt x="0" y="0"/>
                      </a:moveTo>
                      <a:cubicBezTo>
                        <a:pt x="257" y="771"/>
                        <a:pt x="514" y="1477"/>
                        <a:pt x="770" y="2119"/>
                      </a:cubicBezTo>
                      <a:cubicBezTo>
                        <a:pt x="514" y="1412"/>
                        <a:pt x="257" y="706"/>
                        <a:pt x="0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" name="Google Shape;297;p22"/>
                <p:cNvSpPr/>
                <p:nvPr/>
              </p:nvSpPr>
              <p:spPr>
                <a:xfrm flipH="1">
                  <a:off x="1254767" y="1751779"/>
                  <a:ext cx="979" cy="3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1540" extrusionOk="0">
                      <a:moveTo>
                        <a:pt x="0" y="0"/>
                      </a:moveTo>
                      <a:cubicBezTo>
                        <a:pt x="129" y="578"/>
                        <a:pt x="257" y="1091"/>
                        <a:pt x="385" y="1541"/>
                      </a:cubicBezTo>
                      <a:cubicBezTo>
                        <a:pt x="321" y="1091"/>
                        <a:pt x="193" y="578"/>
                        <a:pt x="0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" name="Google Shape;298;p22"/>
                <p:cNvSpPr/>
                <p:nvPr/>
              </p:nvSpPr>
              <p:spPr>
                <a:xfrm flipH="1">
                  <a:off x="1263743" y="1720769"/>
                  <a:ext cx="2937" cy="7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5" h="2953" extrusionOk="0">
                      <a:moveTo>
                        <a:pt x="0" y="0"/>
                      </a:moveTo>
                      <a:cubicBezTo>
                        <a:pt x="385" y="1027"/>
                        <a:pt x="770" y="1990"/>
                        <a:pt x="1156" y="2953"/>
                      </a:cubicBezTo>
                      <a:cubicBezTo>
                        <a:pt x="835" y="1990"/>
                        <a:pt x="449" y="1027"/>
                        <a:pt x="0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" name="Google Shape;299;p22"/>
                <p:cNvSpPr/>
                <p:nvPr/>
              </p:nvSpPr>
              <p:spPr>
                <a:xfrm flipH="1">
                  <a:off x="1270599" y="1703470"/>
                  <a:ext cx="3262" cy="7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3" h="2953" extrusionOk="0">
                      <a:moveTo>
                        <a:pt x="0" y="0"/>
                      </a:moveTo>
                      <a:cubicBezTo>
                        <a:pt x="385" y="963"/>
                        <a:pt x="835" y="1926"/>
                        <a:pt x="1284" y="2953"/>
                      </a:cubicBezTo>
                      <a:cubicBezTo>
                        <a:pt x="835" y="1926"/>
                        <a:pt x="385" y="963"/>
                        <a:pt x="0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" name="Google Shape;300;p22"/>
                <p:cNvSpPr/>
                <p:nvPr/>
              </p:nvSpPr>
              <p:spPr>
                <a:xfrm flipH="1">
                  <a:off x="777685" y="2381286"/>
                  <a:ext cx="62190" cy="173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60" h="68052" extrusionOk="0">
                      <a:moveTo>
                        <a:pt x="10080" y="68053"/>
                      </a:moveTo>
                      <a:cubicBezTo>
                        <a:pt x="10080" y="68053"/>
                        <a:pt x="19967" y="45454"/>
                        <a:pt x="24461" y="38970"/>
                      </a:cubicBezTo>
                      <a:lnTo>
                        <a:pt x="0" y="0"/>
                      </a:lnTo>
                      <a:cubicBezTo>
                        <a:pt x="1990" y="13418"/>
                        <a:pt x="10080" y="68053"/>
                        <a:pt x="10080" y="68053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" name="Google Shape;301;p22"/>
                <p:cNvSpPr/>
                <p:nvPr/>
              </p:nvSpPr>
              <p:spPr>
                <a:xfrm flipH="1">
                  <a:off x="1267498" y="1712772"/>
                  <a:ext cx="2446" cy="6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" h="2375" extrusionOk="0">
                      <a:moveTo>
                        <a:pt x="0" y="0"/>
                      </a:moveTo>
                      <a:cubicBezTo>
                        <a:pt x="321" y="771"/>
                        <a:pt x="642" y="1541"/>
                        <a:pt x="963" y="2376"/>
                      </a:cubicBezTo>
                      <a:cubicBezTo>
                        <a:pt x="642" y="1605"/>
                        <a:pt x="321" y="771"/>
                        <a:pt x="0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" name="Google Shape;302;p22"/>
                <p:cNvSpPr/>
                <p:nvPr/>
              </p:nvSpPr>
              <p:spPr>
                <a:xfrm flipH="1">
                  <a:off x="916501" y="4685826"/>
                  <a:ext cx="371927" cy="198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284" h="77960" extrusionOk="0">
                      <a:moveTo>
                        <a:pt x="14525" y="8603"/>
                      </a:moveTo>
                      <a:cubicBezTo>
                        <a:pt x="6757" y="19966"/>
                        <a:pt x="786" y="45518"/>
                        <a:pt x="15" y="51874"/>
                      </a:cubicBezTo>
                      <a:cubicBezTo>
                        <a:pt x="-755" y="58230"/>
                        <a:pt x="27751" y="80700"/>
                        <a:pt x="75709" y="77683"/>
                      </a:cubicBezTo>
                      <a:cubicBezTo>
                        <a:pt x="123668" y="74665"/>
                        <a:pt x="144662" y="57524"/>
                        <a:pt x="146203" y="51874"/>
                      </a:cubicBezTo>
                      <a:cubicBezTo>
                        <a:pt x="147680" y="46224"/>
                        <a:pt x="128483" y="0"/>
                        <a:pt x="128483" y="0"/>
                      </a:cubicBezTo>
                      <a:cubicBezTo>
                        <a:pt x="79497" y="49948"/>
                        <a:pt x="16515" y="16949"/>
                        <a:pt x="14525" y="860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" name="Google Shape;303;p22"/>
                <p:cNvSpPr/>
                <p:nvPr/>
              </p:nvSpPr>
              <p:spPr>
                <a:xfrm flipH="1">
                  <a:off x="1533714" y="4648941"/>
                  <a:ext cx="524406" cy="168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56" h="66350" extrusionOk="0">
                      <a:moveTo>
                        <a:pt x="139388" y="21443"/>
                      </a:moveTo>
                      <a:cubicBezTo>
                        <a:pt x="114927" y="18554"/>
                        <a:pt x="103050" y="8153"/>
                        <a:pt x="97400" y="0"/>
                      </a:cubicBezTo>
                      <a:lnTo>
                        <a:pt x="97400" y="0"/>
                      </a:lnTo>
                      <a:cubicBezTo>
                        <a:pt x="80964" y="9694"/>
                        <a:pt x="-765" y="56176"/>
                        <a:pt x="5" y="63687"/>
                      </a:cubicBezTo>
                      <a:cubicBezTo>
                        <a:pt x="776" y="71198"/>
                        <a:pt x="198646" y="60670"/>
                        <a:pt x="203911" y="58423"/>
                      </a:cubicBezTo>
                      <a:cubicBezTo>
                        <a:pt x="207570" y="56882"/>
                        <a:pt x="206158" y="28120"/>
                        <a:pt x="204938" y="10465"/>
                      </a:cubicBezTo>
                      <a:cubicBezTo>
                        <a:pt x="196977" y="20287"/>
                        <a:pt x="178679" y="26130"/>
                        <a:pt x="139388" y="2144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" name="Google Shape;304;p22"/>
                <p:cNvSpPr/>
                <p:nvPr/>
              </p:nvSpPr>
              <p:spPr>
                <a:xfrm flipH="1">
                  <a:off x="859346" y="2626103"/>
                  <a:ext cx="987090" cy="21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36" h="837197" extrusionOk="0">
                      <a:moveTo>
                        <a:pt x="388237" y="327488"/>
                      </a:moveTo>
                      <a:lnTo>
                        <a:pt x="347918" y="810149"/>
                      </a:lnTo>
                      <a:cubicBezTo>
                        <a:pt x="333087" y="825300"/>
                        <a:pt x="316973" y="832812"/>
                        <a:pt x="301693" y="835701"/>
                      </a:cubicBezTo>
                      <a:cubicBezTo>
                        <a:pt x="301372" y="835765"/>
                        <a:pt x="300986" y="835829"/>
                        <a:pt x="300730" y="835894"/>
                      </a:cubicBezTo>
                      <a:cubicBezTo>
                        <a:pt x="299895" y="836022"/>
                        <a:pt x="299125" y="836150"/>
                        <a:pt x="298354" y="836279"/>
                      </a:cubicBezTo>
                      <a:cubicBezTo>
                        <a:pt x="264520" y="841286"/>
                        <a:pt x="235372" y="824466"/>
                        <a:pt x="234088" y="818816"/>
                      </a:cubicBezTo>
                      <a:cubicBezTo>
                        <a:pt x="232034" y="810470"/>
                        <a:pt x="217074" y="730219"/>
                        <a:pt x="211104" y="639247"/>
                      </a:cubicBezTo>
                      <a:cubicBezTo>
                        <a:pt x="205133" y="548338"/>
                        <a:pt x="181057" y="354388"/>
                        <a:pt x="181057" y="354388"/>
                      </a:cubicBezTo>
                      <a:cubicBezTo>
                        <a:pt x="181057" y="354388"/>
                        <a:pt x="167125" y="408381"/>
                        <a:pt x="161604" y="470335"/>
                      </a:cubicBezTo>
                      <a:cubicBezTo>
                        <a:pt x="156083" y="532288"/>
                        <a:pt x="152166" y="576266"/>
                        <a:pt x="150112" y="635266"/>
                      </a:cubicBezTo>
                      <a:cubicBezTo>
                        <a:pt x="148122" y="694203"/>
                        <a:pt x="130145" y="793136"/>
                        <a:pt x="123147" y="804114"/>
                      </a:cubicBezTo>
                      <a:cubicBezTo>
                        <a:pt x="122698" y="804820"/>
                        <a:pt x="122184" y="805526"/>
                        <a:pt x="121670" y="806169"/>
                      </a:cubicBezTo>
                      <a:cubicBezTo>
                        <a:pt x="115379" y="814001"/>
                        <a:pt x="102474" y="819265"/>
                        <a:pt x="77564" y="818752"/>
                      </a:cubicBezTo>
                      <a:cubicBezTo>
                        <a:pt x="71336" y="818624"/>
                        <a:pt x="64338" y="818110"/>
                        <a:pt x="56441" y="817211"/>
                      </a:cubicBezTo>
                      <a:cubicBezTo>
                        <a:pt x="56377" y="817147"/>
                        <a:pt x="56249" y="817147"/>
                        <a:pt x="56184" y="817147"/>
                      </a:cubicBezTo>
                      <a:cubicBezTo>
                        <a:pt x="55093" y="817019"/>
                        <a:pt x="54066" y="816890"/>
                        <a:pt x="53103" y="816697"/>
                      </a:cubicBezTo>
                      <a:cubicBezTo>
                        <a:pt x="30696" y="813295"/>
                        <a:pt x="19654" y="803472"/>
                        <a:pt x="14261" y="795704"/>
                      </a:cubicBezTo>
                      <a:cubicBezTo>
                        <a:pt x="10216" y="789861"/>
                        <a:pt x="9253" y="785175"/>
                        <a:pt x="9253" y="785175"/>
                      </a:cubicBezTo>
                      <a:cubicBezTo>
                        <a:pt x="5401" y="739785"/>
                        <a:pt x="-1597" y="485357"/>
                        <a:pt x="329" y="353168"/>
                      </a:cubicBezTo>
                      <a:cubicBezTo>
                        <a:pt x="521" y="341484"/>
                        <a:pt x="778" y="330762"/>
                        <a:pt x="1099" y="321196"/>
                      </a:cubicBezTo>
                      <a:cubicBezTo>
                        <a:pt x="12463" y="326332"/>
                        <a:pt x="24982" y="330890"/>
                        <a:pt x="38272" y="333972"/>
                      </a:cubicBezTo>
                      <a:cubicBezTo>
                        <a:pt x="39428" y="334293"/>
                        <a:pt x="40519" y="334486"/>
                        <a:pt x="41611" y="334807"/>
                      </a:cubicBezTo>
                      <a:cubicBezTo>
                        <a:pt x="46939" y="335963"/>
                        <a:pt x="52332" y="336861"/>
                        <a:pt x="57790" y="337439"/>
                      </a:cubicBezTo>
                      <a:cubicBezTo>
                        <a:pt x="57790" y="337439"/>
                        <a:pt x="97210" y="89560"/>
                        <a:pt x="108252" y="3146"/>
                      </a:cubicBezTo>
                      <a:cubicBezTo>
                        <a:pt x="108381" y="2119"/>
                        <a:pt x="108509" y="1091"/>
                        <a:pt x="108638" y="0"/>
                      </a:cubicBezTo>
                      <a:cubicBezTo>
                        <a:pt x="114737" y="2504"/>
                        <a:pt x="121863" y="5072"/>
                        <a:pt x="130017" y="7447"/>
                      </a:cubicBezTo>
                      <a:cubicBezTo>
                        <a:pt x="131044" y="7768"/>
                        <a:pt x="132200" y="8089"/>
                        <a:pt x="133291" y="8410"/>
                      </a:cubicBezTo>
                      <a:lnTo>
                        <a:pt x="133355" y="8410"/>
                      </a:lnTo>
                      <a:cubicBezTo>
                        <a:pt x="146838" y="12198"/>
                        <a:pt x="162631" y="15472"/>
                        <a:pt x="179837" y="17141"/>
                      </a:cubicBezTo>
                      <a:cubicBezTo>
                        <a:pt x="180993" y="17270"/>
                        <a:pt x="182085" y="17398"/>
                        <a:pt x="183240" y="17463"/>
                      </a:cubicBezTo>
                      <a:cubicBezTo>
                        <a:pt x="204812" y="19324"/>
                        <a:pt x="228567" y="18618"/>
                        <a:pt x="252964" y="13611"/>
                      </a:cubicBezTo>
                      <a:cubicBezTo>
                        <a:pt x="263300" y="141819"/>
                        <a:pt x="281533" y="339493"/>
                        <a:pt x="283523" y="342511"/>
                      </a:cubicBezTo>
                      <a:cubicBezTo>
                        <a:pt x="283909" y="343024"/>
                        <a:pt x="285385" y="343474"/>
                        <a:pt x="287889" y="343538"/>
                      </a:cubicBezTo>
                      <a:cubicBezTo>
                        <a:pt x="288852" y="343602"/>
                        <a:pt x="290008" y="343602"/>
                        <a:pt x="291292" y="343602"/>
                      </a:cubicBezTo>
                      <a:cubicBezTo>
                        <a:pt x="292062" y="343602"/>
                        <a:pt x="292897" y="343602"/>
                        <a:pt x="293796" y="343538"/>
                      </a:cubicBezTo>
                      <a:cubicBezTo>
                        <a:pt x="312350" y="342960"/>
                        <a:pt x="352412" y="336990"/>
                        <a:pt x="383165" y="329029"/>
                      </a:cubicBezTo>
                      <a:cubicBezTo>
                        <a:pt x="384770" y="328451"/>
                        <a:pt x="386503" y="328001"/>
                        <a:pt x="388237" y="3274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" name="Google Shape;305;p22"/>
                <p:cNvSpPr/>
                <p:nvPr/>
              </p:nvSpPr>
              <p:spPr>
                <a:xfrm flipH="1">
                  <a:off x="1203966" y="1701184"/>
                  <a:ext cx="366784" cy="971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61" h="382178" extrusionOk="0">
                      <a:moveTo>
                        <a:pt x="144262" y="377372"/>
                      </a:moveTo>
                      <a:cubicBezTo>
                        <a:pt x="97908" y="387002"/>
                        <a:pt x="53737" y="380646"/>
                        <a:pt x="22599" y="371594"/>
                      </a:cubicBezTo>
                      <a:cubicBezTo>
                        <a:pt x="13996" y="369090"/>
                        <a:pt x="6420" y="366394"/>
                        <a:pt x="0" y="363826"/>
                      </a:cubicBezTo>
                      <a:cubicBezTo>
                        <a:pt x="770" y="357855"/>
                        <a:pt x="1605" y="351050"/>
                        <a:pt x="2632" y="343602"/>
                      </a:cubicBezTo>
                      <a:cubicBezTo>
                        <a:pt x="2761" y="342190"/>
                        <a:pt x="3017" y="340649"/>
                        <a:pt x="3146" y="339108"/>
                      </a:cubicBezTo>
                      <a:cubicBezTo>
                        <a:pt x="3531" y="336540"/>
                        <a:pt x="3852" y="333908"/>
                        <a:pt x="4173" y="331147"/>
                      </a:cubicBezTo>
                      <a:cubicBezTo>
                        <a:pt x="5072" y="324214"/>
                        <a:pt x="6035" y="316766"/>
                        <a:pt x="6998" y="308998"/>
                      </a:cubicBezTo>
                      <a:cubicBezTo>
                        <a:pt x="7191" y="307393"/>
                        <a:pt x="7383" y="305724"/>
                        <a:pt x="7640" y="304119"/>
                      </a:cubicBezTo>
                      <a:cubicBezTo>
                        <a:pt x="8924" y="294360"/>
                        <a:pt x="10208" y="284088"/>
                        <a:pt x="11621" y="273431"/>
                      </a:cubicBezTo>
                      <a:cubicBezTo>
                        <a:pt x="11749" y="271890"/>
                        <a:pt x="12006" y="270349"/>
                        <a:pt x="12134" y="268808"/>
                      </a:cubicBezTo>
                      <a:cubicBezTo>
                        <a:pt x="13418" y="259050"/>
                        <a:pt x="14702" y="248906"/>
                        <a:pt x="16050" y="238698"/>
                      </a:cubicBezTo>
                      <a:cubicBezTo>
                        <a:pt x="16243" y="237158"/>
                        <a:pt x="16436" y="235617"/>
                        <a:pt x="16628" y="234076"/>
                      </a:cubicBezTo>
                      <a:cubicBezTo>
                        <a:pt x="18041" y="223162"/>
                        <a:pt x="19453" y="212055"/>
                        <a:pt x="20866" y="201012"/>
                      </a:cubicBezTo>
                      <a:cubicBezTo>
                        <a:pt x="21058" y="199472"/>
                        <a:pt x="21251" y="197931"/>
                        <a:pt x="21443" y="196390"/>
                      </a:cubicBezTo>
                      <a:cubicBezTo>
                        <a:pt x="22728" y="186888"/>
                        <a:pt x="23947" y="177387"/>
                        <a:pt x="25167" y="168013"/>
                      </a:cubicBezTo>
                      <a:cubicBezTo>
                        <a:pt x="25360" y="166601"/>
                        <a:pt x="25552" y="165060"/>
                        <a:pt x="25681" y="163584"/>
                      </a:cubicBezTo>
                      <a:cubicBezTo>
                        <a:pt x="26965" y="154210"/>
                        <a:pt x="28120" y="144965"/>
                        <a:pt x="29276" y="135913"/>
                      </a:cubicBezTo>
                      <a:cubicBezTo>
                        <a:pt x="29533" y="134372"/>
                        <a:pt x="29661" y="132831"/>
                        <a:pt x="29854" y="131355"/>
                      </a:cubicBezTo>
                      <a:cubicBezTo>
                        <a:pt x="31009" y="122623"/>
                        <a:pt x="32101" y="114085"/>
                        <a:pt x="33192" y="105867"/>
                      </a:cubicBezTo>
                      <a:cubicBezTo>
                        <a:pt x="33385" y="104390"/>
                        <a:pt x="33578" y="102914"/>
                        <a:pt x="33770" y="101373"/>
                      </a:cubicBezTo>
                      <a:cubicBezTo>
                        <a:pt x="34862" y="92898"/>
                        <a:pt x="35953" y="84809"/>
                        <a:pt x="36916" y="77105"/>
                      </a:cubicBezTo>
                      <a:cubicBezTo>
                        <a:pt x="37173" y="75436"/>
                        <a:pt x="37366" y="73831"/>
                        <a:pt x="37558" y="72162"/>
                      </a:cubicBezTo>
                      <a:cubicBezTo>
                        <a:pt x="38842" y="62403"/>
                        <a:pt x="40062" y="53287"/>
                        <a:pt x="41089" y="45133"/>
                      </a:cubicBezTo>
                      <a:cubicBezTo>
                        <a:pt x="41346" y="43400"/>
                        <a:pt x="41539" y="41730"/>
                        <a:pt x="41796" y="40061"/>
                      </a:cubicBezTo>
                      <a:cubicBezTo>
                        <a:pt x="44813" y="17142"/>
                        <a:pt x="46739" y="2825"/>
                        <a:pt x="46996" y="2119"/>
                      </a:cubicBezTo>
                      <a:cubicBezTo>
                        <a:pt x="47124" y="1798"/>
                        <a:pt x="47253" y="1348"/>
                        <a:pt x="47445" y="835"/>
                      </a:cubicBezTo>
                      <a:cubicBezTo>
                        <a:pt x="47574" y="578"/>
                        <a:pt x="47702" y="321"/>
                        <a:pt x="47831" y="0"/>
                      </a:cubicBezTo>
                      <a:cubicBezTo>
                        <a:pt x="48922" y="5329"/>
                        <a:pt x="50655" y="10272"/>
                        <a:pt x="52967" y="14638"/>
                      </a:cubicBezTo>
                      <a:cubicBezTo>
                        <a:pt x="58937" y="26130"/>
                        <a:pt x="68568" y="33705"/>
                        <a:pt x="79482" y="33962"/>
                      </a:cubicBezTo>
                      <a:lnTo>
                        <a:pt x="79867" y="33962"/>
                      </a:lnTo>
                      <a:cubicBezTo>
                        <a:pt x="95147" y="33962"/>
                        <a:pt x="112353" y="12519"/>
                        <a:pt x="116719" y="899"/>
                      </a:cubicBezTo>
                      <a:cubicBezTo>
                        <a:pt x="117169" y="1862"/>
                        <a:pt x="117554" y="2825"/>
                        <a:pt x="118003" y="3852"/>
                      </a:cubicBezTo>
                      <a:cubicBezTo>
                        <a:pt x="118067" y="4109"/>
                        <a:pt x="118260" y="4302"/>
                        <a:pt x="118324" y="4558"/>
                      </a:cubicBezTo>
                      <a:cubicBezTo>
                        <a:pt x="118645" y="5329"/>
                        <a:pt x="119030" y="6163"/>
                        <a:pt x="119287" y="6934"/>
                      </a:cubicBezTo>
                      <a:cubicBezTo>
                        <a:pt x="119351" y="7190"/>
                        <a:pt x="119544" y="7447"/>
                        <a:pt x="119608" y="7768"/>
                      </a:cubicBezTo>
                      <a:cubicBezTo>
                        <a:pt x="119993" y="8731"/>
                        <a:pt x="120443" y="9758"/>
                        <a:pt x="120764" y="10722"/>
                      </a:cubicBezTo>
                      <a:cubicBezTo>
                        <a:pt x="120828" y="10850"/>
                        <a:pt x="120828" y="10978"/>
                        <a:pt x="120956" y="11107"/>
                      </a:cubicBezTo>
                      <a:cubicBezTo>
                        <a:pt x="121277" y="11941"/>
                        <a:pt x="121534" y="12712"/>
                        <a:pt x="121855" y="13546"/>
                      </a:cubicBezTo>
                      <a:cubicBezTo>
                        <a:pt x="121919" y="13803"/>
                        <a:pt x="122048" y="14060"/>
                        <a:pt x="122176" y="14381"/>
                      </a:cubicBezTo>
                      <a:cubicBezTo>
                        <a:pt x="122433" y="15087"/>
                        <a:pt x="122690" y="15793"/>
                        <a:pt x="122882" y="16564"/>
                      </a:cubicBezTo>
                      <a:cubicBezTo>
                        <a:pt x="122947" y="16692"/>
                        <a:pt x="123011" y="16949"/>
                        <a:pt x="123075" y="17077"/>
                      </a:cubicBezTo>
                      <a:cubicBezTo>
                        <a:pt x="123332" y="17912"/>
                        <a:pt x="123589" y="18682"/>
                        <a:pt x="123781" y="19453"/>
                      </a:cubicBezTo>
                      <a:cubicBezTo>
                        <a:pt x="123846" y="19645"/>
                        <a:pt x="123846" y="19774"/>
                        <a:pt x="123910" y="19967"/>
                      </a:cubicBezTo>
                      <a:cubicBezTo>
                        <a:pt x="124038" y="20544"/>
                        <a:pt x="124166" y="21058"/>
                        <a:pt x="124295" y="21572"/>
                      </a:cubicBezTo>
                      <a:cubicBezTo>
                        <a:pt x="124295" y="21764"/>
                        <a:pt x="124359" y="21957"/>
                        <a:pt x="124359" y="22085"/>
                      </a:cubicBezTo>
                      <a:cubicBezTo>
                        <a:pt x="124423" y="22663"/>
                        <a:pt x="124487" y="23241"/>
                        <a:pt x="124487" y="23690"/>
                      </a:cubicBezTo>
                      <a:cubicBezTo>
                        <a:pt x="124487" y="24717"/>
                        <a:pt x="124744" y="29597"/>
                        <a:pt x="125065" y="37301"/>
                      </a:cubicBezTo>
                      <a:cubicBezTo>
                        <a:pt x="125129" y="38906"/>
                        <a:pt x="125194" y="40703"/>
                        <a:pt x="125322" y="42629"/>
                      </a:cubicBezTo>
                      <a:cubicBezTo>
                        <a:pt x="125643" y="49756"/>
                        <a:pt x="126092" y="58615"/>
                        <a:pt x="126606" y="68759"/>
                      </a:cubicBezTo>
                      <a:cubicBezTo>
                        <a:pt x="126670" y="70492"/>
                        <a:pt x="126799" y="72162"/>
                        <a:pt x="126863" y="73959"/>
                      </a:cubicBezTo>
                      <a:cubicBezTo>
                        <a:pt x="127248" y="81471"/>
                        <a:pt x="127698" y="89624"/>
                        <a:pt x="128083" y="98227"/>
                      </a:cubicBezTo>
                      <a:cubicBezTo>
                        <a:pt x="128147" y="100025"/>
                        <a:pt x="128340" y="101758"/>
                        <a:pt x="128404" y="103620"/>
                      </a:cubicBezTo>
                      <a:cubicBezTo>
                        <a:pt x="128789" y="112030"/>
                        <a:pt x="129239" y="120762"/>
                        <a:pt x="129688" y="129750"/>
                      </a:cubicBezTo>
                      <a:cubicBezTo>
                        <a:pt x="129752" y="131355"/>
                        <a:pt x="129881" y="132896"/>
                        <a:pt x="129945" y="134501"/>
                      </a:cubicBezTo>
                      <a:cubicBezTo>
                        <a:pt x="130394" y="143232"/>
                        <a:pt x="130844" y="152220"/>
                        <a:pt x="131293" y="161208"/>
                      </a:cubicBezTo>
                      <a:cubicBezTo>
                        <a:pt x="131357" y="163070"/>
                        <a:pt x="131486" y="164867"/>
                        <a:pt x="131550" y="166729"/>
                      </a:cubicBezTo>
                      <a:cubicBezTo>
                        <a:pt x="132063" y="175589"/>
                        <a:pt x="132513" y="184513"/>
                        <a:pt x="132898" y="193244"/>
                      </a:cubicBezTo>
                      <a:cubicBezTo>
                        <a:pt x="132962" y="194849"/>
                        <a:pt x="133091" y="196326"/>
                        <a:pt x="133155" y="197867"/>
                      </a:cubicBezTo>
                      <a:cubicBezTo>
                        <a:pt x="133733" y="209230"/>
                        <a:pt x="134310" y="220337"/>
                        <a:pt x="134824" y="230930"/>
                      </a:cubicBezTo>
                      <a:cubicBezTo>
                        <a:pt x="134888" y="232599"/>
                        <a:pt x="135017" y="234204"/>
                        <a:pt x="135081" y="235809"/>
                      </a:cubicBezTo>
                      <a:cubicBezTo>
                        <a:pt x="135594" y="246659"/>
                        <a:pt x="136108" y="256931"/>
                        <a:pt x="136557" y="266176"/>
                      </a:cubicBezTo>
                      <a:cubicBezTo>
                        <a:pt x="136622" y="267910"/>
                        <a:pt x="136750" y="269579"/>
                        <a:pt x="136814" y="271184"/>
                      </a:cubicBezTo>
                      <a:cubicBezTo>
                        <a:pt x="137007" y="275614"/>
                        <a:pt x="137199" y="279723"/>
                        <a:pt x="137392" y="283639"/>
                      </a:cubicBezTo>
                      <a:cubicBezTo>
                        <a:pt x="137585" y="287940"/>
                        <a:pt x="137906" y="293205"/>
                        <a:pt x="138227" y="299240"/>
                      </a:cubicBezTo>
                      <a:cubicBezTo>
                        <a:pt x="138291" y="300845"/>
                        <a:pt x="138484" y="302450"/>
                        <a:pt x="138548" y="304119"/>
                      </a:cubicBezTo>
                      <a:cubicBezTo>
                        <a:pt x="139190" y="313877"/>
                        <a:pt x="140024" y="325369"/>
                        <a:pt x="141052" y="338209"/>
                      </a:cubicBezTo>
                      <a:lnTo>
                        <a:pt x="141052" y="338466"/>
                      </a:lnTo>
                      <a:cubicBezTo>
                        <a:pt x="141116" y="339943"/>
                        <a:pt x="141308" y="341419"/>
                        <a:pt x="141437" y="342960"/>
                      </a:cubicBezTo>
                      <a:cubicBezTo>
                        <a:pt x="142400" y="353489"/>
                        <a:pt x="143299" y="365045"/>
                        <a:pt x="144262" y="3773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" name="Google Shape;306;p22"/>
                <p:cNvSpPr/>
                <p:nvPr/>
              </p:nvSpPr>
              <p:spPr>
                <a:xfrm flipH="1">
                  <a:off x="1432668" y="1701184"/>
                  <a:ext cx="16323" cy="16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0" h="6420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B8B6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" name="Google Shape;307;p22"/>
                <p:cNvSpPr/>
                <p:nvPr/>
              </p:nvSpPr>
              <p:spPr>
                <a:xfrm flipH="1">
                  <a:off x="1449807" y="1703470"/>
                  <a:ext cx="1142" cy="3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" h="1219" extrusionOk="0">
                      <a:moveTo>
                        <a:pt x="0" y="1220"/>
                      </a:moveTo>
                      <a:cubicBezTo>
                        <a:pt x="128" y="899"/>
                        <a:pt x="257" y="449"/>
                        <a:pt x="449" y="0"/>
                      </a:cubicBezTo>
                      <a:cubicBezTo>
                        <a:pt x="257" y="449"/>
                        <a:pt x="64" y="899"/>
                        <a:pt x="0" y="1220"/>
                      </a:cubicBezTo>
                      <a:close/>
                    </a:path>
                  </a:pathLst>
                </a:custGeom>
                <a:solidFill>
                  <a:srgbClr val="DB8B6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" name="Google Shape;308;p22"/>
                <p:cNvSpPr/>
                <p:nvPr/>
              </p:nvSpPr>
              <p:spPr>
                <a:xfrm flipH="1">
                  <a:off x="1257706" y="1743131"/>
                  <a:ext cx="488" cy="1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513" extrusionOk="0">
                      <a:moveTo>
                        <a:pt x="0" y="0"/>
                      </a:moveTo>
                      <a:cubicBezTo>
                        <a:pt x="64" y="193"/>
                        <a:pt x="128" y="385"/>
                        <a:pt x="193" y="514"/>
                      </a:cubicBezTo>
                      <a:cubicBezTo>
                        <a:pt x="128" y="385"/>
                        <a:pt x="64" y="193"/>
                        <a:pt x="0" y="0"/>
                      </a:cubicBezTo>
                      <a:close/>
                    </a:path>
                  </a:pathLst>
                </a:custGeom>
                <a:solidFill>
                  <a:srgbClr val="DB8B6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" name="Google Shape;309;p22"/>
                <p:cNvSpPr/>
                <p:nvPr/>
              </p:nvSpPr>
              <p:spPr>
                <a:xfrm flipH="1">
                  <a:off x="1257539" y="1703307"/>
                  <a:ext cx="16323" cy="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0" h="64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DB8B6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" name="Google Shape;310;p22"/>
                <p:cNvSpPr/>
                <p:nvPr/>
              </p:nvSpPr>
              <p:spPr>
                <a:xfrm flipH="1">
                  <a:off x="1266680" y="1718812"/>
                  <a:ext cx="816" cy="2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834" extrusionOk="0">
                      <a:moveTo>
                        <a:pt x="0" y="0"/>
                      </a:moveTo>
                      <a:cubicBezTo>
                        <a:pt x="129" y="257"/>
                        <a:pt x="193" y="514"/>
                        <a:pt x="321" y="834"/>
                      </a:cubicBezTo>
                      <a:cubicBezTo>
                        <a:pt x="257" y="514"/>
                        <a:pt x="129" y="257"/>
                        <a:pt x="0" y="0"/>
                      </a:cubicBezTo>
                      <a:close/>
                    </a:path>
                  </a:pathLst>
                </a:custGeom>
                <a:solidFill>
                  <a:srgbClr val="DB8B6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" name="Google Shape;311;p22"/>
                <p:cNvSpPr/>
                <p:nvPr/>
              </p:nvSpPr>
              <p:spPr>
                <a:xfrm flipH="1">
                  <a:off x="1269946" y="1710977"/>
                  <a:ext cx="814" cy="1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" h="770" extrusionOk="0">
                      <a:moveTo>
                        <a:pt x="0" y="0"/>
                      </a:moveTo>
                      <a:cubicBezTo>
                        <a:pt x="128" y="257"/>
                        <a:pt x="193" y="514"/>
                        <a:pt x="321" y="770"/>
                      </a:cubicBezTo>
                      <a:cubicBezTo>
                        <a:pt x="193" y="449"/>
                        <a:pt x="128" y="193"/>
                        <a:pt x="0" y="0"/>
                      </a:cubicBezTo>
                      <a:close/>
                    </a:path>
                  </a:pathLst>
                </a:custGeom>
                <a:solidFill>
                  <a:srgbClr val="DB8B6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" name="Google Shape;312;p22"/>
                <p:cNvSpPr/>
                <p:nvPr/>
              </p:nvSpPr>
              <p:spPr>
                <a:xfrm flipH="1">
                  <a:off x="1255746" y="1750475"/>
                  <a:ext cx="325" cy="1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513" extrusionOk="0">
                      <a:moveTo>
                        <a:pt x="0" y="0"/>
                      </a:moveTo>
                      <a:cubicBezTo>
                        <a:pt x="64" y="193"/>
                        <a:pt x="64" y="321"/>
                        <a:pt x="128" y="514"/>
                      </a:cubicBezTo>
                      <a:cubicBezTo>
                        <a:pt x="128" y="321"/>
                        <a:pt x="64" y="193"/>
                        <a:pt x="0" y="0"/>
                      </a:cubicBezTo>
                      <a:close/>
                    </a:path>
                  </a:pathLst>
                </a:custGeom>
                <a:solidFill>
                  <a:srgbClr val="DB8B6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" name="Google Shape;313;p22"/>
                <p:cNvSpPr/>
                <p:nvPr/>
              </p:nvSpPr>
              <p:spPr>
                <a:xfrm flipH="1">
                  <a:off x="1263253" y="1728442"/>
                  <a:ext cx="325" cy="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385" extrusionOk="0">
                      <a:moveTo>
                        <a:pt x="0" y="0"/>
                      </a:moveTo>
                      <a:cubicBezTo>
                        <a:pt x="64" y="128"/>
                        <a:pt x="128" y="257"/>
                        <a:pt x="128" y="385"/>
                      </a:cubicBezTo>
                      <a:cubicBezTo>
                        <a:pt x="64" y="257"/>
                        <a:pt x="64" y="128"/>
                        <a:pt x="0" y="0"/>
                      </a:cubicBezTo>
                      <a:close/>
                    </a:path>
                  </a:pathLst>
                </a:custGeom>
                <a:solidFill>
                  <a:srgbClr val="DB8B6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" name="Google Shape;314;p22"/>
                <p:cNvSpPr/>
                <p:nvPr/>
              </p:nvSpPr>
              <p:spPr>
                <a:xfrm flipH="1">
                  <a:off x="1260154" y="1735623"/>
                  <a:ext cx="814" cy="2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" h="834" extrusionOk="0">
                      <a:moveTo>
                        <a:pt x="0" y="0"/>
                      </a:moveTo>
                      <a:cubicBezTo>
                        <a:pt x="128" y="257"/>
                        <a:pt x="193" y="578"/>
                        <a:pt x="321" y="834"/>
                      </a:cubicBezTo>
                      <a:cubicBezTo>
                        <a:pt x="257" y="514"/>
                        <a:pt x="128" y="257"/>
                        <a:pt x="0" y="0"/>
                      </a:cubicBezTo>
                      <a:close/>
                    </a:path>
                  </a:pathLst>
                </a:custGeom>
                <a:solidFill>
                  <a:srgbClr val="DB8B6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" name="Google Shape;315;p22"/>
                <p:cNvSpPr/>
                <p:nvPr/>
              </p:nvSpPr>
              <p:spPr>
                <a:xfrm flipH="1">
                  <a:off x="1254442" y="1755859"/>
                  <a:ext cx="325" cy="1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513" extrusionOk="0">
                      <a:moveTo>
                        <a:pt x="0" y="0"/>
                      </a:moveTo>
                      <a:cubicBezTo>
                        <a:pt x="64" y="193"/>
                        <a:pt x="64" y="385"/>
                        <a:pt x="129" y="514"/>
                      </a:cubicBezTo>
                      <a:cubicBezTo>
                        <a:pt x="64" y="321"/>
                        <a:pt x="64" y="128"/>
                        <a:pt x="0" y="0"/>
                      </a:cubicBezTo>
                      <a:close/>
                    </a:path>
                  </a:pathLst>
                </a:custGeom>
                <a:solidFill>
                  <a:srgbClr val="DB8B6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" name="Google Shape;316;p22"/>
                <p:cNvSpPr/>
                <p:nvPr/>
              </p:nvSpPr>
              <p:spPr>
                <a:xfrm flipH="1">
                  <a:off x="1154688" y="1511734"/>
                  <a:ext cx="134043" cy="318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21" h="125136" extrusionOk="0">
                      <a:moveTo>
                        <a:pt x="134" y="61682"/>
                      </a:moveTo>
                      <a:cubicBezTo>
                        <a:pt x="-2113" y="66176"/>
                        <a:pt x="24467" y="90894"/>
                        <a:pt x="33134" y="108163"/>
                      </a:cubicBezTo>
                      <a:cubicBezTo>
                        <a:pt x="41737" y="125433"/>
                        <a:pt x="41737" y="126910"/>
                        <a:pt x="45140" y="123893"/>
                      </a:cubicBezTo>
                      <a:cubicBezTo>
                        <a:pt x="48543" y="120875"/>
                        <a:pt x="53358" y="41331"/>
                        <a:pt x="52652" y="29197"/>
                      </a:cubicBezTo>
                      <a:cubicBezTo>
                        <a:pt x="51881" y="17063"/>
                        <a:pt x="21642" y="-2390"/>
                        <a:pt x="17661" y="242"/>
                      </a:cubicBezTo>
                      <a:cubicBezTo>
                        <a:pt x="17661" y="242"/>
                        <a:pt x="12525" y="30994"/>
                        <a:pt x="9893" y="40688"/>
                      </a:cubicBezTo>
                      <a:cubicBezTo>
                        <a:pt x="7261" y="50383"/>
                        <a:pt x="134" y="61682"/>
                        <a:pt x="134" y="616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" name="Google Shape;317;p22"/>
                <p:cNvSpPr/>
                <p:nvPr/>
              </p:nvSpPr>
              <p:spPr>
                <a:xfrm flipH="1">
                  <a:off x="1495505" y="1236523"/>
                  <a:ext cx="24810" cy="4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8" h="16692" extrusionOk="0">
                      <a:moveTo>
                        <a:pt x="9759" y="8346"/>
                      </a:moveTo>
                      <a:cubicBezTo>
                        <a:pt x="9759" y="12956"/>
                        <a:pt x="7574" y="16692"/>
                        <a:pt x="4879" y="16692"/>
                      </a:cubicBezTo>
                      <a:cubicBezTo>
                        <a:pt x="2184" y="16692"/>
                        <a:pt x="0" y="12956"/>
                        <a:pt x="0" y="8346"/>
                      </a:cubicBezTo>
                      <a:cubicBezTo>
                        <a:pt x="0" y="3737"/>
                        <a:pt x="2184" y="0"/>
                        <a:pt x="4879" y="0"/>
                      </a:cubicBezTo>
                      <a:cubicBezTo>
                        <a:pt x="7574" y="0"/>
                        <a:pt x="9759" y="3737"/>
                        <a:pt x="9759" y="8346"/>
                      </a:cubicBezTo>
                      <a:close/>
                    </a:path>
                  </a:pathLst>
                </a:custGeom>
                <a:solidFill>
                  <a:srgbClr val="151515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318;p22"/>
                <p:cNvSpPr/>
                <p:nvPr/>
              </p:nvSpPr>
              <p:spPr>
                <a:xfrm flipH="1">
                  <a:off x="1298988" y="1240243"/>
                  <a:ext cx="25150" cy="4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2" h="16718" extrusionOk="0">
                      <a:moveTo>
                        <a:pt x="9826" y="8809"/>
                      </a:moveTo>
                      <a:cubicBezTo>
                        <a:pt x="9376" y="13431"/>
                        <a:pt x="6872" y="16962"/>
                        <a:pt x="4176" y="16705"/>
                      </a:cubicBezTo>
                      <a:cubicBezTo>
                        <a:pt x="1479" y="16449"/>
                        <a:pt x="-382" y="12532"/>
                        <a:pt x="67" y="7910"/>
                      </a:cubicBezTo>
                      <a:cubicBezTo>
                        <a:pt x="516" y="3287"/>
                        <a:pt x="3020" y="-244"/>
                        <a:pt x="5717" y="13"/>
                      </a:cubicBezTo>
                      <a:cubicBezTo>
                        <a:pt x="8413" y="270"/>
                        <a:pt x="10275" y="4186"/>
                        <a:pt x="9826" y="8809"/>
                      </a:cubicBezTo>
                      <a:close/>
                    </a:path>
                  </a:pathLst>
                </a:custGeom>
                <a:solidFill>
                  <a:srgbClr val="151515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319;p22"/>
                <p:cNvSpPr/>
                <p:nvPr/>
              </p:nvSpPr>
              <p:spPr>
                <a:xfrm flipH="1">
                  <a:off x="1230416" y="1164505"/>
                  <a:ext cx="147297" cy="85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34" h="33631" extrusionOk="0">
                      <a:moveTo>
                        <a:pt x="1816" y="5794"/>
                      </a:moveTo>
                      <a:cubicBezTo>
                        <a:pt x="-174" y="8106"/>
                        <a:pt x="-816" y="27109"/>
                        <a:pt x="1367" y="27109"/>
                      </a:cubicBezTo>
                      <a:cubicBezTo>
                        <a:pt x="6118" y="27109"/>
                        <a:pt x="32376" y="29099"/>
                        <a:pt x="39824" y="31474"/>
                      </a:cubicBezTo>
                      <a:cubicBezTo>
                        <a:pt x="46372" y="33529"/>
                        <a:pt x="50738" y="35070"/>
                        <a:pt x="53627" y="31474"/>
                      </a:cubicBezTo>
                      <a:cubicBezTo>
                        <a:pt x="55874" y="28650"/>
                        <a:pt x="58571" y="19148"/>
                        <a:pt x="57800" y="16516"/>
                      </a:cubicBezTo>
                      <a:cubicBezTo>
                        <a:pt x="57030" y="13884"/>
                        <a:pt x="50609" y="7014"/>
                        <a:pt x="37512" y="2327"/>
                      </a:cubicBezTo>
                      <a:cubicBezTo>
                        <a:pt x="22810" y="-2809"/>
                        <a:pt x="5347" y="1557"/>
                        <a:pt x="1816" y="5794"/>
                      </a:cubicBezTo>
                      <a:close/>
                    </a:path>
                  </a:pathLst>
                </a:custGeom>
                <a:solidFill>
                  <a:srgbClr val="656E6B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" name="Google Shape;320;p22"/>
                <p:cNvSpPr/>
                <p:nvPr/>
              </p:nvSpPr>
              <p:spPr>
                <a:xfrm flipH="1">
                  <a:off x="1441417" y="1166023"/>
                  <a:ext cx="135180" cy="72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68" h="28522" extrusionOk="0">
                      <a:moveTo>
                        <a:pt x="374" y="11296"/>
                      </a:moveTo>
                      <a:cubicBezTo>
                        <a:pt x="-1231" y="16368"/>
                        <a:pt x="2750" y="27410"/>
                        <a:pt x="4291" y="27796"/>
                      </a:cubicBezTo>
                      <a:cubicBezTo>
                        <a:pt x="5896" y="28181"/>
                        <a:pt x="20469" y="25548"/>
                        <a:pt x="30678" y="25548"/>
                      </a:cubicBezTo>
                      <a:cubicBezTo>
                        <a:pt x="40950" y="25548"/>
                        <a:pt x="47755" y="29721"/>
                        <a:pt x="50131" y="28181"/>
                      </a:cubicBezTo>
                      <a:cubicBezTo>
                        <a:pt x="52506" y="26640"/>
                        <a:pt x="54304" y="14506"/>
                        <a:pt x="52314" y="9755"/>
                      </a:cubicBezTo>
                      <a:cubicBezTo>
                        <a:pt x="50324" y="4940"/>
                        <a:pt x="38446" y="-645"/>
                        <a:pt x="27082" y="61"/>
                      </a:cubicBezTo>
                      <a:cubicBezTo>
                        <a:pt x="15719" y="767"/>
                        <a:pt x="2750" y="3784"/>
                        <a:pt x="374" y="11296"/>
                      </a:cubicBezTo>
                      <a:close/>
                    </a:path>
                  </a:pathLst>
                </a:custGeom>
                <a:solidFill>
                  <a:srgbClr val="656E6B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" name="Google Shape;321;p22"/>
                <p:cNvSpPr/>
                <p:nvPr/>
              </p:nvSpPr>
              <p:spPr>
                <a:xfrm flipH="1">
                  <a:off x="1220462" y="1429113"/>
                  <a:ext cx="264601" cy="194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71" h="76330" extrusionOk="0">
                      <a:moveTo>
                        <a:pt x="104071" y="0"/>
                      </a:moveTo>
                      <a:cubicBezTo>
                        <a:pt x="102017" y="4366"/>
                        <a:pt x="98421" y="13931"/>
                        <a:pt x="94890" y="32742"/>
                      </a:cubicBezTo>
                      <a:cubicBezTo>
                        <a:pt x="92515" y="45069"/>
                        <a:pt x="91038" y="56689"/>
                        <a:pt x="89241" y="66576"/>
                      </a:cubicBezTo>
                      <a:cubicBezTo>
                        <a:pt x="81793" y="70428"/>
                        <a:pt x="70237" y="74537"/>
                        <a:pt x="53801" y="75885"/>
                      </a:cubicBezTo>
                      <a:cubicBezTo>
                        <a:pt x="38007" y="77105"/>
                        <a:pt x="23113" y="75628"/>
                        <a:pt x="11813" y="73767"/>
                      </a:cubicBezTo>
                      <a:cubicBezTo>
                        <a:pt x="6292" y="59963"/>
                        <a:pt x="0" y="45261"/>
                        <a:pt x="0" y="45261"/>
                      </a:cubicBezTo>
                      <a:cubicBezTo>
                        <a:pt x="0" y="45261"/>
                        <a:pt x="33257" y="50012"/>
                        <a:pt x="60863" y="40639"/>
                      </a:cubicBezTo>
                      <a:cubicBezTo>
                        <a:pt x="83206" y="32999"/>
                        <a:pt x="98935" y="8731"/>
                        <a:pt x="104071" y="0"/>
                      </a:cubicBezTo>
                      <a:close/>
                    </a:path>
                  </a:pathLst>
                </a:custGeom>
                <a:solidFill>
                  <a:srgbClr val="FF9864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22"/>
                <p:cNvSpPr/>
                <p:nvPr/>
              </p:nvSpPr>
              <p:spPr>
                <a:xfrm flipH="1">
                  <a:off x="1705683" y="2078203"/>
                  <a:ext cx="380658" cy="28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18" h="111683" extrusionOk="0">
                      <a:moveTo>
                        <a:pt x="149719" y="0"/>
                      </a:moveTo>
                      <a:lnTo>
                        <a:pt x="139511" y="66704"/>
                      </a:lnTo>
                      <a:cubicBezTo>
                        <a:pt x="137456" y="65228"/>
                        <a:pt x="93542" y="103684"/>
                        <a:pt x="66513" y="109141"/>
                      </a:cubicBezTo>
                      <a:cubicBezTo>
                        <a:pt x="43721" y="113764"/>
                        <a:pt x="16564" y="113764"/>
                        <a:pt x="0" y="94568"/>
                      </a:cubicBezTo>
                      <a:cubicBezTo>
                        <a:pt x="61505" y="88790"/>
                        <a:pt x="149719" y="0"/>
                        <a:pt x="14971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" name="Google Shape;323;p22"/>
                <p:cNvSpPr/>
                <p:nvPr/>
              </p:nvSpPr>
              <p:spPr>
                <a:xfrm flipH="1">
                  <a:off x="701437" y="1927885"/>
                  <a:ext cx="276354" cy="786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94" h="309511" extrusionOk="0">
                      <a:moveTo>
                        <a:pt x="78712" y="217255"/>
                      </a:moveTo>
                      <a:lnTo>
                        <a:pt x="54251" y="178285"/>
                      </a:lnTo>
                      <a:cubicBezTo>
                        <a:pt x="56241" y="191768"/>
                        <a:pt x="64330" y="246338"/>
                        <a:pt x="64330" y="246338"/>
                      </a:cubicBezTo>
                      <a:lnTo>
                        <a:pt x="34220" y="309512"/>
                      </a:lnTo>
                      <a:cubicBezTo>
                        <a:pt x="34220" y="309512"/>
                        <a:pt x="24782" y="215714"/>
                        <a:pt x="14253" y="145286"/>
                      </a:cubicBezTo>
                      <a:cubicBezTo>
                        <a:pt x="3724" y="74858"/>
                        <a:pt x="0" y="0"/>
                        <a:pt x="0" y="0"/>
                      </a:cubicBezTo>
                      <a:cubicBezTo>
                        <a:pt x="0" y="43079"/>
                        <a:pt x="108694" y="197802"/>
                        <a:pt x="108694" y="197802"/>
                      </a:cubicBezTo>
                      <a:cubicBezTo>
                        <a:pt x="108694" y="197802"/>
                        <a:pt x="97780" y="200306"/>
                        <a:pt x="94698" y="202296"/>
                      </a:cubicBezTo>
                      <a:cubicBezTo>
                        <a:pt x="90268" y="205185"/>
                        <a:pt x="78712" y="217255"/>
                        <a:pt x="78712" y="21725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324;p22"/>
                <p:cNvSpPr/>
                <p:nvPr/>
              </p:nvSpPr>
              <p:spPr>
                <a:xfrm flipH="1">
                  <a:off x="498495" y="2393852"/>
                  <a:ext cx="330446" cy="1041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969" h="409472" extrusionOk="0">
                      <a:moveTo>
                        <a:pt x="117618" y="90459"/>
                      </a:moveTo>
                      <a:cubicBezTo>
                        <a:pt x="132192" y="64650"/>
                        <a:pt x="132513" y="31266"/>
                        <a:pt x="125579" y="0"/>
                      </a:cubicBezTo>
                      <a:cubicBezTo>
                        <a:pt x="101567" y="71391"/>
                        <a:pt x="0" y="200435"/>
                        <a:pt x="0" y="200435"/>
                      </a:cubicBezTo>
                      <a:cubicBezTo>
                        <a:pt x="0" y="200435"/>
                        <a:pt x="9245" y="214687"/>
                        <a:pt x="18362" y="220016"/>
                      </a:cubicBezTo>
                      <a:cubicBezTo>
                        <a:pt x="24332" y="268552"/>
                        <a:pt x="19902" y="363890"/>
                        <a:pt x="17206" y="409472"/>
                      </a:cubicBezTo>
                      <a:cubicBezTo>
                        <a:pt x="38842" y="401511"/>
                        <a:pt x="52902" y="394000"/>
                        <a:pt x="54636" y="392267"/>
                      </a:cubicBezTo>
                      <a:cubicBezTo>
                        <a:pt x="57140" y="389763"/>
                        <a:pt x="48151" y="224895"/>
                        <a:pt x="45134" y="204351"/>
                      </a:cubicBezTo>
                      <a:cubicBezTo>
                        <a:pt x="45134" y="204351"/>
                        <a:pt x="46354" y="202553"/>
                        <a:pt x="48472" y="199343"/>
                      </a:cubicBezTo>
                      <a:cubicBezTo>
                        <a:pt x="60542" y="181046"/>
                        <a:pt x="102723" y="116909"/>
                        <a:pt x="117618" y="90459"/>
                      </a:cubicBezTo>
                      <a:close/>
                    </a:path>
                  </a:pathLst>
                </a:custGeom>
                <a:solidFill>
                  <a:srgbClr val="D3B89C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325;p22"/>
                <p:cNvSpPr/>
                <p:nvPr/>
              </p:nvSpPr>
              <p:spPr>
                <a:xfrm flipH="1">
                  <a:off x="1508037" y="2626103"/>
                  <a:ext cx="337891" cy="911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97" h="358432" extrusionOk="0">
                      <a:moveTo>
                        <a:pt x="132898" y="8346"/>
                      </a:moveTo>
                      <a:lnTo>
                        <a:pt x="68953" y="358433"/>
                      </a:lnTo>
                      <a:cubicBezTo>
                        <a:pt x="68953" y="358433"/>
                        <a:pt x="32422" y="357277"/>
                        <a:pt x="0" y="353168"/>
                      </a:cubicBezTo>
                      <a:cubicBezTo>
                        <a:pt x="193" y="341484"/>
                        <a:pt x="449" y="330762"/>
                        <a:pt x="770" y="321196"/>
                      </a:cubicBezTo>
                      <a:cubicBezTo>
                        <a:pt x="17591" y="328772"/>
                        <a:pt x="36980" y="335128"/>
                        <a:pt x="57461" y="337439"/>
                      </a:cubicBezTo>
                      <a:cubicBezTo>
                        <a:pt x="57461" y="337439"/>
                        <a:pt x="96881" y="89560"/>
                        <a:pt x="107924" y="3146"/>
                      </a:cubicBezTo>
                      <a:cubicBezTo>
                        <a:pt x="108052" y="2119"/>
                        <a:pt x="108180" y="1091"/>
                        <a:pt x="108309" y="0"/>
                      </a:cubicBezTo>
                      <a:cubicBezTo>
                        <a:pt x="115178" y="2825"/>
                        <a:pt x="123460" y="5714"/>
                        <a:pt x="132898" y="834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326;p22"/>
                <p:cNvSpPr/>
                <p:nvPr/>
              </p:nvSpPr>
              <p:spPr>
                <a:xfrm flipH="1">
                  <a:off x="859437" y="3458643"/>
                  <a:ext cx="240930" cy="1292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61" h="508405" extrusionOk="0">
                      <a:moveTo>
                        <a:pt x="94762" y="0"/>
                      </a:moveTo>
                      <a:lnTo>
                        <a:pt x="54443" y="482661"/>
                      </a:lnTo>
                      <a:cubicBezTo>
                        <a:pt x="39292" y="498133"/>
                        <a:pt x="22792" y="505645"/>
                        <a:pt x="7191" y="508406"/>
                      </a:cubicBezTo>
                      <a:cubicBezTo>
                        <a:pt x="6228" y="428411"/>
                        <a:pt x="2375" y="133088"/>
                        <a:pt x="0" y="15986"/>
                      </a:cubicBezTo>
                      <a:cubicBezTo>
                        <a:pt x="18554" y="15408"/>
                        <a:pt x="58616" y="9437"/>
                        <a:pt x="89369" y="1476"/>
                      </a:cubicBezTo>
                      <a:cubicBezTo>
                        <a:pt x="91295" y="963"/>
                        <a:pt x="93029" y="513"/>
                        <a:pt x="947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27;p22"/>
                <p:cNvSpPr/>
                <p:nvPr/>
              </p:nvSpPr>
              <p:spPr>
                <a:xfrm flipH="1">
                  <a:off x="1386287" y="3026949"/>
                  <a:ext cx="263131" cy="168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93" h="661109" extrusionOk="0">
                      <a:moveTo>
                        <a:pt x="103493" y="196711"/>
                      </a:moveTo>
                      <a:cubicBezTo>
                        <a:pt x="103493" y="196711"/>
                        <a:pt x="89562" y="250704"/>
                        <a:pt x="84040" y="312658"/>
                      </a:cubicBezTo>
                      <a:cubicBezTo>
                        <a:pt x="78519" y="374611"/>
                        <a:pt x="74603" y="418589"/>
                        <a:pt x="72548" y="477589"/>
                      </a:cubicBezTo>
                      <a:cubicBezTo>
                        <a:pt x="70558" y="536526"/>
                        <a:pt x="52581" y="635459"/>
                        <a:pt x="45583" y="646437"/>
                      </a:cubicBezTo>
                      <a:cubicBezTo>
                        <a:pt x="45134" y="647143"/>
                        <a:pt x="44620" y="647849"/>
                        <a:pt x="44107" y="648492"/>
                      </a:cubicBezTo>
                      <a:cubicBezTo>
                        <a:pt x="37815" y="656324"/>
                        <a:pt x="24910" y="661588"/>
                        <a:pt x="0" y="661075"/>
                      </a:cubicBezTo>
                      <a:cubicBezTo>
                        <a:pt x="4173" y="617547"/>
                        <a:pt x="17335" y="479900"/>
                        <a:pt x="25617" y="382636"/>
                      </a:cubicBezTo>
                      <a:cubicBezTo>
                        <a:pt x="35632" y="265663"/>
                        <a:pt x="51105" y="0"/>
                        <a:pt x="51105" y="0"/>
                      </a:cubicBezTo>
                      <a:lnTo>
                        <a:pt x="76593" y="8795"/>
                      </a:lnTo>
                      <a:cubicBezTo>
                        <a:pt x="82564" y="55790"/>
                        <a:pt x="103493" y="196711"/>
                        <a:pt x="103493" y="1967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22"/>
                <p:cNvSpPr/>
                <p:nvPr/>
              </p:nvSpPr>
              <p:spPr>
                <a:xfrm flipH="1">
                  <a:off x="1435921" y="1701347"/>
                  <a:ext cx="134829" cy="944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30" h="371529" extrusionOk="0">
                      <a:moveTo>
                        <a:pt x="53031" y="14638"/>
                      </a:moveTo>
                      <a:cubicBezTo>
                        <a:pt x="50399" y="100282"/>
                        <a:pt x="30239" y="298983"/>
                        <a:pt x="22599" y="371530"/>
                      </a:cubicBezTo>
                      <a:cubicBezTo>
                        <a:pt x="13996" y="369026"/>
                        <a:pt x="6420" y="366329"/>
                        <a:pt x="0" y="363761"/>
                      </a:cubicBezTo>
                      <a:cubicBezTo>
                        <a:pt x="1156" y="354581"/>
                        <a:pt x="2568" y="343538"/>
                        <a:pt x="4173" y="331083"/>
                      </a:cubicBezTo>
                      <a:cubicBezTo>
                        <a:pt x="18169" y="221813"/>
                        <a:pt x="46161" y="4751"/>
                        <a:pt x="47060" y="2119"/>
                      </a:cubicBezTo>
                      <a:cubicBezTo>
                        <a:pt x="47188" y="1798"/>
                        <a:pt x="47317" y="1348"/>
                        <a:pt x="47509" y="835"/>
                      </a:cubicBezTo>
                      <a:cubicBezTo>
                        <a:pt x="47638" y="578"/>
                        <a:pt x="47766" y="321"/>
                        <a:pt x="47895" y="0"/>
                      </a:cubicBezTo>
                      <a:cubicBezTo>
                        <a:pt x="48986" y="5265"/>
                        <a:pt x="50719" y="10208"/>
                        <a:pt x="53031" y="1463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22"/>
                <p:cNvSpPr/>
                <p:nvPr/>
              </p:nvSpPr>
              <p:spPr>
                <a:xfrm flipH="1">
                  <a:off x="1375487" y="1358755"/>
                  <a:ext cx="33040" cy="49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95" h="19586" extrusionOk="0">
                      <a:moveTo>
                        <a:pt x="11304" y="19586"/>
                      </a:moveTo>
                      <a:cubicBezTo>
                        <a:pt x="10662" y="19586"/>
                        <a:pt x="10020" y="19201"/>
                        <a:pt x="9763" y="18623"/>
                      </a:cubicBezTo>
                      <a:cubicBezTo>
                        <a:pt x="9699" y="18495"/>
                        <a:pt x="5077" y="8287"/>
                        <a:pt x="390" y="2766"/>
                      </a:cubicBezTo>
                      <a:cubicBezTo>
                        <a:pt x="-188" y="2059"/>
                        <a:pt x="-124" y="968"/>
                        <a:pt x="583" y="390"/>
                      </a:cubicBezTo>
                      <a:cubicBezTo>
                        <a:pt x="1289" y="-188"/>
                        <a:pt x="2380" y="-124"/>
                        <a:pt x="2958" y="583"/>
                      </a:cubicBezTo>
                      <a:cubicBezTo>
                        <a:pt x="7902" y="6425"/>
                        <a:pt x="12653" y="16761"/>
                        <a:pt x="12845" y="17211"/>
                      </a:cubicBezTo>
                      <a:cubicBezTo>
                        <a:pt x="13230" y="18045"/>
                        <a:pt x="12845" y="19072"/>
                        <a:pt x="12011" y="19458"/>
                      </a:cubicBezTo>
                      <a:cubicBezTo>
                        <a:pt x="11754" y="19522"/>
                        <a:pt x="11497" y="19586"/>
                        <a:pt x="11304" y="19586"/>
                      </a:cubicBezTo>
                      <a:close/>
                    </a:path>
                  </a:pathLst>
                </a:custGeom>
                <a:solidFill>
                  <a:srgbClr val="545E5A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22"/>
                <p:cNvSpPr/>
                <p:nvPr/>
              </p:nvSpPr>
              <p:spPr>
                <a:xfrm flipH="1">
                  <a:off x="1414868" y="1379141"/>
                  <a:ext cx="16361" cy="47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5" h="18565" extrusionOk="0">
                      <a:moveTo>
                        <a:pt x="4698" y="18565"/>
                      </a:moveTo>
                      <a:cubicBezTo>
                        <a:pt x="3799" y="18565"/>
                        <a:pt x="3028" y="17859"/>
                        <a:pt x="3028" y="16960"/>
                      </a:cubicBezTo>
                      <a:cubicBezTo>
                        <a:pt x="3028" y="16896"/>
                        <a:pt x="2515" y="7908"/>
                        <a:pt x="139" y="2387"/>
                      </a:cubicBezTo>
                      <a:cubicBezTo>
                        <a:pt x="-246" y="1552"/>
                        <a:pt x="204" y="525"/>
                        <a:pt x="1038" y="139"/>
                      </a:cubicBezTo>
                      <a:cubicBezTo>
                        <a:pt x="1873" y="-246"/>
                        <a:pt x="2900" y="204"/>
                        <a:pt x="3285" y="1038"/>
                      </a:cubicBezTo>
                      <a:cubicBezTo>
                        <a:pt x="5853" y="7137"/>
                        <a:pt x="6367" y="16318"/>
                        <a:pt x="6431" y="16703"/>
                      </a:cubicBezTo>
                      <a:cubicBezTo>
                        <a:pt x="6495" y="17666"/>
                        <a:pt x="5789" y="18437"/>
                        <a:pt x="4826" y="18501"/>
                      </a:cubicBezTo>
                      <a:cubicBezTo>
                        <a:pt x="4762" y="18565"/>
                        <a:pt x="4762" y="18565"/>
                        <a:pt x="4698" y="18565"/>
                      </a:cubicBezTo>
                      <a:close/>
                    </a:path>
                  </a:pathLst>
                </a:custGeom>
                <a:solidFill>
                  <a:srgbClr val="545E5A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22"/>
                <p:cNvSpPr/>
                <p:nvPr/>
              </p:nvSpPr>
              <p:spPr>
                <a:xfrm flipH="1">
                  <a:off x="1453600" y="1368858"/>
                  <a:ext cx="20701" cy="54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2" h="21582" extrusionOk="0">
                      <a:moveTo>
                        <a:pt x="1674" y="21582"/>
                      </a:moveTo>
                      <a:cubicBezTo>
                        <a:pt x="1609" y="21582"/>
                        <a:pt x="1609" y="21582"/>
                        <a:pt x="1545" y="21582"/>
                      </a:cubicBezTo>
                      <a:cubicBezTo>
                        <a:pt x="582" y="21518"/>
                        <a:pt x="-60" y="20684"/>
                        <a:pt x="4" y="19785"/>
                      </a:cubicBezTo>
                      <a:cubicBezTo>
                        <a:pt x="4" y="19400"/>
                        <a:pt x="839" y="10412"/>
                        <a:pt x="4884" y="1038"/>
                      </a:cubicBezTo>
                      <a:cubicBezTo>
                        <a:pt x="5269" y="204"/>
                        <a:pt x="6232" y="-246"/>
                        <a:pt x="7131" y="139"/>
                      </a:cubicBezTo>
                      <a:cubicBezTo>
                        <a:pt x="7965" y="525"/>
                        <a:pt x="8351" y="1488"/>
                        <a:pt x="8030" y="2387"/>
                      </a:cubicBezTo>
                      <a:cubicBezTo>
                        <a:pt x="4178" y="11246"/>
                        <a:pt x="3407" y="19977"/>
                        <a:pt x="3407" y="20106"/>
                      </a:cubicBezTo>
                      <a:cubicBezTo>
                        <a:pt x="3279" y="20940"/>
                        <a:pt x="2572" y="21582"/>
                        <a:pt x="1674" y="21582"/>
                      </a:cubicBezTo>
                      <a:close/>
                    </a:path>
                  </a:pathLst>
                </a:custGeom>
                <a:solidFill>
                  <a:srgbClr val="545E5A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22"/>
                <p:cNvSpPr/>
                <p:nvPr/>
              </p:nvSpPr>
              <p:spPr>
                <a:xfrm flipH="1">
                  <a:off x="1476572" y="1364155"/>
                  <a:ext cx="35575" cy="53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2" h="20928" extrusionOk="0">
                      <a:moveTo>
                        <a:pt x="1666" y="20929"/>
                      </a:moveTo>
                      <a:cubicBezTo>
                        <a:pt x="1538" y="20929"/>
                        <a:pt x="1409" y="20929"/>
                        <a:pt x="1281" y="20864"/>
                      </a:cubicBezTo>
                      <a:cubicBezTo>
                        <a:pt x="382" y="20672"/>
                        <a:pt x="-196" y="19709"/>
                        <a:pt x="61" y="18810"/>
                      </a:cubicBezTo>
                      <a:cubicBezTo>
                        <a:pt x="190" y="18360"/>
                        <a:pt x="2950" y="7190"/>
                        <a:pt x="11232" y="384"/>
                      </a:cubicBezTo>
                      <a:cubicBezTo>
                        <a:pt x="11939" y="-193"/>
                        <a:pt x="13030" y="-129"/>
                        <a:pt x="13608" y="641"/>
                      </a:cubicBezTo>
                      <a:cubicBezTo>
                        <a:pt x="14186" y="1347"/>
                        <a:pt x="14122" y="2439"/>
                        <a:pt x="13351" y="3017"/>
                      </a:cubicBezTo>
                      <a:cubicBezTo>
                        <a:pt x="5968" y="9051"/>
                        <a:pt x="3400" y="19516"/>
                        <a:pt x="3335" y="19580"/>
                      </a:cubicBezTo>
                      <a:cubicBezTo>
                        <a:pt x="3143" y="20415"/>
                        <a:pt x="2437" y="20929"/>
                        <a:pt x="1666" y="20929"/>
                      </a:cubicBezTo>
                      <a:close/>
                    </a:path>
                  </a:pathLst>
                </a:custGeom>
                <a:solidFill>
                  <a:srgbClr val="545E5A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33" name="Google Shape;333;p22"/>
                <p:cNvGrpSpPr/>
                <p:nvPr/>
              </p:nvGrpSpPr>
              <p:grpSpPr>
                <a:xfrm flipH="1">
                  <a:off x="1705891" y="1373782"/>
                  <a:ext cx="181821" cy="170066"/>
                  <a:chOff x="1618015" y="3033456"/>
                  <a:chExt cx="71521" cy="66897"/>
                </a:xfrm>
              </p:grpSpPr>
              <p:sp>
                <p:nvSpPr>
                  <p:cNvPr id="334" name="Google Shape;334;p22"/>
                  <p:cNvSpPr/>
                  <p:nvPr/>
                </p:nvSpPr>
                <p:spPr>
                  <a:xfrm>
                    <a:off x="1618015" y="3033456"/>
                    <a:ext cx="47252" cy="406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52" h="40638" extrusionOk="0">
                        <a:moveTo>
                          <a:pt x="44877" y="2504"/>
                        </a:moveTo>
                        <a:cubicBezTo>
                          <a:pt x="44941" y="1605"/>
                          <a:pt x="44813" y="770"/>
                          <a:pt x="44492" y="0"/>
                        </a:cubicBezTo>
                        <a:lnTo>
                          <a:pt x="43914" y="899"/>
                        </a:lnTo>
                        <a:cubicBezTo>
                          <a:pt x="40062" y="1284"/>
                          <a:pt x="24525" y="3338"/>
                          <a:pt x="14253" y="12327"/>
                        </a:cubicBezTo>
                        <a:cubicBezTo>
                          <a:pt x="3595" y="21636"/>
                          <a:pt x="706" y="35952"/>
                          <a:pt x="0" y="40125"/>
                        </a:cubicBezTo>
                        <a:lnTo>
                          <a:pt x="3403" y="40639"/>
                        </a:lnTo>
                        <a:cubicBezTo>
                          <a:pt x="3980" y="36787"/>
                          <a:pt x="6677" y="23433"/>
                          <a:pt x="16500" y="14830"/>
                        </a:cubicBezTo>
                        <a:cubicBezTo>
                          <a:pt x="27157" y="5521"/>
                          <a:pt x="44813" y="4173"/>
                          <a:pt x="45006" y="4173"/>
                        </a:cubicBezTo>
                        <a:cubicBezTo>
                          <a:pt x="45519" y="4173"/>
                          <a:pt x="46033" y="3852"/>
                          <a:pt x="46290" y="3467"/>
                        </a:cubicBezTo>
                        <a:lnTo>
                          <a:pt x="47253" y="2054"/>
                        </a:lnTo>
                        <a:cubicBezTo>
                          <a:pt x="45840" y="2183"/>
                          <a:pt x="44877" y="2504"/>
                          <a:pt x="44877" y="2504"/>
                        </a:cubicBezTo>
                        <a:close/>
                      </a:path>
                    </a:pathLst>
                  </a:custGeom>
                  <a:solidFill>
                    <a:srgbClr val="EA6F39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" name="Google Shape;335;p22"/>
                  <p:cNvSpPr/>
                  <p:nvPr/>
                </p:nvSpPr>
                <p:spPr>
                  <a:xfrm>
                    <a:off x="1631625" y="3041417"/>
                    <a:ext cx="46290" cy="478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290" h="47893" extrusionOk="0">
                        <a:moveTo>
                          <a:pt x="46291" y="2697"/>
                        </a:moveTo>
                        <a:lnTo>
                          <a:pt x="45777" y="3788"/>
                        </a:lnTo>
                        <a:cubicBezTo>
                          <a:pt x="45520" y="4237"/>
                          <a:pt x="45071" y="4622"/>
                          <a:pt x="44621" y="4687"/>
                        </a:cubicBezTo>
                        <a:cubicBezTo>
                          <a:pt x="44429" y="4751"/>
                          <a:pt x="29855" y="7832"/>
                          <a:pt x="16372" y="19581"/>
                        </a:cubicBezTo>
                        <a:cubicBezTo>
                          <a:pt x="3147" y="31073"/>
                          <a:pt x="3404" y="46032"/>
                          <a:pt x="3404" y="46160"/>
                        </a:cubicBezTo>
                        <a:cubicBezTo>
                          <a:pt x="3468" y="47123"/>
                          <a:pt x="2697" y="47894"/>
                          <a:pt x="1799" y="47894"/>
                        </a:cubicBezTo>
                        <a:lnTo>
                          <a:pt x="1734" y="47894"/>
                        </a:lnTo>
                        <a:cubicBezTo>
                          <a:pt x="836" y="47894"/>
                          <a:pt x="65" y="47188"/>
                          <a:pt x="1" y="46289"/>
                        </a:cubicBezTo>
                        <a:cubicBezTo>
                          <a:pt x="1" y="45583"/>
                          <a:pt x="-384" y="29532"/>
                          <a:pt x="14061" y="17013"/>
                        </a:cubicBezTo>
                        <a:cubicBezTo>
                          <a:pt x="26581" y="6163"/>
                          <a:pt x="39614" y="2376"/>
                          <a:pt x="43016" y="1541"/>
                        </a:cubicBezTo>
                        <a:lnTo>
                          <a:pt x="43787" y="0"/>
                        </a:lnTo>
                        <a:cubicBezTo>
                          <a:pt x="44044" y="835"/>
                          <a:pt x="44172" y="1862"/>
                          <a:pt x="44172" y="2953"/>
                        </a:cubicBezTo>
                        <a:cubicBezTo>
                          <a:pt x="44236" y="3017"/>
                          <a:pt x="45071" y="2761"/>
                          <a:pt x="46291" y="2697"/>
                        </a:cubicBezTo>
                        <a:close/>
                      </a:path>
                    </a:pathLst>
                  </a:custGeom>
                  <a:solidFill>
                    <a:srgbClr val="EA6F39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" name="Google Shape;336;p22"/>
                  <p:cNvSpPr/>
                  <p:nvPr/>
                </p:nvSpPr>
                <p:spPr>
                  <a:xfrm>
                    <a:off x="1643983" y="3053872"/>
                    <a:ext cx="45553" cy="46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53" h="46481" extrusionOk="0">
                        <a:moveTo>
                          <a:pt x="45553" y="2504"/>
                        </a:moveTo>
                        <a:lnTo>
                          <a:pt x="44398" y="3339"/>
                        </a:lnTo>
                        <a:cubicBezTo>
                          <a:pt x="44205" y="3531"/>
                          <a:pt x="43948" y="3595"/>
                          <a:pt x="43691" y="3659"/>
                        </a:cubicBezTo>
                        <a:cubicBezTo>
                          <a:pt x="9729" y="9566"/>
                          <a:pt x="3437" y="44684"/>
                          <a:pt x="3373" y="45069"/>
                        </a:cubicBezTo>
                        <a:cubicBezTo>
                          <a:pt x="3308" y="45903"/>
                          <a:pt x="2538" y="46481"/>
                          <a:pt x="1703" y="46481"/>
                        </a:cubicBezTo>
                        <a:lnTo>
                          <a:pt x="1447" y="46481"/>
                        </a:lnTo>
                        <a:cubicBezTo>
                          <a:pt x="484" y="46289"/>
                          <a:pt x="-158" y="45454"/>
                          <a:pt x="34" y="44555"/>
                        </a:cubicBezTo>
                        <a:cubicBezTo>
                          <a:pt x="98" y="44170"/>
                          <a:pt x="6775" y="6934"/>
                          <a:pt x="42793" y="449"/>
                        </a:cubicBezTo>
                        <a:lnTo>
                          <a:pt x="43370" y="0"/>
                        </a:lnTo>
                        <a:cubicBezTo>
                          <a:pt x="43435" y="642"/>
                          <a:pt x="43435" y="1284"/>
                          <a:pt x="43435" y="2054"/>
                        </a:cubicBezTo>
                        <a:cubicBezTo>
                          <a:pt x="43370" y="2054"/>
                          <a:pt x="44333" y="2054"/>
                          <a:pt x="45553" y="2504"/>
                        </a:cubicBezTo>
                        <a:close/>
                      </a:path>
                    </a:pathLst>
                  </a:custGeom>
                  <a:solidFill>
                    <a:srgbClr val="EA6F39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7" name="Google Shape;337;p22"/>
                <p:cNvGrpSpPr/>
                <p:nvPr/>
              </p:nvGrpSpPr>
              <p:grpSpPr>
                <a:xfrm flipH="1">
                  <a:off x="619375" y="1594445"/>
                  <a:ext cx="605849" cy="1456004"/>
                  <a:chOff x="1878611" y="3120256"/>
                  <a:chExt cx="238317" cy="572734"/>
                </a:xfrm>
              </p:grpSpPr>
              <p:sp>
                <p:nvSpPr>
                  <p:cNvPr id="338" name="Google Shape;338;p22"/>
                  <p:cNvSpPr/>
                  <p:nvPr/>
                </p:nvSpPr>
                <p:spPr>
                  <a:xfrm>
                    <a:off x="1878611" y="3120256"/>
                    <a:ext cx="69196" cy="299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196" h="299175" extrusionOk="0">
                        <a:moveTo>
                          <a:pt x="25232" y="117359"/>
                        </a:moveTo>
                        <a:cubicBezTo>
                          <a:pt x="28120" y="120762"/>
                          <a:pt x="36595" y="132446"/>
                          <a:pt x="64009" y="174113"/>
                        </a:cubicBezTo>
                        <a:cubicBezTo>
                          <a:pt x="64395" y="174626"/>
                          <a:pt x="64395" y="175268"/>
                          <a:pt x="64074" y="175846"/>
                        </a:cubicBezTo>
                        <a:lnTo>
                          <a:pt x="321" y="299175"/>
                        </a:lnTo>
                        <a:cubicBezTo>
                          <a:pt x="257" y="296993"/>
                          <a:pt x="129" y="294810"/>
                          <a:pt x="0" y="292563"/>
                        </a:cubicBezTo>
                        <a:lnTo>
                          <a:pt x="60607" y="175204"/>
                        </a:lnTo>
                        <a:cubicBezTo>
                          <a:pt x="46868" y="154339"/>
                          <a:pt x="24846" y="121532"/>
                          <a:pt x="22278" y="119092"/>
                        </a:cubicBezTo>
                        <a:cubicBezTo>
                          <a:pt x="21893" y="118836"/>
                          <a:pt x="21572" y="118450"/>
                          <a:pt x="21444" y="118001"/>
                        </a:cubicBezTo>
                        <a:cubicBezTo>
                          <a:pt x="21122" y="116845"/>
                          <a:pt x="20737" y="115305"/>
                          <a:pt x="65486" y="72226"/>
                        </a:cubicBezTo>
                        <a:cubicBezTo>
                          <a:pt x="62854" y="65870"/>
                          <a:pt x="49050" y="32229"/>
                          <a:pt x="36274" y="0"/>
                        </a:cubicBezTo>
                        <a:cubicBezTo>
                          <a:pt x="37558" y="385"/>
                          <a:pt x="38907" y="835"/>
                          <a:pt x="40447" y="1348"/>
                        </a:cubicBezTo>
                        <a:cubicBezTo>
                          <a:pt x="54315" y="36145"/>
                          <a:pt x="68889" y="71648"/>
                          <a:pt x="69081" y="71969"/>
                        </a:cubicBezTo>
                        <a:cubicBezTo>
                          <a:pt x="69338" y="72675"/>
                          <a:pt x="69146" y="73382"/>
                          <a:pt x="68696" y="73831"/>
                        </a:cubicBezTo>
                        <a:cubicBezTo>
                          <a:pt x="53480" y="88533"/>
                          <a:pt x="29212" y="112351"/>
                          <a:pt x="25232" y="11735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" name="Google Shape;339;p22"/>
                  <p:cNvSpPr/>
                  <p:nvPr/>
                </p:nvSpPr>
                <p:spPr>
                  <a:xfrm>
                    <a:off x="1952644" y="3151329"/>
                    <a:ext cx="164284" cy="5416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284" h="541661" extrusionOk="0">
                        <a:moveTo>
                          <a:pt x="162807" y="291728"/>
                        </a:moveTo>
                        <a:cubicBezTo>
                          <a:pt x="162551" y="291728"/>
                          <a:pt x="157286" y="290765"/>
                          <a:pt x="137319" y="292691"/>
                        </a:cubicBezTo>
                        <a:cubicBezTo>
                          <a:pt x="120242" y="294424"/>
                          <a:pt x="106566" y="309062"/>
                          <a:pt x="102137" y="314391"/>
                        </a:cubicBezTo>
                        <a:lnTo>
                          <a:pt x="79024" y="277796"/>
                        </a:lnTo>
                        <a:lnTo>
                          <a:pt x="33248" y="156008"/>
                        </a:lnTo>
                        <a:cubicBezTo>
                          <a:pt x="12575" y="78710"/>
                          <a:pt x="26057" y="37108"/>
                          <a:pt x="41016" y="15857"/>
                        </a:cubicBezTo>
                        <a:cubicBezTo>
                          <a:pt x="45511" y="9437"/>
                          <a:pt x="50197" y="4879"/>
                          <a:pt x="54114" y="1862"/>
                        </a:cubicBezTo>
                        <a:cubicBezTo>
                          <a:pt x="53022" y="1156"/>
                          <a:pt x="51995" y="578"/>
                          <a:pt x="51032" y="0"/>
                        </a:cubicBezTo>
                        <a:cubicBezTo>
                          <a:pt x="47051" y="3210"/>
                          <a:pt x="42621" y="7768"/>
                          <a:pt x="38320" y="13867"/>
                        </a:cubicBezTo>
                        <a:cubicBezTo>
                          <a:pt x="22911" y="35760"/>
                          <a:pt x="9044" y="78261"/>
                          <a:pt x="30038" y="157035"/>
                        </a:cubicBezTo>
                        <a:lnTo>
                          <a:pt x="76071" y="279273"/>
                        </a:lnTo>
                        <a:lnTo>
                          <a:pt x="78125" y="282547"/>
                        </a:lnTo>
                        <a:lnTo>
                          <a:pt x="100082" y="317472"/>
                        </a:lnTo>
                        <a:lnTo>
                          <a:pt x="96551" y="325177"/>
                        </a:lnTo>
                        <a:lnTo>
                          <a:pt x="96487" y="325305"/>
                        </a:lnTo>
                        <a:lnTo>
                          <a:pt x="47051" y="432392"/>
                        </a:lnTo>
                        <a:cubicBezTo>
                          <a:pt x="45446" y="427962"/>
                          <a:pt x="44098" y="423661"/>
                          <a:pt x="42750" y="419616"/>
                        </a:cubicBezTo>
                        <a:cubicBezTo>
                          <a:pt x="41530" y="415892"/>
                          <a:pt x="40374" y="412297"/>
                          <a:pt x="39219" y="408959"/>
                        </a:cubicBezTo>
                        <a:cubicBezTo>
                          <a:pt x="39026" y="408509"/>
                          <a:pt x="38641" y="408124"/>
                          <a:pt x="38191" y="407996"/>
                        </a:cubicBezTo>
                        <a:cubicBezTo>
                          <a:pt x="37678" y="407803"/>
                          <a:pt x="37164" y="407867"/>
                          <a:pt x="36779" y="408124"/>
                        </a:cubicBezTo>
                        <a:lnTo>
                          <a:pt x="826" y="430273"/>
                        </a:lnTo>
                        <a:cubicBezTo>
                          <a:pt x="184" y="430658"/>
                          <a:pt x="-137" y="431429"/>
                          <a:pt x="55" y="432071"/>
                        </a:cubicBezTo>
                        <a:cubicBezTo>
                          <a:pt x="633" y="434639"/>
                          <a:pt x="15079" y="494474"/>
                          <a:pt x="51160" y="522016"/>
                        </a:cubicBezTo>
                        <a:cubicBezTo>
                          <a:pt x="72347" y="538195"/>
                          <a:pt x="90901" y="541662"/>
                          <a:pt x="102971" y="541662"/>
                        </a:cubicBezTo>
                        <a:cubicBezTo>
                          <a:pt x="111510" y="541662"/>
                          <a:pt x="116710" y="539928"/>
                          <a:pt x="117224" y="539735"/>
                        </a:cubicBezTo>
                        <a:cubicBezTo>
                          <a:pt x="118059" y="539479"/>
                          <a:pt x="118508" y="538580"/>
                          <a:pt x="118316" y="537681"/>
                        </a:cubicBezTo>
                        <a:lnTo>
                          <a:pt x="108172" y="500509"/>
                        </a:lnTo>
                        <a:cubicBezTo>
                          <a:pt x="117417" y="495565"/>
                          <a:pt x="125249" y="490750"/>
                          <a:pt x="127432" y="489466"/>
                        </a:cubicBezTo>
                        <a:cubicBezTo>
                          <a:pt x="127368" y="488760"/>
                          <a:pt x="127239" y="488182"/>
                          <a:pt x="127175" y="487604"/>
                        </a:cubicBezTo>
                        <a:cubicBezTo>
                          <a:pt x="127175" y="487604"/>
                          <a:pt x="127561" y="487027"/>
                          <a:pt x="128267" y="485935"/>
                        </a:cubicBezTo>
                        <a:lnTo>
                          <a:pt x="127239" y="485935"/>
                        </a:lnTo>
                        <a:cubicBezTo>
                          <a:pt x="126854" y="485871"/>
                          <a:pt x="126533" y="485999"/>
                          <a:pt x="126277" y="486192"/>
                        </a:cubicBezTo>
                        <a:cubicBezTo>
                          <a:pt x="126212" y="486256"/>
                          <a:pt x="117096" y="492034"/>
                          <a:pt x="106117" y="497812"/>
                        </a:cubicBezTo>
                        <a:cubicBezTo>
                          <a:pt x="71962" y="485422"/>
                          <a:pt x="57580" y="460062"/>
                          <a:pt x="48785" y="436822"/>
                        </a:cubicBezTo>
                        <a:lnTo>
                          <a:pt x="103613" y="318050"/>
                        </a:lnTo>
                        <a:cubicBezTo>
                          <a:pt x="104640" y="316766"/>
                          <a:pt x="119407" y="297763"/>
                          <a:pt x="137833" y="295901"/>
                        </a:cubicBezTo>
                        <a:cubicBezTo>
                          <a:pt x="157029" y="293975"/>
                          <a:pt x="162294" y="294874"/>
                          <a:pt x="162294" y="294874"/>
                        </a:cubicBezTo>
                        <a:cubicBezTo>
                          <a:pt x="163193" y="295067"/>
                          <a:pt x="164092" y="294489"/>
                          <a:pt x="164284" y="293590"/>
                        </a:cubicBezTo>
                        <a:cubicBezTo>
                          <a:pt x="164284" y="292819"/>
                          <a:pt x="163706" y="291921"/>
                          <a:pt x="162807" y="291728"/>
                        </a:cubicBezTo>
                        <a:close/>
                        <a:moveTo>
                          <a:pt x="104640" y="501087"/>
                        </a:moveTo>
                        <a:lnTo>
                          <a:pt x="114463" y="537039"/>
                        </a:lnTo>
                        <a:cubicBezTo>
                          <a:pt x="108172" y="538516"/>
                          <a:pt x="83325" y="542432"/>
                          <a:pt x="53086" y="519384"/>
                        </a:cubicBezTo>
                        <a:cubicBezTo>
                          <a:pt x="20793" y="494667"/>
                          <a:pt x="5770" y="441187"/>
                          <a:pt x="3522" y="432584"/>
                        </a:cubicBezTo>
                        <a:lnTo>
                          <a:pt x="36651" y="412169"/>
                        </a:lnTo>
                        <a:cubicBezTo>
                          <a:pt x="37614" y="414865"/>
                          <a:pt x="38513" y="417754"/>
                          <a:pt x="39476" y="420707"/>
                        </a:cubicBezTo>
                        <a:cubicBezTo>
                          <a:pt x="48207" y="447864"/>
                          <a:pt x="60213" y="484908"/>
                          <a:pt x="104640" y="50108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0" name="Google Shape;340;p22"/>
                <p:cNvGrpSpPr/>
                <p:nvPr/>
              </p:nvGrpSpPr>
              <p:grpSpPr>
                <a:xfrm flipH="1">
                  <a:off x="1525377" y="1611091"/>
                  <a:ext cx="463690" cy="734287"/>
                  <a:chOff x="1578146" y="3126804"/>
                  <a:chExt cx="182397" cy="288839"/>
                </a:xfrm>
              </p:grpSpPr>
              <p:sp>
                <p:nvSpPr>
                  <p:cNvPr id="341" name="Google Shape;341;p22"/>
                  <p:cNvSpPr/>
                  <p:nvPr/>
                </p:nvSpPr>
                <p:spPr>
                  <a:xfrm>
                    <a:off x="1693362" y="3126804"/>
                    <a:ext cx="67181" cy="288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181" h="288839" extrusionOk="0">
                        <a:moveTo>
                          <a:pt x="66475" y="105353"/>
                        </a:moveTo>
                        <a:lnTo>
                          <a:pt x="3814" y="157484"/>
                        </a:lnTo>
                        <a:lnTo>
                          <a:pt x="64292" y="282740"/>
                        </a:lnTo>
                        <a:lnTo>
                          <a:pt x="64292" y="282804"/>
                        </a:lnTo>
                        <a:cubicBezTo>
                          <a:pt x="64036" y="284859"/>
                          <a:pt x="63779" y="286785"/>
                          <a:pt x="63522" y="288839"/>
                        </a:cubicBezTo>
                        <a:lnTo>
                          <a:pt x="155" y="157805"/>
                        </a:lnTo>
                        <a:cubicBezTo>
                          <a:pt x="-166" y="157099"/>
                          <a:pt x="26" y="156265"/>
                          <a:pt x="604" y="155751"/>
                        </a:cubicBezTo>
                        <a:lnTo>
                          <a:pt x="62495" y="104262"/>
                        </a:lnTo>
                        <a:cubicBezTo>
                          <a:pt x="52415" y="98034"/>
                          <a:pt x="21983" y="79031"/>
                          <a:pt x="19672" y="76206"/>
                        </a:cubicBezTo>
                        <a:cubicBezTo>
                          <a:pt x="18902" y="75307"/>
                          <a:pt x="16719" y="72739"/>
                          <a:pt x="47150" y="3146"/>
                        </a:cubicBezTo>
                        <a:lnTo>
                          <a:pt x="47215" y="3146"/>
                        </a:lnTo>
                        <a:cubicBezTo>
                          <a:pt x="49462" y="1798"/>
                          <a:pt x="51195" y="706"/>
                          <a:pt x="52351" y="0"/>
                        </a:cubicBezTo>
                        <a:cubicBezTo>
                          <a:pt x="39446" y="29404"/>
                          <a:pt x="22882" y="68823"/>
                          <a:pt x="22561" y="74344"/>
                        </a:cubicBezTo>
                        <a:cubicBezTo>
                          <a:pt x="25900" y="77298"/>
                          <a:pt x="50810" y="93091"/>
                          <a:pt x="66347" y="102721"/>
                        </a:cubicBezTo>
                        <a:cubicBezTo>
                          <a:pt x="66796" y="102978"/>
                          <a:pt x="67117" y="103492"/>
                          <a:pt x="67181" y="104005"/>
                        </a:cubicBezTo>
                        <a:cubicBezTo>
                          <a:pt x="67117" y="104455"/>
                          <a:pt x="66925" y="104968"/>
                          <a:pt x="66475" y="1053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2" name="Google Shape;342;p22"/>
                  <p:cNvSpPr/>
                  <p:nvPr/>
                </p:nvSpPr>
                <p:spPr>
                  <a:xfrm>
                    <a:off x="1578146" y="3154411"/>
                    <a:ext cx="82865" cy="1815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865" h="181559" extrusionOk="0">
                        <a:moveTo>
                          <a:pt x="70365" y="180404"/>
                        </a:moveTo>
                        <a:cubicBezTo>
                          <a:pt x="70109" y="181110"/>
                          <a:pt x="69467" y="181560"/>
                          <a:pt x="68760" y="181560"/>
                        </a:cubicBezTo>
                        <a:cubicBezTo>
                          <a:pt x="68568" y="181560"/>
                          <a:pt x="68375" y="181496"/>
                          <a:pt x="68247" y="181496"/>
                        </a:cubicBezTo>
                        <a:cubicBezTo>
                          <a:pt x="67348" y="181174"/>
                          <a:pt x="66898" y="180211"/>
                          <a:pt x="67219" y="179313"/>
                        </a:cubicBezTo>
                        <a:cubicBezTo>
                          <a:pt x="78198" y="147854"/>
                          <a:pt x="82756" y="72162"/>
                          <a:pt x="77171" y="51617"/>
                        </a:cubicBezTo>
                        <a:cubicBezTo>
                          <a:pt x="73768" y="52709"/>
                          <a:pt x="69980" y="53287"/>
                          <a:pt x="65935" y="53287"/>
                        </a:cubicBezTo>
                        <a:cubicBezTo>
                          <a:pt x="57782" y="53287"/>
                          <a:pt x="48729" y="51104"/>
                          <a:pt x="40062" y="46802"/>
                        </a:cubicBezTo>
                        <a:cubicBezTo>
                          <a:pt x="29533" y="41666"/>
                          <a:pt x="11813" y="29661"/>
                          <a:pt x="0" y="4045"/>
                        </a:cubicBezTo>
                        <a:cubicBezTo>
                          <a:pt x="642" y="2697"/>
                          <a:pt x="1284" y="1284"/>
                          <a:pt x="1862" y="0"/>
                        </a:cubicBezTo>
                        <a:cubicBezTo>
                          <a:pt x="13290" y="26515"/>
                          <a:pt x="31074" y="38649"/>
                          <a:pt x="41474" y="43849"/>
                        </a:cubicBezTo>
                        <a:cubicBezTo>
                          <a:pt x="53801" y="49884"/>
                          <a:pt x="66706" y="51553"/>
                          <a:pt x="76272" y="48472"/>
                        </a:cubicBezTo>
                        <a:lnTo>
                          <a:pt x="74988" y="40832"/>
                        </a:lnTo>
                        <a:cubicBezTo>
                          <a:pt x="74924" y="40639"/>
                          <a:pt x="74924" y="40511"/>
                          <a:pt x="74988" y="40318"/>
                        </a:cubicBezTo>
                        <a:lnTo>
                          <a:pt x="76015" y="32614"/>
                        </a:lnTo>
                        <a:lnTo>
                          <a:pt x="76657" y="40575"/>
                        </a:lnTo>
                        <a:cubicBezTo>
                          <a:pt x="76657" y="40575"/>
                          <a:pt x="77428" y="39612"/>
                          <a:pt x="78712" y="37943"/>
                        </a:cubicBezTo>
                        <a:lnTo>
                          <a:pt x="78326" y="40575"/>
                        </a:lnTo>
                        <a:lnTo>
                          <a:pt x="79739" y="49242"/>
                        </a:lnTo>
                        <a:cubicBezTo>
                          <a:pt x="86416" y="68117"/>
                          <a:pt x="81986" y="146956"/>
                          <a:pt x="70365" y="18040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43" name="Google Shape;343;p22"/>
                <p:cNvSpPr/>
                <p:nvPr/>
              </p:nvSpPr>
              <p:spPr>
                <a:xfrm flipH="1">
                  <a:off x="1372916" y="2644872"/>
                  <a:ext cx="145098" cy="378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69" h="148817" extrusionOk="0">
                      <a:moveTo>
                        <a:pt x="57069" y="147084"/>
                      </a:moveTo>
                      <a:cubicBezTo>
                        <a:pt x="57069" y="147662"/>
                        <a:pt x="56812" y="148239"/>
                        <a:pt x="56363" y="148496"/>
                      </a:cubicBezTo>
                      <a:cubicBezTo>
                        <a:pt x="56042" y="148689"/>
                        <a:pt x="55721" y="148817"/>
                        <a:pt x="55400" y="148817"/>
                      </a:cubicBezTo>
                      <a:cubicBezTo>
                        <a:pt x="55207" y="148817"/>
                        <a:pt x="55015" y="148753"/>
                        <a:pt x="54822" y="148689"/>
                      </a:cubicBezTo>
                      <a:cubicBezTo>
                        <a:pt x="32673" y="140150"/>
                        <a:pt x="6029" y="129493"/>
                        <a:pt x="4424" y="127053"/>
                      </a:cubicBezTo>
                      <a:cubicBezTo>
                        <a:pt x="2369" y="123779"/>
                        <a:pt x="-1611" y="46096"/>
                        <a:pt x="700" y="0"/>
                      </a:cubicBezTo>
                      <a:cubicBezTo>
                        <a:pt x="1727" y="321"/>
                        <a:pt x="2883" y="642"/>
                        <a:pt x="3974" y="963"/>
                      </a:cubicBezTo>
                      <a:lnTo>
                        <a:pt x="4038" y="963"/>
                      </a:lnTo>
                      <a:cubicBezTo>
                        <a:pt x="1727" y="46610"/>
                        <a:pt x="5900" y="119092"/>
                        <a:pt x="7377" y="125191"/>
                      </a:cubicBezTo>
                      <a:cubicBezTo>
                        <a:pt x="10459" y="127503"/>
                        <a:pt x="36268" y="137839"/>
                        <a:pt x="53667" y="144644"/>
                      </a:cubicBezTo>
                      <a:lnTo>
                        <a:pt x="50521" y="9694"/>
                      </a:lnTo>
                      <a:cubicBezTo>
                        <a:pt x="51676" y="9823"/>
                        <a:pt x="52768" y="9951"/>
                        <a:pt x="53923" y="10015"/>
                      </a:cubicBezTo>
                      <a:lnTo>
                        <a:pt x="57069" y="14708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22"/>
                <p:cNvSpPr/>
                <p:nvPr/>
              </p:nvSpPr>
              <p:spPr>
                <a:xfrm flipH="1">
                  <a:off x="1382384" y="3022605"/>
                  <a:ext cx="141622" cy="541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02" h="212864" extrusionOk="0">
                      <a:moveTo>
                        <a:pt x="51080" y="212865"/>
                      </a:moveTo>
                      <a:cubicBezTo>
                        <a:pt x="50951" y="212865"/>
                        <a:pt x="50823" y="212865"/>
                        <a:pt x="50695" y="212801"/>
                      </a:cubicBezTo>
                      <a:cubicBezTo>
                        <a:pt x="49796" y="212608"/>
                        <a:pt x="49218" y="211645"/>
                        <a:pt x="49411" y="210746"/>
                      </a:cubicBezTo>
                      <a:lnTo>
                        <a:pt x="52364" y="198291"/>
                      </a:lnTo>
                      <a:lnTo>
                        <a:pt x="25656" y="11724"/>
                      </a:lnTo>
                      <a:lnTo>
                        <a:pt x="1131" y="3249"/>
                      </a:lnTo>
                      <a:cubicBezTo>
                        <a:pt x="232" y="2928"/>
                        <a:pt x="-218" y="1965"/>
                        <a:pt x="103" y="1131"/>
                      </a:cubicBezTo>
                      <a:cubicBezTo>
                        <a:pt x="424" y="232"/>
                        <a:pt x="1387" y="-218"/>
                        <a:pt x="2222" y="103"/>
                      </a:cubicBezTo>
                      <a:lnTo>
                        <a:pt x="27710" y="8899"/>
                      </a:lnTo>
                      <a:cubicBezTo>
                        <a:pt x="28288" y="9092"/>
                        <a:pt x="28737" y="9605"/>
                        <a:pt x="28802" y="10247"/>
                      </a:cubicBezTo>
                      <a:lnTo>
                        <a:pt x="55702" y="198163"/>
                      </a:lnTo>
                      <a:cubicBezTo>
                        <a:pt x="55702" y="198355"/>
                        <a:pt x="55702" y="198612"/>
                        <a:pt x="55702" y="198805"/>
                      </a:cubicBezTo>
                      <a:lnTo>
                        <a:pt x="52685" y="211581"/>
                      </a:lnTo>
                      <a:cubicBezTo>
                        <a:pt x="52556" y="212351"/>
                        <a:pt x="51850" y="212865"/>
                        <a:pt x="51080" y="2128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22"/>
                <p:cNvSpPr/>
                <p:nvPr/>
              </p:nvSpPr>
              <p:spPr>
                <a:xfrm flipH="1">
                  <a:off x="1703111" y="3474964"/>
                  <a:ext cx="50067" cy="122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2" h="483302" extrusionOk="0">
                      <a:moveTo>
                        <a:pt x="19693" y="483303"/>
                      </a:moveTo>
                      <a:cubicBezTo>
                        <a:pt x="19629" y="483239"/>
                        <a:pt x="19500" y="483239"/>
                        <a:pt x="19436" y="483239"/>
                      </a:cubicBezTo>
                      <a:cubicBezTo>
                        <a:pt x="18345" y="483110"/>
                        <a:pt x="17317" y="482982"/>
                        <a:pt x="16354" y="482789"/>
                      </a:cubicBezTo>
                      <a:cubicBezTo>
                        <a:pt x="13722" y="440288"/>
                        <a:pt x="5183" y="299753"/>
                        <a:pt x="1781" y="259499"/>
                      </a:cubicBezTo>
                      <a:cubicBezTo>
                        <a:pt x="176" y="240496"/>
                        <a:pt x="-1109" y="179762"/>
                        <a:pt x="1459" y="0"/>
                      </a:cubicBezTo>
                      <a:cubicBezTo>
                        <a:pt x="2615" y="321"/>
                        <a:pt x="3707" y="513"/>
                        <a:pt x="4798" y="835"/>
                      </a:cubicBezTo>
                      <a:cubicBezTo>
                        <a:pt x="2294" y="179890"/>
                        <a:pt x="3578" y="240303"/>
                        <a:pt x="5183" y="259243"/>
                      </a:cubicBezTo>
                      <a:cubicBezTo>
                        <a:pt x="8457" y="299753"/>
                        <a:pt x="17125" y="441765"/>
                        <a:pt x="19693" y="48330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" name="Google Shape;346;p22"/>
                <p:cNvSpPr/>
                <p:nvPr/>
              </p:nvSpPr>
              <p:spPr>
                <a:xfrm flipH="1">
                  <a:off x="1079219" y="3499282"/>
                  <a:ext cx="35837" cy="1252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5" h="492804" extrusionOk="0">
                      <a:moveTo>
                        <a:pt x="13996" y="492227"/>
                      </a:moveTo>
                      <a:cubicBezTo>
                        <a:pt x="13675" y="492291"/>
                        <a:pt x="13290" y="492355"/>
                        <a:pt x="13033" y="492420"/>
                      </a:cubicBezTo>
                      <a:cubicBezTo>
                        <a:pt x="12199" y="492548"/>
                        <a:pt x="11428" y="492676"/>
                        <a:pt x="10658" y="492805"/>
                      </a:cubicBezTo>
                      <a:cubicBezTo>
                        <a:pt x="10786" y="477011"/>
                        <a:pt x="10850" y="451845"/>
                        <a:pt x="10401" y="417626"/>
                      </a:cubicBezTo>
                      <a:cubicBezTo>
                        <a:pt x="9117" y="321196"/>
                        <a:pt x="5072" y="74986"/>
                        <a:pt x="0" y="0"/>
                      </a:cubicBezTo>
                      <a:cubicBezTo>
                        <a:pt x="963" y="64"/>
                        <a:pt x="2119" y="64"/>
                        <a:pt x="3403" y="64"/>
                      </a:cubicBezTo>
                      <a:cubicBezTo>
                        <a:pt x="8475" y="75693"/>
                        <a:pt x="12584" y="321260"/>
                        <a:pt x="13804" y="417561"/>
                      </a:cubicBezTo>
                      <a:cubicBezTo>
                        <a:pt x="14189" y="451331"/>
                        <a:pt x="14125" y="476369"/>
                        <a:pt x="13996" y="49222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47;p22"/>
                <p:cNvSpPr/>
                <p:nvPr/>
              </p:nvSpPr>
              <p:spPr>
                <a:xfrm flipH="1">
                  <a:off x="1049082" y="3787075"/>
                  <a:ext cx="92453" cy="28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63" h="11342" extrusionOk="0">
                      <a:moveTo>
                        <a:pt x="1684" y="11343"/>
                      </a:moveTo>
                      <a:cubicBezTo>
                        <a:pt x="850" y="11343"/>
                        <a:pt x="79" y="10701"/>
                        <a:pt x="15" y="9866"/>
                      </a:cubicBezTo>
                      <a:cubicBezTo>
                        <a:pt x="-113" y="8967"/>
                        <a:pt x="593" y="8069"/>
                        <a:pt x="1492" y="8004"/>
                      </a:cubicBezTo>
                      <a:cubicBezTo>
                        <a:pt x="25632" y="5115"/>
                        <a:pt x="33721" y="300"/>
                        <a:pt x="33785" y="236"/>
                      </a:cubicBezTo>
                      <a:cubicBezTo>
                        <a:pt x="34556" y="-214"/>
                        <a:pt x="35647" y="-21"/>
                        <a:pt x="36097" y="814"/>
                      </a:cubicBezTo>
                      <a:cubicBezTo>
                        <a:pt x="36610" y="1584"/>
                        <a:pt x="36353" y="2611"/>
                        <a:pt x="35583" y="3125"/>
                      </a:cubicBezTo>
                      <a:cubicBezTo>
                        <a:pt x="35262" y="3317"/>
                        <a:pt x="26980" y="8325"/>
                        <a:pt x="1877" y="11343"/>
                      </a:cubicBezTo>
                      <a:cubicBezTo>
                        <a:pt x="1813" y="11343"/>
                        <a:pt x="1749" y="11343"/>
                        <a:pt x="1684" y="1134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" name="Google Shape;348;p22"/>
                <p:cNvSpPr/>
                <p:nvPr/>
              </p:nvSpPr>
              <p:spPr>
                <a:xfrm flipH="1">
                  <a:off x="1712302" y="3840283"/>
                  <a:ext cx="88192" cy="24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87" h="9801" extrusionOk="0">
                      <a:moveTo>
                        <a:pt x="12175" y="9801"/>
                      </a:moveTo>
                      <a:cubicBezTo>
                        <a:pt x="8836" y="9801"/>
                        <a:pt x="5177" y="9352"/>
                        <a:pt x="1260" y="8325"/>
                      </a:cubicBezTo>
                      <a:cubicBezTo>
                        <a:pt x="361" y="8068"/>
                        <a:pt x="-152" y="7169"/>
                        <a:pt x="40" y="6270"/>
                      </a:cubicBezTo>
                      <a:cubicBezTo>
                        <a:pt x="297" y="5371"/>
                        <a:pt x="1196" y="4858"/>
                        <a:pt x="2095" y="5051"/>
                      </a:cubicBezTo>
                      <a:cubicBezTo>
                        <a:pt x="19622" y="9801"/>
                        <a:pt x="31820" y="428"/>
                        <a:pt x="31949" y="364"/>
                      </a:cubicBezTo>
                      <a:cubicBezTo>
                        <a:pt x="32655" y="-214"/>
                        <a:pt x="33746" y="-85"/>
                        <a:pt x="34324" y="621"/>
                      </a:cubicBezTo>
                      <a:cubicBezTo>
                        <a:pt x="34902" y="1327"/>
                        <a:pt x="34774" y="2418"/>
                        <a:pt x="34067" y="2996"/>
                      </a:cubicBezTo>
                      <a:cubicBezTo>
                        <a:pt x="33618" y="3381"/>
                        <a:pt x="25272" y="9801"/>
                        <a:pt x="12175" y="980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" name="Google Shape;349;p22"/>
                <p:cNvSpPr/>
                <p:nvPr/>
              </p:nvSpPr>
              <p:spPr>
                <a:xfrm flipH="1">
                  <a:off x="1785873" y="2622511"/>
                  <a:ext cx="132357" cy="28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8" h="112800" extrusionOk="0">
                      <a:moveTo>
                        <a:pt x="51811" y="29661"/>
                      </a:moveTo>
                      <a:lnTo>
                        <a:pt x="0" y="112801"/>
                      </a:lnTo>
                      <a:cubicBezTo>
                        <a:pt x="706" y="109526"/>
                        <a:pt x="1348" y="106252"/>
                        <a:pt x="2055" y="103042"/>
                      </a:cubicBezTo>
                      <a:lnTo>
                        <a:pt x="48280" y="28826"/>
                      </a:lnTo>
                      <a:cubicBezTo>
                        <a:pt x="46097" y="25873"/>
                        <a:pt x="38971" y="16179"/>
                        <a:pt x="28955" y="3916"/>
                      </a:cubicBezTo>
                      <a:cubicBezTo>
                        <a:pt x="29340" y="2632"/>
                        <a:pt x="29726" y="1284"/>
                        <a:pt x="30111" y="0"/>
                      </a:cubicBezTo>
                      <a:cubicBezTo>
                        <a:pt x="42887" y="15665"/>
                        <a:pt x="51554" y="27606"/>
                        <a:pt x="51618" y="27735"/>
                      </a:cubicBezTo>
                      <a:cubicBezTo>
                        <a:pt x="52132" y="28313"/>
                        <a:pt x="52196" y="29083"/>
                        <a:pt x="51811" y="2966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22"/>
                <p:cNvSpPr/>
                <p:nvPr/>
              </p:nvSpPr>
              <p:spPr>
                <a:xfrm flipH="1">
                  <a:off x="1307190" y="1076835"/>
                  <a:ext cx="191738" cy="2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13" h="9327" extrusionOk="0">
                      <a:moveTo>
                        <a:pt x="1731" y="9272"/>
                      </a:moveTo>
                      <a:cubicBezTo>
                        <a:pt x="1089" y="9272"/>
                        <a:pt x="511" y="8951"/>
                        <a:pt x="190" y="8373"/>
                      </a:cubicBezTo>
                      <a:cubicBezTo>
                        <a:pt x="-260" y="7538"/>
                        <a:pt x="126" y="6511"/>
                        <a:pt x="960" y="6126"/>
                      </a:cubicBezTo>
                      <a:cubicBezTo>
                        <a:pt x="1731" y="5741"/>
                        <a:pt x="20478" y="-3633"/>
                        <a:pt x="30621" y="1567"/>
                      </a:cubicBezTo>
                      <a:cubicBezTo>
                        <a:pt x="38840" y="5805"/>
                        <a:pt x="47892" y="6318"/>
                        <a:pt x="56880" y="3044"/>
                      </a:cubicBezTo>
                      <a:cubicBezTo>
                        <a:pt x="66189" y="-294"/>
                        <a:pt x="74407" y="5997"/>
                        <a:pt x="74792" y="6318"/>
                      </a:cubicBezTo>
                      <a:cubicBezTo>
                        <a:pt x="75499" y="6896"/>
                        <a:pt x="75627" y="7923"/>
                        <a:pt x="75049" y="8694"/>
                      </a:cubicBezTo>
                      <a:cubicBezTo>
                        <a:pt x="74472" y="9400"/>
                        <a:pt x="73380" y="9528"/>
                        <a:pt x="72674" y="9015"/>
                      </a:cubicBezTo>
                      <a:cubicBezTo>
                        <a:pt x="72610" y="8951"/>
                        <a:pt x="65483" y="3558"/>
                        <a:pt x="58036" y="6254"/>
                      </a:cubicBezTo>
                      <a:cubicBezTo>
                        <a:pt x="48213" y="9849"/>
                        <a:pt x="38197" y="9207"/>
                        <a:pt x="29081" y="4585"/>
                      </a:cubicBezTo>
                      <a:cubicBezTo>
                        <a:pt x="21954" y="926"/>
                        <a:pt x="7509" y="6639"/>
                        <a:pt x="2501" y="9143"/>
                      </a:cubicBezTo>
                      <a:cubicBezTo>
                        <a:pt x="2244" y="9207"/>
                        <a:pt x="1987" y="9272"/>
                        <a:pt x="1731" y="9272"/>
                      </a:cubicBezTo>
                      <a:close/>
                    </a:path>
                  </a:pathLst>
                </a:custGeom>
                <a:solidFill>
                  <a:srgbClr val="EA6F39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22"/>
                <p:cNvSpPr/>
                <p:nvPr/>
              </p:nvSpPr>
              <p:spPr>
                <a:xfrm flipH="1">
                  <a:off x="1321314" y="1046258"/>
                  <a:ext cx="153168" cy="20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43" h="7881" extrusionOk="0">
                      <a:moveTo>
                        <a:pt x="33525" y="7881"/>
                      </a:moveTo>
                      <a:cubicBezTo>
                        <a:pt x="32497" y="7881"/>
                        <a:pt x="31406" y="7817"/>
                        <a:pt x="30250" y="7689"/>
                      </a:cubicBezTo>
                      <a:cubicBezTo>
                        <a:pt x="26013" y="7175"/>
                        <a:pt x="22289" y="6148"/>
                        <a:pt x="18951" y="5313"/>
                      </a:cubicBezTo>
                      <a:cubicBezTo>
                        <a:pt x="12659" y="3644"/>
                        <a:pt x="7715" y="2360"/>
                        <a:pt x="2387" y="4607"/>
                      </a:cubicBezTo>
                      <a:cubicBezTo>
                        <a:pt x="1552" y="4992"/>
                        <a:pt x="525" y="4543"/>
                        <a:pt x="139" y="3708"/>
                      </a:cubicBezTo>
                      <a:cubicBezTo>
                        <a:pt x="-246" y="2874"/>
                        <a:pt x="204" y="1847"/>
                        <a:pt x="1038" y="1461"/>
                      </a:cubicBezTo>
                      <a:cubicBezTo>
                        <a:pt x="7394" y="-1235"/>
                        <a:pt x="13108" y="306"/>
                        <a:pt x="19785" y="2039"/>
                      </a:cubicBezTo>
                      <a:cubicBezTo>
                        <a:pt x="23188" y="2938"/>
                        <a:pt x="26655" y="3837"/>
                        <a:pt x="30635" y="4350"/>
                      </a:cubicBezTo>
                      <a:cubicBezTo>
                        <a:pt x="35836" y="4992"/>
                        <a:pt x="40073" y="3772"/>
                        <a:pt x="44182" y="2553"/>
                      </a:cubicBezTo>
                      <a:cubicBezTo>
                        <a:pt x="49254" y="1076"/>
                        <a:pt x="54069" y="-336"/>
                        <a:pt x="59334" y="2360"/>
                      </a:cubicBezTo>
                      <a:cubicBezTo>
                        <a:pt x="60168" y="2809"/>
                        <a:pt x="60489" y="3772"/>
                        <a:pt x="60040" y="4607"/>
                      </a:cubicBezTo>
                      <a:cubicBezTo>
                        <a:pt x="59590" y="5442"/>
                        <a:pt x="58627" y="5763"/>
                        <a:pt x="57793" y="5313"/>
                      </a:cubicBezTo>
                      <a:cubicBezTo>
                        <a:pt x="53748" y="3259"/>
                        <a:pt x="49960" y="4350"/>
                        <a:pt x="45145" y="5763"/>
                      </a:cubicBezTo>
                      <a:cubicBezTo>
                        <a:pt x="41742" y="6790"/>
                        <a:pt x="37954" y="7881"/>
                        <a:pt x="33525" y="7881"/>
                      </a:cubicBezTo>
                      <a:close/>
                    </a:path>
                  </a:pathLst>
                </a:custGeom>
                <a:solidFill>
                  <a:srgbClr val="EA6F39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52" name="Google Shape;352;p22"/>
                <p:cNvGrpSpPr/>
                <p:nvPr/>
              </p:nvGrpSpPr>
              <p:grpSpPr>
                <a:xfrm flipH="1">
                  <a:off x="912833" y="848558"/>
                  <a:ext cx="810575" cy="628534"/>
                  <a:chOff x="1682645" y="2826854"/>
                  <a:chExt cx="318848" cy="247240"/>
                </a:xfrm>
              </p:grpSpPr>
              <p:sp>
                <p:nvSpPr>
                  <p:cNvPr id="353" name="Google Shape;353;p22"/>
                  <p:cNvSpPr/>
                  <p:nvPr/>
                </p:nvSpPr>
                <p:spPr>
                  <a:xfrm>
                    <a:off x="1806444" y="2826854"/>
                    <a:ext cx="12977" cy="333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7" h="33389" extrusionOk="0">
                        <a:moveTo>
                          <a:pt x="2829" y="33389"/>
                        </a:moveTo>
                        <a:cubicBezTo>
                          <a:pt x="2186" y="33389"/>
                          <a:pt x="1609" y="33068"/>
                          <a:pt x="1288" y="32426"/>
                        </a:cubicBezTo>
                        <a:cubicBezTo>
                          <a:pt x="-895" y="28061"/>
                          <a:pt x="-638" y="18687"/>
                          <a:pt x="4690" y="13936"/>
                        </a:cubicBezTo>
                        <a:cubicBezTo>
                          <a:pt x="6745" y="12075"/>
                          <a:pt x="7194" y="9699"/>
                          <a:pt x="7579" y="7131"/>
                        </a:cubicBezTo>
                        <a:cubicBezTo>
                          <a:pt x="7965" y="4884"/>
                          <a:pt x="8350" y="2509"/>
                          <a:pt x="10019" y="583"/>
                        </a:cubicBezTo>
                        <a:cubicBezTo>
                          <a:pt x="10661" y="-124"/>
                          <a:pt x="11688" y="-188"/>
                          <a:pt x="12395" y="390"/>
                        </a:cubicBezTo>
                        <a:cubicBezTo>
                          <a:pt x="13101" y="968"/>
                          <a:pt x="13165" y="2059"/>
                          <a:pt x="12587" y="2765"/>
                        </a:cubicBezTo>
                        <a:cubicBezTo>
                          <a:pt x="11560" y="3985"/>
                          <a:pt x="11239" y="5655"/>
                          <a:pt x="10918" y="7645"/>
                        </a:cubicBezTo>
                        <a:cubicBezTo>
                          <a:pt x="10404" y="10534"/>
                          <a:pt x="9891" y="13744"/>
                          <a:pt x="6938" y="16376"/>
                        </a:cubicBezTo>
                        <a:cubicBezTo>
                          <a:pt x="3021" y="19843"/>
                          <a:pt x="2700" y="27547"/>
                          <a:pt x="4305" y="30821"/>
                        </a:cubicBezTo>
                        <a:cubicBezTo>
                          <a:pt x="4755" y="31656"/>
                          <a:pt x="4369" y="32683"/>
                          <a:pt x="3535" y="33068"/>
                        </a:cubicBezTo>
                        <a:cubicBezTo>
                          <a:pt x="3342" y="33325"/>
                          <a:pt x="3085" y="33389"/>
                          <a:pt x="2829" y="3338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" name="Google Shape;354;p22"/>
                  <p:cNvSpPr/>
                  <p:nvPr/>
                </p:nvSpPr>
                <p:spPr>
                  <a:xfrm>
                    <a:off x="1900097" y="2901774"/>
                    <a:ext cx="50124" cy="44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24" h="44883" extrusionOk="0">
                        <a:moveTo>
                          <a:pt x="48109" y="44883"/>
                        </a:moveTo>
                        <a:cubicBezTo>
                          <a:pt x="47980" y="44883"/>
                          <a:pt x="47852" y="44883"/>
                          <a:pt x="47724" y="44819"/>
                        </a:cubicBezTo>
                        <a:cubicBezTo>
                          <a:pt x="46825" y="44626"/>
                          <a:pt x="46247" y="43728"/>
                          <a:pt x="46439" y="42829"/>
                        </a:cubicBezTo>
                        <a:cubicBezTo>
                          <a:pt x="47659" y="37243"/>
                          <a:pt x="45669" y="33199"/>
                          <a:pt x="40404" y="30759"/>
                        </a:cubicBezTo>
                        <a:lnTo>
                          <a:pt x="38799" y="30053"/>
                        </a:lnTo>
                        <a:cubicBezTo>
                          <a:pt x="31994" y="26907"/>
                          <a:pt x="24932" y="23697"/>
                          <a:pt x="24418" y="13874"/>
                        </a:cubicBezTo>
                        <a:cubicBezTo>
                          <a:pt x="24226" y="10793"/>
                          <a:pt x="22364" y="7968"/>
                          <a:pt x="19025" y="5978"/>
                        </a:cubicBezTo>
                        <a:cubicBezTo>
                          <a:pt x="14082" y="3024"/>
                          <a:pt x="7469" y="2511"/>
                          <a:pt x="2397" y="4822"/>
                        </a:cubicBezTo>
                        <a:cubicBezTo>
                          <a:pt x="1562" y="5207"/>
                          <a:pt x="535" y="4822"/>
                          <a:pt x="150" y="3987"/>
                        </a:cubicBezTo>
                        <a:cubicBezTo>
                          <a:pt x="-235" y="3153"/>
                          <a:pt x="150" y="2126"/>
                          <a:pt x="984" y="1740"/>
                        </a:cubicBezTo>
                        <a:cubicBezTo>
                          <a:pt x="6955" y="-1020"/>
                          <a:pt x="14916" y="-442"/>
                          <a:pt x="20759" y="3089"/>
                        </a:cubicBezTo>
                        <a:cubicBezTo>
                          <a:pt x="25060" y="5721"/>
                          <a:pt x="27564" y="9444"/>
                          <a:pt x="27757" y="13682"/>
                        </a:cubicBezTo>
                        <a:cubicBezTo>
                          <a:pt x="28142" y="21450"/>
                          <a:pt x="33471" y="23890"/>
                          <a:pt x="40148" y="26971"/>
                        </a:cubicBezTo>
                        <a:lnTo>
                          <a:pt x="41753" y="27742"/>
                        </a:lnTo>
                        <a:cubicBezTo>
                          <a:pt x="48430" y="30887"/>
                          <a:pt x="51255" y="36537"/>
                          <a:pt x="49714" y="43664"/>
                        </a:cubicBezTo>
                        <a:cubicBezTo>
                          <a:pt x="49585" y="44370"/>
                          <a:pt x="48879" y="44883"/>
                          <a:pt x="48109" y="4488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5" name="Google Shape;355;p22"/>
                  <p:cNvSpPr/>
                  <p:nvPr/>
                </p:nvSpPr>
                <p:spPr>
                  <a:xfrm>
                    <a:off x="1950502" y="3004229"/>
                    <a:ext cx="39755" cy="352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755" h="35262" extrusionOk="0">
                        <a:moveTo>
                          <a:pt x="39756" y="32373"/>
                        </a:moveTo>
                        <a:cubicBezTo>
                          <a:pt x="39435" y="32823"/>
                          <a:pt x="39050" y="33272"/>
                          <a:pt x="38728" y="33657"/>
                        </a:cubicBezTo>
                        <a:cubicBezTo>
                          <a:pt x="38279" y="34171"/>
                          <a:pt x="37894" y="34685"/>
                          <a:pt x="37573" y="35262"/>
                        </a:cubicBezTo>
                        <a:cubicBezTo>
                          <a:pt x="34363" y="34942"/>
                          <a:pt x="25567" y="33657"/>
                          <a:pt x="25053" y="27815"/>
                        </a:cubicBezTo>
                        <a:cubicBezTo>
                          <a:pt x="24604" y="22872"/>
                          <a:pt x="21587" y="17928"/>
                          <a:pt x="16836" y="18378"/>
                        </a:cubicBezTo>
                        <a:cubicBezTo>
                          <a:pt x="12855" y="18699"/>
                          <a:pt x="7847" y="16516"/>
                          <a:pt x="4316" y="12921"/>
                        </a:cubicBezTo>
                        <a:cubicBezTo>
                          <a:pt x="1106" y="9646"/>
                          <a:pt x="-370" y="5602"/>
                          <a:pt x="79" y="1493"/>
                        </a:cubicBezTo>
                        <a:cubicBezTo>
                          <a:pt x="143" y="530"/>
                          <a:pt x="1042" y="-112"/>
                          <a:pt x="1941" y="16"/>
                        </a:cubicBezTo>
                        <a:cubicBezTo>
                          <a:pt x="2904" y="80"/>
                          <a:pt x="3546" y="915"/>
                          <a:pt x="3417" y="1878"/>
                        </a:cubicBezTo>
                        <a:cubicBezTo>
                          <a:pt x="2968" y="5794"/>
                          <a:pt x="5022" y="8748"/>
                          <a:pt x="6756" y="10545"/>
                        </a:cubicBezTo>
                        <a:cubicBezTo>
                          <a:pt x="9517" y="13370"/>
                          <a:pt x="13625" y="15232"/>
                          <a:pt x="16579" y="15039"/>
                        </a:cubicBezTo>
                        <a:cubicBezTo>
                          <a:pt x="23513" y="14462"/>
                          <a:pt x="27814" y="21074"/>
                          <a:pt x="28392" y="27558"/>
                        </a:cubicBezTo>
                        <a:cubicBezTo>
                          <a:pt x="28713" y="30576"/>
                          <a:pt x="35518" y="31860"/>
                          <a:pt x="38793" y="32052"/>
                        </a:cubicBezTo>
                        <a:cubicBezTo>
                          <a:pt x="39114" y="32052"/>
                          <a:pt x="39435" y="32181"/>
                          <a:pt x="39756" y="323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22"/>
                  <p:cNvSpPr/>
                  <p:nvPr/>
                </p:nvSpPr>
                <p:spPr>
                  <a:xfrm>
                    <a:off x="1907014" y="3045297"/>
                    <a:ext cx="29388" cy="287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388" h="28797" extrusionOk="0">
                        <a:moveTo>
                          <a:pt x="27709" y="28798"/>
                        </a:moveTo>
                        <a:cubicBezTo>
                          <a:pt x="27517" y="28798"/>
                          <a:pt x="27324" y="28734"/>
                          <a:pt x="27131" y="28670"/>
                        </a:cubicBezTo>
                        <a:cubicBezTo>
                          <a:pt x="24499" y="27707"/>
                          <a:pt x="16538" y="24689"/>
                          <a:pt x="16538" y="13582"/>
                        </a:cubicBezTo>
                        <a:cubicBezTo>
                          <a:pt x="16538" y="8832"/>
                          <a:pt x="13135" y="4851"/>
                          <a:pt x="9861" y="3760"/>
                        </a:cubicBezTo>
                        <a:cubicBezTo>
                          <a:pt x="8063" y="3182"/>
                          <a:pt x="5367" y="3054"/>
                          <a:pt x="3056" y="6135"/>
                        </a:cubicBezTo>
                        <a:cubicBezTo>
                          <a:pt x="2478" y="6906"/>
                          <a:pt x="1451" y="7034"/>
                          <a:pt x="680" y="6456"/>
                        </a:cubicBezTo>
                        <a:cubicBezTo>
                          <a:pt x="-90" y="5878"/>
                          <a:pt x="-219" y="4851"/>
                          <a:pt x="359" y="4081"/>
                        </a:cubicBezTo>
                        <a:cubicBezTo>
                          <a:pt x="3056" y="486"/>
                          <a:pt x="6908" y="-798"/>
                          <a:pt x="10888" y="486"/>
                        </a:cubicBezTo>
                        <a:cubicBezTo>
                          <a:pt x="16024" y="2219"/>
                          <a:pt x="19877" y="7804"/>
                          <a:pt x="19877" y="13518"/>
                        </a:cubicBezTo>
                        <a:cubicBezTo>
                          <a:pt x="19877" y="21287"/>
                          <a:pt x="24371" y="23983"/>
                          <a:pt x="28287" y="25460"/>
                        </a:cubicBezTo>
                        <a:cubicBezTo>
                          <a:pt x="29186" y="25781"/>
                          <a:pt x="29635" y="26744"/>
                          <a:pt x="29250" y="27642"/>
                        </a:cubicBezTo>
                        <a:cubicBezTo>
                          <a:pt x="29057" y="28413"/>
                          <a:pt x="28415" y="28798"/>
                          <a:pt x="27709" y="2879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" name="Google Shape;357;p22"/>
                  <p:cNvSpPr/>
                  <p:nvPr/>
                </p:nvSpPr>
                <p:spPr>
                  <a:xfrm>
                    <a:off x="1682645" y="2961601"/>
                    <a:ext cx="33293" cy="33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93" h="33206" extrusionOk="0">
                        <a:moveTo>
                          <a:pt x="1691" y="33207"/>
                        </a:moveTo>
                        <a:cubicBezTo>
                          <a:pt x="1049" y="33207"/>
                          <a:pt x="471" y="32822"/>
                          <a:pt x="150" y="32244"/>
                        </a:cubicBezTo>
                        <a:cubicBezTo>
                          <a:pt x="-235" y="31409"/>
                          <a:pt x="150" y="30382"/>
                          <a:pt x="985" y="29997"/>
                        </a:cubicBezTo>
                        <a:cubicBezTo>
                          <a:pt x="3167" y="28970"/>
                          <a:pt x="5415" y="29162"/>
                          <a:pt x="7533" y="29419"/>
                        </a:cubicBezTo>
                        <a:cubicBezTo>
                          <a:pt x="11000" y="29740"/>
                          <a:pt x="13761" y="30061"/>
                          <a:pt x="16714" y="25503"/>
                        </a:cubicBezTo>
                        <a:cubicBezTo>
                          <a:pt x="18576" y="22614"/>
                          <a:pt x="19603" y="18698"/>
                          <a:pt x="20502" y="14910"/>
                        </a:cubicBezTo>
                        <a:cubicBezTo>
                          <a:pt x="22235" y="8040"/>
                          <a:pt x="23969" y="914"/>
                          <a:pt x="31416" y="15"/>
                        </a:cubicBezTo>
                        <a:cubicBezTo>
                          <a:pt x="32315" y="-113"/>
                          <a:pt x="33214" y="593"/>
                          <a:pt x="33278" y="1492"/>
                        </a:cubicBezTo>
                        <a:cubicBezTo>
                          <a:pt x="33407" y="2391"/>
                          <a:pt x="32700" y="3289"/>
                          <a:pt x="31802" y="3353"/>
                        </a:cubicBezTo>
                        <a:cubicBezTo>
                          <a:pt x="27051" y="3931"/>
                          <a:pt x="25574" y="8425"/>
                          <a:pt x="23776" y="15680"/>
                        </a:cubicBezTo>
                        <a:cubicBezTo>
                          <a:pt x="22749" y="19725"/>
                          <a:pt x="21722" y="23962"/>
                          <a:pt x="19539" y="27300"/>
                        </a:cubicBezTo>
                        <a:cubicBezTo>
                          <a:pt x="15430" y="33592"/>
                          <a:pt x="10872" y="33078"/>
                          <a:pt x="7148" y="32758"/>
                        </a:cubicBezTo>
                        <a:cubicBezTo>
                          <a:pt x="5286" y="32565"/>
                          <a:pt x="3681" y="32437"/>
                          <a:pt x="2333" y="33078"/>
                        </a:cubicBezTo>
                        <a:cubicBezTo>
                          <a:pt x="2204" y="33207"/>
                          <a:pt x="1948" y="33207"/>
                          <a:pt x="1691" y="3320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" name="Google Shape;358;p22"/>
                  <p:cNvSpPr/>
                  <p:nvPr/>
                </p:nvSpPr>
                <p:spPr>
                  <a:xfrm>
                    <a:off x="1682738" y="3014696"/>
                    <a:ext cx="28502" cy="249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02" h="24988" extrusionOk="0">
                        <a:moveTo>
                          <a:pt x="9109" y="24988"/>
                        </a:moveTo>
                        <a:cubicBezTo>
                          <a:pt x="7697" y="24988"/>
                          <a:pt x="6413" y="24667"/>
                          <a:pt x="5386" y="24410"/>
                        </a:cubicBezTo>
                        <a:cubicBezTo>
                          <a:pt x="4680" y="24218"/>
                          <a:pt x="3460" y="23961"/>
                          <a:pt x="3139" y="24089"/>
                        </a:cubicBezTo>
                        <a:cubicBezTo>
                          <a:pt x="2689" y="24860"/>
                          <a:pt x="1598" y="25181"/>
                          <a:pt x="828" y="24731"/>
                        </a:cubicBezTo>
                        <a:cubicBezTo>
                          <a:pt x="57" y="24282"/>
                          <a:pt x="-264" y="23255"/>
                          <a:pt x="250" y="22420"/>
                        </a:cubicBezTo>
                        <a:cubicBezTo>
                          <a:pt x="1662" y="20045"/>
                          <a:pt x="4294" y="20687"/>
                          <a:pt x="6220" y="21136"/>
                        </a:cubicBezTo>
                        <a:cubicBezTo>
                          <a:pt x="8853" y="21778"/>
                          <a:pt x="11164" y="22356"/>
                          <a:pt x="13283" y="18889"/>
                        </a:cubicBezTo>
                        <a:cubicBezTo>
                          <a:pt x="14695" y="16578"/>
                          <a:pt x="15337" y="13881"/>
                          <a:pt x="16043" y="11313"/>
                        </a:cubicBezTo>
                        <a:cubicBezTo>
                          <a:pt x="17327" y="6241"/>
                          <a:pt x="18804" y="463"/>
                          <a:pt x="26701" y="14"/>
                        </a:cubicBezTo>
                        <a:cubicBezTo>
                          <a:pt x="27536" y="-114"/>
                          <a:pt x="28434" y="656"/>
                          <a:pt x="28499" y="1619"/>
                        </a:cubicBezTo>
                        <a:cubicBezTo>
                          <a:pt x="28563" y="2582"/>
                          <a:pt x="27857" y="3353"/>
                          <a:pt x="26894" y="3417"/>
                        </a:cubicBezTo>
                        <a:cubicBezTo>
                          <a:pt x="21757" y="3674"/>
                          <a:pt x="20794" y="6627"/>
                          <a:pt x="19382" y="12148"/>
                        </a:cubicBezTo>
                        <a:cubicBezTo>
                          <a:pt x="18676" y="14845"/>
                          <a:pt x="17905" y="17862"/>
                          <a:pt x="16300" y="20623"/>
                        </a:cubicBezTo>
                        <a:cubicBezTo>
                          <a:pt x="13989" y="24089"/>
                          <a:pt x="11421" y="24988"/>
                          <a:pt x="9109" y="2498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22"/>
                  <p:cNvSpPr/>
                  <p:nvPr/>
                </p:nvSpPr>
                <p:spPr>
                  <a:xfrm>
                    <a:off x="1715923" y="2882264"/>
                    <a:ext cx="22230" cy="1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30" h="18040" extrusionOk="0">
                        <a:moveTo>
                          <a:pt x="22214" y="16114"/>
                        </a:moveTo>
                        <a:cubicBezTo>
                          <a:pt x="22342" y="17013"/>
                          <a:pt x="21700" y="17848"/>
                          <a:pt x="20802" y="18040"/>
                        </a:cubicBezTo>
                        <a:lnTo>
                          <a:pt x="20545" y="18040"/>
                        </a:lnTo>
                        <a:cubicBezTo>
                          <a:pt x="19710" y="18040"/>
                          <a:pt x="19004" y="17463"/>
                          <a:pt x="18875" y="16628"/>
                        </a:cubicBezTo>
                        <a:cubicBezTo>
                          <a:pt x="17912" y="9951"/>
                          <a:pt x="11813" y="4943"/>
                          <a:pt x="4815" y="4943"/>
                        </a:cubicBezTo>
                        <a:cubicBezTo>
                          <a:pt x="2953" y="4943"/>
                          <a:pt x="1412" y="4558"/>
                          <a:pt x="0" y="3788"/>
                        </a:cubicBezTo>
                        <a:cubicBezTo>
                          <a:pt x="129" y="2504"/>
                          <a:pt x="193" y="1284"/>
                          <a:pt x="257" y="0"/>
                        </a:cubicBezTo>
                        <a:cubicBezTo>
                          <a:pt x="1541" y="899"/>
                          <a:pt x="3082" y="1541"/>
                          <a:pt x="4879" y="1541"/>
                        </a:cubicBezTo>
                        <a:cubicBezTo>
                          <a:pt x="13482" y="1541"/>
                          <a:pt x="20930" y="7832"/>
                          <a:pt x="22214" y="1611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0" name="Google Shape;360;p22"/>
                  <p:cNvSpPr/>
                  <p:nvPr/>
                </p:nvSpPr>
                <p:spPr>
                  <a:xfrm>
                    <a:off x="1885352" y="2849072"/>
                    <a:ext cx="28698" cy="20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98" h="20480" extrusionOk="0">
                        <a:moveTo>
                          <a:pt x="28698" y="1926"/>
                        </a:moveTo>
                        <a:cubicBezTo>
                          <a:pt x="26644" y="6420"/>
                          <a:pt x="23883" y="11235"/>
                          <a:pt x="16050" y="9245"/>
                        </a:cubicBezTo>
                        <a:cubicBezTo>
                          <a:pt x="11556" y="8025"/>
                          <a:pt x="8539" y="8089"/>
                          <a:pt x="6613" y="9566"/>
                        </a:cubicBezTo>
                        <a:cubicBezTo>
                          <a:pt x="4623" y="10978"/>
                          <a:pt x="3531" y="14188"/>
                          <a:pt x="3338" y="18875"/>
                        </a:cubicBezTo>
                        <a:cubicBezTo>
                          <a:pt x="3338" y="19774"/>
                          <a:pt x="2568" y="20480"/>
                          <a:pt x="1669" y="20480"/>
                        </a:cubicBezTo>
                        <a:cubicBezTo>
                          <a:pt x="1605" y="20480"/>
                          <a:pt x="1605" y="20480"/>
                          <a:pt x="1605" y="20480"/>
                        </a:cubicBezTo>
                        <a:cubicBezTo>
                          <a:pt x="706" y="20416"/>
                          <a:pt x="0" y="19645"/>
                          <a:pt x="0" y="18747"/>
                        </a:cubicBezTo>
                        <a:cubicBezTo>
                          <a:pt x="257" y="12840"/>
                          <a:pt x="1733" y="8924"/>
                          <a:pt x="4623" y="6805"/>
                        </a:cubicBezTo>
                        <a:cubicBezTo>
                          <a:pt x="8346" y="4109"/>
                          <a:pt x="13418" y="5008"/>
                          <a:pt x="16949" y="5971"/>
                        </a:cubicBezTo>
                        <a:cubicBezTo>
                          <a:pt x="22150" y="7319"/>
                          <a:pt x="23691" y="4879"/>
                          <a:pt x="25938" y="0"/>
                        </a:cubicBezTo>
                        <a:cubicBezTo>
                          <a:pt x="26836" y="706"/>
                          <a:pt x="27799" y="1348"/>
                          <a:pt x="28698" y="192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" name="Google Shape;361;p22"/>
                  <p:cNvSpPr/>
                  <p:nvPr/>
                </p:nvSpPr>
                <p:spPr>
                  <a:xfrm>
                    <a:off x="1946984" y="2964074"/>
                    <a:ext cx="54509" cy="541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509" h="54167" extrusionOk="0">
                        <a:moveTo>
                          <a:pt x="54509" y="47876"/>
                        </a:moveTo>
                        <a:cubicBezTo>
                          <a:pt x="53996" y="50058"/>
                          <a:pt x="53354" y="52177"/>
                          <a:pt x="52712" y="54167"/>
                        </a:cubicBezTo>
                        <a:cubicBezTo>
                          <a:pt x="51492" y="49031"/>
                          <a:pt x="48860" y="40172"/>
                          <a:pt x="44301" y="35870"/>
                        </a:cubicBezTo>
                        <a:cubicBezTo>
                          <a:pt x="41926" y="33623"/>
                          <a:pt x="38780" y="33110"/>
                          <a:pt x="35506" y="32660"/>
                        </a:cubicBezTo>
                        <a:cubicBezTo>
                          <a:pt x="29984" y="31825"/>
                          <a:pt x="23693" y="30927"/>
                          <a:pt x="19904" y="21361"/>
                        </a:cubicBezTo>
                        <a:cubicBezTo>
                          <a:pt x="14062" y="6466"/>
                          <a:pt x="10467" y="1587"/>
                          <a:pt x="2121" y="4027"/>
                        </a:cubicBezTo>
                        <a:cubicBezTo>
                          <a:pt x="1222" y="4283"/>
                          <a:pt x="323" y="3770"/>
                          <a:pt x="66" y="2871"/>
                        </a:cubicBezTo>
                        <a:cubicBezTo>
                          <a:pt x="-191" y="1972"/>
                          <a:pt x="323" y="1009"/>
                          <a:pt x="1222" y="752"/>
                        </a:cubicBezTo>
                        <a:cubicBezTo>
                          <a:pt x="13099" y="-2779"/>
                          <a:pt x="17786" y="6530"/>
                          <a:pt x="23115" y="20077"/>
                        </a:cubicBezTo>
                        <a:cubicBezTo>
                          <a:pt x="26196" y="27845"/>
                          <a:pt x="30755" y="28487"/>
                          <a:pt x="36019" y="29322"/>
                        </a:cubicBezTo>
                        <a:cubicBezTo>
                          <a:pt x="39743" y="29835"/>
                          <a:pt x="43531" y="30413"/>
                          <a:pt x="46677" y="33430"/>
                        </a:cubicBezTo>
                        <a:cubicBezTo>
                          <a:pt x="50336" y="36962"/>
                          <a:pt x="52904" y="42804"/>
                          <a:pt x="54509" y="478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62" name="Google Shape;362;p22"/>
                <p:cNvSpPr/>
                <p:nvPr/>
              </p:nvSpPr>
              <p:spPr>
                <a:xfrm flipH="1">
                  <a:off x="1388560" y="1440965"/>
                  <a:ext cx="91667" cy="23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54" h="9333" extrusionOk="0">
                      <a:moveTo>
                        <a:pt x="16974" y="9334"/>
                      </a:moveTo>
                      <a:cubicBezTo>
                        <a:pt x="10682" y="9334"/>
                        <a:pt x="5096" y="7151"/>
                        <a:pt x="538" y="2913"/>
                      </a:cubicBezTo>
                      <a:cubicBezTo>
                        <a:pt x="-168" y="2271"/>
                        <a:pt x="-168" y="1180"/>
                        <a:pt x="474" y="538"/>
                      </a:cubicBezTo>
                      <a:cubicBezTo>
                        <a:pt x="1116" y="-168"/>
                        <a:pt x="2207" y="-168"/>
                        <a:pt x="2849" y="474"/>
                      </a:cubicBezTo>
                      <a:cubicBezTo>
                        <a:pt x="10297" y="7536"/>
                        <a:pt x="21468" y="7793"/>
                        <a:pt x="33538" y="1116"/>
                      </a:cubicBezTo>
                      <a:cubicBezTo>
                        <a:pt x="34372" y="666"/>
                        <a:pt x="35400" y="987"/>
                        <a:pt x="35849" y="1758"/>
                      </a:cubicBezTo>
                      <a:cubicBezTo>
                        <a:pt x="36299" y="2592"/>
                        <a:pt x="35977" y="3620"/>
                        <a:pt x="35207" y="4069"/>
                      </a:cubicBezTo>
                      <a:cubicBezTo>
                        <a:pt x="28851" y="7600"/>
                        <a:pt x="22624" y="9334"/>
                        <a:pt x="16974" y="9334"/>
                      </a:cubicBezTo>
                      <a:close/>
                    </a:path>
                  </a:pathLst>
                </a:custGeom>
                <a:solidFill>
                  <a:srgbClr val="151515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3" name="Google Shape;363;p22"/>
                <p:cNvSpPr/>
                <p:nvPr/>
              </p:nvSpPr>
              <p:spPr>
                <a:xfrm flipH="1">
                  <a:off x="1410547" y="1179957"/>
                  <a:ext cx="74780" cy="197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12" h="77655" extrusionOk="0">
                      <a:moveTo>
                        <a:pt x="15127" y="77656"/>
                      </a:moveTo>
                      <a:cubicBezTo>
                        <a:pt x="14935" y="77656"/>
                        <a:pt x="14678" y="77656"/>
                        <a:pt x="14485" y="77656"/>
                      </a:cubicBezTo>
                      <a:cubicBezTo>
                        <a:pt x="9413" y="77591"/>
                        <a:pt x="5561" y="75922"/>
                        <a:pt x="3057" y="72841"/>
                      </a:cubicBezTo>
                      <a:cubicBezTo>
                        <a:pt x="-1373" y="67319"/>
                        <a:pt x="297" y="59230"/>
                        <a:pt x="361" y="58845"/>
                      </a:cubicBezTo>
                      <a:cubicBezTo>
                        <a:pt x="361" y="58716"/>
                        <a:pt x="425" y="58524"/>
                        <a:pt x="489" y="58395"/>
                      </a:cubicBezTo>
                      <a:cubicBezTo>
                        <a:pt x="682" y="58075"/>
                        <a:pt x="18145" y="24177"/>
                        <a:pt x="13586" y="2027"/>
                      </a:cubicBezTo>
                      <a:cubicBezTo>
                        <a:pt x="13394" y="1128"/>
                        <a:pt x="13972" y="230"/>
                        <a:pt x="14870" y="37"/>
                      </a:cubicBezTo>
                      <a:cubicBezTo>
                        <a:pt x="15769" y="-156"/>
                        <a:pt x="16668" y="422"/>
                        <a:pt x="16861" y="1321"/>
                      </a:cubicBezTo>
                      <a:cubicBezTo>
                        <a:pt x="21547" y="23984"/>
                        <a:pt x="5304" y="56405"/>
                        <a:pt x="3571" y="59744"/>
                      </a:cubicBezTo>
                      <a:cubicBezTo>
                        <a:pt x="3378" y="60899"/>
                        <a:pt x="2544" y="66870"/>
                        <a:pt x="5625" y="70722"/>
                      </a:cubicBezTo>
                      <a:cubicBezTo>
                        <a:pt x="7487" y="73033"/>
                        <a:pt x="10440" y="74189"/>
                        <a:pt x="14485" y="74253"/>
                      </a:cubicBezTo>
                      <a:cubicBezTo>
                        <a:pt x="21419" y="74381"/>
                        <a:pt x="24244" y="72712"/>
                        <a:pt x="25271" y="71236"/>
                      </a:cubicBezTo>
                      <a:cubicBezTo>
                        <a:pt x="26491" y="69631"/>
                        <a:pt x="25977" y="67897"/>
                        <a:pt x="25913" y="67833"/>
                      </a:cubicBezTo>
                      <a:cubicBezTo>
                        <a:pt x="25656" y="66934"/>
                        <a:pt x="26170" y="65971"/>
                        <a:pt x="27005" y="65714"/>
                      </a:cubicBezTo>
                      <a:cubicBezTo>
                        <a:pt x="27903" y="65458"/>
                        <a:pt x="28802" y="65907"/>
                        <a:pt x="29123" y="66806"/>
                      </a:cubicBezTo>
                      <a:cubicBezTo>
                        <a:pt x="29187" y="66934"/>
                        <a:pt x="30215" y="70208"/>
                        <a:pt x="27968" y="73226"/>
                      </a:cubicBezTo>
                      <a:cubicBezTo>
                        <a:pt x="25913" y="76179"/>
                        <a:pt x="21547" y="77656"/>
                        <a:pt x="15127" y="77656"/>
                      </a:cubicBezTo>
                      <a:close/>
                    </a:path>
                  </a:pathLst>
                </a:custGeom>
                <a:solidFill>
                  <a:srgbClr val="EA6F39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" name="Google Shape;364;p22"/>
                <p:cNvSpPr/>
                <p:nvPr/>
              </p:nvSpPr>
              <p:spPr>
                <a:xfrm flipH="1">
                  <a:off x="1160099" y="2520993"/>
                  <a:ext cx="30360" cy="30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1" h="11941" extrusionOk="0">
                      <a:moveTo>
                        <a:pt x="11942" y="5971"/>
                      </a:moveTo>
                      <a:cubicBezTo>
                        <a:pt x="11942" y="9309"/>
                        <a:pt x="9245" y="11941"/>
                        <a:pt x="5971" y="11941"/>
                      </a:cubicBezTo>
                      <a:cubicBezTo>
                        <a:pt x="2632" y="11941"/>
                        <a:pt x="0" y="9245"/>
                        <a:pt x="0" y="5971"/>
                      </a:cubicBezTo>
                      <a:cubicBezTo>
                        <a:pt x="0" y="2632"/>
                        <a:pt x="2697" y="0"/>
                        <a:pt x="5971" y="0"/>
                      </a:cubicBezTo>
                      <a:cubicBezTo>
                        <a:pt x="9245" y="0"/>
                        <a:pt x="11942" y="2632"/>
                        <a:pt x="11942" y="597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" name="Google Shape;365;p22"/>
                <p:cNvSpPr/>
                <p:nvPr/>
              </p:nvSpPr>
              <p:spPr>
                <a:xfrm flipH="1">
                  <a:off x="1139536" y="2714889"/>
                  <a:ext cx="30360" cy="30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1" h="11941" extrusionOk="0">
                      <a:moveTo>
                        <a:pt x="11941" y="5971"/>
                      </a:moveTo>
                      <a:cubicBezTo>
                        <a:pt x="11941" y="9309"/>
                        <a:pt x="9245" y="11941"/>
                        <a:pt x="5971" y="11941"/>
                      </a:cubicBezTo>
                      <a:cubicBezTo>
                        <a:pt x="2697" y="11941"/>
                        <a:pt x="0" y="9245"/>
                        <a:pt x="0" y="5971"/>
                      </a:cubicBezTo>
                      <a:cubicBezTo>
                        <a:pt x="0" y="2632"/>
                        <a:pt x="2697" y="0"/>
                        <a:pt x="5971" y="0"/>
                      </a:cubicBezTo>
                      <a:cubicBezTo>
                        <a:pt x="9245" y="0"/>
                        <a:pt x="11941" y="2632"/>
                        <a:pt x="11941" y="597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" name="Google Shape;366;p22"/>
                <p:cNvSpPr/>
                <p:nvPr/>
              </p:nvSpPr>
              <p:spPr>
                <a:xfrm flipH="1">
                  <a:off x="1110971" y="2908783"/>
                  <a:ext cx="30360" cy="30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1" h="11941" extrusionOk="0">
                      <a:moveTo>
                        <a:pt x="11941" y="5971"/>
                      </a:moveTo>
                      <a:cubicBezTo>
                        <a:pt x="11941" y="9309"/>
                        <a:pt x="9245" y="11941"/>
                        <a:pt x="5971" y="11941"/>
                      </a:cubicBezTo>
                      <a:cubicBezTo>
                        <a:pt x="2697" y="11941"/>
                        <a:pt x="0" y="9245"/>
                        <a:pt x="0" y="5971"/>
                      </a:cubicBezTo>
                      <a:cubicBezTo>
                        <a:pt x="0" y="2697"/>
                        <a:pt x="2697" y="0"/>
                        <a:pt x="5971" y="0"/>
                      </a:cubicBezTo>
                      <a:cubicBezTo>
                        <a:pt x="9245" y="0"/>
                        <a:pt x="11941" y="2697"/>
                        <a:pt x="11941" y="597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" name="Google Shape;367;p22"/>
                <p:cNvSpPr/>
                <p:nvPr/>
              </p:nvSpPr>
              <p:spPr>
                <a:xfrm flipH="1">
                  <a:off x="1830747" y="1746067"/>
                  <a:ext cx="30360" cy="30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1" h="11941" extrusionOk="0">
                      <a:moveTo>
                        <a:pt x="11942" y="5971"/>
                      </a:moveTo>
                      <a:cubicBezTo>
                        <a:pt x="11942" y="9309"/>
                        <a:pt x="9245" y="11941"/>
                        <a:pt x="5971" y="11941"/>
                      </a:cubicBezTo>
                      <a:cubicBezTo>
                        <a:pt x="2697" y="11941"/>
                        <a:pt x="0" y="9245"/>
                        <a:pt x="0" y="5971"/>
                      </a:cubicBezTo>
                      <a:cubicBezTo>
                        <a:pt x="0" y="2697"/>
                        <a:pt x="2697" y="0"/>
                        <a:pt x="5971" y="0"/>
                      </a:cubicBezTo>
                      <a:cubicBezTo>
                        <a:pt x="9245" y="0"/>
                        <a:pt x="11942" y="2632"/>
                        <a:pt x="11942" y="597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8" name="Google Shape;368;p22"/>
                <p:cNvGrpSpPr/>
                <p:nvPr/>
              </p:nvGrpSpPr>
              <p:grpSpPr>
                <a:xfrm>
                  <a:off x="2075464" y="1205727"/>
                  <a:ext cx="561348" cy="289152"/>
                  <a:chOff x="2073785" y="2982337"/>
                  <a:chExt cx="220812" cy="113741"/>
                </a:xfrm>
              </p:grpSpPr>
              <p:sp>
                <p:nvSpPr>
                  <p:cNvPr id="369" name="Google Shape;369;p22"/>
                  <p:cNvSpPr/>
                  <p:nvPr/>
                </p:nvSpPr>
                <p:spPr>
                  <a:xfrm>
                    <a:off x="2073785" y="2984717"/>
                    <a:ext cx="56691" cy="111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691" h="111361" extrusionOk="0">
                        <a:moveTo>
                          <a:pt x="52260" y="97660"/>
                        </a:moveTo>
                        <a:cubicBezTo>
                          <a:pt x="42181" y="99008"/>
                          <a:pt x="32165" y="100292"/>
                          <a:pt x="22085" y="101641"/>
                        </a:cubicBezTo>
                        <a:cubicBezTo>
                          <a:pt x="20609" y="91048"/>
                          <a:pt x="18939" y="80519"/>
                          <a:pt x="17206" y="69990"/>
                        </a:cubicBezTo>
                        <a:cubicBezTo>
                          <a:pt x="24718" y="67807"/>
                          <a:pt x="32165" y="65560"/>
                          <a:pt x="39677" y="63377"/>
                        </a:cubicBezTo>
                        <a:cubicBezTo>
                          <a:pt x="41924" y="62735"/>
                          <a:pt x="43593" y="60167"/>
                          <a:pt x="42823" y="57856"/>
                        </a:cubicBezTo>
                        <a:cubicBezTo>
                          <a:pt x="42052" y="55545"/>
                          <a:pt x="39677" y="54004"/>
                          <a:pt x="37301" y="54710"/>
                        </a:cubicBezTo>
                        <a:cubicBezTo>
                          <a:pt x="30111" y="56829"/>
                          <a:pt x="22984" y="58947"/>
                          <a:pt x="15794" y="61066"/>
                        </a:cubicBezTo>
                        <a:cubicBezTo>
                          <a:pt x="13290" y="45208"/>
                          <a:pt x="10914" y="29351"/>
                          <a:pt x="9373" y="13365"/>
                        </a:cubicBezTo>
                        <a:cubicBezTo>
                          <a:pt x="17912" y="11118"/>
                          <a:pt x="26579" y="9641"/>
                          <a:pt x="35311" y="8999"/>
                        </a:cubicBezTo>
                        <a:cubicBezTo>
                          <a:pt x="37751" y="8806"/>
                          <a:pt x="39805" y="7073"/>
                          <a:pt x="39805" y="4505"/>
                        </a:cubicBezTo>
                        <a:cubicBezTo>
                          <a:pt x="39805" y="2194"/>
                          <a:pt x="37751" y="-182"/>
                          <a:pt x="35311" y="11"/>
                        </a:cubicBezTo>
                        <a:cubicBezTo>
                          <a:pt x="24461" y="781"/>
                          <a:pt x="13739" y="2643"/>
                          <a:pt x="3274" y="5661"/>
                        </a:cubicBezTo>
                        <a:cubicBezTo>
                          <a:pt x="3082" y="5725"/>
                          <a:pt x="3017" y="5853"/>
                          <a:pt x="2825" y="5917"/>
                        </a:cubicBezTo>
                        <a:cubicBezTo>
                          <a:pt x="1284" y="6303"/>
                          <a:pt x="128" y="7458"/>
                          <a:pt x="64" y="9384"/>
                        </a:cubicBezTo>
                        <a:cubicBezTo>
                          <a:pt x="64" y="9448"/>
                          <a:pt x="64" y="9513"/>
                          <a:pt x="64" y="9577"/>
                        </a:cubicBezTo>
                        <a:cubicBezTo>
                          <a:pt x="64" y="9769"/>
                          <a:pt x="0" y="9898"/>
                          <a:pt x="0" y="10026"/>
                        </a:cubicBezTo>
                        <a:cubicBezTo>
                          <a:pt x="2889" y="42512"/>
                          <a:pt x="9438" y="74548"/>
                          <a:pt x="13739" y="106841"/>
                        </a:cubicBezTo>
                        <a:cubicBezTo>
                          <a:pt x="13739" y="109024"/>
                          <a:pt x="15794" y="111656"/>
                          <a:pt x="18233" y="111335"/>
                        </a:cubicBezTo>
                        <a:cubicBezTo>
                          <a:pt x="29533" y="109858"/>
                          <a:pt x="40897" y="108382"/>
                          <a:pt x="52196" y="106905"/>
                        </a:cubicBezTo>
                        <a:cubicBezTo>
                          <a:pt x="54636" y="106584"/>
                          <a:pt x="56690" y="105043"/>
                          <a:pt x="56690" y="102411"/>
                        </a:cubicBezTo>
                        <a:cubicBezTo>
                          <a:pt x="56754" y="100036"/>
                          <a:pt x="54700" y="97339"/>
                          <a:pt x="52260" y="9766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" name="Google Shape;370;p22"/>
                  <p:cNvSpPr/>
                  <p:nvPr/>
                </p:nvSpPr>
                <p:spPr>
                  <a:xfrm>
                    <a:off x="2134581" y="3029449"/>
                    <a:ext cx="24080" cy="12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80" h="12953" extrusionOk="0">
                        <a:moveTo>
                          <a:pt x="5716" y="12802"/>
                        </a:moveTo>
                        <a:cubicBezTo>
                          <a:pt x="10724" y="11454"/>
                          <a:pt x="15732" y="10170"/>
                          <a:pt x="20740" y="8822"/>
                        </a:cubicBezTo>
                        <a:cubicBezTo>
                          <a:pt x="23051" y="8244"/>
                          <a:pt x="24656" y="5548"/>
                          <a:pt x="23886" y="3301"/>
                        </a:cubicBezTo>
                        <a:cubicBezTo>
                          <a:pt x="23115" y="925"/>
                          <a:pt x="20804" y="-487"/>
                          <a:pt x="18364" y="155"/>
                        </a:cubicBezTo>
                        <a:cubicBezTo>
                          <a:pt x="13357" y="1503"/>
                          <a:pt x="8349" y="2787"/>
                          <a:pt x="3341" y="4135"/>
                        </a:cubicBezTo>
                        <a:cubicBezTo>
                          <a:pt x="1030" y="4713"/>
                          <a:pt x="-575" y="7410"/>
                          <a:pt x="195" y="9657"/>
                        </a:cubicBezTo>
                        <a:cubicBezTo>
                          <a:pt x="901" y="11968"/>
                          <a:pt x="3277" y="13445"/>
                          <a:pt x="5716" y="1280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22"/>
                  <p:cNvSpPr/>
                  <p:nvPr/>
                </p:nvSpPr>
                <p:spPr>
                  <a:xfrm>
                    <a:off x="2135549" y="3043533"/>
                    <a:ext cx="31133" cy="157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133" h="15707" extrusionOk="0">
                        <a:moveTo>
                          <a:pt x="25422" y="195"/>
                        </a:moveTo>
                        <a:cubicBezTo>
                          <a:pt x="18039" y="2442"/>
                          <a:pt x="10720" y="4625"/>
                          <a:pt x="3336" y="6872"/>
                        </a:cubicBezTo>
                        <a:cubicBezTo>
                          <a:pt x="1089" y="7578"/>
                          <a:pt x="-580" y="10082"/>
                          <a:pt x="191" y="12393"/>
                        </a:cubicBezTo>
                        <a:cubicBezTo>
                          <a:pt x="897" y="14640"/>
                          <a:pt x="3336" y="16245"/>
                          <a:pt x="5712" y="15539"/>
                        </a:cubicBezTo>
                        <a:cubicBezTo>
                          <a:pt x="13095" y="13292"/>
                          <a:pt x="20414" y="11109"/>
                          <a:pt x="27797" y="8862"/>
                        </a:cubicBezTo>
                        <a:cubicBezTo>
                          <a:pt x="30044" y="8156"/>
                          <a:pt x="31714" y="5652"/>
                          <a:pt x="30943" y="3341"/>
                        </a:cubicBezTo>
                        <a:cubicBezTo>
                          <a:pt x="30173" y="1030"/>
                          <a:pt x="27797" y="-575"/>
                          <a:pt x="25422" y="19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" name="Google Shape;372;p22"/>
                  <p:cNvSpPr/>
                  <p:nvPr/>
                </p:nvSpPr>
                <p:spPr>
                  <a:xfrm>
                    <a:off x="2174426" y="3005888"/>
                    <a:ext cx="55909" cy="69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09" h="69909" extrusionOk="0">
                        <a:moveTo>
                          <a:pt x="53636" y="13059"/>
                        </a:moveTo>
                        <a:cubicBezTo>
                          <a:pt x="52994" y="9400"/>
                          <a:pt x="52159" y="5741"/>
                          <a:pt x="49463" y="3044"/>
                        </a:cubicBezTo>
                        <a:cubicBezTo>
                          <a:pt x="46895" y="476"/>
                          <a:pt x="43107" y="-744"/>
                          <a:pt x="39576" y="476"/>
                        </a:cubicBezTo>
                        <a:cubicBezTo>
                          <a:pt x="35916" y="1696"/>
                          <a:pt x="33541" y="4906"/>
                          <a:pt x="31358" y="7859"/>
                        </a:cubicBezTo>
                        <a:cubicBezTo>
                          <a:pt x="30587" y="8886"/>
                          <a:pt x="29881" y="9914"/>
                          <a:pt x="29303" y="11005"/>
                        </a:cubicBezTo>
                        <a:cubicBezTo>
                          <a:pt x="28084" y="8373"/>
                          <a:pt x="26478" y="5869"/>
                          <a:pt x="24360" y="3622"/>
                        </a:cubicBezTo>
                        <a:cubicBezTo>
                          <a:pt x="22755" y="1889"/>
                          <a:pt x="19609" y="1889"/>
                          <a:pt x="18004" y="3622"/>
                        </a:cubicBezTo>
                        <a:cubicBezTo>
                          <a:pt x="14730" y="7153"/>
                          <a:pt x="11905" y="11069"/>
                          <a:pt x="9529" y="15178"/>
                        </a:cubicBezTo>
                        <a:cubicBezTo>
                          <a:pt x="9337" y="13509"/>
                          <a:pt x="9272" y="11775"/>
                          <a:pt x="9016" y="10106"/>
                        </a:cubicBezTo>
                        <a:cubicBezTo>
                          <a:pt x="8759" y="7667"/>
                          <a:pt x="7154" y="5612"/>
                          <a:pt x="4522" y="5612"/>
                        </a:cubicBezTo>
                        <a:cubicBezTo>
                          <a:pt x="2274" y="5612"/>
                          <a:pt x="-294" y="7667"/>
                          <a:pt x="27" y="10106"/>
                        </a:cubicBezTo>
                        <a:cubicBezTo>
                          <a:pt x="2146" y="28532"/>
                          <a:pt x="2788" y="47022"/>
                          <a:pt x="1953" y="65576"/>
                        </a:cubicBezTo>
                        <a:cubicBezTo>
                          <a:pt x="1697" y="71354"/>
                          <a:pt x="10685" y="71354"/>
                          <a:pt x="10942" y="65576"/>
                        </a:cubicBezTo>
                        <a:cubicBezTo>
                          <a:pt x="11391" y="55817"/>
                          <a:pt x="11391" y="46059"/>
                          <a:pt x="11006" y="36300"/>
                        </a:cubicBezTo>
                        <a:cubicBezTo>
                          <a:pt x="11134" y="35979"/>
                          <a:pt x="11327" y="35722"/>
                          <a:pt x="11455" y="35337"/>
                        </a:cubicBezTo>
                        <a:cubicBezTo>
                          <a:pt x="13060" y="27633"/>
                          <a:pt x="16270" y="20571"/>
                          <a:pt x="20957" y="14343"/>
                        </a:cubicBezTo>
                        <a:cubicBezTo>
                          <a:pt x="24424" y="21149"/>
                          <a:pt x="24167" y="30008"/>
                          <a:pt x="24552" y="37392"/>
                        </a:cubicBezTo>
                        <a:cubicBezTo>
                          <a:pt x="24745" y="41821"/>
                          <a:pt x="24938" y="46251"/>
                          <a:pt x="25002" y="50681"/>
                        </a:cubicBezTo>
                        <a:cubicBezTo>
                          <a:pt x="25002" y="52543"/>
                          <a:pt x="25066" y="54341"/>
                          <a:pt x="25002" y="56202"/>
                        </a:cubicBezTo>
                        <a:cubicBezTo>
                          <a:pt x="25002" y="56780"/>
                          <a:pt x="24938" y="57294"/>
                          <a:pt x="24873" y="57807"/>
                        </a:cubicBezTo>
                        <a:cubicBezTo>
                          <a:pt x="24681" y="58192"/>
                          <a:pt x="24745" y="58128"/>
                          <a:pt x="24873" y="57872"/>
                        </a:cubicBezTo>
                        <a:cubicBezTo>
                          <a:pt x="24873" y="57936"/>
                          <a:pt x="24873" y="57936"/>
                          <a:pt x="24873" y="58000"/>
                        </a:cubicBezTo>
                        <a:cubicBezTo>
                          <a:pt x="24873" y="58064"/>
                          <a:pt x="24873" y="58064"/>
                          <a:pt x="24873" y="58128"/>
                        </a:cubicBezTo>
                        <a:cubicBezTo>
                          <a:pt x="24296" y="59733"/>
                          <a:pt x="24424" y="61531"/>
                          <a:pt x="25772" y="62879"/>
                        </a:cubicBezTo>
                        <a:cubicBezTo>
                          <a:pt x="27377" y="64484"/>
                          <a:pt x="30587" y="64805"/>
                          <a:pt x="32128" y="62879"/>
                        </a:cubicBezTo>
                        <a:cubicBezTo>
                          <a:pt x="34439" y="60054"/>
                          <a:pt x="33990" y="55817"/>
                          <a:pt x="33990" y="52414"/>
                        </a:cubicBezTo>
                        <a:cubicBezTo>
                          <a:pt x="33990" y="47407"/>
                          <a:pt x="33733" y="42463"/>
                          <a:pt x="33476" y="37456"/>
                        </a:cubicBezTo>
                        <a:cubicBezTo>
                          <a:pt x="33284" y="34117"/>
                          <a:pt x="33156" y="30651"/>
                          <a:pt x="32899" y="27248"/>
                        </a:cubicBezTo>
                        <a:cubicBezTo>
                          <a:pt x="33027" y="26991"/>
                          <a:pt x="33220" y="26734"/>
                          <a:pt x="33284" y="26413"/>
                        </a:cubicBezTo>
                        <a:cubicBezTo>
                          <a:pt x="34054" y="21983"/>
                          <a:pt x="35146" y="18260"/>
                          <a:pt x="37650" y="14600"/>
                        </a:cubicBezTo>
                        <a:cubicBezTo>
                          <a:pt x="38805" y="12931"/>
                          <a:pt x="40218" y="10684"/>
                          <a:pt x="41887" y="9528"/>
                        </a:cubicBezTo>
                        <a:cubicBezTo>
                          <a:pt x="43364" y="8565"/>
                          <a:pt x="44006" y="10877"/>
                          <a:pt x="44327" y="12096"/>
                        </a:cubicBezTo>
                        <a:cubicBezTo>
                          <a:pt x="45932" y="17939"/>
                          <a:pt x="46317" y="24359"/>
                          <a:pt x="46702" y="30394"/>
                        </a:cubicBezTo>
                        <a:cubicBezTo>
                          <a:pt x="47087" y="36878"/>
                          <a:pt x="47023" y="43426"/>
                          <a:pt x="46509" y="49911"/>
                        </a:cubicBezTo>
                        <a:cubicBezTo>
                          <a:pt x="46317" y="52350"/>
                          <a:pt x="48692" y="54405"/>
                          <a:pt x="51004" y="54405"/>
                        </a:cubicBezTo>
                        <a:cubicBezTo>
                          <a:pt x="53572" y="54405"/>
                          <a:pt x="55305" y="52350"/>
                          <a:pt x="55498" y="49911"/>
                        </a:cubicBezTo>
                        <a:cubicBezTo>
                          <a:pt x="56076" y="41821"/>
                          <a:pt x="56076" y="33668"/>
                          <a:pt x="55305" y="25579"/>
                        </a:cubicBezTo>
                        <a:cubicBezTo>
                          <a:pt x="54920" y="21341"/>
                          <a:pt x="54342" y="17168"/>
                          <a:pt x="53636" y="13059"/>
                        </a:cubicBezTo>
                        <a:close/>
                        <a:moveTo>
                          <a:pt x="24873" y="57679"/>
                        </a:moveTo>
                        <a:cubicBezTo>
                          <a:pt x="24873" y="57615"/>
                          <a:pt x="24873" y="57615"/>
                          <a:pt x="24873" y="57679"/>
                        </a:cubicBezTo>
                        <a:cubicBezTo>
                          <a:pt x="25066" y="57230"/>
                          <a:pt x="25451" y="56587"/>
                          <a:pt x="25708" y="56331"/>
                        </a:cubicBezTo>
                        <a:cubicBezTo>
                          <a:pt x="25323" y="56716"/>
                          <a:pt x="25066" y="57230"/>
                          <a:pt x="24873" y="5767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" name="Google Shape;373;p22"/>
                  <p:cNvSpPr/>
                  <p:nvPr/>
                </p:nvSpPr>
                <p:spPr>
                  <a:xfrm>
                    <a:off x="2239505" y="3003074"/>
                    <a:ext cx="32034" cy="4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34" h="49653" extrusionOk="0">
                        <a:moveTo>
                          <a:pt x="29904" y="35711"/>
                        </a:moveTo>
                        <a:cubicBezTo>
                          <a:pt x="27913" y="34555"/>
                          <a:pt x="24832" y="35133"/>
                          <a:pt x="23740" y="37316"/>
                        </a:cubicBezTo>
                        <a:cubicBezTo>
                          <a:pt x="22906" y="38985"/>
                          <a:pt x="21942" y="39755"/>
                          <a:pt x="20273" y="40269"/>
                        </a:cubicBezTo>
                        <a:cubicBezTo>
                          <a:pt x="18540" y="40782"/>
                          <a:pt x="17320" y="40782"/>
                          <a:pt x="15394" y="40076"/>
                        </a:cubicBezTo>
                        <a:cubicBezTo>
                          <a:pt x="15907" y="40269"/>
                          <a:pt x="14623" y="39627"/>
                          <a:pt x="14623" y="39691"/>
                        </a:cubicBezTo>
                        <a:cubicBezTo>
                          <a:pt x="14174" y="39434"/>
                          <a:pt x="13789" y="39177"/>
                          <a:pt x="13532" y="38985"/>
                        </a:cubicBezTo>
                        <a:cubicBezTo>
                          <a:pt x="12762" y="38343"/>
                          <a:pt x="12055" y="37572"/>
                          <a:pt x="11542" y="36802"/>
                        </a:cubicBezTo>
                        <a:cubicBezTo>
                          <a:pt x="10194" y="34876"/>
                          <a:pt x="9487" y="32757"/>
                          <a:pt x="9102" y="30382"/>
                        </a:cubicBezTo>
                        <a:cubicBezTo>
                          <a:pt x="8332" y="24989"/>
                          <a:pt x="10322" y="18762"/>
                          <a:pt x="12376" y="13561"/>
                        </a:cubicBezTo>
                        <a:cubicBezTo>
                          <a:pt x="13082" y="11635"/>
                          <a:pt x="14046" y="10287"/>
                          <a:pt x="15458" y="9067"/>
                        </a:cubicBezTo>
                        <a:cubicBezTo>
                          <a:pt x="15522" y="9067"/>
                          <a:pt x="15522" y="9067"/>
                          <a:pt x="15586" y="9003"/>
                        </a:cubicBezTo>
                        <a:cubicBezTo>
                          <a:pt x="15586" y="9003"/>
                          <a:pt x="15586" y="9003"/>
                          <a:pt x="15586" y="9003"/>
                        </a:cubicBezTo>
                        <a:cubicBezTo>
                          <a:pt x="15715" y="9003"/>
                          <a:pt x="15843" y="9003"/>
                          <a:pt x="15972" y="9003"/>
                        </a:cubicBezTo>
                        <a:cubicBezTo>
                          <a:pt x="16036" y="9003"/>
                          <a:pt x="16100" y="9067"/>
                          <a:pt x="16293" y="9067"/>
                        </a:cubicBezTo>
                        <a:cubicBezTo>
                          <a:pt x="16293" y="9132"/>
                          <a:pt x="16357" y="9196"/>
                          <a:pt x="16357" y="9260"/>
                        </a:cubicBezTo>
                        <a:cubicBezTo>
                          <a:pt x="16871" y="11250"/>
                          <a:pt x="18411" y="12791"/>
                          <a:pt x="20594" y="12791"/>
                        </a:cubicBezTo>
                        <a:cubicBezTo>
                          <a:pt x="22841" y="12791"/>
                          <a:pt x="25345" y="10737"/>
                          <a:pt x="25088" y="8297"/>
                        </a:cubicBezTo>
                        <a:cubicBezTo>
                          <a:pt x="24511" y="1492"/>
                          <a:pt x="16999" y="-1911"/>
                          <a:pt x="11092" y="1106"/>
                        </a:cubicBezTo>
                        <a:cubicBezTo>
                          <a:pt x="5250" y="4124"/>
                          <a:pt x="3003" y="11956"/>
                          <a:pt x="1462" y="17863"/>
                        </a:cubicBezTo>
                        <a:cubicBezTo>
                          <a:pt x="-271" y="24219"/>
                          <a:pt x="-785" y="31152"/>
                          <a:pt x="1719" y="37380"/>
                        </a:cubicBezTo>
                        <a:cubicBezTo>
                          <a:pt x="3966" y="42965"/>
                          <a:pt x="8460" y="48101"/>
                          <a:pt x="14623" y="49321"/>
                        </a:cubicBezTo>
                        <a:cubicBezTo>
                          <a:pt x="21044" y="50605"/>
                          <a:pt x="28491" y="48166"/>
                          <a:pt x="31509" y="42002"/>
                        </a:cubicBezTo>
                        <a:cubicBezTo>
                          <a:pt x="32536" y="39691"/>
                          <a:pt x="32086" y="37059"/>
                          <a:pt x="29904" y="35711"/>
                        </a:cubicBezTo>
                        <a:close/>
                        <a:moveTo>
                          <a:pt x="16164" y="8618"/>
                        </a:moveTo>
                        <a:cubicBezTo>
                          <a:pt x="16100" y="8425"/>
                          <a:pt x="16100" y="8297"/>
                          <a:pt x="16100" y="8233"/>
                        </a:cubicBezTo>
                        <a:cubicBezTo>
                          <a:pt x="16100" y="8361"/>
                          <a:pt x="16164" y="8490"/>
                          <a:pt x="16164" y="861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22"/>
                  <p:cNvSpPr/>
                  <p:nvPr/>
                </p:nvSpPr>
                <p:spPr>
                  <a:xfrm>
                    <a:off x="2275957" y="3000586"/>
                    <a:ext cx="64" cy="1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192" extrusionOk="0">
                        <a:moveTo>
                          <a:pt x="64" y="0"/>
                        </a:moveTo>
                        <a:cubicBezTo>
                          <a:pt x="64" y="64"/>
                          <a:pt x="0" y="128"/>
                          <a:pt x="0" y="193"/>
                        </a:cubicBezTo>
                        <a:cubicBezTo>
                          <a:pt x="0" y="193"/>
                          <a:pt x="0" y="193"/>
                          <a:pt x="0" y="193"/>
                        </a:cubicBezTo>
                        <a:cubicBezTo>
                          <a:pt x="0" y="128"/>
                          <a:pt x="0" y="64"/>
                          <a:pt x="64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5" name="Google Shape;375;p22"/>
                  <p:cNvSpPr/>
                  <p:nvPr/>
                </p:nvSpPr>
                <p:spPr>
                  <a:xfrm>
                    <a:off x="2268932" y="2982337"/>
                    <a:ext cx="25665" cy="30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65" h="30910" extrusionOk="0">
                        <a:moveTo>
                          <a:pt x="25515" y="20752"/>
                        </a:moveTo>
                        <a:cubicBezTo>
                          <a:pt x="24680" y="18184"/>
                          <a:pt x="22497" y="17221"/>
                          <a:pt x="19993" y="17606"/>
                        </a:cubicBezTo>
                        <a:cubicBezTo>
                          <a:pt x="18773" y="17799"/>
                          <a:pt x="17618" y="18184"/>
                          <a:pt x="16462" y="18633"/>
                        </a:cubicBezTo>
                        <a:cubicBezTo>
                          <a:pt x="17297" y="15552"/>
                          <a:pt x="17554" y="12278"/>
                          <a:pt x="17104" y="9003"/>
                        </a:cubicBezTo>
                        <a:cubicBezTo>
                          <a:pt x="16527" y="5151"/>
                          <a:pt x="14151" y="1428"/>
                          <a:pt x="10235" y="336"/>
                        </a:cubicBezTo>
                        <a:cubicBezTo>
                          <a:pt x="6126" y="-884"/>
                          <a:pt x="1375" y="1299"/>
                          <a:pt x="155" y="5536"/>
                        </a:cubicBezTo>
                        <a:cubicBezTo>
                          <a:pt x="-487" y="7783"/>
                          <a:pt x="925" y="10544"/>
                          <a:pt x="3301" y="11058"/>
                        </a:cubicBezTo>
                        <a:cubicBezTo>
                          <a:pt x="5034" y="11443"/>
                          <a:pt x="6832" y="10865"/>
                          <a:pt x="7988" y="9581"/>
                        </a:cubicBezTo>
                        <a:cubicBezTo>
                          <a:pt x="8052" y="9709"/>
                          <a:pt x="8052" y="9902"/>
                          <a:pt x="8052" y="9902"/>
                        </a:cubicBezTo>
                        <a:cubicBezTo>
                          <a:pt x="8116" y="10159"/>
                          <a:pt x="8180" y="10416"/>
                          <a:pt x="8244" y="10673"/>
                        </a:cubicBezTo>
                        <a:cubicBezTo>
                          <a:pt x="8244" y="10737"/>
                          <a:pt x="8309" y="10865"/>
                          <a:pt x="8309" y="10929"/>
                        </a:cubicBezTo>
                        <a:cubicBezTo>
                          <a:pt x="8309" y="11379"/>
                          <a:pt x="8373" y="12342"/>
                          <a:pt x="8373" y="12406"/>
                        </a:cubicBezTo>
                        <a:cubicBezTo>
                          <a:pt x="8373" y="12984"/>
                          <a:pt x="8309" y="13626"/>
                          <a:pt x="8309" y="14204"/>
                        </a:cubicBezTo>
                        <a:cubicBezTo>
                          <a:pt x="8309" y="14204"/>
                          <a:pt x="8309" y="14204"/>
                          <a:pt x="8309" y="14204"/>
                        </a:cubicBezTo>
                        <a:cubicBezTo>
                          <a:pt x="8244" y="14460"/>
                          <a:pt x="8244" y="14717"/>
                          <a:pt x="8180" y="14974"/>
                        </a:cubicBezTo>
                        <a:cubicBezTo>
                          <a:pt x="8052" y="15552"/>
                          <a:pt x="7924" y="16130"/>
                          <a:pt x="7731" y="16707"/>
                        </a:cubicBezTo>
                        <a:cubicBezTo>
                          <a:pt x="7667" y="16900"/>
                          <a:pt x="7281" y="17735"/>
                          <a:pt x="7153" y="18184"/>
                        </a:cubicBezTo>
                        <a:cubicBezTo>
                          <a:pt x="7217" y="17991"/>
                          <a:pt x="7346" y="17927"/>
                          <a:pt x="7153" y="18313"/>
                        </a:cubicBezTo>
                        <a:cubicBezTo>
                          <a:pt x="7153" y="18313"/>
                          <a:pt x="7153" y="18377"/>
                          <a:pt x="7153" y="18377"/>
                        </a:cubicBezTo>
                        <a:cubicBezTo>
                          <a:pt x="7153" y="18377"/>
                          <a:pt x="7153" y="18313"/>
                          <a:pt x="7153" y="18313"/>
                        </a:cubicBezTo>
                        <a:cubicBezTo>
                          <a:pt x="7153" y="18313"/>
                          <a:pt x="7153" y="18313"/>
                          <a:pt x="7153" y="18377"/>
                        </a:cubicBezTo>
                        <a:cubicBezTo>
                          <a:pt x="7025" y="18633"/>
                          <a:pt x="6896" y="18890"/>
                          <a:pt x="6768" y="19147"/>
                        </a:cubicBezTo>
                        <a:cubicBezTo>
                          <a:pt x="6447" y="19725"/>
                          <a:pt x="6126" y="20303"/>
                          <a:pt x="5740" y="20881"/>
                        </a:cubicBezTo>
                        <a:cubicBezTo>
                          <a:pt x="5612" y="21073"/>
                          <a:pt x="5420" y="21266"/>
                          <a:pt x="5291" y="21523"/>
                        </a:cubicBezTo>
                        <a:cubicBezTo>
                          <a:pt x="5291" y="21523"/>
                          <a:pt x="5291" y="21523"/>
                          <a:pt x="5227" y="21587"/>
                        </a:cubicBezTo>
                        <a:cubicBezTo>
                          <a:pt x="4777" y="22100"/>
                          <a:pt x="4328" y="22550"/>
                          <a:pt x="3879" y="23063"/>
                        </a:cubicBezTo>
                        <a:cubicBezTo>
                          <a:pt x="1503" y="25374"/>
                          <a:pt x="2595" y="29804"/>
                          <a:pt x="5869" y="30575"/>
                        </a:cubicBezTo>
                        <a:cubicBezTo>
                          <a:pt x="9400" y="31474"/>
                          <a:pt x="12674" y="30446"/>
                          <a:pt x="15820" y="28906"/>
                        </a:cubicBezTo>
                        <a:cubicBezTo>
                          <a:pt x="17104" y="28328"/>
                          <a:pt x="18260" y="27621"/>
                          <a:pt x="19544" y="27044"/>
                        </a:cubicBezTo>
                        <a:cubicBezTo>
                          <a:pt x="19608" y="26979"/>
                          <a:pt x="19737" y="26979"/>
                          <a:pt x="19801" y="26979"/>
                        </a:cubicBezTo>
                        <a:cubicBezTo>
                          <a:pt x="19737" y="26979"/>
                          <a:pt x="19737" y="26979"/>
                          <a:pt x="19608" y="27044"/>
                        </a:cubicBezTo>
                        <a:cubicBezTo>
                          <a:pt x="19865" y="26979"/>
                          <a:pt x="20186" y="26787"/>
                          <a:pt x="20443" y="26723"/>
                        </a:cubicBezTo>
                        <a:cubicBezTo>
                          <a:pt x="21085" y="26530"/>
                          <a:pt x="21727" y="26338"/>
                          <a:pt x="22433" y="26209"/>
                        </a:cubicBezTo>
                        <a:cubicBezTo>
                          <a:pt x="24680" y="25952"/>
                          <a:pt x="26157" y="22871"/>
                          <a:pt x="25515" y="20752"/>
                        </a:cubicBezTo>
                        <a:close/>
                        <a:moveTo>
                          <a:pt x="7924" y="9068"/>
                        </a:moveTo>
                        <a:cubicBezTo>
                          <a:pt x="7924" y="9068"/>
                          <a:pt x="7924" y="9068"/>
                          <a:pt x="7924" y="9068"/>
                        </a:cubicBezTo>
                        <a:cubicBezTo>
                          <a:pt x="7924" y="9068"/>
                          <a:pt x="7924" y="9068"/>
                          <a:pt x="7924" y="9068"/>
                        </a:cubicBezTo>
                        <a:cubicBezTo>
                          <a:pt x="7924" y="9068"/>
                          <a:pt x="7924" y="9068"/>
                          <a:pt x="7924" y="9068"/>
                        </a:cubicBezTo>
                        <a:close/>
                        <a:moveTo>
                          <a:pt x="7667" y="9068"/>
                        </a:moveTo>
                        <a:cubicBezTo>
                          <a:pt x="7667" y="9068"/>
                          <a:pt x="7667" y="9068"/>
                          <a:pt x="7667" y="9068"/>
                        </a:cubicBezTo>
                        <a:cubicBezTo>
                          <a:pt x="7602" y="9068"/>
                          <a:pt x="7602" y="9068"/>
                          <a:pt x="7667" y="9068"/>
                        </a:cubicBezTo>
                        <a:close/>
                        <a:moveTo>
                          <a:pt x="8758" y="8169"/>
                        </a:moveTo>
                        <a:cubicBezTo>
                          <a:pt x="8694" y="8233"/>
                          <a:pt x="8694" y="8233"/>
                          <a:pt x="8630" y="8297"/>
                        </a:cubicBezTo>
                        <a:cubicBezTo>
                          <a:pt x="8630" y="8297"/>
                          <a:pt x="8630" y="8233"/>
                          <a:pt x="8630" y="8233"/>
                        </a:cubicBezTo>
                        <a:cubicBezTo>
                          <a:pt x="8694" y="8297"/>
                          <a:pt x="8694" y="8297"/>
                          <a:pt x="8758" y="8169"/>
                        </a:cubicBezTo>
                        <a:close/>
                        <a:moveTo>
                          <a:pt x="7538" y="8939"/>
                        </a:moveTo>
                        <a:cubicBezTo>
                          <a:pt x="7538" y="8939"/>
                          <a:pt x="7602" y="9003"/>
                          <a:pt x="7538" y="8939"/>
                        </a:cubicBezTo>
                        <a:cubicBezTo>
                          <a:pt x="7602" y="9003"/>
                          <a:pt x="7602" y="9003"/>
                          <a:pt x="7538" y="8939"/>
                        </a:cubicBezTo>
                        <a:cubicBezTo>
                          <a:pt x="7474" y="8939"/>
                          <a:pt x="7410" y="8939"/>
                          <a:pt x="7410" y="8875"/>
                        </a:cubicBezTo>
                        <a:cubicBezTo>
                          <a:pt x="7474" y="8875"/>
                          <a:pt x="7474" y="8939"/>
                          <a:pt x="7538" y="893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6" name="Google Shape;376;p22"/>
                  <p:cNvSpPr/>
                  <p:nvPr/>
                </p:nvSpPr>
                <p:spPr>
                  <a:xfrm>
                    <a:off x="2288604" y="3009307"/>
                    <a:ext cx="316" cy="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" h="74" extrusionOk="0">
                        <a:moveTo>
                          <a:pt x="0" y="74"/>
                        </a:moveTo>
                        <a:cubicBezTo>
                          <a:pt x="514" y="-54"/>
                          <a:pt x="321" y="10"/>
                          <a:pt x="0" y="74"/>
                        </a:cubicBez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7" name="Google Shape;377;p22"/>
                <p:cNvGrpSpPr/>
                <p:nvPr/>
              </p:nvGrpSpPr>
              <p:grpSpPr>
                <a:xfrm flipH="1">
                  <a:off x="1210863" y="1795683"/>
                  <a:ext cx="353193" cy="800224"/>
                  <a:chOff x="1745328" y="3199415"/>
                  <a:chExt cx="138932" cy="314776"/>
                </a:xfrm>
              </p:grpSpPr>
              <p:sp>
                <p:nvSpPr>
                  <p:cNvPr id="378" name="Google Shape;378;p22"/>
                  <p:cNvSpPr/>
                  <p:nvPr/>
                </p:nvSpPr>
                <p:spPr>
                  <a:xfrm>
                    <a:off x="1783913" y="3199415"/>
                    <a:ext cx="84168" cy="194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168" h="19452" extrusionOk="0">
                        <a:moveTo>
                          <a:pt x="84169" y="5329"/>
                        </a:moveTo>
                        <a:cubicBezTo>
                          <a:pt x="69852" y="14638"/>
                          <a:pt x="54315" y="19453"/>
                          <a:pt x="38650" y="19453"/>
                        </a:cubicBezTo>
                        <a:cubicBezTo>
                          <a:pt x="37045" y="19453"/>
                          <a:pt x="35504" y="19389"/>
                          <a:pt x="33899" y="19324"/>
                        </a:cubicBezTo>
                        <a:cubicBezTo>
                          <a:pt x="21315" y="18490"/>
                          <a:pt x="9630" y="14573"/>
                          <a:pt x="0" y="7897"/>
                        </a:cubicBezTo>
                        <a:cubicBezTo>
                          <a:pt x="257" y="6163"/>
                          <a:pt x="449" y="4494"/>
                          <a:pt x="706" y="2825"/>
                        </a:cubicBezTo>
                        <a:cubicBezTo>
                          <a:pt x="10016" y="9823"/>
                          <a:pt x="21636" y="13996"/>
                          <a:pt x="34220" y="14830"/>
                        </a:cubicBezTo>
                        <a:cubicBezTo>
                          <a:pt x="51297" y="15922"/>
                          <a:pt x="68439" y="10721"/>
                          <a:pt x="83976" y="0"/>
                        </a:cubicBezTo>
                        <a:cubicBezTo>
                          <a:pt x="83976" y="1669"/>
                          <a:pt x="84040" y="3467"/>
                          <a:pt x="84169" y="5329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" name="Google Shape;379;p22"/>
                  <p:cNvSpPr/>
                  <p:nvPr/>
                </p:nvSpPr>
                <p:spPr>
                  <a:xfrm>
                    <a:off x="1779740" y="3230874"/>
                    <a:ext cx="89882" cy="1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882" h="19838" extrusionOk="0">
                        <a:moveTo>
                          <a:pt x="89883" y="5200"/>
                        </a:moveTo>
                        <a:cubicBezTo>
                          <a:pt x="75245" y="14317"/>
                          <a:pt x="58424" y="19838"/>
                          <a:pt x="41153" y="19838"/>
                        </a:cubicBezTo>
                        <a:cubicBezTo>
                          <a:pt x="27478" y="19838"/>
                          <a:pt x="13482" y="16371"/>
                          <a:pt x="0" y="8410"/>
                        </a:cubicBezTo>
                        <a:cubicBezTo>
                          <a:pt x="257" y="6741"/>
                          <a:pt x="449" y="5136"/>
                          <a:pt x="642" y="3467"/>
                        </a:cubicBezTo>
                        <a:cubicBezTo>
                          <a:pt x="30817" y="22021"/>
                          <a:pt x="63817" y="16821"/>
                          <a:pt x="89626" y="0"/>
                        </a:cubicBezTo>
                        <a:cubicBezTo>
                          <a:pt x="89690" y="1733"/>
                          <a:pt x="89819" y="3403"/>
                          <a:pt x="89883" y="520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" name="Google Shape;380;p22"/>
                  <p:cNvSpPr/>
                  <p:nvPr/>
                </p:nvSpPr>
                <p:spPr>
                  <a:xfrm>
                    <a:off x="1775952" y="3260213"/>
                    <a:ext cx="95211" cy="18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11" h="18875" extrusionOk="0">
                        <a:moveTo>
                          <a:pt x="95212" y="5457"/>
                        </a:moveTo>
                        <a:cubicBezTo>
                          <a:pt x="80445" y="14766"/>
                          <a:pt x="63624" y="18875"/>
                          <a:pt x="46868" y="18875"/>
                        </a:cubicBezTo>
                        <a:cubicBezTo>
                          <a:pt x="30560" y="18875"/>
                          <a:pt x="14253" y="14895"/>
                          <a:pt x="0" y="7768"/>
                        </a:cubicBezTo>
                        <a:cubicBezTo>
                          <a:pt x="193" y="6292"/>
                          <a:pt x="385" y="4815"/>
                          <a:pt x="578" y="3274"/>
                        </a:cubicBezTo>
                        <a:cubicBezTo>
                          <a:pt x="32294" y="20223"/>
                          <a:pt x="69402" y="16564"/>
                          <a:pt x="94826" y="0"/>
                        </a:cubicBezTo>
                        <a:cubicBezTo>
                          <a:pt x="94955" y="1926"/>
                          <a:pt x="95147" y="3659"/>
                          <a:pt x="95212" y="5457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22"/>
                  <p:cNvSpPr/>
                  <p:nvPr/>
                </p:nvSpPr>
                <p:spPr>
                  <a:xfrm>
                    <a:off x="1772100" y="3291800"/>
                    <a:ext cx="100668" cy="167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668" h="16756" extrusionOk="0">
                        <a:moveTo>
                          <a:pt x="100669" y="4815"/>
                        </a:moveTo>
                        <a:cubicBezTo>
                          <a:pt x="84490" y="12776"/>
                          <a:pt x="67155" y="16756"/>
                          <a:pt x="49436" y="16756"/>
                        </a:cubicBezTo>
                        <a:cubicBezTo>
                          <a:pt x="32936" y="16756"/>
                          <a:pt x="16179" y="13290"/>
                          <a:pt x="0" y="6292"/>
                        </a:cubicBezTo>
                        <a:cubicBezTo>
                          <a:pt x="257" y="4751"/>
                          <a:pt x="385" y="3210"/>
                          <a:pt x="578" y="1734"/>
                        </a:cubicBezTo>
                        <a:cubicBezTo>
                          <a:pt x="34091" y="16821"/>
                          <a:pt x="69402" y="16179"/>
                          <a:pt x="100412" y="0"/>
                        </a:cubicBezTo>
                        <a:cubicBezTo>
                          <a:pt x="100476" y="1605"/>
                          <a:pt x="100540" y="3210"/>
                          <a:pt x="100669" y="481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" name="Google Shape;382;p22"/>
                  <p:cNvSpPr/>
                  <p:nvPr/>
                </p:nvSpPr>
                <p:spPr>
                  <a:xfrm>
                    <a:off x="1767927" y="3323323"/>
                    <a:ext cx="106446" cy="17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46" h="17526" extrusionOk="0">
                        <a:moveTo>
                          <a:pt x="106447" y="5521"/>
                        </a:moveTo>
                        <a:cubicBezTo>
                          <a:pt x="88727" y="13803"/>
                          <a:pt x="69787" y="17527"/>
                          <a:pt x="51426" y="17527"/>
                        </a:cubicBezTo>
                        <a:cubicBezTo>
                          <a:pt x="33128" y="17527"/>
                          <a:pt x="15344" y="13739"/>
                          <a:pt x="0" y="6870"/>
                        </a:cubicBezTo>
                        <a:cubicBezTo>
                          <a:pt x="193" y="5457"/>
                          <a:pt x="385" y="3916"/>
                          <a:pt x="514" y="2440"/>
                        </a:cubicBezTo>
                        <a:cubicBezTo>
                          <a:pt x="32936" y="17527"/>
                          <a:pt x="73768" y="14959"/>
                          <a:pt x="106126" y="0"/>
                        </a:cubicBezTo>
                        <a:cubicBezTo>
                          <a:pt x="106254" y="1862"/>
                          <a:pt x="106318" y="3659"/>
                          <a:pt x="106447" y="55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" name="Google Shape;383;p22"/>
                  <p:cNvSpPr/>
                  <p:nvPr/>
                </p:nvSpPr>
                <p:spPr>
                  <a:xfrm>
                    <a:off x="1763625" y="3355295"/>
                    <a:ext cx="112353" cy="20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353" h="20287" extrusionOk="0">
                        <a:moveTo>
                          <a:pt x="112353" y="4687"/>
                        </a:moveTo>
                        <a:cubicBezTo>
                          <a:pt x="92900" y="15087"/>
                          <a:pt x="73318" y="20287"/>
                          <a:pt x="53480" y="20287"/>
                        </a:cubicBezTo>
                        <a:cubicBezTo>
                          <a:pt x="35825" y="20287"/>
                          <a:pt x="18041" y="16179"/>
                          <a:pt x="0" y="7897"/>
                        </a:cubicBezTo>
                        <a:cubicBezTo>
                          <a:pt x="193" y="6356"/>
                          <a:pt x="385" y="4815"/>
                          <a:pt x="578" y="3274"/>
                        </a:cubicBezTo>
                        <a:cubicBezTo>
                          <a:pt x="46546" y="24910"/>
                          <a:pt x="83591" y="16050"/>
                          <a:pt x="112097" y="0"/>
                        </a:cubicBezTo>
                        <a:cubicBezTo>
                          <a:pt x="112161" y="1605"/>
                          <a:pt x="112289" y="3146"/>
                          <a:pt x="112353" y="4687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22"/>
                  <p:cNvSpPr/>
                  <p:nvPr/>
                </p:nvSpPr>
                <p:spPr>
                  <a:xfrm>
                    <a:off x="1758810" y="3393045"/>
                    <a:ext cx="119094" cy="19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094" h="19003" extrusionOk="0">
                        <a:moveTo>
                          <a:pt x="119094" y="4879"/>
                        </a:moveTo>
                        <a:cubicBezTo>
                          <a:pt x="97972" y="14830"/>
                          <a:pt x="76785" y="19003"/>
                          <a:pt x="56690" y="19003"/>
                        </a:cubicBezTo>
                        <a:cubicBezTo>
                          <a:pt x="36338" y="19003"/>
                          <a:pt x="17013" y="14702"/>
                          <a:pt x="0" y="7897"/>
                        </a:cubicBezTo>
                        <a:cubicBezTo>
                          <a:pt x="193" y="6356"/>
                          <a:pt x="385" y="4815"/>
                          <a:pt x="578" y="3274"/>
                        </a:cubicBezTo>
                        <a:cubicBezTo>
                          <a:pt x="34027" y="16949"/>
                          <a:pt x="76529" y="20544"/>
                          <a:pt x="118838" y="0"/>
                        </a:cubicBezTo>
                        <a:cubicBezTo>
                          <a:pt x="118966" y="1669"/>
                          <a:pt x="119030" y="3274"/>
                          <a:pt x="119094" y="4879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5" name="Google Shape;385;p22"/>
                  <p:cNvSpPr/>
                  <p:nvPr/>
                </p:nvSpPr>
                <p:spPr>
                  <a:xfrm>
                    <a:off x="1754380" y="3428163"/>
                    <a:ext cx="125322" cy="19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322" h="19902" extrusionOk="0">
                        <a:moveTo>
                          <a:pt x="125322" y="5072"/>
                        </a:moveTo>
                        <a:cubicBezTo>
                          <a:pt x="103879" y="15922"/>
                          <a:pt x="82499" y="19902"/>
                          <a:pt x="62597" y="19902"/>
                        </a:cubicBezTo>
                        <a:cubicBezTo>
                          <a:pt x="39035" y="19902"/>
                          <a:pt x="17399" y="14253"/>
                          <a:pt x="0" y="7447"/>
                        </a:cubicBezTo>
                        <a:cubicBezTo>
                          <a:pt x="128" y="5906"/>
                          <a:pt x="385" y="4366"/>
                          <a:pt x="514" y="2825"/>
                        </a:cubicBezTo>
                        <a:cubicBezTo>
                          <a:pt x="32229" y="15408"/>
                          <a:pt x="78583" y="24332"/>
                          <a:pt x="125065" y="0"/>
                        </a:cubicBezTo>
                        <a:cubicBezTo>
                          <a:pt x="125129" y="1798"/>
                          <a:pt x="125194" y="3467"/>
                          <a:pt x="125322" y="507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6" name="Google Shape;386;p22"/>
                  <p:cNvSpPr/>
                  <p:nvPr/>
                </p:nvSpPr>
                <p:spPr>
                  <a:xfrm>
                    <a:off x="1749758" y="3461290"/>
                    <a:ext cx="131678" cy="21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78" h="21763" extrusionOk="0">
                        <a:moveTo>
                          <a:pt x="131678" y="4879"/>
                        </a:moveTo>
                        <a:cubicBezTo>
                          <a:pt x="105291" y="17398"/>
                          <a:pt x="80766" y="21764"/>
                          <a:pt x="59579" y="21764"/>
                        </a:cubicBezTo>
                        <a:cubicBezTo>
                          <a:pt x="44042" y="21764"/>
                          <a:pt x="30303" y="19453"/>
                          <a:pt x="18811" y="16307"/>
                        </a:cubicBezTo>
                        <a:cubicBezTo>
                          <a:pt x="12070" y="14445"/>
                          <a:pt x="5714" y="12326"/>
                          <a:pt x="0" y="9951"/>
                        </a:cubicBezTo>
                        <a:cubicBezTo>
                          <a:pt x="193" y="8346"/>
                          <a:pt x="385" y="6677"/>
                          <a:pt x="642" y="5072"/>
                        </a:cubicBezTo>
                        <a:cubicBezTo>
                          <a:pt x="31074" y="17591"/>
                          <a:pt x="77556" y="26130"/>
                          <a:pt x="131357" y="0"/>
                        </a:cubicBezTo>
                        <a:cubicBezTo>
                          <a:pt x="131485" y="1605"/>
                          <a:pt x="131614" y="3210"/>
                          <a:pt x="131678" y="4879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22"/>
                  <p:cNvSpPr/>
                  <p:nvPr/>
                </p:nvSpPr>
                <p:spPr>
                  <a:xfrm>
                    <a:off x="1745328" y="3500324"/>
                    <a:ext cx="138932" cy="13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932" h="13867" extrusionOk="0">
                        <a:moveTo>
                          <a:pt x="138933" y="4687"/>
                        </a:moveTo>
                        <a:cubicBezTo>
                          <a:pt x="117875" y="11235"/>
                          <a:pt x="94505" y="13867"/>
                          <a:pt x="71778" y="13867"/>
                        </a:cubicBezTo>
                        <a:cubicBezTo>
                          <a:pt x="45583" y="13867"/>
                          <a:pt x="20159" y="10400"/>
                          <a:pt x="0" y="5521"/>
                        </a:cubicBezTo>
                        <a:cubicBezTo>
                          <a:pt x="128" y="4109"/>
                          <a:pt x="385" y="2568"/>
                          <a:pt x="514" y="1027"/>
                        </a:cubicBezTo>
                        <a:cubicBezTo>
                          <a:pt x="37943" y="10015"/>
                          <a:pt x="94441" y="13803"/>
                          <a:pt x="138548" y="0"/>
                        </a:cubicBezTo>
                        <a:lnTo>
                          <a:pt x="138548" y="257"/>
                        </a:lnTo>
                        <a:cubicBezTo>
                          <a:pt x="138676" y="1605"/>
                          <a:pt x="138805" y="3146"/>
                          <a:pt x="138933" y="4687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4FFFE1B9-C55D-4210-8184-E89B77D48359}"/>
              </a:ext>
            </a:extLst>
          </p:cNvPr>
          <p:cNvGrpSpPr/>
          <p:nvPr/>
        </p:nvGrpSpPr>
        <p:grpSpPr>
          <a:xfrm>
            <a:off x="373198" y="-443864"/>
            <a:ext cx="2932433" cy="2825448"/>
            <a:chOff x="487147" y="-423"/>
            <a:chExt cx="2199325" cy="2119086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04CAD977-ED29-42DE-8CDF-CAC13600DF67}"/>
                </a:ext>
              </a:extLst>
            </p:cNvPr>
            <p:cNvSpPr txBox="1"/>
            <p:nvPr/>
          </p:nvSpPr>
          <p:spPr>
            <a:xfrm rot="16200000">
              <a:off x="-199192" y="685916"/>
              <a:ext cx="2119086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F8FFF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Unit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99D7194-E93F-4FB3-8657-CBECBC833E6A}"/>
                </a:ext>
              </a:extLst>
            </p:cNvPr>
            <p:cNvSpPr txBox="1"/>
            <p:nvPr/>
          </p:nvSpPr>
          <p:spPr>
            <a:xfrm>
              <a:off x="567386" y="100035"/>
              <a:ext cx="2119086" cy="183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5333" b="1" i="0" u="none" strike="noStrike" kern="0" cap="none" spc="0" normalizeH="0" baseline="0" noProof="0" dirty="0">
                  <a:ln>
                    <a:noFill/>
                  </a:ln>
                  <a:solidFill>
                    <a:srgbClr val="F8FFF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1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Best Area Rugs for Every Style &amp; Budget">
            <a:extLst>
              <a:ext uri="{FF2B5EF4-FFF2-40B4-BE49-F238E27FC236}">
                <a16:creationId xmlns:a16="http://schemas.microsoft.com/office/drawing/2014/main" id="{5102FCC1-FE58-1EDF-9A8F-FD7277FF6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7" y="846563"/>
            <a:ext cx="3519193" cy="2346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Đất nước Ai Cập - Những điều có thể bạn chưa biết!">
            <a:extLst>
              <a:ext uri="{FF2B5EF4-FFF2-40B4-BE49-F238E27FC236}">
                <a16:creationId xmlns:a16="http://schemas.microsoft.com/office/drawing/2014/main" id="{02860B1C-F405-8B78-2F52-AC806A1BB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81" y="3302861"/>
            <a:ext cx="3986730" cy="2244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6" name="Picture 10" descr="Biến thành công chúa với “cây đèn thần” – LuxeVN">
            <a:extLst>
              <a:ext uri="{FF2B5EF4-FFF2-40B4-BE49-F238E27FC236}">
                <a16:creationId xmlns:a16="http://schemas.microsoft.com/office/drawing/2014/main" id="{54823CEC-3C52-A3CC-D8A9-91175D8FD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72" y="4187858"/>
            <a:ext cx="3986730" cy="249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5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5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5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3" dur="500" fill="hold"/>
                                            <p:tgtEl>
                                              <p:spTgt spid="4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4" dur="500" fill="hold"/>
                                            <p:tgtEl>
                                              <p:spTgt spid="4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9" dur="500" fill="hold"/>
                                            <p:tgtEl>
                                              <p:spTgt spid="4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0" dur="500" fill="hold"/>
                                            <p:tgtEl>
                                              <p:spTgt spid="4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7"/>
          <p:cNvSpPr/>
          <p:nvPr/>
        </p:nvSpPr>
        <p:spPr>
          <a:xfrm rot="10800000" flipH="1">
            <a:off x="10716867" y="1993224"/>
            <a:ext cx="1864024" cy="1986213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27"/>
          <p:cNvSpPr/>
          <p:nvPr/>
        </p:nvSpPr>
        <p:spPr>
          <a:xfrm rot="5400000" flipH="1">
            <a:off x="6822199" y="5245991"/>
            <a:ext cx="1273443" cy="1356919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402E5-3955-4676-A7A3-A5359E9E8A00}"/>
              </a:ext>
            </a:extLst>
          </p:cNvPr>
          <p:cNvSpPr txBox="1"/>
          <p:nvPr/>
        </p:nvSpPr>
        <p:spPr>
          <a:xfrm>
            <a:off x="1042306" y="2943710"/>
            <a:ext cx="50536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AB4420"/>
                </a:solidFill>
              </a:rPr>
              <a:t>ALADIN</a:t>
            </a:r>
            <a:endParaRPr lang="en-US" sz="11500" b="1" dirty="0">
              <a:solidFill>
                <a:srgbClr val="AB442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F60BF8-9FEE-4202-8F4C-5742536D395A}"/>
              </a:ext>
            </a:extLst>
          </p:cNvPr>
          <p:cNvSpPr/>
          <p:nvPr/>
        </p:nvSpPr>
        <p:spPr>
          <a:xfrm>
            <a:off x="10237796" y="1169044"/>
            <a:ext cx="1161143" cy="1161143"/>
          </a:xfrm>
          <a:prstGeom prst="ellipse">
            <a:avLst/>
          </a:prstGeom>
          <a:solidFill>
            <a:srgbClr val="F2B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6" name="Picture Placeholder 5" descr="A cartoon of a person and person on a flying carpet&#10;&#10;Description automatically generated">
            <a:extLst>
              <a:ext uri="{FF2B5EF4-FFF2-40B4-BE49-F238E27FC236}">
                <a16:creationId xmlns:a16="http://schemas.microsoft.com/office/drawing/2014/main" id="{72B1E791-A5EE-23FA-7896-77A3540902E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4" b="83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8196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uần lộc – Wiktionary tiếng Việt">
            <a:extLst>
              <a:ext uri="{FF2B5EF4-FFF2-40B4-BE49-F238E27FC236}">
                <a16:creationId xmlns:a16="http://schemas.microsoft.com/office/drawing/2014/main" id="{EA2E6CF3-8251-03DC-AC72-E824E73C8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39" y="1518339"/>
            <a:ext cx="3990975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0" name="Picture 10" descr="40 Snowman Quotes &amp; Captions That Are Too Cool Not to Share | LoveToKnow">
            <a:extLst>
              <a:ext uri="{FF2B5EF4-FFF2-40B4-BE49-F238E27FC236}">
                <a16:creationId xmlns:a16="http://schemas.microsoft.com/office/drawing/2014/main" id="{D576B398-16E2-9036-C68F-52CDB326C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4" r="30004"/>
          <a:stretch/>
        </p:blipFill>
        <p:spPr bwMode="auto">
          <a:xfrm>
            <a:off x="4964731" y="1518339"/>
            <a:ext cx="226253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2" name="Picture 12" descr="Elsa's Ice Castle | Rise of the Brave Tangled Dragons Wiki | Fandom">
            <a:extLst>
              <a:ext uri="{FF2B5EF4-FFF2-40B4-BE49-F238E27FC236}">
                <a16:creationId xmlns:a16="http://schemas.microsoft.com/office/drawing/2014/main" id="{B50A59F5-7AF7-8995-FD7B-849763906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584" y="1355725"/>
            <a:ext cx="2961821" cy="4146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139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3" dur="500" fill="hold"/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4" dur="500" fill="hold"/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9" dur="500" fill="hold"/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0" dur="500" fill="hold"/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7"/>
          <p:cNvSpPr/>
          <p:nvPr/>
        </p:nvSpPr>
        <p:spPr>
          <a:xfrm rot="10800000" flipH="1">
            <a:off x="10716867" y="1993224"/>
            <a:ext cx="1864024" cy="1986213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27"/>
          <p:cNvSpPr/>
          <p:nvPr/>
        </p:nvSpPr>
        <p:spPr>
          <a:xfrm rot="5400000" flipH="1">
            <a:off x="6822199" y="5245991"/>
            <a:ext cx="1273443" cy="1356919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402E5-3955-4676-A7A3-A5359E9E8A00}"/>
              </a:ext>
            </a:extLst>
          </p:cNvPr>
          <p:cNvSpPr txBox="1"/>
          <p:nvPr/>
        </p:nvSpPr>
        <p:spPr>
          <a:xfrm>
            <a:off x="951100" y="2551837"/>
            <a:ext cx="5481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AB4420"/>
                </a:solidFill>
              </a:rPr>
              <a:t>FROZEN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F60BF8-9FEE-4202-8F4C-5742536D395A}"/>
              </a:ext>
            </a:extLst>
          </p:cNvPr>
          <p:cNvSpPr/>
          <p:nvPr/>
        </p:nvSpPr>
        <p:spPr>
          <a:xfrm>
            <a:off x="10237796" y="1169044"/>
            <a:ext cx="1161143" cy="1161143"/>
          </a:xfrm>
          <a:prstGeom prst="ellipse">
            <a:avLst/>
          </a:prstGeom>
          <a:solidFill>
            <a:srgbClr val="F2B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4" name="Picture Placeholder 13" descr="A movie poster with cartoon characters&#10;&#10;Description automatically generated">
            <a:extLst>
              <a:ext uri="{FF2B5EF4-FFF2-40B4-BE49-F238E27FC236}">
                <a16:creationId xmlns:a16="http://schemas.microsoft.com/office/drawing/2014/main" id="{CAE35711-2662-98F8-774D-71E4C2262D6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2" b="149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7709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Stream The Red Monkey - Minimax (Original Cut) by Minimax | Listen online  for free on SoundCloud">
            <a:extLst>
              <a:ext uri="{FF2B5EF4-FFF2-40B4-BE49-F238E27FC236}">
                <a16:creationId xmlns:a16="http://schemas.microsoft.com/office/drawing/2014/main" id="{3B569DEB-36B3-4D47-DF91-3925B3278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327150"/>
            <a:ext cx="3727450" cy="3727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4" name="Picture 10" descr="Thực hư việc nuôi lợn lấy răng nanh, phục vụ thú chơi &quot;đốt tiền” của giới  nhà giàu">
            <a:extLst>
              <a:ext uri="{FF2B5EF4-FFF2-40B4-BE49-F238E27FC236}">
                <a16:creationId xmlns:a16="http://schemas.microsoft.com/office/drawing/2014/main" id="{8AE2A656-B782-1658-650E-95390DDDC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4" y="1079499"/>
            <a:ext cx="3044875" cy="4064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6" name="Picture 12" descr="The New Lion King Just Isn't Animated Enough | Vanity Fair">
            <a:extLst>
              <a:ext uri="{FF2B5EF4-FFF2-40B4-BE49-F238E27FC236}">
                <a16:creationId xmlns:a16="http://schemas.microsoft.com/office/drawing/2014/main" id="{E1640C7C-CDA0-3D7C-CE1D-4C956875B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503" y="1079499"/>
            <a:ext cx="4064000" cy="40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887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500" fill="hold"/>
                                            <p:tgtEl>
                                              <p:spTgt spid="6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500" fill="hold"/>
                                            <p:tgtEl>
                                              <p:spTgt spid="6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3" dur="500" fill="hold"/>
                                            <p:tgtEl>
                                              <p:spTgt spid="6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4" dur="500" fill="hold"/>
                                            <p:tgtEl>
                                              <p:spTgt spid="6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9" dur="500" fill="hold"/>
                                            <p:tgtEl>
                                              <p:spTgt spid="6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0" dur="500" fill="hold"/>
                                            <p:tgtEl>
                                              <p:spTgt spid="6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7"/>
          <p:cNvSpPr/>
          <p:nvPr/>
        </p:nvSpPr>
        <p:spPr>
          <a:xfrm rot="10800000" flipH="1">
            <a:off x="10716867" y="1993224"/>
            <a:ext cx="1864024" cy="1986213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27"/>
          <p:cNvSpPr/>
          <p:nvPr/>
        </p:nvSpPr>
        <p:spPr>
          <a:xfrm rot="5400000" flipH="1">
            <a:off x="6822199" y="5245991"/>
            <a:ext cx="1273443" cy="1356919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402E5-3955-4676-A7A3-A5359E9E8A00}"/>
              </a:ext>
            </a:extLst>
          </p:cNvPr>
          <p:cNvSpPr txBox="1"/>
          <p:nvPr/>
        </p:nvSpPr>
        <p:spPr>
          <a:xfrm>
            <a:off x="951100" y="2754691"/>
            <a:ext cx="5481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AB4420"/>
                </a:solidFill>
              </a:rPr>
              <a:t>THE LION KING</a:t>
            </a:r>
          </a:p>
        </p:txBody>
      </p:sp>
      <p:pic>
        <p:nvPicPr>
          <p:cNvPr id="14" name="Picture Placeholder 13" descr="A cartoon of a lion&#10;&#10;Description automatically generated">
            <a:extLst>
              <a:ext uri="{FF2B5EF4-FFF2-40B4-BE49-F238E27FC236}">
                <a16:creationId xmlns:a16="http://schemas.microsoft.com/office/drawing/2014/main" id="{367F3D52-F0F8-B92C-0F21-616DFEF5952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2" b="20832"/>
          <a:stretch>
            <a:fillRect/>
          </a:stretch>
        </p:blipFill>
        <p:spPr/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CF60BF8-9FEE-4202-8F4C-5742536D395A}"/>
              </a:ext>
            </a:extLst>
          </p:cNvPr>
          <p:cNvSpPr/>
          <p:nvPr/>
        </p:nvSpPr>
        <p:spPr>
          <a:xfrm>
            <a:off x="10237796" y="1169044"/>
            <a:ext cx="1161143" cy="1161143"/>
          </a:xfrm>
          <a:prstGeom prst="ellipse">
            <a:avLst/>
          </a:prstGeom>
          <a:solidFill>
            <a:srgbClr val="F2B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66636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7B7E69D-6E96-6CBF-27B3-A5127B520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48" y="623886"/>
            <a:ext cx="4010918" cy="2507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6" name="Picture 8" descr="hình ảnh băng truyền 0">
            <a:extLst>
              <a:ext uri="{FF2B5EF4-FFF2-40B4-BE49-F238E27FC236}">
                <a16:creationId xmlns:a16="http://schemas.microsoft.com/office/drawing/2014/main" id="{AFE6A4EA-0FF4-9441-1661-716F2CD10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18" y="2739125"/>
            <a:ext cx="3078164" cy="3078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A73B8D-215C-83B0-CCBA-B94538338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084" y="3769004"/>
            <a:ext cx="3556001" cy="2798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929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3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4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7"/>
          <p:cNvSpPr/>
          <p:nvPr/>
        </p:nvSpPr>
        <p:spPr>
          <a:xfrm rot="10800000" flipH="1">
            <a:off x="10716867" y="1993224"/>
            <a:ext cx="1864024" cy="1986213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27"/>
          <p:cNvSpPr/>
          <p:nvPr/>
        </p:nvSpPr>
        <p:spPr>
          <a:xfrm rot="5400000" flipH="1">
            <a:off x="6822199" y="5245991"/>
            <a:ext cx="1273443" cy="1356919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402E5-3955-4676-A7A3-A5359E9E8A00}"/>
              </a:ext>
            </a:extLst>
          </p:cNvPr>
          <p:cNvSpPr txBox="1"/>
          <p:nvPr/>
        </p:nvSpPr>
        <p:spPr>
          <a:xfrm>
            <a:off x="764275" y="2944070"/>
            <a:ext cx="56681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AB4420"/>
                </a:solidFill>
              </a:rPr>
              <a:t>FINDING NEMO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F60BF8-9FEE-4202-8F4C-5742536D395A}"/>
              </a:ext>
            </a:extLst>
          </p:cNvPr>
          <p:cNvSpPr/>
          <p:nvPr/>
        </p:nvSpPr>
        <p:spPr>
          <a:xfrm>
            <a:off x="10237796" y="1169044"/>
            <a:ext cx="1161143" cy="1161143"/>
          </a:xfrm>
          <a:prstGeom prst="ellipse">
            <a:avLst/>
          </a:prstGeom>
          <a:solidFill>
            <a:srgbClr val="F2B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5" name="Picture Placeholder 4" descr="A movie cover with a turtle and fish&#10;&#10;Description automatically generated">
            <a:extLst>
              <a:ext uri="{FF2B5EF4-FFF2-40B4-BE49-F238E27FC236}">
                <a16:creationId xmlns:a16="http://schemas.microsoft.com/office/drawing/2014/main" id="{F422FA6E-0A58-0B01-8CFB-7414F9F5CCA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3" b="110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5417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E0CB883-CF05-812D-37DD-98ED8D9BF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782693"/>
            <a:ext cx="3155950" cy="3799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BC56684F-1D93-A724-A520-988051EC4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782693"/>
            <a:ext cx="3799450" cy="3799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CF6A2511-46F5-04FA-8818-6F50DD03A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100" y="913943"/>
            <a:ext cx="3668200" cy="366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51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3" dur="5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4" dur="5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9" dur="500" fill="hold"/>
                                            <p:tgtEl>
                                              <p:spTgt spid="8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0" dur="500" fill="hold"/>
                                            <p:tgtEl>
                                              <p:spTgt spid="8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oster of a movie&#10;&#10;Description automatically generated">
            <a:extLst>
              <a:ext uri="{FF2B5EF4-FFF2-40B4-BE49-F238E27FC236}">
                <a16:creationId xmlns:a16="http://schemas.microsoft.com/office/drawing/2014/main" id="{63DAB8FA-9971-1638-2C0D-43F697C562D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4" b="14904"/>
          <a:stretch>
            <a:fillRect/>
          </a:stretch>
        </p:blipFill>
        <p:spPr/>
      </p:pic>
      <p:sp>
        <p:nvSpPr>
          <p:cNvPr id="542" name="Google Shape;542;p27"/>
          <p:cNvSpPr/>
          <p:nvPr/>
        </p:nvSpPr>
        <p:spPr>
          <a:xfrm rot="10800000" flipH="1">
            <a:off x="10716867" y="1993224"/>
            <a:ext cx="1864024" cy="1986213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27"/>
          <p:cNvSpPr/>
          <p:nvPr/>
        </p:nvSpPr>
        <p:spPr>
          <a:xfrm rot="5400000" flipH="1">
            <a:off x="6822199" y="5245991"/>
            <a:ext cx="1273443" cy="1356919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402E5-3955-4676-A7A3-A5359E9E8A00}"/>
              </a:ext>
            </a:extLst>
          </p:cNvPr>
          <p:cNvSpPr txBox="1"/>
          <p:nvPr/>
        </p:nvSpPr>
        <p:spPr>
          <a:xfrm>
            <a:off x="764275" y="2944070"/>
            <a:ext cx="56681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AB4420"/>
                </a:solidFill>
              </a:rPr>
              <a:t>TOY STORY (3)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F60BF8-9FEE-4202-8F4C-5742536D395A}"/>
              </a:ext>
            </a:extLst>
          </p:cNvPr>
          <p:cNvSpPr/>
          <p:nvPr/>
        </p:nvSpPr>
        <p:spPr>
          <a:xfrm>
            <a:off x="10237796" y="1169044"/>
            <a:ext cx="1161143" cy="1161143"/>
          </a:xfrm>
          <a:prstGeom prst="ellipse">
            <a:avLst/>
          </a:prstGeom>
          <a:solidFill>
            <a:srgbClr val="F2B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68253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3" y="1157273"/>
            <a:ext cx="1883767" cy="65540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5"/>
            <a:ext cx="2066867" cy="65540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PRE-LISTENING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55915" y="3423459"/>
            <a:ext cx="2275755" cy="796527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WHILE-LISTENING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5" y="1147817"/>
            <a:ext cx="5128388" cy="6992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Guess the cartoon.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7695" y="2126521"/>
            <a:ext cx="5128389" cy="86347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9297" indent="-38099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Task 1: Solve the crossword.</a:t>
            </a:r>
          </a:p>
          <a:p>
            <a:pPr marL="379297" indent="-38099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Vocabulary</a:t>
            </a:r>
            <a:endParaRPr lang="en-GB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5" y="3269423"/>
            <a:ext cx="5128391" cy="1178323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9297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Task 2: Listen and number.</a:t>
            </a:r>
          </a:p>
          <a:p>
            <a:pPr marL="379297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Task 3: Choose the correct answer.</a:t>
            </a: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3331670" y="1484975"/>
            <a:ext cx="768064" cy="747310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2193794" y="2559987"/>
            <a:ext cx="872507" cy="86347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7" y="4664064"/>
            <a:ext cx="2183000" cy="666149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POST-LISTENING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682101"/>
            <a:ext cx="5128388" cy="868547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cxnSpLocks/>
            <a:stCxn id="31" idx="1"/>
            <a:endCxn id="34" idx="0"/>
          </p:cNvCxnSpPr>
          <p:nvPr/>
        </p:nvCxnSpPr>
        <p:spPr>
          <a:xfrm rot="10800000" flipV="1">
            <a:off x="2268602" y="4997139"/>
            <a:ext cx="681567" cy="77715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055915" y="5774291"/>
            <a:ext cx="2425371" cy="666149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3331670" y="3821723"/>
            <a:ext cx="709997" cy="842341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741608"/>
            <a:ext cx="5128388" cy="666149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693" algn="just"/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Task 4: </a:t>
            </a:r>
            <a:r>
              <a:rPr lang="en-US" sz="2400" dirty="0">
                <a:solidFill>
                  <a:schemeClr val="tx1"/>
                </a:solidFill>
                <a:ea typeface="Tahoma" panose="020B0604030504040204" pitchFamily="34" charset="0"/>
              </a:rPr>
              <a:t>﻿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Work in pairs and discuss.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44086" y="307353"/>
            <a:ext cx="3009261" cy="451895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Facebook K&amp;T" panose="02040603050506020204" pitchFamily="18" charset="0"/>
              </a:rPr>
              <a:t>LISTENING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589409" y="319868"/>
            <a:ext cx="1887408" cy="439379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rgbClr val="E45983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838E13-B426-954B-2D88-60B3795DCBB9}"/>
              </a:ext>
            </a:extLst>
          </p:cNvPr>
          <p:cNvSpPr/>
          <p:nvPr/>
        </p:nvSpPr>
        <p:spPr>
          <a:xfrm>
            <a:off x="866231" y="895370"/>
            <a:ext cx="3011549" cy="1148465"/>
          </a:xfrm>
          <a:prstGeom prst="ellipse">
            <a:avLst/>
          </a:prstGeom>
          <a:noFill/>
          <a:ln w="38100">
            <a:solidFill>
              <a:srgbClr val="AB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uman Skeleton Anatomy Diagram">
            <a:extLst>
              <a:ext uri="{FF2B5EF4-FFF2-40B4-BE49-F238E27FC236}">
                <a16:creationId xmlns:a16="http://schemas.microsoft.com/office/drawing/2014/main" id="{6FB81B32-B467-61E5-DE26-C2D500108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53187"/>
            <a:ext cx="4443413" cy="5751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Đàn Guitar Acoustic Yamaha F310 — Nhạc cụ Music Talent">
            <a:extLst>
              <a:ext uri="{FF2B5EF4-FFF2-40B4-BE49-F238E27FC236}">
                <a16:creationId xmlns:a16="http://schemas.microsoft.com/office/drawing/2014/main" id="{5E4007D3-2A09-4F4D-364E-1FFDB2518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r="24074"/>
          <a:stretch/>
        </p:blipFill>
        <p:spPr bwMode="auto">
          <a:xfrm>
            <a:off x="5118100" y="553186"/>
            <a:ext cx="2865162" cy="575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62D027-2A14-9432-47E1-192E21D41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738" y="1368434"/>
            <a:ext cx="3657362" cy="4558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287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5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5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3" dur="500" fill="hold"/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4" dur="500" fill="hold"/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7"/>
          <p:cNvSpPr/>
          <p:nvPr/>
        </p:nvSpPr>
        <p:spPr>
          <a:xfrm rot="10800000" flipH="1">
            <a:off x="10716867" y="1993224"/>
            <a:ext cx="1864024" cy="1986213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27"/>
          <p:cNvSpPr/>
          <p:nvPr/>
        </p:nvSpPr>
        <p:spPr>
          <a:xfrm rot="5400000" flipH="1">
            <a:off x="6822199" y="5245991"/>
            <a:ext cx="1273443" cy="1356919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402E5-3955-4676-A7A3-A5359E9E8A00}"/>
              </a:ext>
            </a:extLst>
          </p:cNvPr>
          <p:cNvSpPr txBox="1"/>
          <p:nvPr/>
        </p:nvSpPr>
        <p:spPr>
          <a:xfrm>
            <a:off x="764275" y="2944070"/>
            <a:ext cx="56681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AB4420"/>
                </a:solidFill>
              </a:rPr>
              <a:t>COCO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F60BF8-9FEE-4202-8F4C-5742536D395A}"/>
              </a:ext>
            </a:extLst>
          </p:cNvPr>
          <p:cNvSpPr/>
          <p:nvPr/>
        </p:nvSpPr>
        <p:spPr>
          <a:xfrm>
            <a:off x="10237796" y="1169044"/>
            <a:ext cx="1161143" cy="1161143"/>
          </a:xfrm>
          <a:prstGeom prst="ellipse">
            <a:avLst/>
          </a:prstGeom>
          <a:solidFill>
            <a:srgbClr val="F2B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5" name="Picture Placeholder 4" descr="A movie poster with a guitar and characters&#10;&#10;Description automatically generated">
            <a:extLst>
              <a:ext uri="{FF2B5EF4-FFF2-40B4-BE49-F238E27FC236}">
                <a16:creationId xmlns:a16="http://schemas.microsoft.com/office/drawing/2014/main" id="{9D511B4D-28DB-67B8-33D1-0A394EC88C1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8" b="149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3275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3" y="1157273"/>
            <a:ext cx="1883767" cy="65540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5"/>
            <a:ext cx="2066867" cy="65540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PRE-LISTENING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55915" y="3423459"/>
            <a:ext cx="2275755" cy="796527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WHILE-LISTENING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5" y="1147817"/>
            <a:ext cx="5128388" cy="6992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Guess the cartoon.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7695" y="2126521"/>
            <a:ext cx="5128389" cy="86347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9297" indent="-38099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Task 1: Solve the crossword.</a:t>
            </a:r>
          </a:p>
          <a:p>
            <a:pPr marL="379297" indent="-38099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Vocabulary</a:t>
            </a:r>
            <a:endParaRPr lang="en-GB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5" y="3269423"/>
            <a:ext cx="5128391" cy="1178323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9297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Task 2: Listen and number.</a:t>
            </a:r>
          </a:p>
          <a:p>
            <a:pPr marL="379297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Task 3: Choose the correct answer.</a:t>
            </a: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3331670" y="1484975"/>
            <a:ext cx="768064" cy="747310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2193794" y="2559987"/>
            <a:ext cx="872507" cy="86347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7" y="4664064"/>
            <a:ext cx="2183000" cy="666149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POST-LISTENING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682101"/>
            <a:ext cx="5128388" cy="868547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cxnSpLocks/>
            <a:stCxn id="31" idx="1"/>
            <a:endCxn id="34" idx="0"/>
          </p:cNvCxnSpPr>
          <p:nvPr/>
        </p:nvCxnSpPr>
        <p:spPr>
          <a:xfrm rot="10800000" flipV="1">
            <a:off x="2268602" y="4997139"/>
            <a:ext cx="681567" cy="77715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055915" y="5774291"/>
            <a:ext cx="2425371" cy="666149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3331670" y="3821723"/>
            <a:ext cx="709997" cy="842341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741608"/>
            <a:ext cx="5128388" cy="666149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693" algn="just"/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Task 4: </a:t>
            </a:r>
            <a:r>
              <a:rPr lang="en-US" sz="2400" dirty="0">
                <a:solidFill>
                  <a:schemeClr val="tx1"/>
                </a:solidFill>
                <a:ea typeface="Tahoma" panose="020B0604030504040204" pitchFamily="34" charset="0"/>
              </a:rPr>
              <a:t>﻿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Work in pairs and discuss.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44086" y="307353"/>
            <a:ext cx="3009261" cy="451895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Facebook K&amp;T" panose="02040603050506020204" pitchFamily="18" charset="0"/>
              </a:rPr>
              <a:t>LISTENING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589409" y="319868"/>
            <a:ext cx="1887408" cy="439379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rgbClr val="E45983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838E13-B426-954B-2D88-60B3795DCBB9}"/>
              </a:ext>
            </a:extLst>
          </p:cNvPr>
          <p:cNvSpPr/>
          <p:nvPr/>
        </p:nvSpPr>
        <p:spPr>
          <a:xfrm>
            <a:off x="2609385" y="1961039"/>
            <a:ext cx="3011549" cy="1148465"/>
          </a:xfrm>
          <a:prstGeom prst="ellipse">
            <a:avLst/>
          </a:prstGeom>
          <a:noFill/>
          <a:ln w="38100">
            <a:solidFill>
              <a:srgbClr val="AB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1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animation listening gif | WiffleGif">
            <a:extLst>
              <a:ext uri="{FF2B5EF4-FFF2-40B4-BE49-F238E27FC236}">
                <a16:creationId xmlns:a16="http://schemas.microsoft.com/office/drawing/2014/main" id="{A9FE7DCC-0155-6C67-7E1D-DD2F63E0A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" t="2410" r="3372" b="4245"/>
          <a:stretch/>
        </p:blipFill>
        <p:spPr bwMode="auto">
          <a:xfrm>
            <a:off x="2704214" y="1471435"/>
            <a:ext cx="6783572" cy="53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5A7B3E-B4A8-CA1E-6B5C-5B19425846D9}"/>
              </a:ext>
            </a:extLst>
          </p:cNvPr>
          <p:cNvSpPr txBox="1"/>
          <p:nvPr/>
        </p:nvSpPr>
        <p:spPr>
          <a:xfrm>
            <a:off x="3810361" y="432006"/>
            <a:ext cx="4571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4054618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36BB9F67-F8E2-46E7-82AF-97EC28A37657}"/>
              </a:ext>
            </a:extLst>
          </p:cNvPr>
          <p:cNvSpPr/>
          <p:nvPr/>
        </p:nvSpPr>
        <p:spPr>
          <a:xfrm>
            <a:off x="0" y="0"/>
            <a:ext cx="1453053" cy="1453053"/>
          </a:xfrm>
          <a:prstGeom prst="rect">
            <a:avLst/>
          </a:prstGeom>
          <a:solidFill>
            <a:srgbClr val="AB4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1260CFA-E557-4065-AA98-453C21DF7926}"/>
              </a:ext>
            </a:extLst>
          </p:cNvPr>
          <p:cNvSpPr txBox="1"/>
          <p:nvPr/>
        </p:nvSpPr>
        <p:spPr>
          <a:xfrm>
            <a:off x="1453053" y="-150637"/>
            <a:ext cx="87967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AB44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the crossword to reveal the secret name. (P.14) 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EF09504-34D0-4E8B-B3D4-B1719B0CE5C6}"/>
              </a:ext>
            </a:extLst>
          </p:cNvPr>
          <p:cNvSpPr txBox="1"/>
          <p:nvPr/>
        </p:nvSpPr>
        <p:spPr>
          <a:xfrm>
            <a:off x="-164792" y="116281"/>
            <a:ext cx="1782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1FCD50-B287-D419-F032-7808D5DC9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26" y="1453053"/>
            <a:ext cx="10874778" cy="53088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6796EE-6D0D-40E3-6BB0-6A0DD4D9A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93" y="1603689"/>
            <a:ext cx="6069026" cy="88433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837B63D-A12F-BE54-52D9-F232F17E9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73" y="2488019"/>
            <a:ext cx="4346576" cy="88433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0A4D1EDA-9F90-21A3-D703-4233BC78A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131" y="3298455"/>
            <a:ext cx="4346576" cy="88433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8694B27D-8D86-A84E-551B-3CFE2912C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131" y="4182785"/>
            <a:ext cx="3529288" cy="88433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AAE76D59-7EBF-14D2-4BF9-E7450FBB6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128" y="4993221"/>
            <a:ext cx="8645345" cy="88433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929706CA-A7CC-325D-2B11-F190BFC56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26" y="5840604"/>
            <a:ext cx="5245294" cy="88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28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C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 Vocabulary - All you NEED Words/Study Lists/Resources (2022) :  Vocabulary">
            <a:extLst>
              <a:ext uri="{FF2B5EF4-FFF2-40B4-BE49-F238E27FC236}">
                <a16:creationId xmlns:a16="http://schemas.microsoft.com/office/drawing/2014/main" id="{85EB7F42-7875-4C3B-A64A-EC30B64C97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1" y="1002685"/>
            <a:ext cx="11518900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958002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5;p6">
            <a:extLst>
              <a:ext uri="{FF2B5EF4-FFF2-40B4-BE49-F238E27FC236}">
                <a16:creationId xmlns:a16="http://schemas.microsoft.com/office/drawing/2014/main" id="{447E720E-2A97-4496-9A0F-28CF08F9D421}"/>
              </a:ext>
            </a:extLst>
          </p:cNvPr>
          <p:cNvSpPr/>
          <p:nvPr/>
        </p:nvSpPr>
        <p:spPr>
          <a:xfrm rot="10800000">
            <a:off x="273133" y="95334"/>
            <a:ext cx="410000" cy="1248000"/>
          </a:xfrm>
          <a:prstGeom prst="roundRect">
            <a:avLst>
              <a:gd name="adj" fmla="val 2569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2" name="Google Shape;76;p6">
            <a:extLst>
              <a:ext uri="{FF2B5EF4-FFF2-40B4-BE49-F238E27FC236}">
                <a16:creationId xmlns:a16="http://schemas.microsoft.com/office/drawing/2014/main" id="{92F75846-A6B2-47AD-B5CE-A64A40AC461B}"/>
              </a:ext>
            </a:extLst>
          </p:cNvPr>
          <p:cNvSpPr/>
          <p:nvPr/>
        </p:nvSpPr>
        <p:spPr>
          <a:xfrm rot="16200000">
            <a:off x="861866" y="-6466"/>
            <a:ext cx="410000" cy="613600"/>
          </a:xfrm>
          <a:prstGeom prst="roundRect">
            <a:avLst>
              <a:gd name="adj" fmla="val 2569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Blinker"/>
              <a:ea typeface="Blinker"/>
              <a:cs typeface="Blinker"/>
              <a:sym typeface="Blinker"/>
            </a:endParaRPr>
          </a:p>
        </p:txBody>
      </p:sp>
      <p:grpSp>
        <p:nvGrpSpPr>
          <p:cNvPr id="15" name="Google Shape;80;p6">
            <a:extLst>
              <a:ext uri="{FF2B5EF4-FFF2-40B4-BE49-F238E27FC236}">
                <a16:creationId xmlns:a16="http://schemas.microsoft.com/office/drawing/2014/main" id="{3214C24A-E92C-4E61-A11A-5E1CA326CC36}"/>
              </a:ext>
            </a:extLst>
          </p:cNvPr>
          <p:cNvGrpSpPr/>
          <p:nvPr/>
        </p:nvGrpSpPr>
        <p:grpSpPr>
          <a:xfrm rot="1222633">
            <a:off x="-270801" y="5704816"/>
            <a:ext cx="1631640" cy="1303064"/>
            <a:chOff x="7383758" y="2243858"/>
            <a:chExt cx="2091811" cy="1670567"/>
          </a:xfrm>
        </p:grpSpPr>
        <p:sp>
          <p:nvSpPr>
            <p:cNvPr id="16" name="Google Shape;81;p6">
              <a:extLst>
                <a:ext uri="{FF2B5EF4-FFF2-40B4-BE49-F238E27FC236}">
                  <a16:creationId xmlns:a16="http://schemas.microsoft.com/office/drawing/2014/main" id="{350DFBD9-D5C3-4470-A3A2-787031BD3030}"/>
                </a:ext>
              </a:extLst>
            </p:cNvPr>
            <p:cNvSpPr/>
            <p:nvPr/>
          </p:nvSpPr>
          <p:spPr>
            <a:xfrm>
              <a:off x="7383758" y="2243858"/>
              <a:ext cx="2091811" cy="1670567"/>
            </a:xfrm>
            <a:custGeom>
              <a:avLst/>
              <a:gdLst/>
              <a:ahLst/>
              <a:cxnLst/>
              <a:rect l="l" t="t" r="r" b="b"/>
              <a:pathLst>
                <a:path w="2091811" h="1670567" extrusionOk="0">
                  <a:moveTo>
                    <a:pt x="1199267" y="381859"/>
                  </a:moveTo>
                  <a:cubicBezTo>
                    <a:pt x="1070542" y="321061"/>
                    <a:pt x="956135" y="234390"/>
                    <a:pt x="835692" y="158505"/>
                  </a:cubicBezTo>
                  <a:cubicBezTo>
                    <a:pt x="715249" y="82620"/>
                    <a:pt x="584213" y="15851"/>
                    <a:pt x="442455" y="2241"/>
                  </a:cubicBezTo>
                  <a:cubicBezTo>
                    <a:pt x="300762" y="-11434"/>
                    <a:pt x="146099" y="37294"/>
                    <a:pt x="64177" y="153754"/>
                  </a:cubicBezTo>
                  <a:cubicBezTo>
                    <a:pt x="4983" y="237921"/>
                    <a:pt x="-9911" y="347512"/>
                    <a:pt x="5882" y="449206"/>
                  </a:cubicBezTo>
                  <a:cubicBezTo>
                    <a:pt x="21675" y="550900"/>
                    <a:pt x="65590" y="646045"/>
                    <a:pt x="115603" y="735991"/>
                  </a:cubicBezTo>
                  <a:cubicBezTo>
                    <a:pt x="255499" y="987401"/>
                    <a:pt x="447719" y="1209599"/>
                    <a:pt x="676471" y="1384161"/>
                  </a:cubicBezTo>
                  <a:cubicBezTo>
                    <a:pt x="878386" y="1538243"/>
                    <a:pt x="1116768" y="1657464"/>
                    <a:pt x="1370494" y="1669662"/>
                  </a:cubicBezTo>
                  <a:cubicBezTo>
                    <a:pt x="1624219" y="1681860"/>
                    <a:pt x="1893097" y="1570536"/>
                    <a:pt x="2022208" y="1351804"/>
                  </a:cubicBezTo>
                  <a:cubicBezTo>
                    <a:pt x="2153885" y="1128835"/>
                    <a:pt x="2087180" y="876077"/>
                    <a:pt x="1918842" y="698112"/>
                  </a:cubicBezTo>
                  <a:cubicBezTo>
                    <a:pt x="1734454" y="503263"/>
                    <a:pt x="1433347" y="492477"/>
                    <a:pt x="1199267" y="381859"/>
                  </a:cubicBezTo>
                  <a:close/>
                </a:path>
              </a:pathLst>
            </a:custGeom>
            <a:noFill/>
            <a:ln w="12825" cap="flat" cmpd="sng">
              <a:solidFill>
                <a:schemeClr val="accen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2;p6">
              <a:extLst>
                <a:ext uri="{FF2B5EF4-FFF2-40B4-BE49-F238E27FC236}">
                  <a16:creationId xmlns:a16="http://schemas.microsoft.com/office/drawing/2014/main" id="{B820D67F-C53C-4101-9DFA-8C63D852EC8A}"/>
                </a:ext>
              </a:extLst>
            </p:cNvPr>
            <p:cNvSpPr/>
            <p:nvPr/>
          </p:nvSpPr>
          <p:spPr>
            <a:xfrm>
              <a:off x="7602266" y="2473561"/>
              <a:ext cx="1172008" cy="1168389"/>
            </a:xfrm>
            <a:custGeom>
              <a:avLst/>
              <a:gdLst/>
              <a:ahLst/>
              <a:cxnLst/>
              <a:rect l="l" t="t" r="r" b="b"/>
              <a:pathLst>
                <a:path w="1172008" h="1168389" extrusionOk="0">
                  <a:moveTo>
                    <a:pt x="459311" y="55855"/>
                  </a:moveTo>
                  <a:cubicBezTo>
                    <a:pt x="340023" y="-9052"/>
                    <a:pt x="177593" y="-30109"/>
                    <a:pt x="78400" y="62596"/>
                  </a:cubicBezTo>
                  <a:cubicBezTo>
                    <a:pt x="19720" y="117360"/>
                    <a:pt x="-4163" y="202169"/>
                    <a:pt x="588" y="282291"/>
                  </a:cubicBezTo>
                  <a:cubicBezTo>
                    <a:pt x="5339" y="362414"/>
                    <a:pt x="35643" y="438813"/>
                    <a:pt x="71724" y="510525"/>
                  </a:cubicBezTo>
                  <a:cubicBezTo>
                    <a:pt x="184976" y="735356"/>
                    <a:pt x="360247" y="928536"/>
                    <a:pt x="572948" y="1063101"/>
                  </a:cubicBezTo>
                  <a:cubicBezTo>
                    <a:pt x="641323" y="1106372"/>
                    <a:pt x="714578" y="1144058"/>
                    <a:pt x="793803" y="1160300"/>
                  </a:cubicBezTo>
                  <a:cubicBezTo>
                    <a:pt x="873028" y="1176543"/>
                    <a:pt x="959316" y="1169545"/>
                    <a:pt x="1028782" y="1128136"/>
                  </a:cubicBezTo>
                  <a:cubicBezTo>
                    <a:pt x="1123222" y="1071832"/>
                    <a:pt x="1173942" y="957683"/>
                    <a:pt x="1171952" y="847707"/>
                  </a:cubicBezTo>
                  <a:cubicBezTo>
                    <a:pt x="1169962" y="737731"/>
                    <a:pt x="1121490" y="632699"/>
                    <a:pt x="1055040" y="545129"/>
                  </a:cubicBezTo>
                  <a:cubicBezTo>
                    <a:pt x="909688" y="353554"/>
                    <a:pt x="669379" y="170197"/>
                    <a:pt x="459311" y="55855"/>
                  </a:cubicBezTo>
                  <a:close/>
                </a:path>
              </a:pathLst>
            </a:custGeom>
            <a:noFill/>
            <a:ln w="12825" cap="flat" cmpd="sng">
              <a:solidFill>
                <a:schemeClr val="accen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3;p6">
              <a:extLst>
                <a:ext uri="{FF2B5EF4-FFF2-40B4-BE49-F238E27FC236}">
                  <a16:creationId xmlns:a16="http://schemas.microsoft.com/office/drawing/2014/main" id="{FE96455D-7B30-4379-81BE-488BB9342FB8}"/>
                </a:ext>
              </a:extLst>
            </p:cNvPr>
            <p:cNvSpPr/>
            <p:nvPr/>
          </p:nvSpPr>
          <p:spPr>
            <a:xfrm>
              <a:off x="7754028" y="2617740"/>
              <a:ext cx="552443" cy="550750"/>
            </a:xfrm>
            <a:custGeom>
              <a:avLst/>
              <a:gdLst/>
              <a:ahLst/>
              <a:cxnLst/>
              <a:rect l="l" t="t" r="r" b="b"/>
              <a:pathLst>
                <a:path w="552443" h="550750" extrusionOk="0">
                  <a:moveTo>
                    <a:pt x="216511" y="26339"/>
                  </a:moveTo>
                  <a:cubicBezTo>
                    <a:pt x="160270" y="-4285"/>
                    <a:pt x="83742" y="-14171"/>
                    <a:pt x="36938" y="29485"/>
                  </a:cubicBezTo>
                  <a:cubicBezTo>
                    <a:pt x="9267" y="55294"/>
                    <a:pt x="-1968" y="95291"/>
                    <a:pt x="279" y="133041"/>
                  </a:cubicBezTo>
                  <a:cubicBezTo>
                    <a:pt x="2526" y="170791"/>
                    <a:pt x="16779" y="206807"/>
                    <a:pt x="33793" y="240641"/>
                  </a:cubicBezTo>
                  <a:cubicBezTo>
                    <a:pt x="87208" y="346572"/>
                    <a:pt x="169772" y="437673"/>
                    <a:pt x="270055" y="501103"/>
                  </a:cubicBezTo>
                  <a:cubicBezTo>
                    <a:pt x="302285" y="521519"/>
                    <a:pt x="336825" y="539303"/>
                    <a:pt x="374191" y="546943"/>
                  </a:cubicBezTo>
                  <a:cubicBezTo>
                    <a:pt x="411556" y="554583"/>
                    <a:pt x="452196" y="551309"/>
                    <a:pt x="484940" y="531791"/>
                  </a:cubicBezTo>
                  <a:cubicBezTo>
                    <a:pt x="529495" y="505277"/>
                    <a:pt x="553378" y="451412"/>
                    <a:pt x="552416" y="399602"/>
                  </a:cubicBezTo>
                  <a:cubicBezTo>
                    <a:pt x="551517" y="347792"/>
                    <a:pt x="528596" y="298293"/>
                    <a:pt x="497330" y="256948"/>
                  </a:cubicBezTo>
                  <a:cubicBezTo>
                    <a:pt x="428827" y="166618"/>
                    <a:pt x="315511" y="80204"/>
                    <a:pt x="216511" y="26339"/>
                  </a:cubicBezTo>
                  <a:close/>
                </a:path>
              </a:pathLst>
            </a:custGeom>
            <a:noFill/>
            <a:ln w="12825" cap="flat" cmpd="sng">
              <a:solidFill>
                <a:schemeClr val="accen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10AD5C8-1F7A-4A65-A15E-ECB9ECDB8131}"/>
              </a:ext>
            </a:extLst>
          </p:cNvPr>
          <p:cNvSpPr/>
          <p:nvPr/>
        </p:nvSpPr>
        <p:spPr>
          <a:xfrm>
            <a:off x="487862" y="2974149"/>
            <a:ext cx="57686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7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that makes or is likely to make money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E75273-BE9A-48D0-B0DC-5B799CCAD907}"/>
              </a:ext>
            </a:extLst>
          </p:cNvPr>
          <p:cNvSpPr/>
          <p:nvPr/>
        </p:nvSpPr>
        <p:spPr>
          <a:xfrm>
            <a:off x="2103205" y="2180525"/>
            <a:ext cx="2427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/>
            <a:r>
              <a:rPr lang="en-US" sz="3600" b="1" dirty="0">
                <a:solidFill>
                  <a:srgbClr val="AB4420"/>
                </a:solidFill>
                <a:latin typeface="Calibri" panose="020F0502020204030204"/>
                <a:cs typeface="Arial"/>
                <a:sym typeface="Arial"/>
              </a:rPr>
              <a:t>/ˈ</a:t>
            </a:r>
            <a:r>
              <a:rPr lang="en-US" sz="3600" b="1" dirty="0" err="1">
                <a:solidFill>
                  <a:srgbClr val="AB4420"/>
                </a:solidFill>
                <a:latin typeface="Calibri" panose="020F0502020204030204"/>
                <a:cs typeface="Arial"/>
                <a:sym typeface="Arial"/>
              </a:rPr>
              <a:t>prɒfɪtəbl</a:t>
            </a:r>
            <a:r>
              <a:rPr lang="en-US" sz="3600" b="1" dirty="0">
                <a:solidFill>
                  <a:srgbClr val="AB4420"/>
                </a:solidFill>
                <a:latin typeface="Calibri" panose="020F0502020204030204"/>
                <a:cs typeface="Arial"/>
                <a:sym typeface="Arial"/>
              </a:rPr>
              <a:t>/</a:t>
            </a:r>
          </a:p>
        </p:txBody>
      </p:sp>
      <p:sp>
        <p:nvSpPr>
          <p:cNvPr id="22" name="Google Shape;1881;p31">
            <a:extLst>
              <a:ext uri="{FF2B5EF4-FFF2-40B4-BE49-F238E27FC236}">
                <a16:creationId xmlns:a16="http://schemas.microsoft.com/office/drawing/2014/main" id="{9155B2A6-D685-4A8A-842C-6A1AC4B42C3B}"/>
              </a:ext>
            </a:extLst>
          </p:cNvPr>
          <p:cNvSpPr txBox="1">
            <a:spLocks/>
          </p:cNvSpPr>
          <p:nvPr/>
        </p:nvSpPr>
        <p:spPr>
          <a:xfrm>
            <a:off x="281244" y="987818"/>
            <a:ext cx="619373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914377">
              <a:buNone/>
              <a:defRPr/>
            </a:pPr>
            <a:r>
              <a:rPr lang="en-US" sz="6000" b="1" dirty="0">
                <a:solidFill>
                  <a:srgbClr val="000000"/>
                </a:solidFill>
                <a:latin typeface="Calibri" panose="020F0502020204030204"/>
                <a:sym typeface="Arial"/>
              </a:rPr>
              <a:t>Profitable (adj)</a:t>
            </a:r>
          </a:p>
        </p:txBody>
      </p:sp>
      <p:sp>
        <p:nvSpPr>
          <p:cNvPr id="23" name="Google Shape;1881;p31">
            <a:extLst>
              <a:ext uri="{FF2B5EF4-FFF2-40B4-BE49-F238E27FC236}">
                <a16:creationId xmlns:a16="http://schemas.microsoft.com/office/drawing/2014/main" id="{FACB95C1-8CFA-4957-824E-CAE6421FCAF8}"/>
              </a:ext>
            </a:extLst>
          </p:cNvPr>
          <p:cNvSpPr txBox="1">
            <a:spLocks/>
          </p:cNvSpPr>
          <p:nvPr/>
        </p:nvSpPr>
        <p:spPr>
          <a:xfrm>
            <a:off x="698163" y="4198660"/>
            <a:ext cx="5237349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lợi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nhuận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AB442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rofitable">
            <a:hlinkClick r:id="" action="ppaction://media"/>
            <a:extLst>
              <a:ext uri="{FF2B5EF4-FFF2-40B4-BE49-F238E27FC236}">
                <a16:creationId xmlns:a16="http://schemas.microsoft.com/office/drawing/2014/main" id="{F7336380-D53F-35BE-F873-F398A0F86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15667" y="125827"/>
            <a:ext cx="406400" cy="4064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D4DBCB6-DD8A-A2D0-F90B-9DD55C808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036" y="0"/>
            <a:ext cx="5075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5;p6">
            <a:extLst>
              <a:ext uri="{FF2B5EF4-FFF2-40B4-BE49-F238E27FC236}">
                <a16:creationId xmlns:a16="http://schemas.microsoft.com/office/drawing/2014/main" id="{447E720E-2A97-4496-9A0F-28CF08F9D421}"/>
              </a:ext>
            </a:extLst>
          </p:cNvPr>
          <p:cNvSpPr/>
          <p:nvPr/>
        </p:nvSpPr>
        <p:spPr>
          <a:xfrm rot="10800000">
            <a:off x="273133" y="95334"/>
            <a:ext cx="410000" cy="1248000"/>
          </a:xfrm>
          <a:prstGeom prst="roundRect">
            <a:avLst>
              <a:gd name="adj" fmla="val 2569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2" name="Google Shape;76;p6">
            <a:extLst>
              <a:ext uri="{FF2B5EF4-FFF2-40B4-BE49-F238E27FC236}">
                <a16:creationId xmlns:a16="http://schemas.microsoft.com/office/drawing/2014/main" id="{92F75846-A6B2-47AD-B5CE-A64A40AC461B}"/>
              </a:ext>
            </a:extLst>
          </p:cNvPr>
          <p:cNvSpPr/>
          <p:nvPr/>
        </p:nvSpPr>
        <p:spPr>
          <a:xfrm rot="16200000">
            <a:off x="861866" y="-6466"/>
            <a:ext cx="410000" cy="613600"/>
          </a:xfrm>
          <a:prstGeom prst="roundRect">
            <a:avLst>
              <a:gd name="adj" fmla="val 2569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Blinker"/>
              <a:ea typeface="Blinker"/>
              <a:cs typeface="Blinker"/>
              <a:sym typeface="Blinker"/>
            </a:endParaRPr>
          </a:p>
        </p:txBody>
      </p:sp>
      <p:grpSp>
        <p:nvGrpSpPr>
          <p:cNvPr id="15" name="Google Shape;80;p6">
            <a:extLst>
              <a:ext uri="{FF2B5EF4-FFF2-40B4-BE49-F238E27FC236}">
                <a16:creationId xmlns:a16="http://schemas.microsoft.com/office/drawing/2014/main" id="{3214C24A-E92C-4E61-A11A-5E1CA326CC36}"/>
              </a:ext>
            </a:extLst>
          </p:cNvPr>
          <p:cNvGrpSpPr/>
          <p:nvPr/>
        </p:nvGrpSpPr>
        <p:grpSpPr>
          <a:xfrm rot="1222633">
            <a:off x="-270801" y="5704816"/>
            <a:ext cx="1631640" cy="1303064"/>
            <a:chOff x="7383758" y="2243858"/>
            <a:chExt cx="2091811" cy="1670567"/>
          </a:xfrm>
        </p:grpSpPr>
        <p:sp>
          <p:nvSpPr>
            <p:cNvPr id="16" name="Google Shape;81;p6">
              <a:extLst>
                <a:ext uri="{FF2B5EF4-FFF2-40B4-BE49-F238E27FC236}">
                  <a16:creationId xmlns:a16="http://schemas.microsoft.com/office/drawing/2014/main" id="{350DFBD9-D5C3-4470-A3A2-787031BD3030}"/>
                </a:ext>
              </a:extLst>
            </p:cNvPr>
            <p:cNvSpPr/>
            <p:nvPr/>
          </p:nvSpPr>
          <p:spPr>
            <a:xfrm>
              <a:off x="7383758" y="2243858"/>
              <a:ext cx="2091811" cy="1670567"/>
            </a:xfrm>
            <a:custGeom>
              <a:avLst/>
              <a:gdLst/>
              <a:ahLst/>
              <a:cxnLst/>
              <a:rect l="l" t="t" r="r" b="b"/>
              <a:pathLst>
                <a:path w="2091811" h="1670567" extrusionOk="0">
                  <a:moveTo>
                    <a:pt x="1199267" y="381859"/>
                  </a:moveTo>
                  <a:cubicBezTo>
                    <a:pt x="1070542" y="321061"/>
                    <a:pt x="956135" y="234390"/>
                    <a:pt x="835692" y="158505"/>
                  </a:cubicBezTo>
                  <a:cubicBezTo>
                    <a:pt x="715249" y="82620"/>
                    <a:pt x="584213" y="15851"/>
                    <a:pt x="442455" y="2241"/>
                  </a:cubicBezTo>
                  <a:cubicBezTo>
                    <a:pt x="300762" y="-11434"/>
                    <a:pt x="146099" y="37294"/>
                    <a:pt x="64177" y="153754"/>
                  </a:cubicBezTo>
                  <a:cubicBezTo>
                    <a:pt x="4983" y="237921"/>
                    <a:pt x="-9911" y="347512"/>
                    <a:pt x="5882" y="449206"/>
                  </a:cubicBezTo>
                  <a:cubicBezTo>
                    <a:pt x="21675" y="550900"/>
                    <a:pt x="65590" y="646045"/>
                    <a:pt x="115603" y="735991"/>
                  </a:cubicBezTo>
                  <a:cubicBezTo>
                    <a:pt x="255499" y="987401"/>
                    <a:pt x="447719" y="1209599"/>
                    <a:pt x="676471" y="1384161"/>
                  </a:cubicBezTo>
                  <a:cubicBezTo>
                    <a:pt x="878386" y="1538243"/>
                    <a:pt x="1116768" y="1657464"/>
                    <a:pt x="1370494" y="1669662"/>
                  </a:cubicBezTo>
                  <a:cubicBezTo>
                    <a:pt x="1624219" y="1681860"/>
                    <a:pt x="1893097" y="1570536"/>
                    <a:pt x="2022208" y="1351804"/>
                  </a:cubicBezTo>
                  <a:cubicBezTo>
                    <a:pt x="2153885" y="1128835"/>
                    <a:pt x="2087180" y="876077"/>
                    <a:pt x="1918842" y="698112"/>
                  </a:cubicBezTo>
                  <a:cubicBezTo>
                    <a:pt x="1734454" y="503263"/>
                    <a:pt x="1433347" y="492477"/>
                    <a:pt x="1199267" y="381859"/>
                  </a:cubicBezTo>
                  <a:close/>
                </a:path>
              </a:pathLst>
            </a:custGeom>
            <a:noFill/>
            <a:ln w="12825" cap="flat" cmpd="sng">
              <a:solidFill>
                <a:schemeClr val="accen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2;p6">
              <a:extLst>
                <a:ext uri="{FF2B5EF4-FFF2-40B4-BE49-F238E27FC236}">
                  <a16:creationId xmlns:a16="http://schemas.microsoft.com/office/drawing/2014/main" id="{B820D67F-C53C-4101-9DFA-8C63D852EC8A}"/>
                </a:ext>
              </a:extLst>
            </p:cNvPr>
            <p:cNvSpPr/>
            <p:nvPr/>
          </p:nvSpPr>
          <p:spPr>
            <a:xfrm>
              <a:off x="7602266" y="2473561"/>
              <a:ext cx="1172008" cy="1168389"/>
            </a:xfrm>
            <a:custGeom>
              <a:avLst/>
              <a:gdLst/>
              <a:ahLst/>
              <a:cxnLst/>
              <a:rect l="l" t="t" r="r" b="b"/>
              <a:pathLst>
                <a:path w="1172008" h="1168389" extrusionOk="0">
                  <a:moveTo>
                    <a:pt x="459311" y="55855"/>
                  </a:moveTo>
                  <a:cubicBezTo>
                    <a:pt x="340023" y="-9052"/>
                    <a:pt x="177593" y="-30109"/>
                    <a:pt x="78400" y="62596"/>
                  </a:cubicBezTo>
                  <a:cubicBezTo>
                    <a:pt x="19720" y="117360"/>
                    <a:pt x="-4163" y="202169"/>
                    <a:pt x="588" y="282291"/>
                  </a:cubicBezTo>
                  <a:cubicBezTo>
                    <a:pt x="5339" y="362414"/>
                    <a:pt x="35643" y="438813"/>
                    <a:pt x="71724" y="510525"/>
                  </a:cubicBezTo>
                  <a:cubicBezTo>
                    <a:pt x="184976" y="735356"/>
                    <a:pt x="360247" y="928536"/>
                    <a:pt x="572948" y="1063101"/>
                  </a:cubicBezTo>
                  <a:cubicBezTo>
                    <a:pt x="641323" y="1106372"/>
                    <a:pt x="714578" y="1144058"/>
                    <a:pt x="793803" y="1160300"/>
                  </a:cubicBezTo>
                  <a:cubicBezTo>
                    <a:pt x="873028" y="1176543"/>
                    <a:pt x="959316" y="1169545"/>
                    <a:pt x="1028782" y="1128136"/>
                  </a:cubicBezTo>
                  <a:cubicBezTo>
                    <a:pt x="1123222" y="1071832"/>
                    <a:pt x="1173942" y="957683"/>
                    <a:pt x="1171952" y="847707"/>
                  </a:cubicBezTo>
                  <a:cubicBezTo>
                    <a:pt x="1169962" y="737731"/>
                    <a:pt x="1121490" y="632699"/>
                    <a:pt x="1055040" y="545129"/>
                  </a:cubicBezTo>
                  <a:cubicBezTo>
                    <a:pt x="909688" y="353554"/>
                    <a:pt x="669379" y="170197"/>
                    <a:pt x="459311" y="55855"/>
                  </a:cubicBezTo>
                  <a:close/>
                </a:path>
              </a:pathLst>
            </a:custGeom>
            <a:noFill/>
            <a:ln w="12825" cap="flat" cmpd="sng">
              <a:solidFill>
                <a:schemeClr val="accen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3;p6">
              <a:extLst>
                <a:ext uri="{FF2B5EF4-FFF2-40B4-BE49-F238E27FC236}">
                  <a16:creationId xmlns:a16="http://schemas.microsoft.com/office/drawing/2014/main" id="{FE96455D-7B30-4379-81BE-488BB9342FB8}"/>
                </a:ext>
              </a:extLst>
            </p:cNvPr>
            <p:cNvSpPr/>
            <p:nvPr/>
          </p:nvSpPr>
          <p:spPr>
            <a:xfrm>
              <a:off x="7754028" y="2617740"/>
              <a:ext cx="552443" cy="550750"/>
            </a:xfrm>
            <a:custGeom>
              <a:avLst/>
              <a:gdLst/>
              <a:ahLst/>
              <a:cxnLst/>
              <a:rect l="l" t="t" r="r" b="b"/>
              <a:pathLst>
                <a:path w="552443" h="550750" extrusionOk="0">
                  <a:moveTo>
                    <a:pt x="216511" y="26339"/>
                  </a:moveTo>
                  <a:cubicBezTo>
                    <a:pt x="160270" y="-4285"/>
                    <a:pt x="83742" y="-14171"/>
                    <a:pt x="36938" y="29485"/>
                  </a:cubicBezTo>
                  <a:cubicBezTo>
                    <a:pt x="9267" y="55294"/>
                    <a:pt x="-1968" y="95291"/>
                    <a:pt x="279" y="133041"/>
                  </a:cubicBezTo>
                  <a:cubicBezTo>
                    <a:pt x="2526" y="170791"/>
                    <a:pt x="16779" y="206807"/>
                    <a:pt x="33793" y="240641"/>
                  </a:cubicBezTo>
                  <a:cubicBezTo>
                    <a:pt x="87208" y="346572"/>
                    <a:pt x="169772" y="437673"/>
                    <a:pt x="270055" y="501103"/>
                  </a:cubicBezTo>
                  <a:cubicBezTo>
                    <a:pt x="302285" y="521519"/>
                    <a:pt x="336825" y="539303"/>
                    <a:pt x="374191" y="546943"/>
                  </a:cubicBezTo>
                  <a:cubicBezTo>
                    <a:pt x="411556" y="554583"/>
                    <a:pt x="452196" y="551309"/>
                    <a:pt x="484940" y="531791"/>
                  </a:cubicBezTo>
                  <a:cubicBezTo>
                    <a:pt x="529495" y="505277"/>
                    <a:pt x="553378" y="451412"/>
                    <a:pt x="552416" y="399602"/>
                  </a:cubicBezTo>
                  <a:cubicBezTo>
                    <a:pt x="551517" y="347792"/>
                    <a:pt x="528596" y="298293"/>
                    <a:pt x="497330" y="256948"/>
                  </a:cubicBezTo>
                  <a:cubicBezTo>
                    <a:pt x="428827" y="166618"/>
                    <a:pt x="315511" y="80204"/>
                    <a:pt x="216511" y="26339"/>
                  </a:cubicBezTo>
                  <a:close/>
                </a:path>
              </a:pathLst>
            </a:custGeom>
            <a:noFill/>
            <a:ln w="12825" cap="flat" cmpd="sng">
              <a:solidFill>
                <a:schemeClr val="accen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10AD5C8-1F7A-4A65-A15E-ECB9ECDB8131}"/>
              </a:ext>
            </a:extLst>
          </p:cNvPr>
          <p:cNvSpPr/>
          <p:nvPr/>
        </p:nvSpPr>
        <p:spPr>
          <a:xfrm>
            <a:off x="487862" y="2974149"/>
            <a:ext cx="5768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7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a large park where people go to enjoy themselves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E75273-BE9A-48D0-B0DC-5B799CCAD907}"/>
              </a:ext>
            </a:extLst>
          </p:cNvPr>
          <p:cNvSpPr/>
          <p:nvPr/>
        </p:nvSpPr>
        <p:spPr>
          <a:xfrm>
            <a:off x="2049505" y="2180525"/>
            <a:ext cx="25346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/>
            <a:r>
              <a:rPr lang="el-GR" sz="3600" b="1" dirty="0">
                <a:solidFill>
                  <a:srgbClr val="AB4420"/>
                </a:solidFill>
                <a:latin typeface="Calibri" panose="020F0502020204030204"/>
                <a:cs typeface="Arial"/>
                <a:sym typeface="Arial"/>
              </a:rPr>
              <a:t>/ˈθ</a:t>
            </a:r>
            <a:r>
              <a:rPr lang="en-US" sz="3600" b="1" dirty="0" err="1">
                <a:solidFill>
                  <a:srgbClr val="AB4420"/>
                </a:solidFill>
                <a:latin typeface="Calibri" panose="020F0502020204030204"/>
                <a:cs typeface="Arial"/>
                <a:sym typeface="Arial"/>
              </a:rPr>
              <a:t>iːm</a:t>
            </a:r>
            <a:r>
              <a:rPr lang="en-US" sz="3600" b="1" dirty="0">
                <a:solidFill>
                  <a:srgbClr val="AB442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AB4420"/>
                </a:solidFill>
                <a:latin typeface="Calibri" panose="020F0502020204030204"/>
                <a:cs typeface="Arial"/>
                <a:sym typeface="Arial"/>
              </a:rPr>
              <a:t>pɑːk</a:t>
            </a:r>
            <a:r>
              <a:rPr lang="en-US" sz="3600" b="1" dirty="0">
                <a:solidFill>
                  <a:srgbClr val="AB4420"/>
                </a:solidFill>
                <a:latin typeface="Calibri" panose="020F0502020204030204"/>
                <a:cs typeface="Arial"/>
                <a:sym typeface="Arial"/>
              </a:rPr>
              <a:t>/</a:t>
            </a:r>
          </a:p>
        </p:txBody>
      </p:sp>
      <p:sp>
        <p:nvSpPr>
          <p:cNvPr id="22" name="Google Shape;1881;p31">
            <a:extLst>
              <a:ext uri="{FF2B5EF4-FFF2-40B4-BE49-F238E27FC236}">
                <a16:creationId xmlns:a16="http://schemas.microsoft.com/office/drawing/2014/main" id="{9155B2A6-D685-4A8A-842C-6A1AC4B42C3B}"/>
              </a:ext>
            </a:extLst>
          </p:cNvPr>
          <p:cNvSpPr txBox="1">
            <a:spLocks/>
          </p:cNvSpPr>
          <p:nvPr/>
        </p:nvSpPr>
        <p:spPr>
          <a:xfrm>
            <a:off x="281244" y="987818"/>
            <a:ext cx="619373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914377">
              <a:buNone/>
              <a:defRPr/>
            </a:pPr>
            <a:r>
              <a:rPr lang="en-US" sz="6000" b="1" dirty="0">
                <a:solidFill>
                  <a:srgbClr val="000000"/>
                </a:solidFill>
                <a:latin typeface="Calibri" panose="020F0502020204030204"/>
                <a:sym typeface="Arial"/>
              </a:rPr>
              <a:t>Theme park (n)</a:t>
            </a:r>
          </a:p>
        </p:txBody>
      </p:sp>
      <p:sp>
        <p:nvSpPr>
          <p:cNvPr id="23" name="Google Shape;1881;p31">
            <a:extLst>
              <a:ext uri="{FF2B5EF4-FFF2-40B4-BE49-F238E27FC236}">
                <a16:creationId xmlns:a16="http://schemas.microsoft.com/office/drawing/2014/main" id="{FACB95C1-8CFA-4957-824E-CAE6421FCAF8}"/>
              </a:ext>
            </a:extLst>
          </p:cNvPr>
          <p:cNvSpPr txBox="1">
            <a:spLocks/>
          </p:cNvSpPr>
          <p:nvPr/>
        </p:nvSpPr>
        <p:spPr>
          <a:xfrm>
            <a:off x="753501" y="4225790"/>
            <a:ext cx="5237349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viên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AB442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theme park">
            <a:hlinkClick r:id="" action="ppaction://media"/>
            <a:extLst>
              <a:ext uri="{FF2B5EF4-FFF2-40B4-BE49-F238E27FC236}">
                <a16:creationId xmlns:a16="http://schemas.microsoft.com/office/drawing/2014/main" id="{49FB3256-EBB6-73B8-8131-74BDF0359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5624" y="95334"/>
            <a:ext cx="406400" cy="4064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6A49A76-D927-FC07-13ED-BC2DB5125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0"/>
            <a:ext cx="4575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423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5;p6">
            <a:extLst>
              <a:ext uri="{FF2B5EF4-FFF2-40B4-BE49-F238E27FC236}">
                <a16:creationId xmlns:a16="http://schemas.microsoft.com/office/drawing/2014/main" id="{447E720E-2A97-4496-9A0F-28CF08F9D421}"/>
              </a:ext>
            </a:extLst>
          </p:cNvPr>
          <p:cNvSpPr/>
          <p:nvPr/>
        </p:nvSpPr>
        <p:spPr>
          <a:xfrm rot="10800000">
            <a:off x="273133" y="95334"/>
            <a:ext cx="410000" cy="1248000"/>
          </a:xfrm>
          <a:prstGeom prst="roundRect">
            <a:avLst>
              <a:gd name="adj" fmla="val 2569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2" name="Google Shape;76;p6">
            <a:extLst>
              <a:ext uri="{FF2B5EF4-FFF2-40B4-BE49-F238E27FC236}">
                <a16:creationId xmlns:a16="http://schemas.microsoft.com/office/drawing/2014/main" id="{92F75846-A6B2-47AD-B5CE-A64A40AC461B}"/>
              </a:ext>
            </a:extLst>
          </p:cNvPr>
          <p:cNvSpPr/>
          <p:nvPr/>
        </p:nvSpPr>
        <p:spPr>
          <a:xfrm rot="16200000">
            <a:off x="861866" y="-6466"/>
            <a:ext cx="410000" cy="613600"/>
          </a:xfrm>
          <a:prstGeom prst="roundRect">
            <a:avLst>
              <a:gd name="adj" fmla="val 2569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Blinker"/>
              <a:ea typeface="Blinker"/>
              <a:cs typeface="Blinker"/>
              <a:sym typeface="Blinker"/>
            </a:endParaRPr>
          </a:p>
        </p:txBody>
      </p:sp>
      <p:grpSp>
        <p:nvGrpSpPr>
          <p:cNvPr id="15" name="Google Shape;80;p6">
            <a:extLst>
              <a:ext uri="{FF2B5EF4-FFF2-40B4-BE49-F238E27FC236}">
                <a16:creationId xmlns:a16="http://schemas.microsoft.com/office/drawing/2014/main" id="{3214C24A-E92C-4E61-A11A-5E1CA326CC36}"/>
              </a:ext>
            </a:extLst>
          </p:cNvPr>
          <p:cNvGrpSpPr/>
          <p:nvPr/>
        </p:nvGrpSpPr>
        <p:grpSpPr>
          <a:xfrm rot="1222633">
            <a:off x="-270801" y="5704816"/>
            <a:ext cx="1631640" cy="1303064"/>
            <a:chOff x="7383758" y="2243858"/>
            <a:chExt cx="2091811" cy="1670567"/>
          </a:xfrm>
        </p:grpSpPr>
        <p:sp>
          <p:nvSpPr>
            <p:cNvPr id="16" name="Google Shape;81;p6">
              <a:extLst>
                <a:ext uri="{FF2B5EF4-FFF2-40B4-BE49-F238E27FC236}">
                  <a16:creationId xmlns:a16="http://schemas.microsoft.com/office/drawing/2014/main" id="{350DFBD9-D5C3-4470-A3A2-787031BD3030}"/>
                </a:ext>
              </a:extLst>
            </p:cNvPr>
            <p:cNvSpPr/>
            <p:nvPr/>
          </p:nvSpPr>
          <p:spPr>
            <a:xfrm>
              <a:off x="7383758" y="2243858"/>
              <a:ext cx="2091811" cy="1670567"/>
            </a:xfrm>
            <a:custGeom>
              <a:avLst/>
              <a:gdLst/>
              <a:ahLst/>
              <a:cxnLst/>
              <a:rect l="l" t="t" r="r" b="b"/>
              <a:pathLst>
                <a:path w="2091811" h="1670567" extrusionOk="0">
                  <a:moveTo>
                    <a:pt x="1199267" y="381859"/>
                  </a:moveTo>
                  <a:cubicBezTo>
                    <a:pt x="1070542" y="321061"/>
                    <a:pt x="956135" y="234390"/>
                    <a:pt x="835692" y="158505"/>
                  </a:cubicBezTo>
                  <a:cubicBezTo>
                    <a:pt x="715249" y="82620"/>
                    <a:pt x="584213" y="15851"/>
                    <a:pt x="442455" y="2241"/>
                  </a:cubicBezTo>
                  <a:cubicBezTo>
                    <a:pt x="300762" y="-11434"/>
                    <a:pt x="146099" y="37294"/>
                    <a:pt x="64177" y="153754"/>
                  </a:cubicBezTo>
                  <a:cubicBezTo>
                    <a:pt x="4983" y="237921"/>
                    <a:pt x="-9911" y="347512"/>
                    <a:pt x="5882" y="449206"/>
                  </a:cubicBezTo>
                  <a:cubicBezTo>
                    <a:pt x="21675" y="550900"/>
                    <a:pt x="65590" y="646045"/>
                    <a:pt x="115603" y="735991"/>
                  </a:cubicBezTo>
                  <a:cubicBezTo>
                    <a:pt x="255499" y="987401"/>
                    <a:pt x="447719" y="1209599"/>
                    <a:pt x="676471" y="1384161"/>
                  </a:cubicBezTo>
                  <a:cubicBezTo>
                    <a:pt x="878386" y="1538243"/>
                    <a:pt x="1116768" y="1657464"/>
                    <a:pt x="1370494" y="1669662"/>
                  </a:cubicBezTo>
                  <a:cubicBezTo>
                    <a:pt x="1624219" y="1681860"/>
                    <a:pt x="1893097" y="1570536"/>
                    <a:pt x="2022208" y="1351804"/>
                  </a:cubicBezTo>
                  <a:cubicBezTo>
                    <a:pt x="2153885" y="1128835"/>
                    <a:pt x="2087180" y="876077"/>
                    <a:pt x="1918842" y="698112"/>
                  </a:cubicBezTo>
                  <a:cubicBezTo>
                    <a:pt x="1734454" y="503263"/>
                    <a:pt x="1433347" y="492477"/>
                    <a:pt x="1199267" y="381859"/>
                  </a:cubicBezTo>
                  <a:close/>
                </a:path>
              </a:pathLst>
            </a:custGeom>
            <a:noFill/>
            <a:ln w="12825" cap="flat" cmpd="sng">
              <a:solidFill>
                <a:schemeClr val="accen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2;p6">
              <a:extLst>
                <a:ext uri="{FF2B5EF4-FFF2-40B4-BE49-F238E27FC236}">
                  <a16:creationId xmlns:a16="http://schemas.microsoft.com/office/drawing/2014/main" id="{B820D67F-C53C-4101-9DFA-8C63D852EC8A}"/>
                </a:ext>
              </a:extLst>
            </p:cNvPr>
            <p:cNvSpPr/>
            <p:nvPr/>
          </p:nvSpPr>
          <p:spPr>
            <a:xfrm>
              <a:off x="7602266" y="2473561"/>
              <a:ext cx="1172008" cy="1168389"/>
            </a:xfrm>
            <a:custGeom>
              <a:avLst/>
              <a:gdLst/>
              <a:ahLst/>
              <a:cxnLst/>
              <a:rect l="l" t="t" r="r" b="b"/>
              <a:pathLst>
                <a:path w="1172008" h="1168389" extrusionOk="0">
                  <a:moveTo>
                    <a:pt x="459311" y="55855"/>
                  </a:moveTo>
                  <a:cubicBezTo>
                    <a:pt x="340023" y="-9052"/>
                    <a:pt x="177593" y="-30109"/>
                    <a:pt x="78400" y="62596"/>
                  </a:cubicBezTo>
                  <a:cubicBezTo>
                    <a:pt x="19720" y="117360"/>
                    <a:pt x="-4163" y="202169"/>
                    <a:pt x="588" y="282291"/>
                  </a:cubicBezTo>
                  <a:cubicBezTo>
                    <a:pt x="5339" y="362414"/>
                    <a:pt x="35643" y="438813"/>
                    <a:pt x="71724" y="510525"/>
                  </a:cubicBezTo>
                  <a:cubicBezTo>
                    <a:pt x="184976" y="735356"/>
                    <a:pt x="360247" y="928536"/>
                    <a:pt x="572948" y="1063101"/>
                  </a:cubicBezTo>
                  <a:cubicBezTo>
                    <a:pt x="641323" y="1106372"/>
                    <a:pt x="714578" y="1144058"/>
                    <a:pt x="793803" y="1160300"/>
                  </a:cubicBezTo>
                  <a:cubicBezTo>
                    <a:pt x="873028" y="1176543"/>
                    <a:pt x="959316" y="1169545"/>
                    <a:pt x="1028782" y="1128136"/>
                  </a:cubicBezTo>
                  <a:cubicBezTo>
                    <a:pt x="1123222" y="1071832"/>
                    <a:pt x="1173942" y="957683"/>
                    <a:pt x="1171952" y="847707"/>
                  </a:cubicBezTo>
                  <a:cubicBezTo>
                    <a:pt x="1169962" y="737731"/>
                    <a:pt x="1121490" y="632699"/>
                    <a:pt x="1055040" y="545129"/>
                  </a:cubicBezTo>
                  <a:cubicBezTo>
                    <a:pt x="909688" y="353554"/>
                    <a:pt x="669379" y="170197"/>
                    <a:pt x="459311" y="55855"/>
                  </a:cubicBezTo>
                  <a:close/>
                </a:path>
              </a:pathLst>
            </a:custGeom>
            <a:noFill/>
            <a:ln w="12825" cap="flat" cmpd="sng">
              <a:solidFill>
                <a:schemeClr val="accen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3;p6">
              <a:extLst>
                <a:ext uri="{FF2B5EF4-FFF2-40B4-BE49-F238E27FC236}">
                  <a16:creationId xmlns:a16="http://schemas.microsoft.com/office/drawing/2014/main" id="{FE96455D-7B30-4379-81BE-488BB9342FB8}"/>
                </a:ext>
              </a:extLst>
            </p:cNvPr>
            <p:cNvSpPr/>
            <p:nvPr/>
          </p:nvSpPr>
          <p:spPr>
            <a:xfrm>
              <a:off x="7754028" y="2617740"/>
              <a:ext cx="552443" cy="550750"/>
            </a:xfrm>
            <a:custGeom>
              <a:avLst/>
              <a:gdLst/>
              <a:ahLst/>
              <a:cxnLst/>
              <a:rect l="l" t="t" r="r" b="b"/>
              <a:pathLst>
                <a:path w="552443" h="550750" extrusionOk="0">
                  <a:moveTo>
                    <a:pt x="216511" y="26339"/>
                  </a:moveTo>
                  <a:cubicBezTo>
                    <a:pt x="160270" y="-4285"/>
                    <a:pt x="83742" y="-14171"/>
                    <a:pt x="36938" y="29485"/>
                  </a:cubicBezTo>
                  <a:cubicBezTo>
                    <a:pt x="9267" y="55294"/>
                    <a:pt x="-1968" y="95291"/>
                    <a:pt x="279" y="133041"/>
                  </a:cubicBezTo>
                  <a:cubicBezTo>
                    <a:pt x="2526" y="170791"/>
                    <a:pt x="16779" y="206807"/>
                    <a:pt x="33793" y="240641"/>
                  </a:cubicBezTo>
                  <a:cubicBezTo>
                    <a:pt x="87208" y="346572"/>
                    <a:pt x="169772" y="437673"/>
                    <a:pt x="270055" y="501103"/>
                  </a:cubicBezTo>
                  <a:cubicBezTo>
                    <a:pt x="302285" y="521519"/>
                    <a:pt x="336825" y="539303"/>
                    <a:pt x="374191" y="546943"/>
                  </a:cubicBezTo>
                  <a:cubicBezTo>
                    <a:pt x="411556" y="554583"/>
                    <a:pt x="452196" y="551309"/>
                    <a:pt x="484940" y="531791"/>
                  </a:cubicBezTo>
                  <a:cubicBezTo>
                    <a:pt x="529495" y="505277"/>
                    <a:pt x="553378" y="451412"/>
                    <a:pt x="552416" y="399602"/>
                  </a:cubicBezTo>
                  <a:cubicBezTo>
                    <a:pt x="551517" y="347792"/>
                    <a:pt x="528596" y="298293"/>
                    <a:pt x="497330" y="256948"/>
                  </a:cubicBezTo>
                  <a:cubicBezTo>
                    <a:pt x="428827" y="166618"/>
                    <a:pt x="315511" y="80204"/>
                    <a:pt x="216511" y="26339"/>
                  </a:cubicBezTo>
                  <a:close/>
                </a:path>
              </a:pathLst>
            </a:custGeom>
            <a:noFill/>
            <a:ln w="12825" cap="flat" cmpd="sng">
              <a:solidFill>
                <a:schemeClr val="accen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10AD5C8-1F7A-4A65-A15E-ECB9ECDB8131}"/>
              </a:ext>
            </a:extLst>
          </p:cNvPr>
          <p:cNvSpPr/>
          <p:nvPr/>
        </p:nvSpPr>
        <p:spPr>
          <a:xfrm>
            <a:off x="487860" y="1882801"/>
            <a:ext cx="57686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7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(in stories) a creature like a small man, who has magic powers and who is usually described as living and working under the ground, especially working with metal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E75273-BE9A-48D0-B0DC-5B799CCAD907}"/>
              </a:ext>
            </a:extLst>
          </p:cNvPr>
          <p:cNvSpPr/>
          <p:nvPr/>
        </p:nvSpPr>
        <p:spPr>
          <a:xfrm>
            <a:off x="2549674" y="1252194"/>
            <a:ext cx="1645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/>
            <a:r>
              <a:rPr lang="en-US" sz="3600" b="1" dirty="0">
                <a:solidFill>
                  <a:srgbClr val="AB4420"/>
                </a:solidFill>
                <a:latin typeface="Calibri" panose="020F0502020204030204"/>
                <a:cs typeface="Arial"/>
                <a:sym typeface="Arial"/>
              </a:rPr>
              <a:t>/</a:t>
            </a:r>
            <a:r>
              <a:rPr lang="en-US" sz="3600" b="1" dirty="0" err="1">
                <a:solidFill>
                  <a:srgbClr val="AB4420"/>
                </a:solidFill>
                <a:latin typeface="Calibri" panose="020F0502020204030204"/>
                <a:cs typeface="Arial"/>
                <a:sym typeface="Arial"/>
              </a:rPr>
              <a:t>dwɔːf</a:t>
            </a:r>
            <a:r>
              <a:rPr lang="en-US" sz="3600" b="1" dirty="0">
                <a:solidFill>
                  <a:srgbClr val="AB4420"/>
                </a:solidFill>
                <a:latin typeface="Calibri" panose="020F0502020204030204"/>
                <a:cs typeface="Arial"/>
                <a:sym typeface="Arial"/>
              </a:rPr>
              <a:t>/</a:t>
            </a:r>
          </a:p>
        </p:txBody>
      </p:sp>
      <p:sp>
        <p:nvSpPr>
          <p:cNvPr id="22" name="Google Shape;1881;p31">
            <a:extLst>
              <a:ext uri="{FF2B5EF4-FFF2-40B4-BE49-F238E27FC236}">
                <a16:creationId xmlns:a16="http://schemas.microsoft.com/office/drawing/2014/main" id="{9155B2A6-D685-4A8A-842C-6A1AC4B42C3B}"/>
              </a:ext>
            </a:extLst>
          </p:cNvPr>
          <p:cNvSpPr txBox="1">
            <a:spLocks/>
          </p:cNvSpPr>
          <p:nvPr/>
        </p:nvSpPr>
        <p:spPr>
          <a:xfrm>
            <a:off x="303492" y="135155"/>
            <a:ext cx="619373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914377">
              <a:buNone/>
              <a:defRPr/>
            </a:pPr>
            <a:r>
              <a:rPr lang="en-US" sz="6000" b="1" dirty="0">
                <a:solidFill>
                  <a:srgbClr val="000000"/>
                </a:solidFill>
                <a:latin typeface="Calibri" panose="020F0502020204030204"/>
                <a:sym typeface="Arial"/>
              </a:rPr>
              <a:t>Dwarf (n)</a:t>
            </a:r>
          </a:p>
        </p:txBody>
      </p:sp>
      <p:sp>
        <p:nvSpPr>
          <p:cNvPr id="23" name="Google Shape;1881;p31">
            <a:extLst>
              <a:ext uri="{FF2B5EF4-FFF2-40B4-BE49-F238E27FC236}">
                <a16:creationId xmlns:a16="http://schemas.microsoft.com/office/drawing/2014/main" id="{FACB95C1-8CFA-4957-824E-CAE6421FCAF8}"/>
              </a:ext>
            </a:extLst>
          </p:cNvPr>
          <p:cNvSpPr txBox="1">
            <a:spLocks/>
          </p:cNvSpPr>
          <p:nvPr/>
        </p:nvSpPr>
        <p:spPr>
          <a:xfrm>
            <a:off x="760066" y="5160776"/>
            <a:ext cx="5237349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lùn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(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vật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cấu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AB442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dwarf">
            <a:hlinkClick r:id="" action="ppaction://media"/>
            <a:extLst>
              <a:ext uri="{FF2B5EF4-FFF2-40B4-BE49-F238E27FC236}">
                <a16:creationId xmlns:a16="http://schemas.microsoft.com/office/drawing/2014/main" id="{F8170469-3AC2-048D-1C3C-C452FB960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5308" y="135155"/>
            <a:ext cx="406400" cy="4064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02A4EF1D-E031-14DF-CC9D-601E33784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25" y="26916"/>
            <a:ext cx="477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987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5;p6">
            <a:extLst>
              <a:ext uri="{FF2B5EF4-FFF2-40B4-BE49-F238E27FC236}">
                <a16:creationId xmlns:a16="http://schemas.microsoft.com/office/drawing/2014/main" id="{447E720E-2A97-4496-9A0F-28CF08F9D421}"/>
              </a:ext>
            </a:extLst>
          </p:cNvPr>
          <p:cNvSpPr/>
          <p:nvPr/>
        </p:nvSpPr>
        <p:spPr>
          <a:xfrm rot="10800000">
            <a:off x="273133" y="95334"/>
            <a:ext cx="410000" cy="1248000"/>
          </a:xfrm>
          <a:prstGeom prst="roundRect">
            <a:avLst>
              <a:gd name="adj" fmla="val 2569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2" name="Google Shape;76;p6">
            <a:extLst>
              <a:ext uri="{FF2B5EF4-FFF2-40B4-BE49-F238E27FC236}">
                <a16:creationId xmlns:a16="http://schemas.microsoft.com/office/drawing/2014/main" id="{92F75846-A6B2-47AD-B5CE-A64A40AC461B}"/>
              </a:ext>
            </a:extLst>
          </p:cNvPr>
          <p:cNvSpPr/>
          <p:nvPr/>
        </p:nvSpPr>
        <p:spPr>
          <a:xfrm rot="16200000">
            <a:off x="861866" y="-6466"/>
            <a:ext cx="410000" cy="613600"/>
          </a:xfrm>
          <a:prstGeom prst="roundRect">
            <a:avLst>
              <a:gd name="adj" fmla="val 2569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Blinker"/>
              <a:ea typeface="Blinker"/>
              <a:cs typeface="Blinker"/>
              <a:sym typeface="Blinker"/>
            </a:endParaRPr>
          </a:p>
        </p:txBody>
      </p:sp>
      <p:grpSp>
        <p:nvGrpSpPr>
          <p:cNvPr id="15" name="Google Shape;80;p6">
            <a:extLst>
              <a:ext uri="{FF2B5EF4-FFF2-40B4-BE49-F238E27FC236}">
                <a16:creationId xmlns:a16="http://schemas.microsoft.com/office/drawing/2014/main" id="{3214C24A-E92C-4E61-A11A-5E1CA326CC36}"/>
              </a:ext>
            </a:extLst>
          </p:cNvPr>
          <p:cNvGrpSpPr/>
          <p:nvPr/>
        </p:nvGrpSpPr>
        <p:grpSpPr>
          <a:xfrm rot="1222633">
            <a:off x="-270801" y="5704816"/>
            <a:ext cx="1631640" cy="1303064"/>
            <a:chOff x="7383758" y="2243858"/>
            <a:chExt cx="2091811" cy="1670567"/>
          </a:xfrm>
        </p:grpSpPr>
        <p:sp>
          <p:nvSpPr>
            <p:cNvPr id="16" name="Google Shape;81;p6">
              <a:extLst>
                <a:ext uri="{FF2B5EF4-FFF2-40B4-BE49-F238E27FC236}">
                  <a16:creationId xmlns:a16="http://schemas.microsoft.com/office/drawing/2014/main" id="{350DFBD9-D5C3-4470-A3A2-787031BD3030}"/>
                </a:ext>
              </a:extLst>
            </p:cNvPr>
            <p:cNvSpPr/>
            <p:nvPr/>
          </p:nvSpPr>
          <p:spPr>
            <a:xfrm>
              <a:off x="7383758" y="2243858"/>
              <a:ext cx="2091811" cy="1670567"/>
            </a:xfrm>
            <a:custGeom>
              <a:avLst/>
              <a:gdLst/>
              <a:ahLst/>
              <a:cxnLst/>
              <a:rect l="l" t="t" r="r" b="b"/>
              <a:pathLst>
                <a:path w="2091811" h="1670567" extrusionOk="0">
                  <a:moveTo>
                    <a:pt x="1199267" y="381859"/>
                  </a:moveTo>
                  <a:cubicBezTo>
                    <a:pt x="1070542" y="321061"/>
                    <a:pt x="956135" y="234390"/>
                    <a:pt x="835692" y="158505"/>
                  </a:cubicBezTo>
                  <a:cubicBezTo>
                    <a:pt x="715249" y="82620"/>
                    <a:pt x="584213" y="15851"/>
                    <a:pt x="442455" y="2241"/>
                  </a:cubicBezTo>
                  <a:cubicBezTo>
                    <a:pt x="300762" y="-11434"/>
                    <a:pt x="146099" y="37294"/>
                    <a:pt x="64177" y="153754"/>
                  </a:cubicBezTo>
                  <a:cubicBezTo>
                    <a:pt x="4983" y="237921"/>
                    <a:pt x="-9911" y="347512"/>
                    <a:pt x="5882" y="449206"/>
                  </a:cubicBezTo>
                  <a:cubicBezTo>
                    <a:pt x="21675" y="550900"/>
                    <a:pt x="65590" y="646045"/>
                    <a:pt x="115603" y="735991"/>
                  </a:cubicBezTo>
                  <a:cubicBezTo>
                    <a:pt x="255499" y="987401"/>
                    <a:pt x="447719" y="1209599"/>
                    <a:pt x="676471" y="1384161"/>
                  </a:cubicBezTo>
                  <a:cubicBezTo>
                    <a:pt x="878386" y="1538243"/>
                    <a:pt x="1116768" y="1657464"/>
                    <a:pt x="1370494" y="1669662"/>
                  </a:cubicBezTo>
                  <a:cubicBezTo>
                    <a:pt x="1624219" y="1681860"/>
                    <a:pt x="1893097" y="1570536"/>
                    <a:pt x="2022208" y="1351804"/>
                  </a:cubicBezTo>
                  <a:cubicBezTo>
                    <a:pt x="2153885" y="1128835"/>
                    <a:pt x="2087180" y="876077"/>
                    <a:pt x="1918842" y="698112"/>
                  </a:cubicBezTo>
                  <a:cubicBezTo>
                    <a:pt x="1734454" y="503263"/>
                    <a:pt x="1433347" y="492477"/>
                    <a:pt x="1199267" y="381859"/>
                  </a:cubicBezTo>
                  <a:close/>
                </a:path>
              </a:pathLst>
            </a:custGeom>
            <a:noFill/>
            <a:ln w="12825" cap="flat" cmpd="sng">
              <a:solidFill>
                <a:schemeClr val="accen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2;p6">
              <a:extLst>
                <a:ext uri="{FF2B5EF4-FFF2-40B4-BE49-F238E27FC236}">
                  <a16:creationId xmlns:a16="http://schemas.microsoft.com/office/drawing/2014/main" id="{B820D67F-C53C-4101-9DFA-8C63D852EC8A}"/>
                </a:ext>
              </a:extLst>
            </p:cNvPr>
            <p:cNvSpPr/>
            <p:nvPr/>
          </p:nvSpPr>
          <p:spPr>
            <a:xfrm>
              <a:off x="7602266" y="2473561"/>
              <a:ext cx="1172008" cy="1168389"/>
            </a:xfrm>
            <a:custGeom>
              <a:avLst/>
              <a:gdLst/>
              <a:ahLst/>
              <a:cxnLst/>
              <a:rect l="l" t="t" r="r" b="b"/>
              <a:pathLst>
                <a:path w="1172008" h="1168389" extrusionOk="0">
                  <a:moveTo>
                    <a:pt x="459311" y="55855"/>
                  </a:moveTo>
                  <a:cubicBezTo>
                    <a:pt x="340023" y="-9052"/>
                    <a:pt x="177593" y="-30109"/>
                    <a:pt x="78400" y="62596"/>
                  </a:cubicBezTo>
                  <a:cubicBezTo>
                    <a:pt x="19720" y="117360"/>
                    <a:pt x="-4163" y="202169"/>
                    <a:pt x="588" y="282291"/>
                  </a:cubicBezTo>
                  <a:cubicBezTo>
                    <a:pt x="5339" y="362414"/>
                    <a:pt x="35643" y="438813"/>
                    <a:pt x="71724" y="510525"/>
                  </a:cubicBezTo>
                  <a:cubicBezTo>
                    <a:pt x="184976" y="735356"/>
                    <a:pt x="360247" y="928536"/>
                    <a:pt x="572948" y="1063101"/>
                  </a:cubicBezTo>
                  <a:cubicBezTo>
                    <a:pt x="641323" y="1106372"/>
                    <a:pt x="714578" y="1144058"/>
                    <a:pt x="793803" y="1160300"/>
                  </a:cubicBezTo>
                  <a:cubicBezTo>
                    <a:pt x="873028" y="1176543"/>
                    <a:pt x="959316" y="1169545"/>
                    <a:pt x="1028782" y="1128136"/>
                  </a:cubicBezTo>
                  <a:cubicBezTo>
                    <a:pt x="1123222" y="1071832"/>
                    <a:pt x="1173942" y="957683"/>
                    <a:pt x="1171952" y="847707"/>
                  </a:cubicBezTo>
                  <a:cubicBezTo>
                    <a:pt x="1169962" y="737731"/>
                    <a:pt x="1121490" y="632699"/>
                    <a:pt x="1055040" y="545129"/>
                  </a:cubicBezTo>
                  <a:cubicBezTo>
                    <a:pt x="909688" y="353554"/>
                    <a:pt x="669379" y="170197"/>
                    <a:pt x="459311" y="55855"/>
                  </a:cubicBezTo>
                  <a:close/>
                </a:path>
              </a:pathLst>
            </a:custGeom>
            <a:noFill/>
            <a:ln w="12825" cap="flat" cmpd="sng">
              <a:solidFill>
                <a:schemeClr val="accen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3;p6">
              <a:extLst>
                <a:ext uri="{FF2B5EF4-FFF2-40B4-BE49-F238E27FC236}">
                  <a16:creationId xmlns:a16="http://schemas.microsoft.com/office/drawing/2014/main" id="{FE96455D-7B30-4379-81BE-488BB9342FB8}"/>
                </a:ext>
              </a:extLst>
            </p:cNvPr>
            <p:cNvSpPr/>
            <p:nvPr/>
          </p:nvSpPr>
          <p:spPr>
            <a:xfrm>
              <a:off x="7754028" y="2617740"/>
              <a:ext cx="552443" cy="550750"/>
            </a:xfrm>
            <a:custGeom>
              <a:avLst/>
              <a:gdLst/>
              <a:ahLst/>
              <a:cxnLst/>
              <a:rect l="l" t="t" r="r" b="b"/>
              <a:pathLst>
                <a:path w="552443" h="550750" extrusionOk="0">
                  <a:moveTo>
                    <a:pt x="216511" y="26339"/>
                  </a:moveTo>
                  <a:cubicBezTo>
                    <a:pt x="160270" y="-4285"/>
                    <a:pt x="83742" y="-14171"/>
                    <a:pt x="36938" y="29485"/>
                  </a:cubicBezTo>
                  <a:cubicBezTo>
                    <a:pt x="9267" y="55294"/>
                    <a:pt x="-1968" y="95291"/>
                    <a:pt x="279" y="133041"/>
                  </a:cubicBezTo>
                  <a:cubicBezTo>
                    <a:pt x="2526" y="170791"/>
                    <a:pt x="16779" y="206807"/>
                    <a:pt x="33793" y="240641"/>
                  </a:cubicBezTo>
                  <a:cubicBezTo>
                    <a:pt x="87208" y="346572"/>
                    <a:pt x="169772" y="437673"/>
                    <a:pt x="270055" y="501103"/>
                  </a:cubicBezTo>
                  <a:cubicBezTo>
                    <a:pt x="302285" y="521519"/>
                    <a:pt x="336825" y="539303"/>
                    <a:pt x="374191" y="546943"/>
                  </a:cubicBezTo>
                  <a:cubicBezTo>
                    <a:pt x="411556" y="554583"/>
                    <a:pt x="452196" y="551309"/>
                    <a:pt x="484940" y="531791"/>
                  </a:cubicBezTo>
                  <a:cubicBezTo>
                    <a:pt x="529495" y="505277"/>
                    <a:pt x="553378" y="451412"/>
                    <a:pt x="552416" y="399602"/>
                  </a:cubicBezTo>
                  <a:cubicBezTo>
                    <a:pt x="551517" y="347792"/>
                    <a:pt x="528596" y="298293"/>
                    <a:pt x="497330" y="256948"/>
                  </a:cubicBezTo>
                  <a:cubicBezTo>
                    <a:pt x="428827" y="166618"/>
                    <a:pt x="315511" y="80204"/>
                    <a:pt x="216511" y="26339"/>
                  </a:cubicBezTo>
                  <a:close/>
                </a:path>
              </a:pathLst>
            </a:custGeom>
            <a:noFill/>
            <a:ln w="12825" cap="flat" cmpd="sng">
              <a:solidFill>
                <a:schemeClr val="accen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10AD5C8-1F7A-4A65-A15E-ECB9ECDB8131}"/>
              </a:ext>
            </a:extLst>
          </p:cNvPr>
          <p:cNvSpPr/>
          <p:nvPr/>
        </p:nvSpPr>
        <p:spPr>
          <a:xfrm>
            <a:off x="487862" y="2974149"/>
            <a:ext cx="57686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7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to give somebody the desire, confidence or enthusiasm to do something well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E75273-BE9A-48D0-B0DC-5B799CCAD907}"/>
              </a:ext>
            </a:extLst>
          </p:cNvPr>
          <p:cNvSpPr/>
          <p:nvPr/>
        </p:nvSpPr>
        <p:spPr>
          <a:xfrm>
            <a:off x="2011834" y="2180525"/>
            <a:ext cx="2610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/>
            <a:r>
              <a:rPr lang="en-US" sz="3600" b="1" dirty="0">
                <a:solidFill>
                  <a:srgbClr val="AB4420"/>
                </a:solidFill>
                <a:latin typeface="Calibri" panose="020F0502020204030204"/>
                <a:cs typeface="Arial"/>
                <a:sym typeface="Arial"/>
              </a:rPr>
              <a:t>/</a:t>
            </a:r>
            <a:r>
              <a:rPr lang="en-US" sz="3600" b="1" dirty="0" err="1">
                <a:solidFill>
                  <a:srgbClr val="AB4420"/>
                </a:solidFill>
                <a:latin typeface="Calibri" panose="020F0502020204030204"/>
                <a:cs typeface="Arial"/>
                <a:sym typeface="Arial"/>
              </a:rPr>
              <a:t>ɪnˈspaɪə</a:t>
            </a:r>
            <a:r>
              <a:rPr lang="en-US" sz="3600" b="1" dirty="0">
                <a:solidFill>
                  <a:srgbClr val="AB4420"/>
                </a:solidFill>
                <a:latin typeface="Calibri" panose="020F0502020204030204"/>
                <a:cs typeface="Arial"/>
                <a:sym typeface="Arial"/>
              </a:rPr>
              <a:t>(r)/</a:t>
            </a:r>
          </a:p>
        </p:txBody>
      </p:sp>
      <p:sp>
        <p:nvSpPr>
          <p:cNvPr id="22" name="Google Shape;1881;p31">
            <a:extLst>
              <a:ext uri="{FF2B5EF4-FFF2-40B4-BE49-F238E27FC236}">
                <a16:creationId xmlns:a16="http://schemas.microsoft.com/office/drawing/2014/main" id="{9155B2A6-D685-4A8A-842C-6A1AC4B42C3B}"/>
              </a:ext>
            </a:extLst>
          </p:cNvPr>
          <p:cNvSpPr txBox="1">
            <a:spLocks/>
          </p:cNvSpPr>
          <p:nvPr/>
        </p:nvSpPr>
        <p:spPr>
          <a:xfrm>
            <a:off x="281244" y="987818"/>
            <a:ext cx="619373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914377">
              <a:buNone/>
              <a:defRPr/>
            </a:pPr>
            <a:r>
              <a:rPr lang="en-US" sz="6000" b="1" dirty="0">
                <a:solidFill>
                  <a:srgbClr val="000000"/>
                </a:solidFill>
                <a:latin typeface="Calibri" panose="020F0502020204030204"/>
                <a:sym typeface="Arial"/>
              </a:rPr>
              <a:t>Inspire (v)</a:t>
            </a:r>
          </a:p>
        </p:txBody>
      </p:sp>
      <p:sp>
        <p:nvSpPr>
          <p:cNvPr id="23" name="Google Shape;1881;p31">
            <a:extLst>
              <a:ext uri="{FF2B5EF4-FFF2-40B4-BE49-F238E27FC236}">
                <a16:creationId xmlns:a16="http://schemas.microsoft.com/office/drawing/2014/main" id="{FACB95C1-8CFA-4957-824E-CAE6421FCAF8}"/>
              </a:ext>
            </a:extLst>
          </p:cNvPr>
          <p:cNvSpPr txBox="1">
            <a:spLocks/>
          </p:cNvSpPr>
          <p:nvPr/>
        </p:nvSpPr>
        <p:spPr>
          <a:xfrm>
            <a:off x="753501" y="4728475"/>
            <a:ext cx="5237349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Truyền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hứng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AB442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ttsmaker-file-2023-11-14-15-28-17">
            <a:hlinkClick r:id="" action="ppaction://media"/>
            <a:extLst>
              <a:ext uri="{FF2B5EF4-FFF2-40B4-BE49-F238E27FC236}">
                <a16:creationId xmlns:a16="http://schemas.microsoft.com/office/drawing/2014/main" id="{11DB02E9-D9F6-B0AB-5C56-D53C3D2D9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599" y="120563"/>
            <a:ext cx="406400" cy="406400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1DCEABE-4D0A-6430-961D-F0FE5B509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824" y="0"/>
            <a:ext cx="4981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347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B6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reate Short Animation Or Animated Gif For You By, 54% OFF">
            <a:extLst>
              <a:ext uri="{FF2B5EF4-FFF2-40B4-BE49-F238E27FC236}">
                <a16:creationId xmlns:a16="http://schemas.microsoft.com/office/drawing/2014/main" id="{64DE22A4-FD75-48CA-9E15-E87E3E54AD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028" y="1377042"/>
            <a:ext cx="7307943" cy="548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006C5C-6E30-43CC-87D9-D13B252E8CAF}"/>
              </a:ext>
            </a:extLst>
          </p:cNvPr>
          <p:cNvSpPr txBox="1"/>
          <p:nvPr/>
        </p:nvSpPr>
        <p:spPr>
          <a:xfrm>
            <a:off x="3810361" y="389476"/>
            <a:ext cx="4571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30382794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843948"/>
              </p:ext>
            </p:extLst>
          </p:nvPr>
        </p:nvGraphicFramePr>
        <p:xfrm>
          <a:off x="0" y="104469"/>
          <a:ext cx="12192000" cy="569742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124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5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4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7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66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23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95673" marB="9567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23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95673" marB="9567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23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95673" marB="9567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23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3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23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3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95673" marB="9567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2604">
                <a:tc>
                  <a:txBody>
                    <a:bodyPr/>
                    <a:lstStyle/>
                    <a:p>
                      <a:pPr marL="0" marR="0" indent="-127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1.profitable (adj)</a:t>
                      </a:r>
                      <a:endParaRPr lang="en-US" sz="21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/ˈprɒfɪtəbl/</a:t>
                      </a:r>
                      <a:endParaRPr lang="en-US" sz="21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that makes or is likely to make money</a:t>
                      </a:r>
                      <a:endParaRPr lang="en-US" sz="21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lợi nhuận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33491">
                <a:tc>
                  <a:txBody>
                    <a:bodyPr/>
                    <a:lstStyle/>
                    <a:p>
                      <a:pPr marL="0" marR="0" indent="-127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theme park</a:t>
                      </a:r>
                      <a:endParaRPr lang="en-US" sz="21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/ˈθiːm pɑːk/</a:t>
                      </a:r>
                      <a:endParaRPr lang="en-US" sz="21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large park where people go to enjoy themselves</a:t>
                      </a:r>
                      <a:endParaRPr lang="en-US" sz="21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 viên giải trí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539">
                <a:tc>
                  <a:txBody>
                    <a:bodyPr/>
                    <a:lstStyle/>
                    <a:p>
                      <a:pPr marL="0" marR="0" indent="-127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dwarf (n)</a:t>
                      </a:r>
                      <a:endParaRPr lang="en-US" sz="21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/dwɔːf/</a:t>
                      </a:r>
                      <a:endParaRPr lang="en-US" sz="21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(in stories) a creature like a small man, who has magic powers and who is usually described as living and working under the ground, especially working with metal</a:t>
                      </a:r>
                      <a:endParaRPr lang="en-US" sz="21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 lùn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9116">
                <a:tc>
                  <a:txBody>
                    <a:bodyPr/>
                    <a:lstStyle/>
                    <a:p>
                      <a:pPr marL="0" marR="0" indent="-127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inspire (v)</a:t>
                      </a:r>
                      <a:endParaRPr lang="en-US" sz="21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/ɪnˈspaɪə(r)/</a:t>
                      </a:r>
                      <a:endParaRPr lang="en-US" sz="21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give somebody the desire, confidence or enthusiasm to do something well</a:t>
                      </a:r>
                      <a:endParaRPr lang="en-US" sz="21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1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1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endParaRPr lang="en-US" sz="21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43179742"/>
                  </a:ext>
                </a:extLst>
              </a:tr>
            </a:tbl>
          </a:graphicData>
        </a:graphic>
      </p:graphicFrame>
      <p:pic>
        <p:nvPicPr>
          <p:cNvPr id="2" name="profitable">
            <a:hlinkClick r:id="" action="ppaction://media"/>
            <a:extLst>
              <a:ext uri="{FF2B5EF4-FFF2-40B4-BE49-F238E27FC236}">
                <a16:creationId xmlns:a16="http://schemas.microsoft.com/office/drawing/2014/main" id="{698620D4-B211-E732-5D50-5E4FEF26E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6594" y="1564593"/>
            <a:ext cx="406400" cy="406400"/>
          </a:xfrm>
          <a:prstGeom prst="rect">
            <a:avLst/>
          </a:prstGeom>
        </p:spPr>
      </p:pic>
      <p:pic>
        <p:nvPicPr>
          <p:cNvPr id="3" name="theme park">
            <a:hlinkClick r:id="" action="ppaction://media"/>
            <a:extLst>
              <a:ext uri="{FF2B5EF4-FFF2-40B4-BE49-F238E27FC236}">
                <a16:creationId xmlns:a16="http://schemas.microsoft.com/office/drawing/2014/main" id="{305EB7D3-2EDB-DCE4-E218-62BEB4F135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6594" y="2654439"/>
            <a:ext cx="406400" cy="406400"/>
          </a:xfrm>
          <a:prstGeom prst="rect">
            <a:avLst/>
          </a:prstGeom>
        </p:spPr>
      </p:pic>
      <p:pic>
        <p:nvPicPr>
          <p:cNvPr id="7" name="dwarf">
            <a:hlinkClick r:id="" action="ppaction://media"/>
            <a:extLst>
              <a:ext uri="{FF2B5EF4-FFF2-40B4-BE49-F238E27FC236}">
                <a16:creationId xmlns:a16="http://schemas.microsoft.com/office/drawing/2014/main" id="{FC68F816-1747-C809-0846-BFEE06C994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6594" y="4353809"/>
            <a:ext cx="406400" cy="406400"/>
          </a:xfrm>
          <a:prstGeom prst="rect">
            <a:avLst/>
          </a:prstGeom>
        </p:spPr>
      </p:pic>
      <p:pic>
        <p:nvPicPr>
          <p:cNvPr id="8" name="ttsmaker-file-2023-11-14-15-28-17">
            <a:hlinkClick r:id="" action="ppaction://media"/>
            <a:extLst>
              <a:ext uri="{FF2B5EF4-FFF2-40B4-BE49-F238E27FC236}">
                <a16:creationId xmlns:a16="http://schemas.microsoft.com/office/drawing/2014/main" id="{4AE0B70C-06D7-DD97-3CEC-40F1C922C25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6594" y="53227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5A7B3E-B4A8-CA1E-6B5C-5B19425846D9}"/>
              </a:ext>
            </a:extLst>
          </p:cNvPr>
          <p:cNvSpPr txBox="1"/>
          <p:nvPr/>
        </p:nvSpPr>
        <p:spPr>
          <a:xfrm>
            <a:off x="1082749" y="432006"/>
            <a:ext cx="10026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UNSCRAMBLE THE </a:t>
            </a:r>
            <a:r>
              <a:rPr lang="en-US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8" name="Picture 4" descr="Scrambledtext GIFs - Find &amp; Share on GIPHY">
            <a:extLst>
              <a:ext uri="{FF2B5EF4-FFF2-40B4-BE49-F238E27FC236}">
                <a16:creationId xmlns:a16="http://schemas.microsoft.com/office/drawing/2014/main" id="{499694A3-D831-54D4-F561-E1517B47B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00250"/>
            <a:ext cx="762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424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xample Word Animated GIF Logo Designs">
            <a:extLst>
              <a:ext uri="{FF2B5EF4-FFF2-40B4-BE49-F238E27FC236}">
                <a16:creationId xmlns:a16="http://schemas.microsoft.com/office/drawing/2014/main" id="{CEC5E59F-7EF1-7159-E624-428321582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1"/>
          <a:stretch/>
        </p:blipFill>
        <p:spPr bwMode="auto">
          <a:xfrm>
            <a:off x="1258186" y="813390"/>
            <a:ext cx="10037134" cy="435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395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E534EC-1645-A745-0888-14957F5893D7}"/>
              </a:ext>
            </a:extLst>
          </p:cNvPr>
          <p:cNvSpPr txBox="1"/>
          <p:nvPr/>
        </p:nvSpPr>
        <p:spPr>
          <a:xfrm>
            <a:off x="965790" y="903767"/>
            <a:ext cx="33917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/>
              <a:t>EHLOL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460D4-B426-3488-7AD9-D4C837EC1071}"/>
              </a:ext>
            </a:extLst>
          </p:cNvPr>
          <p:cNvSpPr txBox="1"/>
          <p:nvPr/>
        </p:nvSpPr>
        <p:spPr>
          <a:xfrm>
            <a:off x="965790" y="4713767"/>
            <a:ext cx="33917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/>
              <a:t>HELLO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B8F9EEB-4C3D-B1B0-6383-4447B037DD60}"/>
              </a:ext>
            </a:extLst>
          </p:cNvPr>
          <p:cNvCxnSpPr>
            <a:stCxn id="2" idx="2"/>
            <a:endCxn id="3" idx="0"/>
          </p:cNvCxnSpPr>
          <p:nvPr/>
        </p:nvCxnSpPr>
        <p:spPr>
          <a:xfrm>
            <a:off x="2661683" y="2073318"/>
            <a:ext cx="0" cy="26404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8" name="Picture 6">
            <a:extLst>
              <a:ext uri="{FF2B5EF4-FFF2-40B4-BE49-F238E27FC236}">
                <a16:creationId xmlns:a16="http://schemas.microsoft.com/office/drawing/2014/main" id="{A0802018-4203-C64E-642A-03D0E6677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773" y="857250"/>
            <a:ext cx="4286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49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Minions Lets Go GIF | Minions, Let it be, Letting go">
            <a:extLst>
              <a:ext uri="{FF2B5EF4-FFF2-40B4-BE49-F238E27FC236}">
                <a16:creationId xmlns:a16="http://schemas.microsoft.com/office/drawing/2014/main" id="{4D997C72-96B2-560E-3D27-8B274BA04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621" y="1271339"/>
            <a:ext cx="5582758" cy="431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997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E534EC-1645-A745-0888-14957F5893D7}"/>
              </a:ext>
            </a:extLst>
          </p:cNvPr>
          <p:cNvSpPr txBox="1"/>
          <p:nvPr/>
        </p:nvSpPr>
        <p:spPr>
          <a:xfrm>
            <a:off x="757568" y="906426"/>
            <a:ext cx="38082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/>
              <a:t>FARDW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460D4-B426-3488-7AD9-D4C837EC1071}"/>
              </a:ext>
            </a:extLst>
          </p:cNvPr>
          <p:cNvSpPr txBox="1"/>
          <p:nvPr/>
        </p:nvSpPr>
        <p:spPr>
          <a:xfrm>
            <a:off x="757569" y="4713767"/>
            <a:ext cx="38082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/>
              <a:t>DWARF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B8F9EEB-4C3D-B1B0-6383-4447B037DD60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>
            <a:off x="2661683" y="2075977"/>
            <a:ext cx="0" cy="26377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>
            <a:extLst>
              <a:ext uri="{FF2B5EF4-FFF2-40B4-BE49-F238E27FC236}">
                <a16:creationId xmlns:a16="http://schemas.microsoft.com/office/drawing/2014/main" id="{6334297F-04B3-7409-66FC-676356177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094" y="0"/>
            <a:ext cx="4275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E534EC-1645-A745-0888-14957F5893D7}"/>
              </a:ext>
            </a:extLst>
          </p:cNvPr>
          <p:cNvSpPr txBox="1"/>
          <p:nvPr/>
        </p:nvSpPr>
        <p:spPr>
          <a:xfrm>
            <a:off x="757568" y="906426"/>
            <a:ext cx="68128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/>
              <a:t>TMEHE RAKP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460D4-B426-3488-7AD9-D4C837EC1071}"/>
              </a:ext>
            </a:extLst>
          </p:cNvPr>
          <p:cNvSpPr txBox="1"/>
          <p:nvPr/>
        </p:nvSpPr>
        <p:spPr>
          <a:xfrm>
            <a:off x="757569" y="4713767"/>
            <a:ext cx="68128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/>
              <a:t>THEME PARK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B8F9EEB-4C3D-B1B0-6383-4447B037DD60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>
            <a:off x="4163975" y="2075977"/>
            <a:ext cx="0" cy="26377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71DB81F-6782-16D4-FE46-2C600D941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-34128"/>
            <a:ext cx="4567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21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E534EC-1645-A745-0888-14957F5893D7}"/>
              </a:ext>
            </a:extLst>
          </p:cNvPr>
          <p:cNvSpPr txBox="1"/>
          <p:nvPr/>
        </p:nvSpPr>
        <p:spPr>
          <a:xfrm>
            <a:off x="1892964" y="938324"/>
            <a:ext cx="39420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/>
              <a:t>IREPSNI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460D4-B426-3488-7AD9-D4C837EC1071}"/>
              </a:ext>
            </a:extLst>
          </p:cNvPr>
          <p:cNvSpPr txBox="1"/>
          <p:nvPr/>
        </p:nvSpPr>
        <p:spPr>
          <a:xfrm>
            <a:off x="1892965" y="4745665"/>
            <a:ext cx="39420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/>
              <a:t>INSPIRE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B8F9EEB-4C3D-B1B0-6383-4447B037DD60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>
            <a:off x="3863976" y="2107875"/>
            <a:ext cx="0" cy="26377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1B825F7-81D1-6C6D-0458-9040F85CF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0"/>
            <a:ext cx="3863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71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E534EC-1645-A745-0888-14957F5893D7}"/>
              </a:ext>
            </a:extLst>
          </p:cNvPr>
          <p:cNvSpPr txBox="1"/>
          <p:nvPr/>
        </p:nvSpPr>
        <p:spPr>
          <a:xfrm>
            <a:off x="318977" y="938324"/>
            <a:ext cx="67091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/>
              <a:t>ELBAITFRPO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460D4-B426-3488-7AD9-D4C837EC1071}"/>
              </a:ext>
            </a:extLst>
          </p:cNvPr>
          <p:cNvSpPr txBox="1"/>
          <p:nvPr/>
        </p:nvSpPr>
        <p:spPr>
          <a:xfrm>
            <a:off x="148856" y="4745665"/>
            <a:ext cx="69855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/>
              <a:t>PROFITABLE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B8F9EEB-4C3D-B1B0-6383-4447B037DD60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 flipH="1">
            <a:off x="3641652" y="2107875"/>
            <a:ext cx="31897" cy="26377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2" name="Picture 4">
            <a:extLst>
              <a:ext uri="{FF2B5EF4-FFF2-40B4-BE49-F238E27FC236}">
                <a16:creationId xmlns:a16="http://schemas.microsoft.com/office/drawing/2014/main" id="{74A343C0-16F2-8B48-3581-6663A4ED1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12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3" y="1157273"/>
            <a:ext cx="1883767" cy="65540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5"/>
            <a:ext cx="2066867" cy="65540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PRE-LISTENING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55915" y="3423459"/>
            <a:ext cx="2275755" cy="796527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WHILE-LISTENING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5" y="1147817"/>
            <a:ext cx="5128388" cy="6992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Guess the cartoon.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7695" y="2126521"/>
            <a:ext cx="5128389" cy="86347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9297" indent="-38099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Task 1: Solve the crossword.</a:t>
            </a:r>
          </a:p>
          <a:p>
            <a:pPr marL="379297" indent="-38099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Vocabulary</a:t>
            </a:r>
            <a:endParaRPr lang="en-GB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5" y="3269423"/>
            <a:ext cx="5128391" cy="1178323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9297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Task 2: Listen and number.</a:t>
            </a:r>
          </a:p>
          <a:p>
            <a:pPr marL="379297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Task 3: Choose the correct answer.</a:t>
            </a: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3331670" y="1484975"/>
            <a:ext cx="768064" cy="747310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2193794" y="2559987"/>
            <a:ext cx="872507" cy="86347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7" y="4664064"/>
            <a:ext cx="2183000" cy="666149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POST-LISTENING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682101"/>
            <a:ext cx="5128388" cy="868547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cxnSpLocks/>
            <a:stCxn id="31" idx="1"/>
            <a:endCxn id="34" idx="0"/>
          </p:cNvCxnSpPr>
          <p:nvPr/>
        </p:nvCxnSpPr>
        <p:spPr>
          <a:xfrm rot="10800000" flipV="1">
            <a:off x="2268602" y="4997139"/>
            <a:ext cx="681567" cy="77715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055915" y="5774291"/>
            <a:ext cx="2425371" cy="666149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3331670" y="3821723"/>
            <a:ext cx="709997" cy="842341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741608"/>
            <a:ext cx="5128388" cy="666149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693" algn="just"/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Task 4: </a:t>
            </a:r>
            <a:r>
              <a:rPr lang="en-US" sz="2400" dirty="0">
                <a:solidFill>
                  <a:schemeClr val="tx1"/>
                </a:solidFill>
                <a:ea typeface="Tahoma" panose="020B0604030504040204" pitchFamily="34" charset="0"/>
              </a:rPr>
              <a:t>﻿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Work in pairs and discuss.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44086" y="307353"/>
            <a:ext cx="3009261" cy="451895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Facebook K&amp;T" panose="02040603050506020204" pitchFamily="18" charset="0"/>
              </a:rPr>
              <a:t>LISTENING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589409" y="319868"/>
            <a:ext cx="1887408" cy="439379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rgbClr val="E45983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838E13-B426-954B-2D88-60B3795DCBB9}"/>
              </a:ext>
            </a:extLst>
          </p:cNvPr>
          <p:cNvSpPr/>
          <p:nvPr/>
        </p:nvSpPr>
        <p:spPr>
          <a:xfrm>
            <a:off x="675119" y="3187322"/>
            <a:ext cx="3011549" cy="1148465"/>
          </a:xfrm>
          <a:prstGeom prst="ellipse">
            <a:avLst/>
          </a:prstGeom>
          <a:noFill/>
          <a:ln w="38100">
            <a:solidFill>
              <a:srgbClr val="AB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36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4325E8-45E0-43EF-B1E2-A257539C850B}"/>
              </a:ext>
            </a:extLst>
          </p:cNvPr>
          <p:cNvSpPr txBox="1"/>
          <p:nvPr/>
        </p:nvSpPr>
        <p:spPr>
          <a:xfrm>
            <a:off x="3023551" y="221654"/>
            <a:ext cx="5960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Guess the cartoon!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A282BA-8298-4B62-AE5C-944A315F4050}"/>
              </a:ext>
            </a:extLst>
          </p:cNvPr>
          <p:cNvSpPr txBox="1"/>
          <p:nvPr/>
        </p:nvSpPr>
        <p:spPr>
          <a:xfrm>
            <a:off x="1028700" y="1144984"/>
            <a:ext cx="1015999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spcAft>
                <a:spcPts val="800"/>
              </a:spcAft>
              <a:buClr>
                <a:srgbClr val="AB4420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AB44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two teams.</a:t>
            </a:r>
          </a:p>
          <a:p>
            <a:pPr marL="571500" lvl="0" indent="-571500">
              <a:spcAft>
                <a:spcPts val="800"/>
              </a:spcAft>
              <a:buClr>
                <a:srgbClr val="AB4420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AB44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7 pictures of 7 famous cartoons.</a:t>
            </a:r>
          </a:p>
          <a:p>
            <a:pPr marL="571500" lvl="0" indent="-571500">
              <a:spcAft>
                <a:spcPts val="800"/>
              </a:spcAft>
              <a:buClr>
                <a:srgbClr val="AB4420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AB44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will see 3 clues of it. (Each clue is worth 1 point) </a:t>
            </a:r>
          </a:p>
          <a:p>
            <a:pPr marL="571500" lvl="0" indent="-571500">
              <a:spcAft>
                <a:spcPts val="800"/>
              </a:spcAft>
              <a:buClr>
                <a:srgbClr val="AB4420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AB44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group use the clues to guess the name of the cartoon.</a:t>
            </a:r>
          </a:p>
          <a:p>
            <a:pPr marL="571500" lvl="0" indent="-571500">
              <a:spcAft>
                <a:spcPts val="800"/>
              </a:spcAft>
              <a:buClr>
                <a:srgbClr val="AB4420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AB44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answer is correct </a:t>
            </a:r>
            <a:r>
              <a:rPr lang="en-US" sz="3200" dirty="0">
                <a:solidFill>
                  <a:srgbClr val="AB442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sz="3200" dirty="0">
                <a:solidFill>
                  <a:srgbClr val="AB44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points for your team.</a:t>
            </a:r>
          </a:p>
          <a:p>
            <a:pPr marL="571500" lvl="0" indent="-571500">
              <a:spcAft>
                <a:spcPts val="800"/>
              </a:spcAft>
              <a:buClr>
                <a:srgbClr val="AB4420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AB44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answer is incorrect</a:t>
            </a:r>
            <a:r>
              <a:rPr lang="en-US" sz="3200" dirty="0">
                <a:solidFill>
                  <a:srgbClr val="AB442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 </a:t>
            </a:r>
            <a:r>
              <a:rPr lang="en-US" sz="3200" dirty="0">
                <a:solidFill>
                  <a:srgbClr val="AB44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point.</a:t>
            </a:r>
          </a:p>
          <a:p>
            <a:pPr marL="571500" lvl="0" indent="-571500">
              <a:spcAft>
                <a:spcPts val="800"/>
              </a:spcAft>
              <a:buClr>
                <a:srgbClr val="AB4420"/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AB44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team having more points is the winner of the game.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eaking And Listening GIFs - Find &amp; Share on GIPHY">
            <a:extLst>
              <a:ext uri="{FF2B5EF4-FFF2-40B4-BE49-F238E27FC236}">
                <a16:creationId xmlns:a16="http://schemas.microsoft.com/office/drawing/2014/main" id="{1C35F243-369C-A9A2-DD0B-4239E8AB7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01" y="1869117"/>
            <a:ext cx="4606998" cy="460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8E02A-5A61-7D23-5662-0EB50E48F369}"/>
              </a:ext>
            </a:extLst>
          </p:cNvPr>
          <p:cNvSpPr txBox="1"/>
          <p:nvPr/>
        </p:nvSpPr>
        <p:spPr>
          <a:xfrm>
            <a:off x="1082749" y="591494"/>
            <a:ext cx="10026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 LISTENING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006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36BB9F67-F8E2-46E7-82AF-97EC28A37657}"/>
              </a:ext>
            </a:extLst>
          </p:cNvPr>
          <p:cNvSpPr/>
          <p:nvPr/>
        </p:nvSpPr>
        <p:spPr>
          <a:xfrm>
            <a:off x="0" y="0"/>
            <a:ext cx="1453053" cy="1453053"/>
          </a:xfrm>
          <a:prstGeom prst="rect">
            <a:avLst/>
          </a:prstGeom>
          <a:solidFill>
            <a:srgbClr val="AB4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1260CFA-E557-4065-AA98-453C21DF7926}"/>
              </a:ext>
            </a:extLst>
          </p:cNvPr>
          <p:cNvSpPr txBox="1"/>
          <p:nvPr/>
        </p:nvSpPr>
        <p:spPr>
          <a:xfrm>
            <a:off x="1617844" y="160391"/>
            <a:ext cx="101922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AB44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a talk about Walt Disney’s life. Number the events in the order they are mentioned. (P.15)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EF09504-34D0-4E8B-B3D4-B1719B0CE5C6}"/>
              </a:ext>
            </a:extLst>
          </p:cNvPr>
          <p:cNvSpPr txBox="1"/>
          <p:nvPr/>
        </p:nvSpPr>
        <p:spPr>
          <a:xfrm>
            <a:off x="-164792" y="116281"/>
            <a:ext cx="1782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CDFF6C-A314-C26D-788E-B8FB25707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495" y="3175612"/>
            <a:ext cx="5687219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09147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9CB4CB6-CFB0-3CCC-96E9-6DA39679CB26}"/>
              </a:ext>
            </a:extLst>
          </p:cNvPr>
          <p:cNvSpPr txBox="1"/>
          <p:nvPr/>
        </p:nvSpPr>
        <p:spPr>
          <a:xfrm>
            <a:off x="887044" y="1122182"/>
            <a:ext cx="10222619" cy="4613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33" b="1" dirty="0">
                <a:solidFill>
                  <a:srgbClr val="00B050"/>
                </a:solidFill>
              </a:rPr>
              <a:t>A. </a:t>
            </a:r>
            <a:r>
              <a:rPr lang="en-US" sz="3333" dirty="0">
                <a:solidFill>
                  <a:srgbClr val="000000"/>
                </a:solidFill>
              </a:rPr>
              <a:t>A difficult beginning</a:t>
            </a:r>
          </a:p>
          <a:p>
            <a:pPr>
              <a:lnSpc>
                <a:spcPct val="150000"/>
              </a:lnSpc>
            </a:pPr>
            <a:r>
              <a:rPr lang="en-US" sz="3333" b="1" dirty="0">
                <a:solidFill>
                  <a:srgbClr val="00B050"/>
                </a:solidFill>
              </a:rPr>
              <a:t>B. </a:t>
            </a:r>
            <a:r>
              <a:rPr lang="en-US" sz="3333" dirty="0">
                <a:solidFill>
                  <a:srgbClr val="000000"/>
                </a:solidFill>
              </a:rPr>
              <a:t>An introduction to Walt Disney</a:t>
            </a:r>
          </a:p>
          <a:p>
            <a:pPr>
              <a:lnSpc>
                <a:spcPct val="150000"/>
              </a:lnSpc>
            </a:pPr>
            <a:r>
              <a:rPr lang="en-US" sz="3333" b="1" dirty="0">
                <a:solidFill>
                  <a:srgbClr val="00B050"/>
                </a:solidFill>
              </a:rPr>
              <a:t>C. </a:t>
            </a:r>
            <a:r>
              <a:rPr lang="en-US" sz="3333" dirty="0">
                <a:solidFill>
                  <a:srgbClr val="000000"/>
                </a:solidFill>
              </a:rPr>
              <a:t>Creating the world’s most popular tourist attraction</a:t>
            </a:r>
          </a:p>
          <a:p>
            <a:pPr>
              <a:lnSpc>
                <a:spcPct val="150000"/>
              </a:lnSpc>
            </a:pPr>
            <a:r>
              <a:rPr lang="en-US" sz="3333" b="1" dirty="0">
                <a:solidFill>
                  <a:srgbClr val="00B050"/>
                </a:solidFill>
              </a:rPr>
              <a:t>D. </a:t>
            </a:r>
            <a:r>
              <a:rPr lang="en-US" sz="3333" dirty="0">
                <a:solidFill>
                  <a:srgbClr val="000000"/>
                </a:solidFill>
              </a:rPr>
              <a:t>The birth of Mickey Mouse</a:t>
            </a:r>
          </a:p>
          <a:p>
            <a:pPr>
              <a:lnSpc>
                <a:spcPct val="150000"/>
              </a:lnSpc>
            </a:pPr>
            <a:r>
              <a:rPr lang="en-US" sz="3333" b="1" dirty="0">
                <a:solidFill>
                  <a:srgbClr val="00B050"/>
                </a:solidFill>
              </a:rPr>
              <a:t>E. </a:t>
            </a:r>
            <a:r>
              <a:rPr lang="en-US" sz="3333" dirty="0">
                <a:solidFill>
                  <a:srgbClr val="000000"/>
                </a:solidFill>
              </a:rPr>
              <a:t>The success of Snow White and the Seven Dwarfs</a:t>
            </a:r>
          </a:p>
          <a:p>
            <a:pPr>
              <a:lnSpc>
                <a:spcPct val="150000"/>
              </a:lnSpc>
            </a:pPr>
            <a:r>
              <a:rPr lang="en-US" sz="3333" b="1" dirty="0">
                <a:solidFill>
                  <a:srgbClr val="00B050"/>
                </a:solidFill>
              </a:rPr>
              <a:t>F. </a:t>
            </a:r>
            <a:r>
              <a:rPr lang="en-US" sz="3333" dirty="0">
                <a:solidFill>
                  <a:srgbClr val="000000"/>
                </a:solidFill>
              </a:rPr>
              <a:t>The continued success of The Walt Disney Studios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2E982A-3F33-BC5C-D5D9-DDE4A506A6AA}"/>
              </a:ext>
            </a:extLst>
          </p:cNvPr>
          <p:cNvSpPr txBox="1"/>
          <p:nvPr/>
        </p:nvSpPr>
        <p:spPr>
          <a:xfrm>
            <a:off x="470918" y="1892986"/>
            <a:ext cx="611419" cy="766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33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CBD997-B2E3-3D18-AF54-BE3313C7A94A}"/>
              </a:ext>
            </a:extLst>
          </p:cNvPr>
          <p:cNvSpPr txBox="1"/>
          <p:nvPr/>
        </p:nvSpPr>
        <p:spPr>
          <a:xfrm>
            <a:off x="470917" y="1122182"/>
            <a:ext cx="611419" cy="766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33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F47A18-AE14-FADF-CE11-6303776A5C30}"/>
              </a:ext>
            </a:extLst>
          </p:cNvPr>
          <p:cNvSpPr txBox="1"/>
          <p:nvPr/>
        </p:nvSpPr>
        <p:spPr>
          <a:xfrm>
            <a:off x="470917" y="3428999"/>
            <a:ext cx="611419" cy="766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33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94DF7E-B5E2-49FD-5BBA-10BC9500C59E}"/>
              </a:ext>
            </a:extLst>
          </p:cNvPr>
          <p:cNvSpPr txBox="1"/>
          <p:nvPr/>
        </p:nvSpPr>
        <p:spPr>
          <a:xfrm>
            <a:off x="470917" y="4199034"/>
            <a:ext cx="611419" cy="766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33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3B48FB-2148-1F8D-B1DC-99906A072289}"/>
              </a:ext>
            </a:extLst>
          </p:cNvPr>
          <p:cNvSpPr txBox="1"/>
          <p:nvPr/>
        </p:nvSpPr>
        <p:spPr>
          <a:xfrm>
            <a:off x="470917" y="2658195"/>
            <a:ext cx="611419" cy="766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33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032E02-ECD8-1158-BBE4-8A8C9C179181}"/>
              </a:ext>
            </a:extLst>
          </p:cNvPr>
          <p:cNvSpPr txBox="1"/>
          <p:nvPr/>
        </p:nvSpPr>
        <p:spPr>
          <a:xfrm>
            <a:off x="470917" y="4965782"/>
            <a:ext cx="611419" cy="766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33" b="1" dirty="0">
                <a:solidFill>
                  <a:srgbClr val="00B050"/>
                </a:solidFill>
              </a:rPr>
              <a:t>6</a:t>
            </a:r>
          </a:p>
        </p:txBody>
      </p:sp>
      <p:pic>
        <p:nvPicPr>
          <p:cNvPr id="14" name="Track 4">
            <a:hlinkClick r:id="" action="ppaction://media"/>
            <a:extLst>
              <a:ext uri="{FF2B5EF4-FFF2-40B4-BE49-F238E27FC236}">
                <a16:creationId xmlns:a16="http://schemas.microsoft.com/office/drawing/2014/main" id="{B216B4C9-4C53-686F-6CB7-F6348C9D4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5556" y="195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8" grpId="0"/>
      <p:bldP spid="10" grpId="0"/>
      <p:bldP spid="11" grpId="0"/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36BB9F67-F8E2-46E7-82AF-97EC28A37657}"/>
              </a:ext>
            </a:extLst>
          </p:cNvPr>
          <p:cNvSpPr/>
          <p:nvPr/>
        </p:nvSpPr>
        <p:spPr>
          <a:xfrm>
            <a:off x="0" y="0"/>
            <a:ext cx="1453053" cy="1453053"/>
          </a:xfrm>
          <a:prstGeom prst="rect">
            <a:avLst/>
          </a:prstGeom>
          <a:solidFill>
            <a:srgbClr val="AB4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1260CFA-E557-4065-AA98-453C21DF7926}"/>
              </a:ext>
            </a:extLst>
          </p:cNvPr>
          <p:cNvSpPr txBox="1"/>
          <p:nvPr/>
        </p:nvSpPr>
        <p:spPr>
          <a:xfrm>
            <a:off x="1617844" y="0"/>
            <a:ext cx="10192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AB44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the talk again. Choose the correct answer A, B, or C (P.15)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EF09504-34D0-4E8B-B3D4-B1719B0CE5C6}"/>
              </a:ext>
            </a:extLst>
          </p:cNvPr>
          <p:cNvSpPr txBox="1"/>
          <p:nvPr/>
        </p:nvSpPr>
        <p:spPr>
          <a:xfrm>
            <a:off x="-164792" y="116281"/>
            <a:ext cx="1782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03</a:t>
            </a:r>
          </a:p>
        </p:txBody>
      </p:sp>
      <p:pic>
        <p:nvPicPr>
          <p:cNvPr id="2050" name="Picture 2" descr="Walt Disney">
            <a:extLst>
              <a:ext uri="{FF2B5EF4-FFF2-40B4-BE49-F238E27FC236}">
                <a16:creationId xmlns:a16="http://schemas.microsoft.com/office/drawing/2014/main" id="{201BC2AF-E1C0-F2B5-E74B-EAA85072C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131846"/>
            <a:ext cx="47625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4">
            <a:hlinkClick r:id="" action="ppaction://media"/>
            <a:extLst>
              <a:ext uri="{FF2B5EF4-FFF2-40B4-BE49-F238E27FC236}">
                <a16:creationId xmlns:a16="http://schemas.microsoft.com/office/drawing/2014/main" id="{8EF20E12-C1EC-5028-8EDF-5A0D340A5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1851" y="5425888"/>
            <a:ext cx="1432112" cy="143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76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F6BDFB-3793-F02F-58A7-8194C98C1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82" y="3726106"/>
            <a:ext cx="657142" cy="657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D7F29-F68E-1251-AA73-00570677A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39" y="2302302"/>
            <a:ext cx="657142" cy="657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406D0F-0795-664A-AB88-B1F3E8F7C704}"/>
              </a:ext>
            </a:extLst>
          </p:cNvPr>
          <p:cNvSpPr txBox="1"/>
          <p:nvPr/>
        </p:nvSpPr>
        <p:spPr>
          <a:xfrm>
            <a:off x="786864" y="651120"/>
            <a:ext cx="113313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1. Walt Disney moved to Hollywood because _______.</a:t>
            </a:r>
          </a:p>
          <a:p>
            <a:r>
              <a:rPr lang="en-US" sz="3600" dirty="0"/>
              <a:t>A. his parents moved to work there</a:t>
            </a:r>
          </a:p>
          <a:p>
            <a:r>
              <a:rPr lang="en-US" sz="3600" dirty="0"/>
              <a:t>B. he wanted to start his career again</a:t>
            </a:r>
          </a:p>
          <a:p>
            <a:r>
              <a:rPr lang="en-US" sz="3600" dirty="0"/>
              <a:t>C. his company became very successful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A68542-31DF-03A7-DA2D-C04ECC6FA4ED}"/>
              </a:ext>
            </a:extLst>
          </p:cNvPr>
          <p:cNvSpPr txBox="1"/>
          <p:nvPr/>
        </p:nvSpPr>
        <p:spPr>
          <a:xfrm>
            <a:off x="786864" y="3219461"/>
            <a:ext cx="113313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2. Which is true about Mickey Mouse?</a:t>
            </a:r>
          </a:p>
          <a:p>
            <a:r>
              <a:rPr lang="en-US" sz="3600" dirty="0"/>
              <a:t>A. It was based on a real pet.</a:t>
            </a:r>
          </a:p>
          <a:p>
            <a:r>
              <a:rPr lang="en-US" sz="3600" dirty="0"/>
              <a:t>B. It was first voiced by a famous actor.</a:t>
            </a:r>
          </a:p>
          <a:p>
            <a:r>
              <a:rPr lang="en-US" sz="3600" dirty="0"/>
              <a:t>C. It was not very popular.</a:t>
            </a:r>
          </a:p>
        </p:txBody>
      </p:sp>
    </p:spTree>
    <p:extLst>
      <p:ext uri="{BB962C8B-B14F-4D97-AF65-F5344CB8AC3E}">
        <p14:creationId xmlns:p14="http://schemas.microsoft.com/office/powerpoint/2010/main" val="248825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D4A5C-23CC-AECF-EA48-CEA77A48D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480EF-2088-3F2A-E638-3CDDB819A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9BB2B4-09ED-27E4-500A-2218D91FA561}"/>
              </a:ext>
            </a:extLst>
          </p:cNvPr>
          <p:cNvGrpSpPr/>
          <p:nvPr/>
        </p:nvGrpSpPr>
        <p:grpSpPr>
          <a:xfrm>
            <a:off x="0" y="18133"/>
            <a:ext cx="11741270" cy="6839867"/>
            <a:chOff x="184030" y="0"/>
            <a:chExt cx="11823940" cy="70049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70B589-0BD0-4D3F-E209-92268BE2F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030" y="0"/>
              <a:ext cx="11823940" cy="43497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392C0F-5B0E-A63F-E4F9-967C3AF84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030" y="4338655"/>
              <a:ext cx="11823940" cy="266631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E2BB534-5105-AFFA-4B78-A0EF8D4AE9A8}"/>
              </a:ext>
            </a:extLst>
          </p:cNvPr>
          <p:cNvSpPr txBox="1"/>
          <p:nvPr/>
        </p:nvSpPr>
        <p:spPr>
          <a:xfrm>
            <a:off x="5870635" y="620568"/>
            <a:ext cx="5370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_______________________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E50133-7AC9-D628-E7FD-7A477B117D78}"/>
              </a:ext>
            </a:extLst>
          </p:cNvPr>
          <p:cNvSpPr txBox="1"/>
          <p:nvPr/>
        </p:nvSpPr>
        <p:spPr>
          <a:xfrm>
            <a:off x="0" y="1064579"/>
            <a:ext cx="5370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_______________________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B6A84C-FCA2-0D3D-AE45-110F340C38D0}"/>
              </a:ext>
            </a:extLst>
          </p:cNvPr>
          <p:cNvSpPr txBox="1"/>
          <p:nvPr/>
        </p:nvSpPr>
        <p:spPr>
          <a:xfrm>
            <a:off x="5064064" y="1064578"/>
            <a:ext cx="5870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_______________________ 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6875D1-5F65-1614-7A70-29E3A581F847}"/>
              </a:ext>
            </a:extLst>
          </p:cNvPr>
          <p:cNvSpPr txBox="1"/>
          <p:nvPr/>
        </p:nvSpPr>
        <p:spPr>
          <a:xfrm>
            <a:off x="811266" y="1447661"/>
            <a:ext cx="11241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_______________________________________________ 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</a:p>
        </p:txBody>
      </p:sp>
      <p:pic>
        <p:nvPicPr>
          <p:cNvPr id="13" name="Track 4">
            <a:hlinkClick r:id="" action="ppaction://media"/>
            <a:extLst>
              <a:ext uri="{FF2B5EF4-FFF2-40B4-BE49-F238E27FC236}">
                <a16:creationId xmlns:a16="http://schemas.microsoft.com/office/drawing/2014/main" id="{87D41DB7-511A-25FF-D181-5C9679CDA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4700" y="6193303"/>
            <a:ext cx="677195" cy="67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8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39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4F7A4-C9F3-CC88-7DDD-F1A9DF649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43" y="4685681"/>
            <a:ext cx="657142" cy="6571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D5150C-448A-4995-02B3-51B753C50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89" y="2771858"/>
            <a:ext cx="657142" cy="657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406D0F-0795-664A-AB88-B1F3E8F7C704}"/>
              </a:ext>
            </a:extLst>
          </p:cNvPr>
          <p:cNvSpPr txBox="1"/>
          <p:nvPr/>
        </p:nvSpPr>
        <p:spPr>
          <a:xfrm>
            <a:off x="786865" y="566678"/>
            <a:ext cx="113313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3. What is </a:t>
            </a:r>
            <a:r>
              <a:rPr lang="en-US" sz="3600" b="1" u="sng" dirty="0"/>
              <a:t>NOT</a:t>
            </a:r>
            <a:r>
              <a:rPr lang="en-US" sz="3600" dirty="0"/>
              <a:t> mentioned as an achievement of Snow White and the Seven Dwarfs?</a:t>
            </a:r>
          </a:p>
          <a:p>
            <a:r>
              <a:rPr lang="en-US" sz="3600" dirty="0"/>
              <a:t>A. It earned more than 400 million dollars.</a:t>
            </a:r>
          </a:p>
          <a:p>
            <a:r>
              <a:rPr lang="en-US" sz="3600" dirty="0"/>
              <a:t>B. It won several Oscars.</a:t>
            </a:r>
          </a:p>
          <a:p>
            <a:r>
              <a:rPr lang="en-US" sz="3600" dirty="0"/>
              <a:t>C. It was the best movie in the film industry.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A68542-31DF-03A7-DA2D-C04ECC6FA4ED}"/>
              </a:ext>
            </a:extLst>
          </p:cNvPr>
          <p:cNvSpPr txBox="1"/>
          <p:nvPr/>
        </p:nvSpPr>
        <p:spPr>
          <a:xfrm>
            <a:off x="786864" y="3614097"/>
            <a:ext cx="113313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4. What is true about Disney’s achievements?</a:t>
            </a:r>
          </a:p>
          <a:p>
            <a:r>
              <a:rPr lang="en-US" sz="3600" dirty="0"/>
              <a:t>A. He created the first animated cartoon.</a:t>
            </a:r>
          </a:p>
          <a:p>
            <a:r>
              <a:rPr lang="en-US" sz="3600" dirty="0"/>
              <a:t>B. He holds the record for the most Oscars in history.</a:t>
            </a:r>
          </a:p>
          <a:p>
            <a:r>
              <a:rPr lang="en-US" sz="3600" dirty="0"/>
              <a:t>C. He designed all the Disneyland theme parks.</a:t>
            </a:r>
          </a:p>
        </p:txBody>
      </p:sp>
    </p:spTree>
    <p:extLst>
      <p:ext uri="{BB962C8B-B14F-4D97-AF65-F5344CB8AC3E}">
        <p14:creationId xmlns:p14="http://schemas.microsoft.com/office/powerpoint/2010/main" val="288422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D4A5C-23CC-AECF-EA48-CEA77A48D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480EF-2088-3F2A-E638-3CDDB819A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9BB2B4-09ED-27E4-500A-2218D91FA561}"/>
              </a:ext>
            </a:extLst>
          </p:cNvPr>
          <p:cNvGrpSpPr/>
          <p:nvPr/>
        </p:nvGrpSpPr>
        <p:grpSpPr>
          <a:xfrm>
            <a:off x="0" y="18133"/>
            <a:ext cx="11741270" cy="6839867"/>
            <a:chOff x="184030" y="0"/>
            <a:chExt cx="11823940" cy="70049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70B589-0BD0-4D3F-E209-92268BE2F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030" y="0"/>
              <a:ext cx="11823940" cy="43497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392C0F-5B0E-A63F-E4F9-967C3AF84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030" y="4338655"/>
              <a:ext cx="11823940" cy="266631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16875D1-5F65-1614-7A70-29E3A581F847}"/>
              </a:ext>
            </a:extLst>
          </p:cNvPr>
          <p:cNvSpPr txBox="1"/>
          <p:nvPr/>
        </p:nvSpPr>
        <p:spPr>
          <a:xfrm>
            <a:off x="3565099" y="3021279"/>
            <a:ext cx="82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__________________________________ 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973CC-AD4C-2CE1-12F5-B0BAE3139A26}"/>
              </a:ext>
            </a:extLst>
          </p:cNvPr>
          <p:cNvSpPr txBox="1"/>
          <p:nvPr/>
        </p:nvSpPr>
        <p:spPr>
          <a:xfrm>
            <a:off x="0" y="3404362"/>
            <a:ext cx="5295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_____________________ 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22E40F-C94C-E466-43CF-783C093D180C}"/>
              </a:ext>
            </a:extLst>
          </p:cNvPr>
          <p:cNvSpPr txBox="1"/>
          <p:nvPr/>
        </p:nvSpPr>
        <p:spPr>
          <a:xfrm>
            <a:off x="950966" y="3770380"/>
            <a:ext cx="726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_____________________________ 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4</a:t>
            </a:r>
          </a:p>
        </p:txBody>
      </p:sp>
      <p:pic>
        <p:nvPicPr>
          <p:cNvPr id="13" name="Track 4">
            <a:hlinkClick r:id="" action="ppaction://media"/>
            <a:extLst>
              <a:ext uri="{FF2B5EF4-FFF2-40B4-BE49-F238E27FC236}">
                <a16:creationId xmlns:a16="http://schemas.microsoft.com/office/drawing/2014/main" id="{A7E61321-DF06-B7D9-769E-FAC070FC0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3703" y="6232199"/>
            <a:ext cx="687567" cy="68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0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39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6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12CBE4-F195-E0CE-7066-B018D5309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4" y="3352000"/>
            <a:ext cx="657142" cy="657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406D0F-0795-664A-AB88-B1F3E8F7C704}"/>
              </a:ext>
            </a:extLst>
          </p:cNvPr>
          <p:cNvSpPr txBox="1"/>
          <p:nvPr/>
        </p:nvSpPr>
        <p:spPr>
          <a:xfrm>
            <a:off x="860659" y="1720840"/>
            <a:ext cx="113313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5. Why did he create Disneyland theme parks?</a:t>
            </a:r>
          </a:p>
          <a:p>
            <a:r>
              <a:rPr lang="en-US" sz="3600" dirty="0"/>
              <a:t>A. So that visitors can share their magical stories with Disney characters.</a:t>
            </a:r>
          </a:p>
          <a:p>
            <a:r>
              <a:rPr lang="en-US" sz="3600" dirty="0"/>
              <a:t>B. So that fans can see Disney characters live on stage and interact with them.</a:t>
            </a:r>
          </a:p>
          <a:p>
            <a:r>
              <a:rPr lang="en-US" sz="3600" dirty="0"/>
              <a:t>C. So that visitors can learn to make animated films.</a:t>
            </a:r>
          </a:p>
        </p:txBody>
      </p:sp>
    </p:spTree>
    <p:extLst>
      <p:ext uri="{BB962C8B-B14F-4D97-AF65-F5344CB8AC3E}">
        <p14:creationId xmlns:p14="http://schemas.microsoft.com/office/powerpoint/2010/main" val="381357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D4A5C-23CC-AECF-EA48-CEA77A48D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480EF-2088-3F2A-E638-3CDDB819A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9BB2B4-09ED-27E4-500A-2218D91FA561}"/>
              </a:ext>
            </a:extLst>
          </p:cNvPr>
          <p:cNvGrpSpPr/>
          <p:nvPr/>
        </p:nvGrpSpPr>
        <p:grpSpPr>
          <a:xfrm>
            <a:off x="0" y="18133"/>
            <a:ext cx="11741270" cy="6839867"/>
            <a:chOff x="184030" y="0"/>
            <a:chExt cx="11823940" cy="70049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70B589-0BD0-4D3F-E209-92268BE2F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030" y="0"/>
              <a:ext cx="11823940" cy="43497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392C0F-5B0E-A63F-E4F9-967C3AF84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030" y="4338655"/>
              <a:ext cx="11823940" cy="266631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322E40F-C94C-E466-43CF-783C093D180C}"/>
              </a:ext>
            </a:extLst>
          </p:cNvPr>
          <p:cNvSpPr txBox="1"/>
          <p:nvPr/>
        </p:nvSpPr>
        <p:spPr>
          <a:xfrm>
            <a:off x="3513413" y="4593802"/>
            <a:ext cx="8227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___________________________________</a:t>
            </a:r>
            <a:endParaRPr lang="en-US" sz="32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3" name="Track 4">
            <a:hlinkClick r:id="" action="ppaction://media"/>
            <a:extLst>
              <a:ext uri="{FF2B5EF4-FFF2-40B4-BE49-F238E27FC236}">
                <a16:creationId xmlns:a16="http://schemas.microsoft.com/office/drawing/2014/main" id="{A7E61321-DF06-B7D9-769E-FAC070FC0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3703" y="6232199"/>
            <a:ext cx="687567" cy="6875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13F4DC-8D13-66EA-1FB5-304111F1CB69}"/>
              </a:ext>
            </a:extLst>
          </p:cNvPr>
          <p:cNvSpPr txBox="1"/>
          <p:nvPr/>
        </p:nvSpPr>
        <p:spPr>
          <a:xfrm>
            <a:off x="0" y="4922282"/>
            <a:ext cx="9016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_____________________________________ 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7177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9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061A4E3-A247-440A-351E-7441EAFD0D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000" dirty="0" err="1"/>
              <a:t>Ví</a:t>
            </a:r>
            <a:r>
              <a:rPr lang="en-US" sz="3000" dirty="0"/>
              <a:t> </a:t>
            </a:r>
            <a:r>
              <a:rPr lang="en-US" sz="3000" dirty="0" err="1"/>
              <a:t>dụ</a:t>
            </a:r>
            <a:r>
              <a:rPr lang="en-US" sz="3000" dirty="0"/>
              <a:t>:</a:t>
            </a:r>
          </a:p>
          <a:p>
            <a:r>
              <a:rPr lang="en-US" sz="3000" dirty="0" err="1"/>
              <a:t>Nếu</a:t>
            </a:r>
            <a:r>
              <a:rPr lang="en-US" sz="3000" dirty="0"/>
              <a:t> </a:t>
            </a:r>
            <a:r>
              <a:rPr lang="en-US" sz="3000" dirty="0" err="1"/>
              <a:t>hs</a:t>
            </a:r>
            <a:r>
              <a:rPr lang="en-US" sz="3000" dirty="0"/>
              <a:t> </a:t>
            </a:r>
            <a:r>
              <a:rPr lang="en-US" sz="3000" dirty="0" err="1"/>
              <a:t>chỉ</a:t>
            </a:r>
            <a:r>
              <a:rPr lang="en-US" sz="3000" dirty="0"/>
              <a:t> </a:t>
            </a:r>
            <a:r>
              <a:rPr lang="en-US" sz="3000" dirty="0" err="1"/>
              <a:t>cần</a:t>
            </a:r>
            <a:r>
              <a:rPr lang="en-US" sz="3000" dirty="0"/>
              <a:t> 1 </a:t>
            </a:r>
            <a:r>
              <a:rPr lang="en-US" sz="3000" dirty="0" err="1"/>
              <a:t>gợi</a:t>
            </a:r>
            <a:r>
              <a:rPr lang="en-US" sz="3000" dirty="0"/>
              <a:t> ý </a:t>
            </a:r>
            <a:r>
              <a:rPr lang="en-US" sz="3000" dirty="0" err="1"/>
              <a:t>đã</a:t>
            </a:r>
            <a:r>
              <a:rPr lang="en-US" sz="3000" dirty="0"/>
              <a:t> </a:t>
            </a:r>
            <a:r>
              <a:rPr lang="en-US" sz="3000" dirty="0" err="1"/>
              <a:t>tìm</a:t>
            </a:r>
            <a:r>
              <a:rPr lang="en-US" sz="3000" dirty="0"/>
              <a:t> </a:t>
            </a:r>
            <a:r>
              <a:rPr lang="en-US" sz="3000" dirty="0" err="1"/>
              <a:t>ra</a:t>
            </a:r>
            <a:r>
              <a:rPr lang="en-US" sz="3000" dirty="0"/>
              <a:t> </a:t>
            </a:r>
            <a:r>
              <a:rPr lang="en-US" sz="3000" dirty="0" err="1"/>
              <a:t>đáp</a:t>
            </a:r>
            <a:r>
              <a:rPr lang="en-US" sz="3000" dirty="0"/>
              <a:t> </a:t>
            </a:r>
            <a:r>
              <a:rPr lang="en-US" sz="3000" dirty="0" err="1"/>
              <a:t>án</a:t>
            </a:r>
            <a:r>
              <a:rPr lang="en-US" sz="3000" dirty="0"/>
              <a:t> </a:t>
            </a:r>
            <a:r>
              <a:rPr lang="en-US" sz="3000" dirty="0">
                <a:sym typeface="Wingdings" panose="05000000000000000000" pitchFamily="2" charset="2"/>
              </a:rPr>
              <a:t> 3đ</a:t>
            </a:r>
          </a:p>
          <a:p>
            <a:r>
              <a:rPr lang="en-US" sz="3000" dirty="0">
                <a:sym typeface="Wingdings" panose="05000000000000000000" pitchFamily="2" charset="2"/>
              </a:rPr>
              <a:t>Hs </a:t>
            </a:r>
            <a:r>
              <a:rPr lang="en-US" sz="3000" dirty="0" err="1">
                <a:sym typeface="Wingdings" panose="05000000000000000000" pitchFamily="2" charset="2"/>
              </a:rPr>
              <a:t>cần</a:t>
            </a:r>
            <a:r>
              <a:rPr lang="en-US" sz="3000" dirty="0">
                <a:sym typeface="Wingdings" panose="05000000000000000000" pitchFamily="2" charset="2"/>
              </a:rPr>
              <a:t> 2 </a:t>
            </a:r>
            <a:r>
              <a:rPr lang="en-US" sz="3000" dirty="0" err="1">
                <a:sym typeface="Wingdings" panose="05000000000000000000" pitchFamily="2" charset="2"/>
              </a:rPr>
              <a:t>gợi</a:t>
            </a:r>
            <a:r>
              <a:rPr lang="en-US" sz="3000" dirty="0">
                <a:sym typeface="Wingdings" panose="05000000000000000000" pitchFamily="2" charset="2"/>
              </a:rPr>
              <a:t> ý  2d</a:t>
            </a:r>
          </a:p>
          <a:p>
            <a:r>
              <a:rPr lang="en-US" sz="3000" dirty="0">
                <a:sym typeface="Wingdings" panose="05000000000000000000" pitchFamily="2" charset="2"/>
              </a:rPr>
              <a:t>Hs </a:t>
            </a:r>
            <a:r>
              <a:rPr lang="en-US" sz="3000" dirty="0" err="1">
                <a:sym typeface="Wingdings" panose="05000000000000000000" pitchFamily="2" charset="2"/>
              </a:rPr>
              <a:t>cần</a:t>
            </a:r>
            <a:r>
              <a:rPr lang="en-US" sz="3000" dirty="0">
                <a:sym typeface="Wingdings" panose="05000000000000000000" pitchFamily="2" charset="2"/>
              </a:rPr>
              <a:t> 3 </a:t>
            </a:r>
            <a:r>
              <a:rPr lang="en-US" sz="3000" dirty="0" err="1">
                <a:sym typeface="Wingdings" panose="05000000000000000000" pitchFamily="2" charset="2"/>
              </a:rPr>
              <a:t>gợi</a:t>
            </a:r>
            <a:r>
              <a:rPr lang="en-US" sz="3000" dirty="0">
                <a:sym typeface="Wingdings" panose="05000000000000000000" pitchFamily="2" charset="2"/>
              </a:rPr>
              <a:t> ý  1d</a:t>
            </a:r>
            <a:endParaRPr lang="en-US" sz="3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1C63A5-5D94-FA74-57EA-BE0024AAE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520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3" y="1157273"/>
            <a:ext cx="1883767" cy="65540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5"/>
            <a:ext cx="2066867" cy="65540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PRE-LISTENING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55915" y="3423459"/>
            <a:ext cx="2275755" cy="796527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WHILE-LISTENING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5" y="1147817"/>
            <a:ext cx="5128388" cy="6992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Guess the cartoon.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7695" y="2126521"/>
            <a:ext cx="5128389" cy="86347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9297" indent="-38099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Task 1: Solve the crossword.</a:t>
            </a:r>
          </a:p>
          <a:p>
            <a:pPr marL="379297" indent="-38099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Vocabulary</a:t>
            </a:r>
            <a:endParaRPr lang="en-GB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5" y="3269423"/>
            <a:ext cx="5128391" cy="1178323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9297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Task 2: Listen and number.</a:t>
            </a:r>
          </a:p>
          <a:p>
            <a:pPr marL="379297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Task 3: Choose the correct answer.</a:t>
            </a: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3331670" y="1484975"/>
            <a:ext cx="768064" cy="747310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2193794" y="2559987"/>
            <a:ext cx="872507" cy="86347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7" y="4664064"/>
            <a:ext cx="2183000" cy="666149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POST-LISTENING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682101"/>
            <a:ext cx="5128388" cy="868547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cxnSpLocks/>
            <a:stCxn id="31" idx="1"/>
            <a:endCxn id="34" idx="0"/>
          </p:cNvCxnSpPr>
          <p:nvPr/>
        </p:nvCxnSpPr>
        <p:spPr>
          <a:xfrm rot="10800000" flipV="1">
            <a:off x="2268602" y="4997139"/>
            <a:ext cx="681567" cy="77715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055915" y="5774291"/>
            <a:ext cx="2425371" cy="666149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3331670" y="3821723"/>
            <a:ext cx="709997" cy="842341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741608"/>
            <a:ext cx="5128388" cy="666149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693" algn="just"/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Task 4: </a:t>
            </a:r>
            <a:r>
              <a:rPr lang="en-US" sz="2400" dirty="0">
                <a:solidFill>
                  <a:schemeClr val="tx1"/>
                </a:solidFill>
                <a:ea typeface="Tahoma" panose="020B0604030504040204" pitchFamily="34" charset="0"/>
              </a:rPr>
              <a:t>﻿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Work in pairs and discuss.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44086" y="307353"/>
            <a:ext cx="3009261" cy="451895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Facebook K&amp;T" panose="02040603050506020204" pitchFamily="18" charset="0"/>
              </a:rPr>
              <a:t>LISTENING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589409" y="319868"/>
            <a:ext cx="1887408" cy="439379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rgbClr val="E45983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838E13-B426-954B-2D88-60B3795DCBB9}"/>
              </a:ext>
            </a:extLst>
          </p:cNvPr>
          <p:cNvSpPr/>
          <p:nvPr/>
        </p:nvSpPr>
        <p:spPr>
          <a:xfrm>
            <a:off x="2535892" y="4405964"/>
            <a:ext cx="3011549" cy="1148465"/>
          </a:xfrm>
          <a:prstGeom prst="ellipse">
            <a:avLst/>
          </a:prstGeom>
          <a:noFill/>
          <a:ln w="38100">
            <a:solidFill>
              <a:srgbClr val="AB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73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A15C46-CD9E-49A6-955E-06BA44D9ABBE}"/>
              </a:ext>
            </a:extLst>
          </p:cNvPr>
          <p:cNvSpPr txBox="1"/>
          <p:nvPr/>
        </p:nvSpPr>
        <p:spPr>
          <a:xfrm>
            <a:off x="3085221" y="519302"/>
            <a:ext cx="602155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POST LISTENING</a:t>
            </a:r>
          </a:p>
        </p:txBody>
      </p:sp>
      <p:pic>
        <p:nvPicPr>
          <p:cNvPr id="1026" name="Picture 2" descr="People Of Color Speak Sticker by EMPIRE for iOS &amp; Android | GIPHY">
            <a:extLst>
              <a:ext uri="{FF2B5EF4-FFF2-40B4-BE49-F238E27FC236}">
                <a16:creationId xmlns:a16="http://schemas.microsoft.com/office/drawing/2014/main" id="{DBBE9762-C71E-4F8E-98D9-61B38C6BD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067" y="1210134"/>
            <a:ext cx="4437733" cy="443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449457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36BB9F67-F8E2-46E7-82AF-97EC28A37657}"/>
              </a:ext>
            </a:extLst>
          </p:cNvPr>
          <p:cNvSpPr/>
          <p:nvPr/>
        </p:nvSpPr>
        <p:spPr>
          <a:xfrm>
            <a:off x="0" y="0"/>
            <a:ext cx="1453053" cy="1453053"/>
          </a:xfrm>
          <a:prstGeom prst="rect">
            <a:avLst/>
          </a:prstGeom>
          <a:solidFill>
            <a:srgbClr val="AB4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1260CFA-E557-4065-AA98-453C21DF7926}"/>
              </a:ext>
            </a:extLst>
          </p:cNvPr>
          <p:cNvSpPr txBox="1"/>
          <p:nvPr/>
        </p:nvSpPr>
        <p:spPr>
          <a:xfrm>
            <a:off x="1617844" y="0"/>
            <a:ext cx="10192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AB44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pairs. Discuss the question. (P.15)	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EF09504-34D0-4E8B-B3D4-B1719B0CE5C6}"/>
              </a:ext>
            </a:extLst>
          </p:cNvPr>
          <p:cNvSpPr txBox="1"/>
          <p:nvPr/>
        </p:nvSpPr>
        <p:spPr>
          <a:xfrm>
            <a:off x="-164792" y="116281"/>
            <a:ext cx="1782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r>
              <a:rPr lang="en-US" sz="7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0E65CD-BEE7-E436-464F-5223BF77BFA1}"/>
              </a:ext>
            </a:extLst>
          </p:cNvPr>
          <p:cNvSpPr txBox="1"/>
          <p:nvPr/>
        </p:nvSpPr>
        <p:spPr>
          <a:xfrm>
            <a:off x="2165733" y="1946309"/>
            <a:ext cx="78605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kern="0" dirty="0">
                <a:solidFill>
                  <a:srgbClr val="C00000"/>
                </a:solidFill>
                <a:ea typeface="Times New Roman" panose="02020603050405020304" pitchFamily="18" charset="0"/>
              </a:rPr>
              <a:t>What do you think is most impressive about Walt Disney’s life and achievements?</a:t>
            </a:r>
            <a:endParaRPr lang="en-US" sz="4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3074" name="Picture 2" descr="The Most Inspiring Walt Disney Quotes - MickeyBlog.com">
            <a:extLst>
              <a:ext uri="{FF2B5EF4-FFF2-40B4-BE49-F238E27FC236}">
                <a16:creationId xmlns:a16="http://schemas.microsoft.com/office/drawing/2014/main" id="{EF772E4B-559A-9FCB-D175-C1282CB1D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437" y="3707952"/>
            <a:ext cx="5579125" cy="292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32249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3" y="1157273"/>
            <a:ext cx="1883767" cy="65540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5"/>
            <a:ext cx="2066867" cy="65540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PRE-LISTENING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55915" y="3423459"/>
            <a:ext cx="2275755" cy="796527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WHILE-LISTENING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5" y="1147817"/>
            <a:ext cx="5128388" cy="6992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Guess the cartoon.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7695" y="2126521"/>
            <a:ext cx="5128389" cy="86347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9297" indent="-38099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Task 1: Solve the crossword.</a:t>
            </a:r>
          </a:p>
          <a:p>
            <a:pPr marL="379297" indent="-38099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Vocabulary</a:t>
            </a:r>
            <a:endParaRPr lang="en-GB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5" y="3269423"/>
            <a:ext cx="5128391" cy="1178323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9297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Task 2: Listen and number.</a:t>
            </a:r>
          </a:p>
          <a:p>
            <a:pPr marL="379297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Task 3: Choose the correct answer.</a:t>
            </a: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3331670" y="1484975"/>
            <a:ext cx="768064" cy="747310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2193794" y="2559987"/>
            <a:ext cx="872507" cy="86347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7" y="4664064"/>
            <a:ext cx="2183000" cy="666149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POST-LISTENING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682101"/>
            <a:ext cx="5128388" cy="868547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cxnSpLocks/>
            <a:stCxn id="31" idx="1"/>
            <a:endCxn id="34" idx="0"/>
          </p:cNvCxnSpPr>
          <p:nvPr/>
        </p:nvCxnSpPr>
        <p:spPr>
          <a:xfrm rot="10800000" flipV="1">
            <a:off x="2268602" y="4997139"/>
            <a:ext cx="681567" cy="77715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055915" y="5774291"/>
            <a:ext cx="2425371" cy="666149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3331670" y="3821723"/>
            <a:ext cx="709997" cy="842341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741608"/>
            <a:ext cx="5128388" cy="666149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693" algn="just"/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Task 4: </a:t>
            </a:r>
            <a:r>
              <a:rPr lang="en-US" sz="2400" dirty="0">
                <a:solidFill>
                  <a:schemeClr val="tx1"/>
                </a:solidFill>
                <a:ea typeface="Tahoma" panose="020B0604030504040204" pitchFamily="34" charset="0"/>
              </a:rPr>
              <a:t>﻿</a:t>
            </a:r>
            <a:r>
              <a:rPr lang="en-U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Work in pairs and discuss.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44086" y="307353"/>
            <a:ext cx="3009261" cy="451895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Facebook K&amp;T" panose="02040603050506020204" pitchFamily="18" charset="0"/>
              </a:rPr>
              <a:t>LISTENING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589409" y="319868"/>
            <a:ext cx="1887408" cy="439379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rgbClr val="E45983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838E13-B426-954B-2D88-60B3795DCBB9}"/>
              </a:ext>
            </a:extLst>
          </p:cNvPr>
          <p:cNvSpPr/>
          <p:nvPr/>
        </p:nvSpPr>
        <p:spPr>
          <a:xfrm>
            <a:off x="884011" y="5455151"/>
            <a:ext cx="3011549" cy="1148465"/>
          </a:xfrm>
          <a:prstGeom prst="ellipse">
            <a:avLst/>
          </a:prstGeom>
          <a:noFill/>
          <a:ln w="38100">
            <a:solidFill>
              <a:srgbClr val="AB4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0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D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utious start: Early M&amp;A activity signals consolidation. Here's what to  expect in the year ahead. - The Economic Times">
            <a:extLst>
              <a:ext uri="{FF2B5EF4-FFF2-40B4-BE49-F238E27FC236}">
                <a16:creationId xmlns:a16="http://schemas.microsoft.com/office/drawing/2014/main" id="{0E991928-ACC4-495A-AD1A-119F118217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200" y="1620299"/>
            <a:ext cx="6983601" cy="523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492763-5632-4871-922C-50AAF49B0E89}"/>
              </a:ext>
            </a:extLst>
          </p:cNvPr>
          <p:cNvSpPr txBox="1"/>
          <p:nvPr/>
        </p:nvSpPr>
        <p:spPr>
          <a:xfrm>
            <a:off x="1045991" y="448418"/>
            <a:ext cx="970188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80614161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8" name="Google Shape;1168;p39"/>
          <p:cNvGrpSpPr/>
          <p:nvPr/>
        </p:nvGrpSpPr>
        <p:grpSpPr>
          <a:xfrm>
            <a:off x="8231963" y="1336166"/>
            <a:ext cx="2667944" cy="5104209"/>
            <a:chOff x="6173972" y="1002124"/>
            <a:chExt cx="2000958" cy="3828157"/>
          </a:xfrm>
        </p:grpSpPr>
        <p:sp>
          <p:nvSpPr>
            <p:cNvPr id="1169" name="Google Shape;1169;p39"/>
            <p:cNvSpPr/>
            <p:nvPr/>
          </p:nvSpPr>
          <p:spPr>
            <a:xfrm>
              <a:off x="6575475" y="1002124"/>
              <a:ext cx="963900" cy="27612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972" y="3364136"/>
              <a:ext cx="1168245" cy="1244825"/>
            </a:xfrm>
            <a:custGeom>
              <a:avLst/>
              <a:gdLst/>
              <a:ahLst/>
              <a:cxnLst/>
              <a:rect l="l" t="t" r="r" b="b"/>
              <a:pathLst>
                <a:path w="1107341" h="1179929" extrusionOk="0">
                  <a:moveTo>
                    <a:pt x="590753" y="625067"/>
                  </a:moveTo>
                  <a:cubicBezTo>
                    <a:pt x="582728" y="560546"/>
                    <a:pt x="498238" y="524914"/>
                    <a:pt x="439943" y="553740"/>
                  </a:cubicBezTo>
                  <a:cubicBezTo>
                    <a:pt x="381648" y="582566"/>
                    <a:pt x="355838" y="657039"/>
                    <a:pt x="369578" y="720598"/>
                  </a:cubicBezTo>
                  <a:cubicBezTo>
                    <a:pt x="389544" y="812790"/>
                    <a:pt x="484242" y="880329"/>
                    <a:pt x="578427" y="875771"/>
                  </a:cubicBezTo>
                  <a:cubicBezTo>
                    <a:pt x="672610" y="871213"/>
                    <a:pt x="757871" y="799758"/>
                    <a:pt x="785670" y="709620"/>
                  </a:cubicBezTo>
                  <a:cubicBezTo>
                    <a:pt x="813406" y="619482"/>
                    <a:pt x="785927" y="516375"/>
                    <a:pt x="722174" y="446846"/>
                  </a:cubicBezTo>
                  <a:cubicBezTo>
                    <a:pt x="626193" y="342135"/>
                    <a:pt x="453746" y="321269"/>
                    <a:pt x="332020" y="394523"/>
                  </a:cubicBezTo>
                  <a:cubicBezTo>
                    <a:pt x="210292" y="467776"/>
                    <a:pt x="147888" y="624554"/>
                    <a:pt x="179347" y="763099"/>
                  </a:cubicBezTo>
                  <a:cubicBezTo>
                    <a:pt x="210806" y="901644"/>
                    <a:pt x="330158" y="1014188"/>
                    <a:pt x="469026" y="1044426"/>
                  </a:cubicBezTo>
                  <a:cubicBezTo>
                    <a:pt x="607831" y="1074601"/>
                    <a:pt x="759669" y="1024524"/>
                    <a:pt x="858603" y="922509"/>
                  </a:cubicBezTo>
                  <a:cubicBezTo>
                    <a:pt x="981614" y="795713"/>
                    <a:pt x="1017824" y="592453"/>
                    <a:pt x="946239" y="430989"/>
                  </a:cubicBezTo>
                  <a:cubicBezTo>
                    <a:pt x="874654" y="269524"/>
                    <a:pt x="699639" y="159933"/>
                    <a:pt x="523084" y="166032"/>
                  </a:cubicBezTo>
                  <a:cubicBezTo>
                    <a:pt x="353077" y="171874"/>
                    <a:pt x="193407" y="281272"/>
                    <a:pt x="116365" y="432979"/>
                  </a:cubicBezTo>
                  <a:cubicBezTo>
                    <a:pt x="-996" y="664037"/>
                    <a:pt x="90813" y="978942"/>
                    <a:pt x="313979" y="1110746"/>
                  </a:cubicBezTo>
                  <a:cubicBezTo>
                    <a:pt x="537145" y="1242550"/>
                    <a:pt x="857191" y="1170966"/>
                    <a:pt x="1002993" y="956664"/>
                  </a:cubicBezTo>
                  <a:cubicBezTo>
                    <a:pt x="1084915" y="836224"/>
                    <a:pt x="1112329" y="685352"/>
                    <a:pt x="1106615" y="539873"/>
                  </a:cubicBezTo>
                  <a:cubicBezTo>
                    <a:pt x="1099104" y="349261"/>
                    <a:pt x="1024180" y="145167"/>
                    <a:pt x="857255" y="52718"/>
                  </a:cubicBezTo>
                  <a:cubicBezTo>
                    <a:pt x="755046" y="-3907"/>
                    <a:pt x="630815" y="-10905"/>
                    <a:pt x="516407" y="12785"/>
                  </a:cubicBezTo>
                  <a:cubicBezTo>
                    <a:pt x="315648" y="54387"/>
                    <a:pt x="134855" y="192354"/>
                    <a:pt x="51072" y="379500"/>
                  </a:cubicBezTo>
                  <a:cubicBezTo>
                    <a:pt x="-32776" y="566645"/>
                    <a:pt x="-13258" y="798666"/>
                    <a:pt x="108725" y="963469"/>
                  </a:cubicBezTo>
                  <a:cubicBezTo>
                    <a:pt x="230709" y="1128273"/>
                    <a:pt x="453296" y="1214944"/>
                    <a:pt x="652579" y="1166600"/>
                  </a:cubicBezTo>
                </a:path>
              </a:pathLst>
            </a:custGeom>
            <a:noFill/>
            <a:ln w="12825" cap="flat" cmpd="sng">
              <a:solidFill>
                <a:schemeClr val="l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1" name="Google Shape;1171;p39"/>
            <p:cNvGrpSpPr/>
            <p:nvPr/>
          </p:nvGrpSpPr>
          <p:grpSpPr>
            <a:xfrm>
              <a:off x="6642990" y="1416863"/>
              <a:ext cx="1531940" cy="3413419"/>
              <a:chOff x="4540576" y="1617566"/>
              <a:chExt cx="1271848" cy="2833889"/>
            </a:xfrm>
          </p:grpSpPr>
          <p:sp>
            <p:nvSpPr>
              <p:cNvPr id="1172" name="Google Shape;1172;p39"/>
              <p:cNvSpPr/>
              <p:nvPr/>
            </p:nvSpPr>
            <p:spPr>
              <a:xfrm>
                <a:off x="5081097" y="2300867"/>
                <a:ext cx="209604" cy="715839"/>
              </a:xfrm>
              <a:custGeom>
                <a:avLst/>
                <a:gdLst/>
                <a:ahLst/>
                <a:cxnLst/>
                <a:rect l="l" t="t" r="r" b="b"/>
                <a:pathLst>
                  <a:path w="128789" h="416791" extrusionOk="0">
                    <a:moveTo>
                      <a:pt x="117489" y="374098"/>
                    </a:moveTo>
                    <a:cubicBezTo>
                      <a:pt x="118581" y="388286"/>
                      <a:pt x="119737" y="402603"/>
                      <a:pt x="120828" y="416791"/>
                    </a:cubicBezTo>
                    <a:cubicBezTo>
                      <a:pt x="95019" y="416213"/>
                      <a:pt x="74346" y="390019"/>
                      <a:pt x="67926" y="380839"/>
                    </a:cubicBezTo>
                    <a:cubicBezTo>
                      <a:pt x="66513" y="378848"/>
                      <a:pt x="65807" y="377693"/>
                      <a:pt x="65807" y="377693"/>
                    </a:cubicBezTo>
                    <a:cubicBezTo>
                      <a:pt x="65101" y="379105"/>
                      <a:pt x="64202" y="380453"/>
                      <a:pt x="63111" y="381866"/>
                    </a:cubicBezTo>
                    <a:cubicBezTo>
                      <a:pt x="52453" y="395990"/>
                      <a:pt x="26772" y="407289"/>
                      <a:pt x="0" y="402795"/>
                    </a:cubicBezTo>
                    <a:cubicBezTo>
                      <a:pt x="835" y="395862"/>
                      <a:pt x="1669" y="388864"/>
                      <a:pt x="2504" y="381866"/>
                    </a:cubicBezTo>
                    <a:cubicBezTo>
                      <a:pt x="17656" y="253079"/>
                      <a:pt x="34091" y="108884"/>
                      <a:pt x="36274" y="68759"/>
                    </a:cubicBezTo>
                    <a:cubicBezTo>
                      <a:pt x="36339" y="67924"/>
                      <a:pt x="36339" y="66961"/>
                      <a:pt x="36402" y="66127"/>
                    </a:cubicBezTo>
                    <a:cubicBezTo>
                      <a:pt x="36467" y="64265"/>
                      <a:pt x="36595" y="62467"/>
                      <a:pt x="36659" y="60605"/>
                    </a:cubicBezTo>
                    <a:cubicBezTo>
                      <a:pt x="37815" y="40446"/>
                      <a:pt x="38971" y="22085"/>
                      <a:pt x="39998" y="6227"/>
                    </a:cubicBezTo>
                    <a:cubicBezTo>
                      <a:pt x="57332" y="44684"/>
                      <a:pt x="69531" y="64971"/>
                      <a:pt x="73704" y="71520"/>
                    </a:cubicBezTo>
                    <a:cubicBezTo>
                      <a:pt x="74731" y="73125"/>
                      <a:pt x="75245" y="73895"/>
                      <a:pt x="75245" y="73895"/>
                    </a:cubicBezTo>
                    <a:lnTo>
                      <a:pt x="76850" y="71648"/>
                    </a:lnTo>
                    <a:lnTo>
                      <a:pt x="128789" y="0"/>
                    </a:lnTo>
                    <a:cubicBezTo>
                      <a:pt x="125065" y="23883"/>
                      <a:pt x="122112" y="47252"/>
                      <a:pt x="119801" y="68245"/>
                    </a:cubicBezTo>
                    <a:cubicBezTo>
                      <a:pt x="119608" y="70043"/>
                      <a:pt x="119415" y="71776"/>
                      <a:pt x="119223" y="73446"/>
                    </a:cubicBezTo>
                    <a:cubicBezTo>
                      <a:pt x="115371" y="108884"/>
                      <a:pt x="113252" y="136812"/>
                      <a:pt x="111968" y="147662"/>
                    </a:cubicBezTo>
                    <a:cubicBezTo>
                      <a:pt x="110556" y="160373"/>
                      <a:pt x="109721" y="274843"/>
                      <a:pt x="117489" y="37409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3" name="Google Shape;1173;p39"/>
              <p:cNvSpPr/>
              <p:nvPr/>
            </p:nvSpPr>
            <p:spPr>
              <a:xfrm>
                <a:off x="5140058" y="2405004"/>
                <a:ext cx="136044" cy="551764"/>
              </a:xfrm>
              <a:custGeom>
                <a:avLst/>
                <a:gdLst/>
                <a:ahLst/>
                <a:cxnLst/>
                <a:rect l="l" t="t" r="r" b="b"/>
                <a:pathLst>
                  <a:path w="83591" h="321260" extrusionOk="0">
                    <a:moveTo>
                      <a:pt x="83591" y="7576"/>
                    </a:moveTo>
                    <a:cubicBezTo>
                      <a:pt x="83398" y="9373"/>
                      <a:pt x="83205" y="11107"/>
                      <a:pt x="83013" y="12776"/>
                    </a:cubicBezTo>
                    <a:cubicBezTo>
                      <a:pt x="72548" y="15793"/>
                      <a:pt x="62147" y="16564"/>
                      <a:pt x="53994" y="16564"/>
                    </a:cubicBezTo>
                    <a:cubicBezTo>
                      <a:pt x="48023" y="16564"/>
                      <a:pt x="43272" y="16114"/>
                      <a:pt x="40640" y="15858"/>
                    </a:cubicBezTo>
                    <a:cubicBezTo>
                      <a:pt x="34797" y="38071"/>
                      <a:pt x="18683" y="195748"/>
                      <a:pt x="31844" y="316831"/>
                    </a:cubicBezTo>
                    <a:lnTo>
                      <a:pt x="31587" y="320233"/>
                    </a:lnTo>
                    <a:cubicBezTo>
                      <a:pt x="30175" y="318243"/>
                      <a:pt x="29468" y="317087"/>
                      <a:pt x="29468" y="317087"/>
                    </a:cubicBezTo>
                    <a:cubicBezTo>
                      <a:pt x="28762" y="318500"/>
                      <a:pt x="27863" y="319848"/>
                      <a:pt x="26772" y="321260"/>
                    </a:cubicBezTo>
                    <a:lnTo>
                      <a:pt x="27029" y="316959"/>
                    </a:lnTo>
                    <a:cubicBezTo>
                      <a:pt x="13996" y="197995"/>
                      <a:pt x="29533" y="42822"/>
                      <a:pt x="35696" y="15665"/>
                    </a:cubicBezTo>
                    <a:cubicBezTo>
                      <a:pt x="29340" y="15601"/>
                      <a:pt x="14831" y="14253"/>
                      <a:pt x="0" y="5521"/>
                    </a:cubicBezTo>
                    <a:cubicBezTo>
                      <a:pt x="64" y="3659"/>
                      <a:pt x="192" y="1862"/>
                      <a:pt x="257" y="0"/>
                    </a:cubicBezTo>
                    <a:cubicBezTo>
                      <a:pt x="16243" y="10144"/>
                      <a:pt x="32550" y="10914"/>
                      <a:pt x="37237" y="10914"/>
                    </a:cubicBezTo>
                    <a:cubicBezTo>
                      <a:pt x="38072" y="10914"/>
                      <a:pt x="38521" y="10850"/>
                      <a:pt x="38585" y="10850"/>
                    </a:cubicBezTo>
                    <a:cubicBezTo>
                      <a:pt x="38650" y="10850"/>
                      <a:pt x="38650" y="10850"/>
                      <a:pt x="38650" y="10850"/>
                    </a:cubicBezTo>
                    <a:lnTo>
                      <a:pt x="39163" y="10850"/>
                    </a:lnTo>
                    <a:cubicBezTo>
                      <a:pt x="39227" y="10850"/>
                      <a:pt x="39612" y="10914"/>
                      <a:pt x="40383" y="10978"/>
                    </a:cubicBezTo>
                    <a:cubicBezTo>
                      <a:pt x="45647" y="11556"/>
                      <a:pt x="65037" y="13290"/>
                      <a:pt x="83591" y="75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4" name="Google Shape;1174;p39"/>
              <p:cNvSpPr/>
              <p:nvPr/>
            </p:nvSpPr>
            <p:spPr>
              <a:xfrm>
                <a:off x="4907439" y="1617566"/>
                <a:ext cx="591941" cy="493658"/>
              </a:xfrm>
              <a:custGeom>
                <a:avLst/>
                <a:gdLst/>
                <a:ahLst/>
                <a:cxnLst/>
                <a:rect l="l" t="t" r="r" b="b"/>
                <a:pathLst>
                  <a:path w="363712" h="287428" extrusionOk="0">
                    <a:moveTo>
                      <a:pt x="362816" y="214047"/>
                    </a:moveTo>
                    <a:cubicBezTo>
                      <a:pt x="362366" y="217064"/>
                      <a:pt x="361596" y="220146"/>
                      <a:pt x="360633" y="223227"/>
                    </a:cubicBezTo>
                    <a:cubicBezTo>
                      <a:pt x="360633" y="223292"/>
                      <a:pt x="360633" y="223292"/>
                      <a:pt x="360633" y="223292"/>
                    </a:cubicBezTo>
                    <a:cubicBezTo>
                      <a:pt x="358001" y="231509"/>
                      <a:pt x="353763" y="239470"/>
                      <a:pt x="348242" y="246468"/>
                    </a:cubicBezTo>
                    <a:cubicBezTo>
                      <a:pt x="346958" y="248202"/>
                      <a:pt x="345610" y="249742"/>
                      <a:pt x="344133" y="251283"/>
                    </a:cubicBezTo>
                    <a:lnTo>
                      <a:pt x="344133" y="251347"/>
                    </a:lnTo>
                    <a:cubicBezTo>
                      <a:pt x="342399" y="253145"/>
                      <a:pt x="340666" y="254814"/>
                      <a:pt x="338868" y="256419"/>
                    </a:cubicBezTo>
                    <a:cubicBezTo>
                      <a:pt x="337584" y="257511"/>
                      <a:pt x="336172" y="258602"/>
                      <a:pt x="334695" y="259629"/>
                    </a:cubicBezTo>
                    <a:cubicBezTo>
                      <a:pt x="333475" y="260528"/>
                      <a:pt x="332191" y="261427"/>
                      <a:pt x="330843" y="262261"/>
                    </a:cubicBezTo>
                    <a:cubicBezTo>
                      <a:pt x="326028" y="265279"/>
                      <a:pt x="320635" y="268040"/>
                      <a:pt x="314471" y="270543"/>
                    </a:cubicBezTo>
                    <a:cubicBezTo>
                      <a:pt x="313059" y="271121"/>
                      <a:pt x="311582" y="271699"/>
                      <a:pt x="310106" y="272277"/>
                    </a:cubicBezTo>
                    <a:cubicBezTo>
                      <a:pt x="287378" y="280623"/>
                      <a:pt x="256240" y="285695"/>
                      <a:pt x="217462" y="287043"/>
                    </a:cubicBezTo>
                    <a:cubicBezTo>
                      <a:pt x="158332" y="289097"/>
                      <a:pt x="125654" y="282934"/>
                      <a:pt x="64469" y="268682"/>
                    </a:cubicBezTo>
                    <a:cubicBezTo>
                      <a:pt x="62543" y="268232"/>
                      <a:pt x="60681" y="267718"/>
                      <a:pt x="58819" y="267141"/>
                    </a:cubicBezTo>
                    <a:cubicBezTo>
                      <a:pt x="57279" y="266691"/>
                      <a:pt x="55802" y="266242"/>
                      <a:pt x="54325" y="265664"/>
                    </a:cubicBezTo>
                    <a:cubicBezTo>
                      <a:pt x="49189" y="263866"/>
                      <a:pt x="44502" y="261684"/>
                      <a:pt x="40265" y="259180"/>
                    </a:cubicBezTo>
                    <a:cubicBezTo>
                      <a:pt x="38724" y="258345"/>
                      <a:pt x="37312" y="257446"/>
                      <a:pt x="35963" y="256483"/>
                    </a:cubicBezTo>
                    <a:cubicBezTo>
                      <a:pt x="30185" y="252567"/>
                      <a:pt x="25242" y="248137"/>
                      <a:pt x="21133" y="243386"/>
                    </a:cubicBezTo>
                    <a:cubicBezTo>
                      <a:pt x="19849" y="241910"/>
                      <a:pt x="18629" y="240433"/>
                      <a:pt x="17473" y="238892"/>
                    </a:cubicBezTo>
                    <a:cubicBezTo>
                      <a:pt x="11695" y="231124"/>
                      <a:pt x="7651" y="222714"/>
                      <a:pt x="4890" y="214625"/>
                    </a:cubicBezTo>
                    <a:cubicBezTo>
                      <a:pt x="4376" y="213019"/>
                      <a:pt x="3862" y="211414"/>
                      <a:pt x="3477" y="209809"/>
                    </a:cubicBezTo>
                    <a:cubicBezTo>
                      <a:pt x="-439" y="195814"/>
                      <a:pt x="-503" y="183359"/>
                      <a:pt x="652" y="177388"/>
                    </a:cubicBezTo>
                    <a:cubicBezTo>
                      <a:pt x="3734" y="161531"/>
                      <a:pt x="20041" y="154404"/>
                      <a:pt x="40458" y="135080"/>
                    </a:cubicBezTo>
                    <a:cubicBezTo>
                      <a:pt x="60810" y="115691"/>
                      <a:pt x="71532" y="97330"/>
                      <a:pt x="79749" y="72356"/>
                    </a:cubicBezTo>
                    <a:cubicBezTo>
                      <a:pt x="87903" y="47382"/>
                      <a:pt x="108576" y="34285"/>
                      <a:pt x="123599" y="26516"/>
                    </a:cubicBezTo>
                    <a:cubicBezTo>
                      <a:pt x="141897" y="17015"/>
                      <a:pt x="164432" y="-3273"/>
                      <a:pt x="205713" y="451"/>
                    </a:cubicBezTo>
                    <a:cubicBezTo>
                      <a:pt x="246995" y="4239"/>
                      <a:pt x="251104" y="26516"/>
                      <a:pt x="255663" y="41283"/>
                    </a:cubicBezTo>
                    <a:cubicBezTo>
                      <a:pt x="260285" y="56049"/>
                      <a:pt x="275051" y="52518"/>
                      <a:pt x="290845" y="63753"/>
                    </a:cubicBezTo>
                    <a:cubicBezTo>
                      <a:pt x="306639" y="74988"/>
                      <a:pt x="319351" y="102466"/>
                      <a:pt x="320956" y="122946"/>
                    </a:cubicBezTo>
                    <a:cubicBezTo>
                      <a:pt x="322497" y="143297"/>
                      <a:pt x="347985" y="164227"/>
                      <a:pt x="359220" y="185156"/>
                    </a:cubicBezTo>
                    <a:cubicBezTo>
                      <a:pt x="363714" y="193374"/>
                      <a:pt x="364677" y="203582"/>
                      <a:pt x="362816" y="214047"/>
                    </a:cubicBezTo>
                    <a:close/>
                  </a:path>
                </a:pathLst>
              </a:custGeom>
              <a:solidFill>
                <a:srgbClr val="F4A11C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75" name="Google Shape;1175;p39"/>
              <p:cNvGrpSpPr/>
              <p:nvPr/>
            </p:nvGrpSpPr>
            <p:grpSpPr>
              <a:xfrm>
                <a:off x="4913206" y="1848614"/>
                <a:ext cx="585006" cy="236804"/>
                <a:chOff x="4653418" y="919095"/>
                <a:chExt cx="359274" cy="137813"/>
              </a:xfrm>
            </p:grpSpPr>
            <p:sp>
              <p:nvSpPr>
                <p:cNvPr id="1176" name="Google Shape;1176;p39"/>
                <p:cNvSpPr/>
                <p:nvPr/>
              </p:nvSpPr>
              <p:spPr>
                <a:xfrm>
                  <a:off x="4653418" y="949198"/>
                  <a:ext cx="48383" cy="50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3" h="50058" extrusionOk="0">
                      <a:moveTo>
                        <a:pt x="47510" y="4090"/>
                      </a:moveTo>
                      <a:cubicBezTo>
                        <a:pt x="39484" y="10446"/>
                        <a:pt x="32679" y="16610"/>
                        <a:pt x="31202" y="27460"/>
                      </a:cubicBezTo>
                      <a:cubicBezTo>
                        <a:pt x="29661" y="38887"/>
                        <a:pt x="21379" y="46014"/>
                        <a:pt x="10080" y="45564"/>
                      </a:cubicBezTo>
                      <a:cubicBezTo>
                        <a:pt x="7255" y="45500"/>
                        <a:pt x="4173" y="47490"/>
                        <a:pt x="1413" y="50058"/>
                      </a:cubicBezTo>
                      <a:cubicBezTo>
                        <a:pt x="899" y="48453"/>
                        <a:pt x="385" y="46848"/>
                        <a:pt x="0" y="45243"/>
                      </a:cubicBezTo>
                      <a:cubicBezTo>
                        <a:pt x="3146" y="42675"/>
                        <a:pt x="6677" y="40749"/>
                        <a:pt x="10272" y="40942"/>
                      </a:cubicBezTo>
                      <a:cubicBezTo>
                        <a:pt x="17206" y="41199"/>
                        <a:pt x="25231" y="37732"/>
                        <a:pt x="26644" y="26882"/>
                      </a:cubicBezTo>
                      <a:cubicBezTo>
                        <a:pt x="28313" y="14298"/>
                        <a:pt x="36146" y="7236"/>
                        <a:pt x="44749" y="495"/>
                      </a:cubicBezTo>
                      <a:cubicBezTo>
                        <a:pt x="45712" y="-275"/>
                        <a:pt x="47188" y="-147"/>
                        <a:pt x="47959" y="880"/>
                      </a:cubicBezTo>
                      <a:cubicBezTo>
                        <a:pt x="48665" y="1908"/>
                        <a:pt x="48472" y="3320"/>
                        <a:pt x="47510" y="4090"/>
                      </a:cubicBezTo>
                      <a:close/>
                    </a:path>
                  </a:pathLst>
                </a:custGeom>
                <a:solidFill>
                  <a:srgbClr val="FBB33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7" name="Google Shape;1177;p39"/>
                <p:cNvSpPr/>
                <p:nvPr/>
              </p:nvSpPr>
              <p:spPr>
                <a:xfrm>
                  <a:off x="4667350" y="967197"/>
                  <a:ext cx="47083" cy="60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83" h="60821" extrusionOk="0">
                      <a:moveTo>
                        <a:pt x="45584" y="4453"/>
                      </a:moveTo>
                      <a:cubicBezTo>
                        <a:pt x="39805" y="6636"/>
                        <a:pt x="36274" y="14083"/>
                        <a:pt x="34413" y="27822"/>
                      </a:cubicBezTo>
                      <a:cubicBezTo>
                        <a:pt x="33193" y="37003"/>
                        <a:pt x="26515" y="40213"/>
                        <a:pt x="19453" y="43680"/>
                      </a:cubicBezTo>
                      <a:cubicBezTo>
                        <a:pt x="16372" y="45221"/>
                        <a:pt x="13226" y="46762"/>
                        <a:pt x="10144" y="48944"/>
                      </a:cubicBezTo>
                      <a:cubicBezTo>
                        <a:pt x="6292" y="51641"/>
                        <a:pt x="4494" y="56327"/>
                        <a:pt x="3660" y="60821"/>
                      </a:cubicBezTo>
                      <a:cubicBezTo>
                        <a:pt x="2375" y="59345"/>
                        <a:pt x="1156" y="57868"/>
                        <a:pt x="0" y="56327"/>
                      </a:cubicBezTo>
                      <a:cubicBezTo>
                        <a:pt x="1284" y="52090"/>
                        <a:pt x="3531" y="47981"/>
                        <a:pt x="7512" y="45156"/>
                      </a:cubicBezTo>
                      <a:cubicBezTo>
                        <a:pt x="10850" y="42781"/>
                        <a:pt x="14381" y="41048"/>
                        <a:pt x="17463" y="39571"/>
                      </a:cubicBezTo>
                      <a:cubicBezTo>
                        <a:pt x="24204" y="36297"/>
                        <a:pt x="29019" y="33921"/>
                        <a:pt x="29854" y="27244"/>
                      </a:cubicBezTo>
                      <a:cubicBezTo>
                        <a:pt x="31266" y="16587"/>
                        <a:pt x="34155" y="3875"/>
                        <a:pt x="43914" y="152"/>
                      </a:cubicBezTo>
                      <a:cubicBezTo>
                        <a:pt x="45134" y="-298"/>
                        <a:pt x="46418" y="280"/>
                        <a:pt x="46932" y="1500"/>
                      </a:cubicBezTo>
                      <a:cubicBezTo>
                        <a:pt x="47381" y="2656"/>
                        <a:pt x="46803" y="4004"/>
                        <a:pt x="45584" y="4453"/>
                      </a:cubicBezTo>
                      <a:close/>
                    </a:path>
                  </a:pathLst>
                </a:custGeom>
                <a:solidFill>
                  <a:srgbClr val="FBB33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8" name="Google Shape;1178;p39"/>
                <p:cNvSpPr/>
                <p:nvPr/>
              </p:nvSpPr>
              <p:spPr>
                <a:xfrm>
                  <a:off x="4685776" y="984926"/>
                  <a:ext cx="40891" cy="58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91" h="58821" extrusionOk="0">
                      <a:moveTo>
                        <a:pt x="39870" y="4186"/>
                      </a:moveTo>
                      <a:cubicBezTo>
                        <a:pt x="34862" y="7653"/>
                        <a:pt x="34733" y="8167"/>
                        <a:pt x="33706" y="13688"/>
                      </a:cubicBezTo>
                      <a:cubicBezTo>
                        <a:pt x="33321" y="15871"/>
                        <a:pt x="32679" y="18888"/>
                        <a:pt x="31652" y="22997"/>
                      </a:cubicBezTo>
                      <a:cubicBezTo>
                        <a:pt x="29148" y="32499"/>
                        <a:pt x="22599" y="36672"/>
                        <a:pt x="16821" y="40331"/>
                      </a:cubicBezTo>
                      <a:cubicBezTo>
                        <a:pt x="13162" y="42643"/>
                        <a:pt x="9759" y="44825"/>
                        <a:pt x="7640" y="48035"/>
                      </a:cubicBezTo>
                      <a:cubicBezTo>
                        <a:pt x="5586" y="51245"/>
                        <a:pt x="4687" y="55162"/>
                        <a:pt x="4302" y="58821"/>
                      </a:cubicBezTo>
                      <a:cubicBezTo>
                        <a:pt x="2761" y="57987"/>
                        <a:pt x="1348" y="57088"/>
                        <a:pt x="0" y="56125"/>
                      </a:cubicBezTo>
                      <a:cubicBezTo>
                        <a:pt x="578" y="52529"/>
                        <a:pt x="1734" y="48870"/>
                        <a:pt x="3724" y="45660"/>
                      </a:cubicBezTo>
                      <a:cubicBezTo>
                        <a:pt x="6292" y="41487"/>
                        <a:pt x="10401" y="38919"/>
                        <a:pt x="14317" y="36415"/>
                      </a:cubicBezTo>
                      <a:cubicBezTo>
                        <a:pt x="19903" y="32948"/>
                        <a:pt x="25103" y="29610"/>
                        <a:pt x="27158" y="21777"/>
                      </a:cubicBezTo>
                      <a:cubicBezTo>
                        <a:pt x="28185" y="17797"/>
                        <a:pt x="28763" y="15036"/>
                        <a:pt x="29212" y="12789"/>
                      </a:cubicBezTo>
                      <a:cubicBezTo>
                        <a:pt x="30432" y="6498"/>
                        <a:pt x="30945" y="4764"/>
                        <a:pt x="37301" y="398"/>
                      </a:cubicBezTo>
                      <a:cubicBezTo>
                        <a:pt x="38329" y="-308"/>
                        <a:pt x="39741" y="-51"/>
                        <a:pt x="40448" y="976"/>
                      </a:cubicBezTo>
                      <a:cubicBezTo>
                        <a:pt x="41218" y="2068"/>
                        <a:pt x="40961" y="3480"/>
                        <a:pt x="39870" y="4186"/>
                      </a:cubicBezTo>
                      <a:close/>
                    </a:path>
                  </a:pathLst>
                </a:custGeom>
                <a:solidFill>
                  <a:srgbClr val="FBB33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9" name="Google Shape;1179;p39"/>
                <p:cNvSpPr/>
                <p:nvPr/>
              </p:nvSpPr>
              <p:spPr>
                <a:xfrm>
                  <a:off x="4704138" y="1005102"/>
                  <a:ext cx="37460" cy="46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60" h="46670" extrusionOk="0">
                      <a:moveTo>
                        <a:pt x="36210" y="4298"/>
                      </a:moveTo>
                      <a:cubicBezTo>
                        <a:pt x="25552" y="9755"/>
                        <a:pt x="23241" y="12259"/>
                        <a:pt x="22535" y="26126"/>
                      </a:cubicBezTo>
                      <a:cubicBezTo>
                        <a:pt x="22149" y="34472"/>
                        <a:pt x="15922" y="38324"/>
                        <a:pt x="10914" y="41470"/>
                      </a:cubicBezTo>
                      <a:cubicBezTo>
                        <a:pt x="7897" y="43332"/>
                        <a:pt x="5650" y="44808"/>
                        <a:pt x="4494" y="46670"/>
                      </a:cubicBezTo>
                      <a:cubicBezTo>
                        <a:pt x="2953" y="46221"/>
                        <a:pt x="1477" y="45771"/>
                        <a:pt x="0" y="45194"/>
                      </a:cubicBezTo>
                      <a:cubicBezTo>
                        <a:pt x="1669" y="41791"/>
                        <a:pt x="5200" y="39608"/>
                        <a:pt x="8475" y="37554"/>
                      </a:cubicBezTo>
                      <a:cubicBezTo>
                        <a:pt x="13161" y="34601"/>
                        <a:pt x="17591" y="31840"/>
                        <a:pt x="17912" y="25869"/>
                      </a:cubicBezTo>
                      <a:cubicBezTo>
                        <a:pt x="18683" y="10333"/>
                        <a:pt x="22021" y="6481"/>
                        <a:pt x="34091" y="253"/>
                      </a:cubicBezTo>
                      <a:cubicBezTo>
                        <a:pt x="35247" y="-325"/>
                        <a:pt x="36595" y="125"/>
                        <a:pt x="37237" y="1216"/>
                      </a:cubicBezTo>
                      <a:cubicBezTo>
                        <a:pt x="37751" y="2307"/>
                        <a:pt x="37366" y="3720"/>
                        <a:pt x="36210" y="4298"/>
                      </a:cubicBezTo>
                      <a:close/>
                    </a:path>
                  </a:pathLst>
                </a:custGeom>
                <a:solidFill>
                  <a:srgbClr val="FBB33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0" name="Google Shape;1180;p39"/>
                <p:cNvSpPr/>
                <p:nvPr/>
              </p:nvSpPr>
              <p:spPr>
                <a:xfrm>
                  <a:off x="4950827" y="919095"/>
                  <a:ext cx="61865" cy="8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5" h="88764" extrusionOk="0">
                      <a:moveTo>
                        <a:pt x="61865" y="79583"/>
                      </a:moveTo>
                      <a:cubicBezTo>
                        <a:pt x="61416" y="82601"/>
                        <a:pt x="60645" y="85682"/>
                        <a:pt x="59682" y="88764"/>
                      </a:cubicBezTo>
                      <a:cubicBezTo>
                        <a:pt x="57756" y="79134"/>
                        <a:pt x="53198" y="69568"/>
                        <a:pt x="47356" y="63983"/>
                      </a:cubicBezTo>
                      <a:cubicBezTo>
                        <a:pt x="43824" y="60580"/>
                        <a:pt x="39972" y="58911"/>
                        <a:pt x="36313" y="57306"/>
                      </a:cubicBezTo>
                      <a:cubicBezTo>
                        <a:pt x="30599" y="54802"/>
                        <a:pt x="24692" y="52298"/>
                        <a:pt x="21931" y="43503"/>
                      </a:cubicBezTo>
                      <a:cubicBezTo>
                        <a:pt x="21097" y="40999"/>
                        <a:pt x="20391" y="38302"/>
                        <a:pt x="19620" y="35542"/>
                      </a:cubicBezTo>
                      <a:cubicBezTo>
                        <a:pt x="16667" y="24435"/>
                        <a:pt x="13329" y="11787"/>
                        <a:pt x="1066" y="4212"/>
                      </a:cubicBezTo>
                      <a:cubicBezTo>
                        <a:pt x="39" y="3570"/>
                        <a:pt x="-346" y="2157"/>
                        <a:pt x="360" y="1066"/>
                      </a:cubicBezTo>
                      <a:cubicBezTo>
                        <a:pt x="1002" y="39"/>
                        <a:pt x="2414" y="-347"/>
                        <a:pt x="3505" y="360"/>
                      </a:cubicBezTo>
                      <a:cubicBezTo>
                        <a:pt x="17245" y="8898"/>
                        <a:pt x="20904" y="22445"/>
                        <a:pt x="24050" y="34386"/>
                      </a:cubicBezTo>
                      <a:cubicBezTo>
                        <a:pt x="24756" y="37083"/>
                        <a:pt x="25462" y="39651"/>
                        <a:pt x="26233" y="42090"/>
                      </a:cubicBezTo>
                      <a:cubicBezTo>
                        <a:pt x="28416" y="48895"/>
                        <a:pt x="32717" y="50757"/>
                        <a:pt x="38110" y="53133"/>
                      </a:cubicBezTo>
                      <a:cubicBezTo>
                        <a:pt x="41962" y="54802"/>
                        <a:pt x="46328" y="56664"/>
                        <a:pt x="50501" y="60708"/>
                      </a:cubicBezTo>
                      <a:cubicBezTo>
                        <a:pt x="55316" y="65138"/>
                        <a:pt x="59233" y="72072"/>
                        <a:pt x="61865" y="79583"/>
                      </a:cubicBezTo>
                      <a:close/>
                    </a:path>
                  </a:pathLst>
                </a:custGeom>
                <a:solidFill>
                  <a:srgbClr val="FBB33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1" name="Google Shape;1181;p39"/>
                <p:cNvSpPr/>
                <p:nvPr/>
              </p:nvSpPr>
              <p:spPr>
                <a:xfrm>
                  <a:off x="4948910" y="949215"/>
                  <a:ext cx="49207" cy="8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07" h="86700" extrusionOk="0">
                      <a:moveTo>
                        <a:pt x="49208" y="81885"/>
                      </a:moveTo>
                      <a:cubicBezTo>
                        <a:pt x="47924" y="83619"/>
                        <a:pt x="46576" y="85159"/>
                        <a:pt x="45099" y="86700"/>
                      </a:cubicBezTo>
                      <a:cubicBezTo>
                        <a:pt x="44457" y="79638"/>
                        <a:pt x="43109" y="71420"/>
                        <a:pt x="40284" y="63909"/>
                      </a:cubicBezTo>
                      <a:cubicBezTo>
                        <a:pt x="36175" y="52866"/>
                        <a:pt x="32837" y="51197"/>
                        <a:pt x="27700" y="48693"/>
                      </a:cubicBezTo>
                      <a:cubicBezTo>
                        <a:pt x="24554" y="47153"/>
                        <a:pt x="21088" y="45355"/>
                        <a:pt x="16786" y="41439"/>
                      </a:cubicBezTo>
                      <a:cubicBezTo>
                        <a:pt x="10558" y="35596"/>
                        <a:pt x="9082" y="28342"/>
                        <a:pt x="7670" y="21280"/>
                      </a:cubicBezTo>
                      <a:cubicBezTo>
                        <a:pt x="6385" y="14924"/>
                        <a:pt x="5166" y="8889"/>
                        <a:pt x="607" y="3817"/>
                      </a:cubicBezTo>
                      <a:cubicBezTo>
                        <a:pt x="-292" y="2918"/>
                        <a:pt x="-163" y="1442"/>
                        <a:pt x="800" y="607"/>
                      </a:cubicBezTo>
                      <a:cubicBezTo>
                        <a:pt x="1698" y="-292"/>
                        <a:pt x="3175" y="-163"/>
                        <a:pt x="4010" y="800"/>
                      </a:cubicBezTo>
                      <a:cubicBezTo>
                        <a:pt x="9467" y="6835"/>
                        <a:pt x="10815" y="13704"/>
                        <a:pt x="12228" y="20445"/>
                      </a:cubicBezTo>
                      <a:cubicBezTo>
                        <a:pt x="13576" y="26994"/>
                        <a:pt x="14796" y="33285"/>
                        <a:pt x="19932" y="38100"/>
                      </a:cubicBezTo>
                      <a:cubicBezTo>
                        <a:pt x="23720" y="41567"/>
                        <a:pt x="26802" y="43108"/>
                        <a:pt x="29755" y="44585"/>
                      </a:cubicBezTo>
                      <a:cubicBezTo>
                        <a:pt x="35212" y="47281"/>
                        <a:pt x="39899" y="49592"/>
                        <a:pt x="44650" y="62368"/>
                      </a:cubicBezTo>
                      <a:cubicBezTo>
                        <a:pt x="47025" y="68724"/>
                        <a:pt x="48373" y="75594"/>
                        <a:pt x="49208" y="81885"/>
                      </a:cubicBezTo>
                      <a:close/>
                    </a:path>
                  </a:pathLst>
                </a:custGeom>
                <a:solidFill>
                  <a:srgbClr val="FBB33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2" name="Google Shape;1182;p39"/>
                <p:cNvSpPr/>
                <p:nvPr/>
              </p:nvSpPr>
              <p:spPr>
                <a:xfrm>
                  <a:off x="4938178" y="970647"/>
                  <a:ext cx="46393" cy="762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93" h="76246" extrusionOk="0">
                      <a:moveTo>
                        <a:pt x="46394" y="73614"/>
                      </a:moveTo>
                      <a:cubicBezTo>
                        <a:pt x="45174" y="74513"/>
                        <a:pt x="43890" y="75411"/>
                        <a:pt x="42541" y="76246"/>
                      </a:cubicBezTo>
                      <a:cubicBezTo>
                        <a:pt x="41707" y="73871"/>
                        <a:pt x="40487" y="71624"/>
                        <a:pt x="38882" y="69698"/>
                      </a:cubicBezTo>
                      <a:cubicBezTo>
                        <a:pt x="37020" y="67643"/>
                        <a:pt x="34837" y="65717"/>
                        <a:pt x="32526" y="63599"/>
                      </a:cubicBezTo>
                      <a:cubicBezTo>
                        <a:pt x="26363" y="58206"/>
                        <a:pt x="19429" y="52107"/>
                        <a:pt x="18787" y="41449"/>
                      </a:cubicBezTo>
                      <a:cubicBezTo>
                        <a:pt x="18080" y="29059"/>
                        <a:pt x="12623" y="17759"/>
                        <a:pt x="553" y="3828"/>
                      </a:cubicBezTo>
                      <a:cubicBezTo>
                        <a:pt x="-281" y="2865"/>
                        <a:pt x="-153" y="1388"/>
                        <a:pt x="810" y="553"/>
                      </a:cubicBezTo>
                      <a:cubicBezTo>
                        <a:pt x="1773" y="-281"/>
                        <a:pt x="3186" y="-153"/>
                        <a:pt x="4020" y="810"/>
                      </a:cubicBezTo>
                      <a:cubicBezTo>
                        <a:pt x="16732" y="15641"/>
                        <a:pt x="22575" y="27710"/>
                        <a:pt x="23281" y="41192"/>
                      </a:cubicBezTo>
                      <a:cubicBezTo>
                        <a:pt x="23794" y="49860"/>
                        <a:pt x="29444" y="54867"/>
                        <a:pt x="35479" y="60132"/>
                      </a:cubicBezTo>
                      <a:cubicBezTo>
                        <a:pt x="37855" y="62186"/>
                        <a:pt x="40230" y="64305"/>
                        <a:pt x="42220" y="66680"/>
                      </a:cubicBezTo>
                      <a:cubicBezTo>
                        <a:pt x="44083" y="68799"/>
                        <a:pt x="45431" y="71174"/>
                        <a:pt x="46394" y="73614"/>
                      </a:cubicBezTo>
                      <a:close/>
                    </a:path>
                  </a:pathLst>
                </a:custGeom>
                <a:solidFill>
                  <a:srgbClr val="FBB33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3" name="Google Shape;1183;p39"/>
                <p:cNvSpPr/>
                <p:nvPr/>
              </p:nvSpPr>
              <p:spPr>
                <a:xfrm>
                  <a:off x="4934363" y="993283"/>
                  <a:ext cx="29920" cy="6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0" h="63625" extrusionOk="0">
                      <a:moveTo>
                        <a:pt x="29921" y="61893"/>
                      </a:moveTo>
                      <a:cubicBezTo>
                        <a:pt x="28509" y="62470"/>
                        <a:pt x="27032" y="63048"/>
                        <a:pt x="25555" y="63626"/>
                      </a:cubicBezTo>
                      <a:cubicBezTo>
                        <a:pt x="23501" y="58426"/>
                        <a:pt x="18814" y="53418"/>
                        <a:pt x="11367" y="48539"/>
                      </a:cubicBezTo>
                      <a:cubicBezTo>
                        <a:pt x="709" y="41541"/>
                        <a:pt x="581" y="29792"/>
                        <a:pt x="388" y="15026"/>
                      </a:cubicBezTo>
                      <a:cubicBezTo>
                        <a:pt x="324" y="11110"/>
                        <a:pt x="260" y="6937"/>
                        <a:pt x="3" y="2443"/>
                      </a:cubicBezTo>
                      <a:cubicBezTo>
                        <a:pt x="-61" y="1159"/>
                        <a:pt x="902" y="67"/>
                        <a:pt x="2186" y="3"/>
                      </a:cubicBezTo>
                      <a:cubicBezTo>
                        <a:pt x="3534" y="-61"/>
                        <a:pt x="4562" y="902"/>
                        <a:pt x="4625" y="2186"/>
                      </a:cubicBezTo>
                      <a:cubicBezTo>
                        <a:pt x="4882" y="6744"/>
                        <a:pt x="4882" y="11046"/>
                        <a:pt x="5011" y="14962"/>
                      </a:cubicBezTo>
                      <a:cubicBezTo>
                        <a:pt x="5203" y="29471"/>
                        <a:pt x="5268" y="39037"/>
                        <a:pt x="13935" y="44751"/>
                      </a:cubicBezTo>
                      <a:cubicBezTo>
                        <a:pt x="22217" y="50144"/>
                        <a:pt x="27546" y="55793"/>
                        <a:pt x="29921" y="61893"/>
                      </a:cubicBezTo>
                      <a:close/>
                    </a:path>
                  </a:pathLst>
                </a:custGeom>
                <a:solidFill>
                  <a:srgbClr val="FBB33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84" name="Google Shape;1184;p39"/>
              <p:cNvSpPr/>
              <p:nvPr/>
            </p:nvSpPr>
            <p:spPr>
              <a:xfrm>
                <a:off x="5380290" y="4365873"/>
                <a:ext cx="261134" cy="85581"/>
              </a:xfrm>
              <a:custGeom>
                <a:avLst/>
                <a:gdLst/>
                <a:ahLst/>
                <a:cxnLst/>
                <a:rect l="l" t="t" r="r" b="b"/>
                <a:pathLst>
                  <a:path w="160451" h="49829" extrusionOk="0">
                    <a:moveTo>
                      <a:pt x="0" y="3210"/>
                    </a:moveTo>
                    <a:cubicBezTo>
                      <a:pt x="2953" y="14124"/>
                      <a:pt x="6613" y="27991"/>
                      <a:pt x="6613" y="27991"/>
                    </a:cubicBezTo>
                    <a:cubicBezTo>
                      <a:pt x="6613" y="27991"/>
                      <a:pt x="117682" y="52644"/>
                      <a:pt x="148499" y="49563"/>
                    </a:cubicBezTo>
                    <a:cubicBezTo>
                      <a:pt x="179316" y="46481"/>
                      <a:pt x="142914" y="13546"/>
                      <a:pt x="124744" y="0"/>
                    </a:cubicBezTo>
                    <a:lnTo>
                      <a:pt x="0" y="321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39"/>
              <p:cNvSpPr/>
              <p:nvPr/>
            </p:nvSpPr>
            <p:spPr>
              <a:xfrm>
                <a:off x="5065179" y="1650643"/>
                <a:ext cx="291920" cy="301912"/>
              </a:xfrm>
              <a:custGeom>
                <a:avLst/>
                <a:gdLst/>
                <a:ahLst/>
                <a:cxnLst/>
                <a:rect l="l" t="t" r="r" b="b"/>
                <a:pathLst>
                  <a:path w="179367" h="175786" extrusionOk="0">
                    <a:moveTo>
                      <a:pt x="170346" y="150049"/>
                    </a:moveTo>
                    <a:cubicBezTo>
                      <a:pt x="168099" y="156919"/>
                      <a:pt x="165531" y="162440"/>
                      <a:pt x="162898" y="165714"/>
                    </a:cubicBezTo>
                    <a:cubicBezTo>
                      <a:pt x="161743" y="167126"/>
                      <a:pt x="160459" y="168410"/>
                      <a:pt x="159110" y="169438"/>
                    </a:cubicBezTo>
                    <a:cubicBezTo>
                      <a:pt x="151085" y="176179"/>
                      <a:pt x="140042" y="177334"/>
                      <a:pt x="128807" y="173932"/>
                    </a:cubicBezTo>
                    <a:lnTo>
                      <a:pt x="128743" y="173932"/>
                    </a:lnTo>
                    <a:cubicBezTo>
                      <a:pt x="123735" y="172455"/>
                      <a:pt x="118663" y="170016"/>
                      <a:pt x="113848" y="166741"/>
                    </a:cubicBezTo>
                    <a:cubicBezTo>
                      <a:pt x="96578" y="154993"/>
                      <a:pt x="83737" y="158588"/>
                      <a:pt x="67687" y="164237"/>
                    </a:cubicBezTo>
                    <a:cubicBezTo>
                      <a:pt x="61588" y="166356"/>
                      <a:pt x="54269" y="169373"/>
                      <a:pt x="47014" y="171556"/>
                    </a:cubicBezTo>
                    <a:cubicBezTo>
                      <a:pt x="35393" y="175087"/>
                      <a:pt x="23708" y="176371"/>
                      <a:pt x="16903" y="168410"/>
                    </a:cubicBezTo>
                    <a:cubicBezTo>
                      <a:pt x="16518" y="168025"/>
                      <a:pt x="16261" y="167704"/>
                      <a:pt x="16004" y="167319"/>
                    </a:cubicBezTo>
                    <a:cubicBezTo>
                      <a:pt x="13180" y="163403"/>
                      <a:pt x="10611" y="156212"/>
                      <a:pt x="8428" y="147674"/>
                    </a:cubicBezTo>
                    <a:cubicBezTo>
                      <a:pt x="2329" y="124112"/>
                      <a:pt x="-881" y="90021"/>
                      <a:pt x="211" y="83665"/>
                    </a:cubicBezTo>
                    <a:cubicBezTo>
                      <a:pt x="1751" y="74998"/>
                      <a:pt x="11960" y="68899"/>
                      <a:pt x="23644" y="45915"/>
                    </a:cubicBezTo>
                    <a:cubicBezTo>
                      <a:pt x="35393" y="22932"/>
                      <a:pt x="28203" y="10605"/>
                      <a:pt x="36421" y="5597"/>
                    </a:cubicBezTo>
                    <a:cubicBezTo>
                      <a:pt x="45601" y="12"/>
                      <a:pt x="95550" y="-4546"/>
                      <a:pt x="127716" y="8165"/>
                    </a:cubicBezTo>
                    <a:cubicBezTo>
                      <a:pt x="159817" y="20941"/>
                      <a:pt x="172079" y="43861"/>
                      <a:pt x="177665" y="71403"/>
                    </a:cubicBezTo>
                    <a:cubicBezTo>
                      <a:pt x="181966" y="92333"/>
                      <a:pt x="177601" y="128092"/>
                      <a:pt x="170346" y="150049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39"/>
              <p:cNvSpPr/>
              <p:nvPr/>
            </p:nvSpPr>
            <p:spPr>
              <a:xfrm>
                <a:off x="5237207" y="1763714"/>
                <a:ext cx="86713" cy="43494"/>
              </a:xfrm>
              <a:custGeom>
                <a:avLst/>
                <a:gdLst/>
                <a:ahLst/>
                <a:cxnLst/>
                <a:rect l="l" t="t" r="r" b="b"/>
                <a:pathLst>
                  <a:path w="53280" h="25324" extrusionOk="0">
                    <a:moveTo>
                      <a:pt x="2035" y="3224"/>
                    </a:moveTo>
                    <a:cubicBezTo>
                      <a:pt x="-1625" y="7782"/>
                      <a:pt x="-276" y="17219"/>
                      <a:pt x="5502" y="18568"/>
                    </a:cubicBezTo>
                    <a:cubicBezTo>
                      <a:pt x="11216" y="19916"/>
                      <a:pt x="22580" y="17284"/>
                      <a:pt x="35356" y="22035"/>
                    </a:cubicBezTo>
                    <a:cubicBezTo>
                      <a:pt x="46142" y="26079"/>
                      <a:pt x="48389" y="25951"/>
                      <a:pt x="51406" y="24025"/>
                    </a:cubicBezTo>
                    <a:cubicBezTo>
                      <a:pt x="54488" y="22099"/>
                      <a:pt x="53717" y="14074"/>
                      <a:pt x="49480" y="10286"/>
                    </a:cubicBezTo>
                    <a:cubicBezTo>
                      <a:pt x="45243" y="6498"/>
                      <a:pt x="9290" y="-5764"/>
                      <a:pt x="2035" y="3224"/>
                    </a:cubicBezTo>
                    <a:close/>
                  </a:path>
                </a:pathLst>
              </a:custGeom>
              <a:solidFill>
                <a:srgbClr val="F4A11C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39"/>
              <p:cNvSpPr/>
              <p:nvPr/>
            </p:nvSpPr>
            <p:spPr>
              <a:xfrm>
                <a:off x="4540576" y="2167052"/>
                <a:ext cx="240999" cy="203665"/>
              </a:xfrm>
              <a:custGeom>
                <a:avLst/>
                <a:gdLst/>
                <a:ahLst/>
                <a:cxnLst/>
                <a:rect l="l" t="t" r="r" b="b"/>
                <a:pathLst>
                  <a:path w="148079" h="118582" extrusionOk="0">
                    <a:moveTo>
                      <a:pt x="99608" y="118579"/>
                    </a:moveTo>
                    <a:cubicBezTo>
                      <a:pt x="99864" y="109398"/>
                      <a:pt x="98259" y="103556"/>
                      <a:pt x="107826" y="100346"/>
                    </a:cubicBezTo>
                    <a:cubicBezTo>
                      <a:pt x="117392" y="97136"/>
                      <a:pt x="136010" y="84938"/>
                      <a:pt x="142880" y="71134"/>
                    </a:cubicBezTo>
                    <a:cubicBezTo>
                      <a:pt x="149813" y="57331"/>
                      <a:pt x="149813" y="53094"/>
                      <a:pt x="142880" y="51489"/>
                    </a:cubicBezTo>
                    <a:cubicBezTo>
                      <a:pt x="135946" y="49884"/>
                      <a:pt x="130681" y="70107"/>
                      <a:pt x="97168" y="79673"/>
                    </a:cubicBezTo>
                    <a:cubicBezTo>
                      <a:pt x="63719" y="89239"/>
                      <a:pt x="39771" y="69401"/>
                      <a:pt x="28600" y="51425"/>
                    </a:cubicBezTo>
                    <a:cubicBezTo>
                      <a:pt x="17429" y="33449"/>
                      <a:pt x="11715" y="0"/>
                      <a:pt x="5231" y="0"/>
                    </a:cubicBezTo>
                    <a:cubicBezTo>
                      <a:pt x="-1254" y="0"/>
                      <a:pt x="-2217" y="27093"/>
                      <a:pt x="5231" y="48857"/>
                    </a:cubicBezTo>
                    <a:cubicBezTo>
                      <a:pt x="12678" y="70621"/>
                      <a:pt x="30205" y="85772"/>
                      <a:pt x="30205" y="85772"/>
                    </a:cubicBezTo>
                    <a:cubicBezTo>
                      <a:pt x="30205" y="85772"/>
                      <a:pt x="33415" y="107279"/>
                      <a:pt x="51456" y="113186"/>
                    </a:cubicBezTo>
                    <a:cubicBezTo>
                      <a:pt x="69561" y="118900"/>
                      <a:pt x="99608" y="118579"/>
                      <a:pt x="99608" y="118579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39"/>
              <p:cNvSpPr/>
              <p:nvPr/>
            </p:nvSpPr>
            <p:spPr>
              <a:xfrm>
                <a:off x="4756345" y="4376905"/>
                <a:ext cx="270780" cy="74213"/>
              </a:xfrm>
              <a:custGeom>
                <a:avLst/>
                <a:gdLst/>
                <a:ahLst/>
                <a:cxnLst/>
                <a:rect l="l" t="t" r="r" b="b"/>
                <a:pathLst>
                  <a:path w="166378" h="43210" extrusionOk="0">
                    <a:moveTo>
                      <a:pt x="58968" y="0"/>
                    </a:moveTo>
                    <a:cubicBezTo>
                      <a:pt x="42789" y="9309"/>
                      <a:pt x="14669" y="13033"/>
                      <a:pt x="2406" y="30046"/>
                    </a:cubicBezTo>
                    <a:cubicBezTo>
                      <a:pt x="-9792" y="47059"/>
                      <a:pt x="26739" y="43849"/>
                      <a:pt x="58968" y="40703"/>
                    </a:cubicBezTo>
                    <a:cubicBezTo>
                      <a:pt x="91198" y="37493"/>
                      <a:pt x="165030" y="21636"/>
                      <a:pt x="165030" y="21636"/>
                    </a:cubicBezTo>
                    <a:lnTo>
                      <a:pt x="166378" y="64"/>
                    </a:lnTo>
                    <a:lnTo>
                      <a:pt x="58968" y="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89" name="Google Shape;1189;p39"/>
              <p:cNvGrpSpPr/>
              <p:nvPr/>
            </p:nvGrpSpPr>
            <p:grpSpPr>
              <a:xfrm>
                <a:off x="4549198" y="2035666"/>
                <a:ext cx="245250" cy="278215"/>
                <a:chOff x="4429867" y="1027954"/>
                <a:chExt cx="150617" cy="161913"/>
              </a:xfrm>
            </p:grpSpPr>
            <p:grpSp>
              <p:nvGrpSpPr>
                <p:cNvPr id="1190" name="Google Shape;1190;p39"/>
                <p:cNvGrpSpPr/>
                <p:nvPr/>
              </p:nvGrpSpPr>
              <p:grpSpPr>
                <a:xfrm>
                  <a:off x="4429867" y="1027954"/>
                  <a:ext cx="150617" cy="161913"/>
                  <a:chOff x="4429867" y="1027954"/>
                  <a:chExt cx="150617" cy="161913"/>
                </a:xfrm>
              </p:grpSpPr>
              <p:sp>
                <p:nvSpPr>
                  <p:cNvPr id="1191" name="Google Shape;1191;p39"/>
                  <p:cNvSpPr/>
                  <p:nvPr/>
                </p:nvSpPr>
                <p:spPr>
                  <a:xfrm>
                    <a:off x="4469672" y="1027954"/>
                    <a:ext cx="71007" cy="187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07" h="18746" extrusionOk="0">
                        <a:moveTo>
                          <a:pt x="71007" y="9373"/>
                        </a:moveTo>
                        <a:cubicBezTo>
                          <a:pt x="71007" y="13546"/>
                          <a:pt x="60735" y="17077"/>
                          <a:pt x="46482" y="18297"/>
                        </a:cubicBezTo>
                        <a:cubicBezTo>
                          <a:pt x="43015" y="18618"/>
                          <a:pt x="39356" y="18747"/>
                          <a:pt x="35503" y="18747"/>
                        </a:cubicBezTo>
                        <a:cubicBezTo>
                          <a:pt x="16500" y="18747"/>
                          <a:pt x="963" y="14766"/>
                          <a:pt x="64" y="9823"/>
                        </a:cubicBezTo>
                        <a:cubicBezTo>
                          <a:pt x="64" y="9694"/>
                          <a:pt x="0" y="9502"/>
                          <a:pt x="0" y="9373"/>
                        </a:cubicBezTo>
                        <a:cubicBezTo>
                          <a:pt x="0" y="5906"/>
                          <a:pt x="7255" y="2825"/>
                          <a:pt x="17976" y="1220"/>
                        </a:cubicBezTo>
                        <a:cubicBezTo>
                          <a:pt x="19839" y="963"/>
                          <a:pt x="21765" y="706"/>
                          <a:pt x="23755" y="514"/>
                        </a:cubicBezTo>
                        <a:cubicBezTo>
                          <a:pt x="27414" y="193"/>
                          <a:pt x="31331" y="0"/>
                          <a:pt x="35440" y="0"/>
                        </a:cubicBezTo>
                        <a:cubicBezTo>
                          <a:pt x="55085" y="0"/>
                          <a:pt x="71007" y="4237"/>
                          <a:pt x="71007" y="9373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441802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2" name="Google Shape;1192;p39"/>
                  <p:cNvSpPr/>
                  <p:nvPr/>
                </p:nvSpPr>
                <p:spPr>
                  <a:xfrm>
                    <a:off x="4429867" y="1059091"/>
                    <a:ext cx="150617" cy="130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17" h="130776" extrusionOk="0">
                        <a:moveTo>
                          <a:pt x="150618" y="61312"/>
                        </a:moveTo>
                        <a:cubicBezTo>
                          <a:pt x="150618" y="78132"/>
                          <a:pt x="144133" y="93540"/>
                          <a:pt x="133348" y="105546"/>
                        </a:cubicBezTo>
                        <a:cubicBezTo>
                          <a:pt x="133348" y="105546"/>
                          <a:pt x="133348" y="105546"/>
                          <a:pt x="133348" y="105546"/>
                        </a:cubicBezTo>
                        <a:cubicBezTo>
                          <a:pt x="127633" y="111902"/>
                          <a:pt x="120700" y="117359"/>
                          <a:pt x="112867" y="121532"/>
                        </a:cubicBezTo>
                        <a:cubicBezTo>
                          <a:pt x="101824" y="127374"/>
                          <a:pt x="88984" y="130777"/>
                          <a:pt x="75309" y="130777"/>
                        </a:cubicBezTo>
                        <a:cubicBezTo>
                          <a:pt x="33706" y="130777"/>
                          <a:pt x="0" y="99704"/>
                          <a:pt x="0" y="61312"/>
                        </a:cubicBezTo>
                        <a:cubicBezTo>
                          <a:pt x="0" y="60670"/>
                          <a:pt x="0" y="59963"/>
                          <a:pt x="64" y="59321"/>
                        </a:cubicBezTo>
                        <a:cubicBezTo>
                          <a:pt x="64" y="58872"/>
                          <a:pt x="64" y="58423"/>
                          <a:pt x="129" y="57973"/>
                        </a:cubicBezTo>
                        <a:cubicBezTo>
                          <a:pt x="129" y="57845"/>
                          <a:pt x="129" y="57652"/>
                          <a:pt x="129" y="57524"/>
                        </a:cubicBezTo>
                        <a:cubicBezTo>
                          <a:pt x="129" y="57139"/>
                          <a:pt x="193" y="56753"/>
                          <a:pt x="193" y="56432"/>
                        </a:cubicBezTo>
                        <a:cubicBezTo>
                          <a:pt x="257" y="55213"/>
                          <a:pt x="385" y="54057"/>
                          <a:pt x="578" y="52901"/>
                        </a:cubicBezTo>
                        <a:cubicBezTo>
                          <a:pt x="642" y="52452"/>
                          <a:pt x="706" y="52003"/>
                          <a:pt x="770" y="51489"/>
                        </a:cubicBezTo>
                        <a:cubicBezTo>
                          <a:pt x="1413" y="47380"/>
                          <a:pt x="2440" y="43335"/>
                          <a:pt x="3788" y="39483"/>
                        </a:cubicBezTo>
                        <a:cubicBezTo>
                          <a:pt x="7448" y="29276"/>
                          <a:pt x="13611" y="20159"/>
                          <a:pt x="21572" y="12648"/>
                        </a:cubicBezTo>
                        <a:cubicBezTo>
                          <a:pt x="26130" y="8346"/>
                          <a:pt x="31331" y="4622"/>
                          <a:pt x="36980" y="1541"/>
                        </a:cubicBezTo>
                        <a:cubicBezTo>
                          <a:pt x="37944" y="1027"/>
                          <a:pt x="38906" y="514"/>
                          <a:pt x="39870" y="0"/>
                        </a:cubicBezTo>
                        <a:cubicBezTo>
                          <a:pt x="40704" y="3082"/>
                          <a:pt x="47317" y="5778"/>
                          <a:pt x="56819" y="7319"/>
                        </a:cubicBezTo>
                        <a:cubicBezTo>
                          <a:pt x="62212" y="8153"/>
                          <a:pt x="68503" y="8667"/>
                          <a:pt x="75245" y="8667"/>
                        </a:cubicBezTo>
                        <a:cubicBezTo>
                          <a:pt x="80638" y="8667"/>
                          <a:pt x="85774" y="8346"/>
                          <a:pt x="90396" y="7768"/>
                        </a:cubicBezTo>
                        <a:cubicBezTo>
                          <a:pt x="101696" y="6356"/>
                          <a:pt x="109657" y="3403"/>
                          <a:pt x="110620" y="0"/>
                        </a:cubicBezTo>
                        <a:cubicBezTo>
                          <a:pt x="111198" y="257"/>
                          <a:pt x="111712" y="578"/>
                          <a:pt x="112289" y="835"/>
                        </a:cubicBezTo>
                        <a:cubicBezTo>
                          <a:pt x="135209" y="12776"/>
                          <a:pt x="150618" y="35375"/>
                          <a:pt x="150618" y="6131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441802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3" name="Google Shape;1193;p39"/>
                  <p:cNvSpPr/>
                  <p:nvPr/>
                </p:nvSpPr>
                <p:spPr>
                  <a:xfrm>
                    <a:off x="4469672" y="1037327"/>
                    <a:ext cx="71007" cy="30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07" h="30431" extrusionOk="0">
                        <a:moveTo>
                          <a:pt x="71007" y="0"/>
                        </a:moveTo>
                        <a:lnTo>
                          <a:pt x="71007" y="21058"/>
                        </a:lnTo>
                        <a:cubicBezTo>
                          <a:pt x="71007" y="21315"/>
                          <a:pt x="70943" y="21507"/>
                          <a:pt x="70879" y="21764"/>
                        </a:cubicBezTo>
                        <a:cubicBezTo>
                          <a:pt x="69916" y="25167"/>
                          <a:pt x="62147" y="28056"/>
                          <a:pt x="51169" y="29468"/>
                        </a:cubicBezTo>
                        <a:cubicBezTo>
                          <a:pt x="49436" y="29725"/>
                          <a:pt x="47573" y="29918"/>
                          <a:pt x="45647" y="30046"/>
                        </a:cubicBezTo>
                        <a:cubicBezTo>
                          <a:pt x="42823" y="30239"/>
                          <a:pt x="39870" y="30367"/>
                          <a:pt x="36852" y="30431"/>
                        </a:cubicBezTo>
                        <a:cubicBezTo>
                          <a:pt x="36402" y="30431"/>
                          <a:pt x="35953" y="30431"/>
                          <a:pt x="35503" y="30431"/>
                        </a:cubicBezTo>
                        <a:cubicBezTo>
                          <a:pt x="25745" y="30431"/>
                          <a:pt x="16949" y="29404"/>
                          <a:pt x="10529" y="27735"/>
                        </a:cubicBezTo>
                        <a:cubicBezTo>
                          <a:pt x="9823" y="27542"/>
                          <a:pt x="9181" y="27350"/>
                          <a:pt x="8539" y="27157"/>
                        </a:cubicBezTo>
                        <a:cubicBezTo>
                          <a:pt x="3788" y="25680"/>
                          <a:pt x="706" y="23818"/>
                          <a:pt x="129" y="21764"/>
                        </a:cubicBezTo>
                        <a:cubicBezTo>
                          <a:pt x="64" y="21571"/>
                          <a:pt x="0" y="21315"/>
                          <a:pt x="0" y="21058"/>
                        </a:cubicBezTo>
                        <a:lnTo>
                          <a:pt x="0" y="0"/>
                        </a:lnTo>
                        <a:cubicBezTo>
                          <a:pt x="0" y="64"/>
                          <a:pt x="0" y="128"/>
                          <a:pt x="0" y="193"/>
                        </a:cubicBezTo>
                        <a:cubicBezTo>
                          <a:pt x="192" y="2440"/>
                          <a:pt x="3339" y="4494"/>
                          <a:pt x="8475" y="6035"/>
                        </a:cubicBezTo>
                        <a:cubicBezTo>
                          <a:pt x="9117" y="6227"/>
                          <a:pt x="9759" y="6420"/>
                          <a:pt x="10465" y="6613"/>
                        </a:cubicBezTo>
                        <a:cubicBezTo>
                          <a:pt x="13354" y="7383"/>
                          <a:pt x="16757" y="8025"/>
                          <a:pt x="20480" y="8474"/>
                        </a:cubicBezTo>
                        <a:cubicBezTo>
                          <a:pt x="25039" y="9052"/>
                          <a:pt x="30111" y="9373"/>
                          <a:pt x="35440" y="9373"/>
                        </a:cubicBezTo>
                        <a:cubicBezTo>
                          <a:pt x="41089" y="9373"/>
                          <a:pt x="46418" y="9052"/>
                          <a:pt x="51105" y="8410"/>
                        </a:cubicBezTo>
                        <a:cubicBezTo>
                          <a:pt x="62918" y="6869"/>
                          <a:pt x="71007" y="3724"/>
                          <a:pt x="710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441802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4" name="Google Shape;1194;p39"/>
                  <p:cNvSpPr/>
                  <p:nvPr/>
                </p:nvSpPr>
                <p:spPr>
                  <a:xfrm>
                    <a:off x="4437186" y="1091641"/>
                    <a:ext cx="135979" cy="91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979" h="91165" extrusionOk="0">
                        <a:moveTo>
                          <a:pt x="135980" y="28955"/>
                        </a:moveTo>
                        <a:cubicBezTo>
                          <a:pt x="135980" y="35246"/>
                          <a:pt x="134953" y="41345"/>
                          <a:pt x="133026" y="47059"/>
                        </a:cubicBezTo>
                        <a:cubicBezTo>
                          <a:pt x="124552" y="72547"/>
                          <a:pt x="98614" y="91165"/>
                          <a:pt x="67990" y="91165"/>
                        </a:cubicBezTo>
                        <a:cubicBezTo>
                          <a:pt x="30496" y="91165"/>
                          <a:pt x="0" y="63238"/>
                          <a:pt x="0" y="28890"/>
                        </a:cubicBezTo>
                        <a:cubicBezTo>
                          <a:pt x="0" y="28313"/>
                          <a:pt x="0" y="27735"/>
                          <a:pt x="0" y="27221"/>
                        </a:cubicBezTo>
                        <a:cubicBezTo>
                          <a:pt x="0" y="29661"/>
                          <a:pt x="899" y="32293"/>
                          <a:pt x="2696" y="34733"/>
                        </a:cubicBezTo>
                        <a:cubicBezTo>
                          <a:pt x="2696" y="34733"/>
                          <a:pt x="2761" y="34797"/>
                          <a:pt x="2761" y="34797"/>
                        </a:cubicBezTo>
                        <a:cubicBezTo>
                          <a:pt x="6227" y="39355"/>
                          <a:pt x="13161" y="43014"/>
                          <a:pt x="23947" y="43143"/>
                        </a:cubicBezTo>
                        <a:cubicBezTo>
                          <a:pt x="26323" y="43207"/>
                          <a:pt x="28891" y="43014"/>
                          <a:pt x="31652" y="42693"/>
                        </a:cubicBezTo>
                        <a:cubicBezTo>
                          <a:pt x="54122" y="39869"/>
                          <a:pt x="63111" y="31009"/>
                          <a:pt x="88791" y="32935"/>
                        </a:cubicBezTo>
                        <a:cubicBezTo>
                          <a:pt x="104778" y="34155"/>
                          <a:pt x="119672" y="27927"/>
                          <a:pt x="126478" y="18747"/>
                        </a:cubicBezTo>
                        <a:cubicBezTo>
                          <a:pt x="130523" y="13225"/>
                          <a:pt x="131614" y="6677"/>
                          <a:pt x="128211" y="0"/>
                        </a:cubicBezTo>
                        <a:cubicBezTo>
                          <a:pt x="133219" y="8860"/>
                          <a:pt x="135980" y="18682"/>
                          <a:pt x="135980" y="2895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441802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5" name="Google Shape;1195;p39"/>
                  <p:cNvSpPr/>
                  <p:nvPr/>
                </p:nvSpPr>
                <p:spPr>
                  <a:xfrm>
                    <a:off x="4564370" y="1087468"/>
                    <a:ext cx="2054" cy="3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4" h="3338" extrusionOk="0">
                        <a:moveTo>
                          <a:pt x="0" y="0"/>
                        </a:moveTo>
                        <a:cubicBezTo>
                          <a:pt x="706" y="1091"/>
                          <a:pt x="1412" y="2247"/>
                          <a:pt x="2055" y="3338"/>
                        </a:cubicBezTo>
                        <a:cubicBezTo>
                          <a:pt x="1477" y="2119"/>
                          <a:pt x="770" y="963"/>
                          <a:pt x="0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EF46B5"/>
                      </a:gs>
                      <a:gs pos="99970">
                        <a:srgbClr val="F241C4"/>
                      </a:gs>
                      <a:gs pos="100000">
                        <a:srgbClr val="F241C4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441802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6" name="Google Shape;1196;p39"/>
                  <p:cNvSpPr/>
                  <p:nvPr/>
                </p:nvSpPr>
                <p:spPr>
                  <a:xfrm>
                    <a:off x="4437186" y="1080192"/>
                    <a:ext cx="130234" cy="54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234" h="54610" extrusionOk="0">
                        <a:moveTo>
                          <a:pt x="129367" y="24739"/>
                        </a:moveTo>
                        <a:cubicBezTo>
                          <a:pt x="125322" y="36744"/>
                          <a:pt x="107859" y="45796"/>
                          <a:pt x="88791" y="44384"/>
                        </a:cubicBezTo>
                        <a:cubicBezTo>
                          <a:pt x="63111" y="42522"/>
                          <a:pt x="54122" y="51318"/>
                          <a:pt x="31652" y="54142"/>
                        </a:cubicBezTo>
                        <a:cubicBezTo>
                          <a:pt x="10657" y="56775"/>
                          <a:pt x="963" y="47787"/>
                          <a:pt x="64" y="39890"/>
                        </a:cubicBezTo>
                        <a:cubicBezTo>
                          <a:pt x="0" y="39312"/>
                          <a:pt x="0" y="38734"/>
                          <a:pt x="0" y="38221"/>
                        </a:cubicBezTo>
                        <a:cubicBezTo>
                          <a:pt x="449" y="29489"/>
                          <a:pt x="6035" y="24995"/>
                          <a:pt x="14638" y="23519"/>
                        </a:cubicBezTo>
                        <a:cubicBezTo>
                          <a:pt x="21315" y="22363"/>
                          <a:pt x="29854" y="23005"/>
                          <a:pt x="39099" y="24931"/>
                        </a:cubicBezTo>
                        <a:cubicBezTo>
                          <a:pt x="60286" y="29233"/>
                          <a:pt x="73190" y="17227"/>
                          <a:pt x="85709" y="8432"/>
                        </a:cubicBezTo>
                        <a:cubicBezTo>
                          <a:pt x="97330" y="278"/>
                          <a:pt x="116013" y="-5307"/>
                          <a:pt x="125900" y="7918"/>
                        </a:cubicBezTo>
                        <a:cubicBezTo>
                          <a:pt x="125900" y="7982"/>
                          <a:pt x="125964" y="7982"/>
                          <a:pt x="125964" y="8046"/>
                        </a:cubicBezTo>
                        <a:cubicBezTo>
                          <a:pt x="126670" y="9138"/>
                          <a:pt x="127376" y="10229"/>
                          <a:pt x="128019" y="11321"/>
                        </a:cubicBezTo>
                        <a:cubicBezTo>
                          <a:pt x="128083" y="11385"/>
                          <a:pt x="128083" y="11385"/>
                          <a:pt x="128083" y="11449"/>
                        </a:cubicBezTo>
                        <a:cubicBezTo>
                          <a:pt x="128532" y="12284"/>
                          <a:pt x="128853" y="13118"/>
                          <a:pt x="129174" y="13953"/>
                        </a:cubicBezTo>
                        <a:lnTo>
                          <a:pt x="129174" y="13953"/>
                        </a:lnTo>
                        <a:cubicBezTo>
                          <a:pt x="130586" y="17741"/>
                          <a:pt x="130523" y="21336"/>
                          <a:pt x="129367" y="2473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441802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197" name="Google Shape;1197;p39"/>
                  <p:cNvGrpSpPr/>
                  <p:nvPr/>
                </p:nvGrpSpPr>
                <p:grpSpPr>
                  <a:xfrm>
                    <a:off x="4469672" y="1037327"/>
                    <a:ext cx="71007" cy="1156"/>
                    <a:chOff x="4469672" y="1037327"/>
                    <a:chExt cx="71007" cy="1156"/>
                  </a:xfrm>
                </p:grpSpPr>
                <p:sp>
                  <p:nvSpPr>
                    <p:cNvPr id="1198" name="Google Shape;1198;p39"/>
                    <p:cNvSpPr/>
                    <p:nvPr/>
                  </p:nvSpPr>
                  <p:spPr>
                    <a:xfrm>
                      <a:off x="4540487" y="1037841"/>
                      <a:ext cx="128" cy="4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8" h="449" extrusionOk="0">
                          <a:moveTo>
                            <a:pt x="0" y="449"/>
                          </a:moveTo>
                          <a:cubicBezTo>
                            <a:pt x="64" y="321"/>
                            <a:pt x="129" y="128"/>
                            <a:pt x="129" y="0"/>
                          </a:cubicBezTo>
                          <a:cubicBezTo>
                            <a:pt x="64" y="64"/>
                            <a:pt x="64" y="257"/>
                            <a:pt x="0" y="449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80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121900" tIns="60933" rIns="121900" bIns="60933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2400" kern="0">
                        <a:solidFill>
                          <a:srgbClr val="44180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9" name="Google Shape;1199;p39"/>
                    <p:cNvSpPr/>
                    <p:nvPr/>
                  </p:nvSpPr>
                  <p:spPr>
                    <a:xfrm>
                      <a:off x="4469672" y="1037327"/>
                      <a:ext cx="6420" cy="1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20" h="192" extrusionOk="0">
                          <a:moveTo>
                            <a:pt x="0" y="193"/>
                          </a:moveTo>
                          <a:cubicBezTo>
                            <a:pt x="0" y="128"/>
                            <a:pt x="0" y="64"/>
                            <a:pt x="0" y="0"/>
                          </a:cubicBezTo>
                          <a:cubicBezTo>
                            <a:pt x="0" y="0"/>
                            <a:pt x="0" y="64"/>
                            <a:pt x="0" y="193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80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121900" tIns="60933" rIns="121900" bIns="60933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2400" kern="0">
                        <a:solidFill>
                          <a:srgbClr val="44180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00" name="Google Shape;1200;p39"/>
                    <p:cNvSpPr/>
                    <p:nvPr/>
                  </p:nvSpPr>
                  <p:spPr>
                    <a:xfrm>
                      <a:off x="4469672" y="1037520"/>
                      <a:ext cx="256" cy="9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6" h="963" extrusionOk="0">
                          <a:moveTo>
                            <a:pt x="257" y="963"/>
                          </a:moveTo>
                          <a:cubicBezTo>
                            <a:pt x="129" y="514"/>
                            <a:pt x="64" y="193"/>
                            <a:pt x="0" y="0"/>
                          </a:cubicBezTo>
                          <a:cubicBezTo>
                            <a:pt x="64" y="321"/>
                            <a:pt x="129" y="642"/>
                            <a:pt x="257" y="963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80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121900" tIns="60933" rIns="121900" bIns="60933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2400" kern="0">
                        <a:solidFill>
                          <a:srgbClr val="44180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01" name="Google Shape;1201;p39"/>
                    <p:cNvSpPr/>
                    <p:nvPr/>
                  </p:nvSpPr>
                  <p:spPr>
                    <a:xfrm>
                      <a:off x="4540615" y="1037327"/>
                      <a:ext cx="64" cy="4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" h="449" extrusionOk="0">
                          <a:moveTo>
                            <a:pt x="0" y="449"/>
                          </a:moveTo>
                          <a:cubicBezTo>
                            <a:pt x="64" y="193"/>
                            <a:pt x="64" y="0"/>
                            <a:pt x="64" y="0"/>
                          </a:cubicBezTo>
                          <a:cubicBezTo>
                            <a:pt x="64" y="193"/>
                            <a:pt x="0" y="321"/>
                            <a:pt x="0" y="449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80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121900" tIns="60933" rIns="121900" bIns="60933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2400" kern="0">
                        <a:solidFill>
                          <a:srgbClr val="44180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202" name="Google Shape;1202;p39"/>
                  <p:cNvGrpSpPr/>
                  <p:nvPr/>
                </p:nvGrpSpPr>
                <p:grpSpPr>
                  <a:xfrm>
                    <a:off x="4537703" y="1065537"/>
                    <a:ext cx="37775" cy="88245"/>
                    <a:chOff x="4537703" y="1065537"/>
                    <a:chExt cx="37775" cy="88245"/>
                  </a:xfrm>
                </p:grpSpPr>
                <p:sp>
                  <p:nvSpPr>
                    <p:cNvPr id="1203" name="Google Shape;1203;p39"/>
                    <p:cNvSpPr/>
                    <p:nvPr/>
                  </p:nvSpPr>
                  <p:spPr>
                    <a:xfrm>
                      <a:off x="4537703" y="1065537"/>
                      <a:ext cx="33506" cy="406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506" h="40614" extrusionOk="0">
                          <a:moveTo>
                            <a:pt x="23457" y="37147"/>
                          </a:moveTo>
                          <a:cubicBezTo>
                            <a:pt x="18770" y="23601"/>
                            <a:pt x="7856" y="13778"/>
                            <a:pt x="2013" y="9284"/>
                          </a:cubicBezTo>
                          <a:cubicBezTo>
                            <a:pt x="-105" y="7679"/>
                            <a:pt x="-619" y="4726"/>
                            <a:pt x="793" y="2479"/>
                          </a:cubicBezTo>
                          <a:lnTo>
                            <a:pt x="793" y="2479"/>
                          </a:lnTo>
                          <a:cubicBezTo>
                            <a:pt x="2398" y="-153"/>
                            <a:pt x="5930" y="-795"/>
                            <a:pt x="8369" y="1066"/>
                          </a:cubicBezTo>
                          <a:cubicBezTo>
                            <a:pt x="15239" y="6331"/>
                            <a:pt x="27694" y="17630"/>
                            <a:pt x="33216" y="33745"/>
                          </a:cubicBezTo>
                          <a:cubicBezTo>
                            <a:pt x="34243" y="36634"/>
                            <a:pt x="32445" y="39779"/>
                            <a:pt x="29427" y="40486"/>
                          </a:cubicBezTo>
                          <a:lnTo>
                            <a:pt x="29427" y="40486"/>
                          </a:lnTo>
                          <a:cubicBezTo>
                            <a:pt x="26859" y="41063"/>
                            <a:pt x="24291" y="39651"/>
                            <a:pt x="23457" y="3714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121900" tIns="60933" rIns="121900" bIns="60933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2400" kern="0">
                        <a:solidFill>
                          <a:srgbClr val="44180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04" name="Google Shape;1204;p39"/>
                    <p:cNvSpPr/>
                    <p:nvPr/>
                  </p:nvSpPr>
                  <p:spPr>
                    <a:xfrm>
                      <a:off x="4556513" y="1116241"/>
                      <a:ext cx="18965" cy="375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65" h="37541" extrusionOk="0">
                          <a:moveTo>
                            <a:pt x="1694" y="36198"/>
                          </a:moveTo>
                          <a:lnTo>
                            <a:pt x="1694" y="36198"/>
                          </a:lnTo>
                          <a:cubicBezTo>
                            <a:pt x="-232" y="34465"/>
                            <a:pt x="-553" y="31512"/>
                            <a:pt x="923" y="29393"/>
                          </a:cubicBezTo>
                          <a:cubicBezTo>
                            <a:pt x="7344" y="20405"/>
                            <a:pt x="8499" y="10647"/>
                            <a:pt x="8628" y="5125"/>
                          </a:cubicBezTo>
                          <a:cubicBezTo>
                            <a:pt x="8692" y="2557"/>
                            <a:pt x="10554" y="439"/>
                            <a:pt x="13058" y="53"/>
                          </a:cubicBezTo>
                          <a:lnTo>
                            <a:pt x="13058" y="53"/>
                          </a:lnTo>
                          <a:cubicBezTo>
                            <a:pt x="16204" y="-396"/>
                            <a:pt x="19028" y="2044"/>
                            <a:pt x="18964" y="5254"/>
                          </a:cubicBezTo>
                          <a:cubicBezTo>
                            <a:pt x="18836" y="12252"/>
                            <a:pt x="17295" y="24193"/>
                            <a:pt x="9334" y="35364"/>
                          </a:cubicBezTo>
                          <a:cubicBezTo>
                            <a:pt x="7601" y="37932"/>
                            <a:pt x="4005" y="38253"/>
                            <a:pt x="1694" y="361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121900" tIns="60933" rIns="121900" bIns="60933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2400" kern="0">
                        <a:solidFill>
                          <a:srgbClr val="44180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05" name="Google Shape;1205;p39"/>
                  <p:cNvSpPr/>
                  <p:nvPr/>
                </p:nvSpPr>
                <p:spPr>
                  <a:xfrm>
                    <a:off x="4442193" y="1103711"/>
                    <a:ext cx="1990" cy="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0" h="706" extrusionOk="0">
                        <a:moveTo>
                          <a:pt x="0" y="706"/>
                        </a:moveTo>
                        <a:cubicBezTo>
                          <a:pt x="578" y="385"/>
                          <a:pt x="1220" y="193"/>
                          <a:pt x="1990" y="0"/>
                        </a:cubicBezTo>
                        <a:lnTo>
                          <a:pt x="0" y="706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EF46B5"/>
                      </a:gs>
                      <a:gs pos="99970">
                        <a:srgbClr val="F241C4"/>
                      </a:gs>
                      <a:gs pos="100000">
                        <a:srgbClr val="F241C4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441802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06" name="Google Shape;1206;p39"/>
                <p:cNvSpPr/>
                <p:nvPr/>
              </p:nvSpPr>
              <p:spPr>
                <a:xfrm>
                  <a:off x="4482962" y="1033283"/>
                  <a:ext cx="44427" cy="7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27" h="7768" extrusionOk="0">
                      <a:moveTo>
                        <a:pt x="44428" y="3852"/>
                      </a:moveTo>
                      <a:cubicBezTo>
                        <a:pt x="44428" y="5585"/>
                        <a:pt x="38007" y="7062"/>
                        <a:pt x="29083" y="7576"/>
                      </a:cubicBezTo>
                      <a:cubicBezTo>
                        <a:pt x="26901" y="7704"/>
                        <a:pt x="24589" y="7768"/>
                        <a:pt x="22214" y="7768"/>
                      </a:cubicBezTo>
                      <a:cubicBezTo>
                        <a:pt x="10272" y="7768"/>
                        <a:pt x="578" y="6099"/>
                        <a:pt x="0" y="4045"/>
                      </a:cubicBezTo>
                      <a:cubicBezTo>
                        <a:pt x="0" y="3980"/>
                        <a:pt x="0" y="3916"/>
                        <a:pt x="0" y="3852"/>
                      </a:cubicBezTo>
                      <a:cubicBezTo>
                        <a:pt x="0" y="2375"/>
                        <a:pt x="4558" y="1156"/>
                        <a:pt x="11300" y="449"/>
                      </a:cubicBezTo>
                      <a:cubicBezTo>
                        <a:pt x="12455" y="321"/>
                        <a:pt x="13675" y="257"/>
                        <a:pt x="14959" y="193"/>
                      </a:cubicBezTo>
                      <a:cubicBezTo>
                        <a:pt x="17270" y="64"/>
                        <a:pt x="19710" y="0"/>
                        <a:pt x="22278" y="0"/>
                      </a:cubicBezTo>
                      <a:cubicBezTo>
                        <a:pt x="34476" y="0"/>
                        <a:pt x="44428" y="1733"/>
                        <a:pt x="44428" y="385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07" name="Google Shape;1207;p39"/>
              <p:cNvSpPr/>
              <p:nvPr/>
            </p:nvSpPr>
            <p:spPr>
              <a:xfrm>
                <a:off x="5559368" y="2682781"/>
                <a:ext cx="47959" cy="218985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127502" extrusionOk="0">
                    <a:moveTo>
                      <a:pt x="21507" y="127503"/>
                    </a:moveTo>
                    <a:cubicBezTo>
                      <a:pt x="21507" y="127503"/>
                      <a:pt x="29469" y="82883"/>
                      <a:pt x="29469" y="73895"/>
                    </a:cubicBezTo>
                    <a:cubicBezTo>
                      <a:pt x="29469" y="64907"/>
                      <a:pt x="15152" y="49435"/>
                      <a:pt x="0" y="0"/>
                    </a:cubicBezTo>
                    <a:lnTo>
                      <a:pt x="21507" y="127503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8" name="Google Shape;1208;p39"/>
              <p:cNvSpPr/>
              <p:nvPr/>
            </p:nvSpPr>
            <p:spPr>
              <a:xfrm>
                <a:off x="5559368" y="2682781"/>
                <a:ext cx="47959" cy="218985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127502" extrusionOk="0">
                    <a:moveTo>
                      <a:pt x="21507" y="127503"/>
                    </a:moveTo>
                    <a:cubicBezTo>
                      <a:pt x="21507" y="127503"/>
                      <a:pt x="29469" y="82883"/>
                      <a:pt x="29469" y="73895"/>
                    </a:cubicBezTo>
                    <a:cubicBezTo>
                      <a:pt x="29469" y="64907"/>
                      <a:pt x="15152" y="49435"/>
                      <a:pt x="0" y="0"/>
                    </a:cubicBezTo>
                    <a:lnTo>
                      <a:pt x="21507" y="127503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9" name="Google Shape;1209;p39"/>
              <p:cNvSpPr/>
              <p:nvPr/>
            </p:nvSpPr>
            <p:spPr>
              <a:xfrm>
                <a:off x="5559368" y="2682781"/>
                <a:ext cx="47959" cy="218985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127502" extrusionOk="0">
                    <a:moveTo>
                      <a:pt x="21507" y="127503"/>
                    </a:moveTo>
                    <a:cubicBezTo>
                      <a:pt x="21507" y="127503"/>
                      <a:pt x="29469" y="82883"/>
                      <a:pt x="29469" y="73895"/>
                    </a:cubicBezTo>
                    <a:cubicBezTo>
                      <a:pt x="29469" y="64907"/>
                      <a:pt x="15152" y="49435"/>
                      <a:pt x="0" y="0"/>
                    </a:cubicBezTo>
                    <a:lnTo>
                      <a:pt x="21507" y="127503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Google Shape;1210;p39"/>
              <p:cNvSpPr/>
              <p:nvPr/>
            </p:nvSpPr>
            <p:spPr>
              <a:xfrm>
                <a:off x="5146121" y="2187571"/>
                <a:ext cx="163941" cy="240046"/>
              </a:xfrm>
              <a:custGeom>
                <a:avLst/>
                <a:gdLst/>
                <a:ahLst/>
                <a:cxnLst/>
                <a:rect l="l" t="t" r="r" b="b"/>
                <a:pathLst>
                  <a:path w="100732" h="139765" extrusionOk="0">
                    <a:moveTo>
                      <a:pt x="41859" y="23562"/>
                    </a:moveTo>
                    <a:cubicBezTo>
                      <a:pt x="27414" y="24011"/>
                      <a:pt x="13611" y="22149"/>
                      <a:pt x="3274" y="18490"/>
                    </a:cubicBezTo>
                    <a:cubicBezTo>
                      <a:pt x="2825" y="24525"/>
                      <a:pt x="2247" y="37686"/>
                      <a:pt x="1605" y="47252"/>
                    </a:cubicBezTo>
                    <a:cubicBezTo>
                      <a:pt x="1091" y="54635"/>
                      <a:pt x="578" y="62981"/>
                      <a:pt x="0" y="72162"/>
                    </a:cubicBezTo>
                    <a:cubicBezTo>
                      <a:pt x="21572" y="119991"/>
                      <a:pt x="35247" y="139765"/>
                      <a:pt x="35247" y="139765"/>
                    </a:cubicBezTo>
                    <a:lnTo>
                      <a:pt x="88855" y="65870"/>
                    </a:lnTo>
                    <a:cubicBezTo>
                      <a:pt x="89883" y="59514"/>
                      <a:pt x="90845" y="53287"/>
                      <a:pt x="91809" y="47316"/>
                    </a:cubicBezTo>
                    <a:cubicBezTo>
                      <a:pt x="94184" y="32742"/>
                      <a:pt x="98742" y="10722"/>
                      <a:pt x="100733" y="0"/>
                    </a:cubicBezTo>
                    <a:cubicBezTo>
                      <a:pt x="88534" y="11299"/>
                      <a:pt x="69530" y="22727"/>
                      <a:pt x="41859" y="235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1211;p39"/>
              <p:cNvSpPr/>
              <p:nvPr/>
            </p:nvSpPr>
            <p:spPr>
              <a:xfrm>
                <a:off x="5559368" y="2682781"/>
                <a:ext cx="47959" cy="218985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127502" extrusionOk="0">
                    <a:moveTo>
                      <a:pt x="21507" y="127503"/>
                    </a:moveTo>
                    <a:cubicBezTo>
                      <a:pt x="21507" y="127503"/>
                      <a:pt x="29469" y="82883"/>
                      <a:pt x="29469" y="73895"/>
                    </a:cubicBezTo>
                    <a:cubicBezTo>
                      <a:pt x="29469" y="64907"/>
                      <a:pt x="15152" y="49435"/>
                      <a:pt x="0" y="0"/>
                    </a:cubicBezTo>
                    <a:lnTo>
                      <a:pt x="21507" y="127503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1212;p39"/>
              <p:cNvSpPr/>
              <p:nvPr/>
            </p:nvSpPr>
            <p:spPr>
              <a:xfrm>
                <a:off x="4840463" y="2949857"/>
                <a:ext cx="752965" cy="1429386"/>
              </a:xfrm>
              <a:custGeom>
                <a:avLst/>
                <a:gdLst/>
                <a:ahLst/>
                <a:cxnLst/>
                <a:rect l="l" t="t" r="r" b="b"/>
                <a:pathLst>
                  <a:path w="462651" h="832248" extrusionOk="0">
                    <a:moveTo>
                      <a:pt x="456272" y="824145"/>
                    </a:moveTo>
                    <a:cubicBezTo>
                      <a:pt x="443368" y="827291"/>
                      <a:pt x="430206" y="829152"/>
                      <a:pt x="417559" y="830244"/>
                    </a:cubicBezTo>
                    <a:cubicBezTo>
                      <a:pt x="415954" y="830372"/>
                      <a:pt x="414413" y="830501"/>
                      <a:pt x="412808" y="830629"/>
                    </a:cubicBezTo>
                    <a:cubicBezTo>
                      <a:pt x="369150" y="833711"/>
                      <a:pt x="332106" y="827291"/>
                      <a:pt x="331528" y="827291"/>
                    </a:cubicBezTo>
                    <a:cubicBezTo>
                      <a:pt x="330758" y="827291"/>
                      <a:pt x="309250" y="752368"/>
                      <a:pt x="302059" y="681427"/>
                    </a:cubicBezTo>
                    <a:cubicBezTo>
                      <a:pt x="294933" y="610485"/>
                      <a:pt x="289283" y="476562"/>
                      <a:pt x="286908" y="455055"/>
                    </a:cubicBezTo>
                    <a:cubicBezTo>
                      <a:pt x="284532" y="433548"/>
                      <a:pt x="227136" y="124293"/>
                      <a:pt x="227136" y="124293"/>
                    </a:cubicBezTo>
                    <a:cubicBezTo>
                      <a:pt x="227136" y="124293"/>
                      <a:pt x="222320" y="143424"/>
                      <a:pt x="217570" y="168912"/>
                    </a:cubicBezTo>
                    <a:cubicBezTo>
                      <a:pt x="212754" y="194400"/>
                      <a:pt x="171280" y="511680"/>
                      <a:pt x="162548" y="582622"/>
                    </a:cubicBezTo>
                    <a:cubicBezTo>
                      <a:pt x="153817" y="653499"/>
                      <a:pt x="123514" y="826456"/>
                      <a:pt x="114782" y="830501"/>
                    </a:cubicBezTo>
                    <a:cubicBezTo>
                      <a:pt x="111187" y="832106"/>
                      <a:pt x="92119" y="832427"/>
                      <a:pt x="71125" y="832170"/>
                    </a:cubicBezTo>
                    <a:cubicBezTo>
                      <a:pt x="69520" y="832170"/>
                      <a:pt x="67979" y="832170"/>
                      <a:pt x="66374" y="832106"/>
                    </a:cubicBezTo>
                    <a:cubicBezTo>
                      <a:pt x="37868" y="831720"/>
                      <a:pt x="7437" y="830501"/>
                      <a:pt x="7437" y="830501"/>
                    </a:cubicBezTo>
                    <a:cubicBezTo>
                      <a:pt x="8464" y="830501"/>
                      <a:pt x="-781" y="679822"/>
                      <a:pt x="53" y="604065"/>
                    </a:cubicBezTo>
                    <a:cubicBezTo>
                      <a:pt x="760" y="534214"/>
                      <a:pt x="7629" y="312465"/>
                      <a:pt x="7372" y="235360"/>
                    </a:cubicBezTo>
                    <a:cubicBezTo>
                      <a:pt x="34530" y="252116"/>
                      <a:pt x="67722" y="269129"/>
                      <a:pt x="85314" y="271762"/>
                    </a:cubicBezTo>
                    <a:cubicBezTo>
                      <a:pt x="90321" y="272468"/>
                      <a:pt x="94495" y="272917"/>
                      <a:pt x="98218" y="272981"/>
                    </a:cubicBezTo>
                    <a:cubicBezTo>
                      <a:pt x="100016" y="273046"/>
                      <a:pt x="101557" y="272917"/>
                      <a:pt x="103034" y="272725"/>
                    </a:cubicBezTo>
                    <a:cubicBezTo>
                      <a:pt x="118827" y="271055"/>
                      <a:pt x="120625" y="258472"/>
                      <a:pt x="124348" y="224253"/>
                    </a:cubicBezTo>
                    <a:cubicBezTo>
                      <a:pt x="126339" y="205763"/>
                      <a:pt x="136547" y="121725"/>
                      <a:pt x="147911" y="25102"/>
                    </a:cubicBezTo>
                    <a:cubicBezTo>
                      <a:pt x="177251" y="29982"/>
                      <a:pt x="205371" y="15922"/>
                      <a:pt x="213653" y="0"/>
                    </a:cubicBezTo>
                    <a:cubicBezTo>
                      <a:pt x="213653" y="0"/>
                      <a:pt x="237344" y="38392"/>
                      <a:pt x="268674" y="39098"/>
                    </a:cubicBezTo>
                    <a:cubicBezTo>
                      <a:pt x="277021" y="142975"/>
                      <a:pt x="285816" y="241908"/>
                      <a:pt x="287742" y="251089"/>
                    </a:cubicBezTo>
                    <a:cubicBezTo>
                      <a:pt x="291723" y="270221"/>
                      <a:pt x="317211" y="286977"/>
                      <a:pt x="349890" y="279787"/>
                    </a:cubicBezTo>
                    <a:cubicBezTo>
                      <a:pt x="351495" y="279466"/>
                      <a:pt x="353357" y="278952"/>
                      <a:pt x="355347" y="278374"/>
                    </a:cubicBezTo>
                    <a:cubicBezTo>
                      <a:pt x="356759" y="277989"/>
                      <a:pt x="358364" y="277540"/>
                      <a:pt x="359969" y="276962"/>
                    </a:cubicBezTo>
                    <a:cubicBezTo>
                      <a:pt x="376726" y="271441"/>
                      <a:pt x="402343" y="260462"/>
                      <a:pt x="426932" y="248649"/>
                    </a:cubicBezTo>
                    <a:cubicBezTo>
                      <a:pt x="433930" y="304697"/>
                      <a:pt x="455309" y="483881"/>
                      <a:pt x="460638" y="612154"/>
                    </a:cubicBezTo>
                    <a:cubicBezTo>
                      <a:pt x="466994" y="765915"/>
                      <a:pt x="456272" y="824145"/>
                      <a:pt x="456272" y="8241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Google Shape;1213;p39"/>
              <p:cNvSpPr/>
              <p:nvPr/>
            </p:nvSpPr>
            <p:spPr>
              <a:xfrm>
                <a:off x="4570683" y="2034783"/>
                <a:ext cx="580586" cy="1383383"/>
              </a:xfrm>
              <a:custGeom>
                <a:avLst/>
                <a:gdLst/>
                <a:ahLst/>
                <a:cxnLst/>
                <a:rect l="l" t="t" r="r" b="b"/>
                <a:pathLst>
                  <a:path w="356735" h="805463" extrusionOk="0">
                    <a:moveTo>
                      <a:pt x="356736" y="107408"/>
                    </a:moveTo>
                    <a:cubicBezTo>
                      <a:pt x="356286" y="113443"/>
                      <a:pt x="355709" y="126604"/>
                      <a:pt x="355131" y="136170"/>
                    </a:cubicBezTo>
                    <a:cubicBezTo>
                      <a:pt x="354617" y="143553"/>
                      <a:pt x="354104" y="151899"/>
                      <a:pt x="353526" y="161080"/>
                    </a:cubicBezTo>
                    <a:cubicBezTo>
                      <a:pt x="352370" y="179120"/>
                      <a:pt x="351086" y="200306"/>
                      <a:pt x="349802" y="223611"/>
                    </a:cubicBezTo>
                    <a:cubicBezTo>
                      <a:pt x="348968" y="239533"/>
                      <a:pt x="345821" y="271826"/>
                      <a:pt x="341456" y="313107"/>
                    </a:cubicBezTo>
                    <a:cubicBezTo>
                      <a:pt x="341263" y="314712"/>
                      <a:pt x="341135" y="316445"/>
                      <a:pt x="340878" y="318115"/>
                    </a:cubicBezTo>
                    <a:cubicBezTo>
                      <a:pt x="334265" y="380133"/>
                      <a:pt x="324956" y="461090"/>
                      <a:pt x="316032" y="536654"/>
                    </a:cubicBezTo>
                    <a:cubicBezTo>
                      <a:pt x="315197" y="543716"/>
                      <a:pt x="314363" y="550714"/>
                      <a:pt x="313528" y="557583"/>
                    </a:cubicBezTo>
                    <a:cubicBezTo>
                      <a:pt x="302164" y="654205"/>
                      <a:pt x="292021" y="738244"/>
                      <a:pt x="289966" y="756734"/>
                    </a:cubicBezTo>
                    <a:cubicBezTo>
                      <a:pt x="285215" y="800904"/>
                      <a:pt x="283610" y="809058"/>
                      <a:pt x="250931" y="804243"/>
                    </a:cubicBezTo>
                    <a:cubicBezTo>
                      <a:pt x="233340" y="801675"/>
                      <a:pt x="200147" y="784597"/>
                      <a:pt x="172990" y="767841"/>
                    </a:cubicBezTo>
                    <a:cubicBezTo>
                      <a:pt x="149685" y="753460"/>
                      <a:pt x="130938" y="739336"/>
                      <a:pt x="130553" y="734842"/>
                    </a:cubicBezTo>
                    <a:cubicBezTo>
                      <a:pt x="129846" y="726431"/>
                      <a:pt x="193021" y="457494"/>
                      <a:pt x="207916" y="394192"/>
                    </a:cubicBezTo>
                    <a:lnTo>
                      <a:pt x="207916" y="394128"/>
                    </a:lnTo>
                    <a:cubicBezTo>
                      <a:pt x="209906" y="385718"/>
                      <a:pt x="211062" y="380967"/>
                      <a:pt x="211062" y="380967"/>
                    </a:cubicBezTo>
                    <a:cubicBezTo>
                      <a:pt x="209457" y="382636"/>
                      <a:pt x="207916" y="384306"/>
                      <a:pt x="206311" y="385846"/>
                    </a:cubicBezTo>
                    <a:cubicBezTo>
                      <a:pt x="136716" y="456531"/>
                      <a:pt x="62434" y="451652"/>
                      <a:pt x="45292" y="440545"/>
                    </a:cubicBezTo>
                    <a:cubicBezTo>
                      <a:pt x="39514" y="436886"/>
                      <a:pt x="33287" y="431557"/>
                      <a:pt x="27188" y="423019"/>
                    </a:cubicBezTo>
                    <a:cubicBezTo>
                      <a:pt x="14732" y="405363"/>
                      <a:pt x="3369" y="373648"/>
                      <a:pt x="672" y="312529"/>
                    </a:cubicBezTo>
                    <a:cubicBezTo>
                      <a:pt x="-1061" y="273046"/>
                      <a:pt x="800" y="239533"/>
                      <a:pt x="3497" y="214238"/>
                    </a:cubicBezTo>
                    <a:cubicBezTo>
                      <a:pt x="3754" y="212119"/>
                      <a:pt x="3946" y="210129"/>
                      <a:pt x="4203" y="208139"/>
                    </a:cubicBezTo>
                    <a:lnTo>
                      <a:pt x="4203" y="208075"/>
                    </a:lnTo>
                    <a:cubicBezTo>
                      <a:pt x="7606" y="179056"/>
                      <a:pt x="11843" y="162556"/>
                      <a:pt x="11843" y="162556"/>
                    </a:cubicBezTo>
                    <a:cubicBezTo>
                      <a:pt x="38936" y="188814"/>
                      <a:pt x="81181" y="195427"/>
                      <a:pt x="81181" y="195427"/>
                    </a:cubicBezTo>
                    <a:cubicBezTo>
                      <a:pt x="83300" y="201526"/>
                      <a:pt x="87473" y="210514"/>
                      <a:pt x="91839" y="219374"/>
                    </a:cubicBezTo>
                    <a:cubicBezTo>
                      <a:pt x="92545" y="220786"/>
                      <a:pt x="93251" y="222263"/>
                      <a:pt x="94022" y="223675"/>
                    </a:cubicBezTo>
                    <a:cubicBezTo>
                      <a:pt x="98066" y="231572"/>
                      <a:pt x="101918" y="238891"/>
                      <a:pt x="104358" y="243385"/>
                    </a:cubicBezTo>
                    <a:cubicBezTo>
                      <a:pt x="105835" y="246146"/>
                      <a:pt x="106734" y="247815"/>
                      <a:pt x="106734" y="247815"/>
                    </a:cubicBezTo>
                    <a:cubicBezTo>
                      <a:pt x="106734" y="247815"/>
                      <a:pt x="107568" y="246210"/>
                      <a:pt x="109109" y="243321"/>
                    </a:cubicBezTo>
                    <a:cubicBezTo>
                      <a:pt x="111870" y="238249"/>
                      <a:pt x="116621" y="229132"/>
                      <a:pt x="122720" y="217705"/>
                    </a:cubicBezTo>
                    <a:cubicBezTo>
                      <a:pt x="147438" y="171031"/>
                      <a:pt x="192829" y="85066"/>
                      <a:pt x="199249" y="70043"/>
                    </a:cubicBezTo>
                    <a:cubicBezTo>
                      <a:pt x="199762" y="68823"/>
                      <a:pt x="200469" y="67475"/>
                      <a:pt x="201431" y="66191"/>
                    </a:cubicBezTo>
                    <a:cubicBezTo>
                      <a:pt x="202330" y="64843"/>
                      <a:pt x="203422" y="63430"/>
                      <a:pt x="204770" y="61954"/>
                    </a:cubicBezTo>
                    <a:cubicBezTo>
                      <a:pt x="218124" y="46802"/>
                      <a:pt x="249455" y="27478"/>
                      <a:pt x="275649" y="13996"/>
                    </a:cubicBezTo>
                    <a:cubicBezTo>
                      <a:pt x="277768" y="12904"/>
                      <a:pt x="279822" y="11813"/>
                      <a:pt x="281877" y="10850"/>
                    </a:cubicBezTo>
                    <a:cubicBezTo>
                      <a:pt x="289452" y="6998"/>
                      <a:pt x="299789" y="2311"/>
                      <a:pt x="305503" y="0"/>
                    </a:cubicBezTo>
                    <a:cubicBezTo>
                      <a:pt x="304861" y="22984"/>
                      <a:pt x="305310" y="66191"/>
                      <a:pt x="335293" y="92770"/>
                    </a:cubicBezTo>
                    <a:cubicBezTo>
                      <a:pt x="341649" y="98612"/>
                      <a:pt x="347427" y="104005"/>
                      <a:pt x="356736" y="1074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1214;p39"/>
              <p:cNvSpPr/>
              <p:nvPr/>
            </p:nvSpPr>
            <p:spPr>
              <a:xfrm>
                <a:off x="5256746" y="2034894"/>
                <a:ext cx="555677" cy="1397770"/>
              </a:xfrm>
              <a:custGeom>
                <a:avLst/>
                <a:gdLst/>
                <a:ahLst/>
                <a:cxnLst/>
                <a:rect l="l" t="t" r="r" b="b"/>
                <a:pathLst>
                  <a:path w="341430" h="813840" extrusionOk="0">
                    <a:moveTo>
                      <a:pt x="339679" y="499738"/>
                    </a:moveTo>
                    <a:cubicBezTo>
                      <a:pt x="329342" y="381802"/>
                      <a:pt x="249603" y="179377"/>
                      <a:pt x="219300" y="126347"/>
                    </a:cubicBezTo>
                    <a:cubicBezTo>
                      <a:pt x="205625" y="102400"/>
                      <a:pt x="195417" y="86414"/>
                      <a:pt x="184502" y="74088"/>
                    </a:cubicBezTo>
                    <a:cubicBezTo>
                      <a:pt x="183411" y="72868"/>
                      <a:pt x="182320" y="71584"/>
                      <a:pt x="181164" y="70428"/>
                    </a:cubicBezTo>
                    <a:cubicBezTo>
                      <a:pt x="168773" y="57460"/>
                      <a:pt x="154970" y="48600"/>
                      <a:pt x="133976" y="38007"/>
                    </a:cubicBezTo>
                    <a:cubicBezTo>
                      <a:pt x="123703" y="32807"/>
                      <a:pt x="113624" y="28056"/>
                      <a:pt x="104186" y="23754"/>
                    </a:cubicBezTo>
                    <a:cubicBezTo>
                      <a:pt x="102388" y="22920"/>
                      <a:pt x="100655" y="22149"/>
                      <a:pt x="98986" y="21379"/>
                    </a:cubicBezTo>
                    <a:cubicBezTo>
                      <a:pt x="72599" y="9630"/>
                      <a:pt x="47111" y="0"/>
                      <a:pt x="47111" y="0"/>
                    </a:cubicBezTo>
                    <a:lnTo>
                      <a:pt x="47111" y="18169"/>
                    </a:lnTo>
                    <a:cubicBezTo>
                      <a:pt x="48138" y="33770"/>
                      <a:pt x="52568" y="54763"/>
                      <a:pt x="41974" y="75949"/>
                    </a:cubicBezTo>
                    <a:cubicBezTo>
                      <a:pt x="38572" y="82691"/>
                      <a:pt x="38700" y="83140"/>
                      <a:pt x="32794" y="88661"/>
                    </a:cubicBezTo>
                    <a:cubicBezTo>
                      <a:pt x="30803" y="99383"/>
                      <a:pt x="26245" y="121404"/>
                      <a:pt x="23869" y="135977"/>
                    </a:cubicBezTo>
                    <a:cubicBezTo>
                      <a:pt x="22842" y="141948"/>
                      <a:pt x="21879" y="148175"/>
                      <a:pt x="20916" y="154531"/>
                    </a:cubicBezTo>
                    <a:cubicBezTo>
                      <a:pt x="10451" y="221364"/>
                      <a:pt x="2298" y="279337"/>
                      <a:pt x="307" y="296928"/>
                    </a:cubicBezTo>
                    <a:cubicBezTo>
                      <a:pt x="50" y="299496"/>
                      <a:pt x="-78" y="306430"/>
                      <a:pt x="50" y="316638"/>
                    </a:cubicBezTo>
                    <a:cubicBezTo>
                      <a:pt x="50" y="318179"/>
                      <a:pt x="50" y="319784"/>
                      <a:pt x="115" y="321453"/>
                    </a:cubicBezTo>
                    <a:cubicBezTo>
                      <a:pt x="564" y="364082"/>
                      <a:pt x="3646" y="452487"/>
                      <a:pt x="9616" y="528757"/>
                    </a:cubicBezTo>
                    <a:cubicBezTo>
                      <a:pt x="10708" y="542946"/>
                      <a:pt x="11864" y="557262"/>
                      <a:pt x="12955" y="571451"/>
                    </a:cubicBezTo>
                    <a:cubicBezTo>
                      <a:pt x="21301" y="675328"/>
                      <a:pt x="30097" y="774261"/>
                      <a:pt x="32023" y="783442"/>
                    </a:cubicBezTo>
                    <a:cubicBezTo>
                      <a:pt x="36004" y="802573"/>
                      <a:pt x="61492" y="819330"/>
                      <a:pt x="94171" y="812139"/>
                    </a:cubicBezTo>
                    <a:cubicBezTo>
                      <a:pt x="109194" y="808801"/>
                      <a:pt x="141038" y="795575"/>
                      <a:pt x="171277" y="781002"/>
                    </a:cubicBezTo>
                    <a:cubicBezTo>
                      <a:pt x="206652" y="763989"/>
                      <a:pt x="239909" y="745242"/>
                      <a:pt x="241642" y="738822"/>
                    </a:cubicBezTo>
                    <a:cubicBezTo>
                      <a:pt x="244403" y="728229"/>
                      <a:pt x="234773" y="677061"/>
                      <a:pt x="232526" y="665441"/>
                    </a:cubicBezTo>
                    <a:cubicBezTo>
                      <a:pt x="232205" y="663900"/>
                      <a:pt x="232076" y="663065"/>
                      <a:pt x="232076" y="663065"/>
                    </a:cubicBezTo>
                    <a:cubicBezTo>
                      <a:pt x="232076" y="663065"/>
                      <a:pt x="232718" y="663579"/>
                      <a:pt x="234002" y="664478"/>
                    </a:cubicBezTo>
                    <a:cubicBezTo>
                      <a:pt x="240936" y="669421"/>
                      <a:pt x="265076" y="686113"/>
                      <a:pt x="284722" y="690094"/>
                    </a:cubicBezTo>
                    <a:cubicBezTo>
                      <a:pt x="307834" y="694909"/>
                      <a:pt x="310980" y="690928"/>
                      <a:pt x="310980" y="690928"/>
                    </a:cubicBezTo>
                    <a:cubicBezTo>
                      <a:pt x="310980" y="690928"/>
                      <a:pt x="320803" y="672503"/>
                      <a:pt x="329278" y="639182"/>
                    </a:cubicBezTo>
                    <a:cubicBezTo>
                      <a:pt x="329663" y="637706"/>
                      <a:pt x="330048" y="636165"/>
                      <a:pt x="330434" y="634560"/>
                    </a:cubicBezTo>
                    <a:cubicBezTo>
                      <a:pt x="338330" y="601882"/>
                      <a:pt x="344622" y="555850"/>
                      <a:pt x="339679" y="499738"/>
                    </a:cubicBezTo>
                    <a:close/>
                    <a:moveTo>
                      <a:pt x="189254" y="397146"/>
                    </a:moveTo>
                    <a:lnTo>
                      <a:pt x="185851" y="376987"/>
                    </a:lnTo>
                    <a:cubicBezTo>
                      <a:pt x="201002" y="426421"/>
                      <a:pt x="215320" y="441894"/>
                      <a:pt x="215320" y="450882"/>
                    </a:cubicBezTo>
                    <a:cubicBezTo>
                      <a:pt x="215320" y="459870"/>
                      <a:pt x="207358" y="504489"/>
                      <a:pt x="207358" y="504489"/>
                    </a:cubicBezTo>
                    <a:lnTo>
                      <a:pt x="205561" y="493896"/>
                    </a:lnTo>
                    <a:cubicBezTo>
                      <a:pt x="205561" y="493832"/>
                      <a:pt x="205561" y="493832"/>
                      <a:pt x="205561" y="493832"/>
                    </a:cubicBezTo>
                    <a:lnTo>
                      <a:pt x="189254" y="397146"/>
                    </a:lnTo>
                    <a:cubicBezTo>
                      <a:pt x="189254" y="397146"/>
                      <a:pt x="189254" y="397146"/>
                      <a:pt x="189254" y="3971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1215;p39"/>
              <p:cNvSpPr/>
              <p:nvPr/>
            </p:nvSpPr>
            <p:spPr>
              <a:xfrm>
                <a:off x="5059077" y="1904170"/>
                <a:ext cx="310258" cy="328254"/>
              </a:xfrm>
              <a:custGeom>
                <a:avLst/>
                <a:gdLst/>
                <a:ahLst/>
                <a:cxnLst/>
                <a:rect l="l" t="t" r="r" b="b"/>
                <a:pathLst>
                  <a:path w="190635" h="191123" extrusionOk="0">
                    <a:moveTo>
                      <a:pt x="190592" y="43656"/>
                    </a:moveTo>
                    <a:cubicBezTo>
                      <a:pt x="189886" y="55534"/>
                      <a:pt x="182695" y="64843"/>
                      <a:pt x="177110" y="71776"/>
                    </a:cubicBezTo>
                    <a:cubicBezTo>
                      <a:pt x="175762" y="73381"/>
                      <a:pt x="174606" y="74794"/>
                      <a:pt x="173514" y="76142"/>
                    </a:cubicBezTo>
                    <a:cubicBezTo>
                      <a:pt x="172295" y="77747"/>
                      <a:pt x="171268" y="79159"/>
                      <a:pt x="170690" y="80379"/>
                    </a:cubicBezTo>
                    <a:cubicBezTo>
                      <a:pt x="170112" y="81728"/>
                      <a:pt x="170690" y="86928"/>
                      <a:pt x="171203" y="94439"/>
                    </a:cubicBezTo>
                    <a:cubicBezTo>
                      <a:pt x="171332" y="96815"/>
                      <a:pt x="171524" y="99383"/>
                      <a:pt x="171588" y="102143"/>
                    </a:cubicBezTo>
                    <a:lnTo>
                      <a:pt x="171588" y="102208"/>
                    </a:lnTo>
                    <a:cubicBezTo>
                      <a:pt x="171717" y="107215"/>
                      <a:pt x="171717" y="112865"/>
                      <a:pt x="171332" y="118771"/>
                    </a:cubicBezTo>
                    <a:cubicBezTo>
                      <a:pt x="170561" y="129557"/>
                      <a:pt x="168443" y="141306"/>
                      <a:pt x="163371" y="152156"/>
                    </a:cubicBezTo>
                    <a:cubicBezTo>
                      <a:pt x="163114" y="152733"/>
                      <a:pt x="162793" y="153311"/>
                      <a:pt x="162536" y="153889"/>
                    </a:cubicBezTo>
                    <a:cubicBezTo>
                      <a:pt x="161702" y="155494"/>
                      <a:pt x="160867" y="157035"/>
                      <a:pt x="159968" y="158576"/>
                    </a:cubicBezTo>
                    <a:cubicBezTo>
                      <a:pt x="157079" y="163262"/>
                      <a:pt x="153612" y="167692"/>
                      <a:pt x="149311" y="171673"/>
                    </a:cubicBezTo>
                    <a:cubicBezTo>
                      <a:pt x="143404" y="177130"/>
                      <a:pt x="136085" y="181752"/>
                      <a:pt x="126840" y="185155"/>
                    </a:cubicBezTo>
                    <a:lnTo>
                      <a:pt x="126776" y="185155"/>
                    </a:lnTo>
                    <a:cubicBezTo>
                      <a:pt x="125171" y="185733"/>
                      <a:pt x="123437" y="186310"/>
                      <a:pt x="121703" y="186824"/>
                    </a:cubicBezTo>
                    <a:cubicBezTo>
                      <a:pt x="113614" y="189200"/>
                      <a:pt x="104176" y="190740"/>
                      <a:pt x="93262" y="191061"/>
                    </a:cubicBezTo>
                    <a:cubicBezTo>
                      <a:pt x="89282" y="191190"/>
                      <a:pt x="85430" y="191126"/>
                      <a:pt x="81834" y="190805"/>
                    </a:cubicBezTo>
                    <a:cubicBezTo>
                      <a:pt x="80229" y="190740"/>
                      <a:pt x="78688" y="190548"/>
                      <a:pt x="77148" y="190355"/>
                    </a:cubicBezTo>
                    <a:cubicBezTo>
                      <a:pt x="70085" y="189585"/>
                      <a:pt x="63729" y="188044"/>
                      <a:pt x="57951" y="186054"/>
                    </a:cubicBezTo>
                    <a:cubicBezTo>
                      <a:pt x="51338" y="183678"/>
                      <a:pt x="45560" y="180532"/>
                      <a:pt x="40488" y="176873"/>
                    </a:cubicBezTo>
                    <a:cubicBezTo>
                      <a:pt x="38690" y="175589"/>
                      <a:pt x="37021" y="174241"/>
                      <a:pt x="35416" y="172828"/>
                    </a:cubicBezTo>
                    <a:cubicBezTo>
                      <a:pt x="25722" y="164290"/>
                      <a:pt x="19109" y="153504"/>
                      <a:pt x="14679" y="142076"/>
                    </a:cubicBezTo>
                    <a:cubicBezTo>
                      <a:pt x="14679" y="142076"/>
                      <a:pt x="14615" y="142076"/>
                      <a:pt x="14615" y="142012"/>
                    </a:cubicBezTo>
                    <a:cubicBezTo>
                      <a:pt x="12881" y="137582"/>
                      <a:pt x="11469" y="133152"/>
                      <a:pt x="10313" y="128594"/>
                    </a:cubicBezTo>
                    <a:lnTo>
                      <a:pt x="10313" y="128530"/>
                    </a:lnTo>
                    <a:cubicBezTo>
                      <a:pt x="6526" y="114020"/>
                      <a:pt x="5498" y="99575"/>
                      <a:pt x="5370" y="88276"/>
                    </a:cubicBezTo>
                    <a:cubicBezTo>
                      <a:pt x="5370" y="86029"/>
                      <a:pt x="5370" y="83846"/>
                      <a:pt x="5434" y="81856"/>
                    </a:cubicBezTo>
                    <a:cubicBezTo>
                      <a:pt x="5434" y="81086"/>
                      <a:pt x="5498" y="80315"/>
                      <a:pt x="5498" y="79609"/>
                    </a:cubicBezTo>
                    <a:cubicBezTo>
                      <a:pt x="5627" y="73510"/>
                      <a:pt x="6012" y="69144"/>
                      <a:pt x="6076" y="67603"/>
                    </a:cubicBezTo>
                    <a:cubicBezTo>
                      <a:pt x="6204" y="57909"/>
                      <a:pt x="4407" y="56882"/>
                      <a:pt x="812" y="41088"/>
                    </a:cubicBezTo>
                    <a:cubicBezTo>
                      <a:pt x="-2784" y="25231"/>
                      <a:pt x="6397" y="1798"/>
                      <a:pt x="12111" y="0"/>
                    </a:cubicBezTo>
                    <a:cubicBezTo>
                      <a:pt x="14294" y="8539"/>
                      <a:pt x="16862" y="15729"/>
                      <a:pt x="19687" y="19645"/>
                    </a:cubicBezTo>
                    <a:cubicBezTo>
                      <a:pt x="30408" y="34476"/>
                      <a:pt x="55255" y="22213"/>
                      <a:pt x="71369" y="16628"/>
                    </a:cubicBezTo>
                    <a:cubicBezTo>
                      <a:pt x="87484" y="11042"/>
                      <a:pt x="100260" y="7447"/>
                      <a:pt x="117531" y="19132"/>
                    </a:cubicBezTo>
                    <a:cubicBezTo>
                      <a:pt x="134865" y="30881"/>
                      <a:pt x="155281" y="31908"/>
                      <a:pt x="166517" y="18105"/>
                    </a:cubicBezTo>
                    <a:cubicBezTo>
                      <a:pt x="169213" y="14830"/>
                      <a:pt x="171717" y="9245"/>
                      <a:pt x="173964" y="2440"/>
                    </a:cubicBezTo>
                    <a:lnTo>
                      <a:pt x="174028" y="2440"/>
                    </a:lnTo>
                    <a:cubicBezTo>
                      <a:pt x="174157" y="2504"/>
                      <a:pt x="191619" y="25809"/>
                      <a:pt x="190592" y="43656"/>
                    </a:cubicBezTo>
                    <a:close/>
                  </a:path>
                </a:pathLst>
              </a:custGeom>
              <a:solidFill>
                <a:srgbClr val="FBB33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39"/>
              <p:cNvSpPr/>
              <p:nvPr/>
            </p:nvSpPr>
            <p:spPr>
              <a:xfrm>
                <a:off x="5603275" y="3174569"/>
                <a:ext cx="172958" cy="248697"/>
              </a:xfrm>
              <a:custGeom>
                <a:avLst/>
                <a:gdLst/>
                <a:ahLst/>
                <a:cxnLst/>
                <a:rect l="l" t="t" r="r" b="b"/>
                <a:pathLst>
                  <a:path w="106272" h="144802" extrusionOk="0">
                    <a:moveTo>
                      <a:pt x="106190" y="79352"/>
                    </a:moveTo>
                    <a:cubicBezTo>
                      <a:pt x="105355" y="93733"/>
                      <a:pt x="98871" y="104519"/>
                      <a:pt x="90204" y="113764"/>
                    </a:cubicBezTo>
                    <a:cubicBezTo>
                      <a:pt x="88213" y="115882"/>
                      <a:pt x="86159" y="117873"/>
                      <a:pt x="84040" y="119863"/>
                    </a:cubicBezTo>
                    <a:cubicBezTo>
                      <a:pt x="83142" y="120697"/>
                      <a:pt x="82178" y="121596"/>
                      <a:pt x="81215" y="122431"/>
                    </a:cubicBezTo>
                    <a:cubicBezTo>
                      <a:pt x="74988" y="127824"/>
                      <a:pt x="69916" y="131547"/>
                      <a:pt x="66385" y="133859"/>
                    </a:cubicBezTo>
                    <a:cubicBezTo>
                      <a:pt x="62597" y="136362"/>
                      <a:pt x="60478" y="137325"/>
                      <a:pt x="60478" y="137325"/>
                    </a:cubicBezTo>
                    <a:cubicBezTo>
                      <a:pt x="57910" y="138930"/>
                      <a:pt x="55663" y="140279"/>
                      <a:pt x="53608" y="141306"/>
                    </a:cubicBezTo>
                    <a:cubicBezTo>
                      <a:pt x="37045" y="149716"/>
                      <a:pt x="34862" y="140600"/>
                      <a:pt x="34605" y="138353"/>
                    </a:cubicBezTo>
                    <a:cubicBezTo>
                      <a:pt x="34541" y="138096"/>
                      <a:pt x="34541" y="137903"/>
                      <a:pt x="34541" y="137903"/>
                    </a:cubicBezTo>
                    <a:cubicBezTo>
                      <a:pt x="34541" y="137903"/>
                      <a:pt x="29533" y="140921"/>
                      <a:pt x="25552" y="139765"/>
                    </a:cubicBezTo>
                    <a:cubicBezTo>
                      <a:pt x="24525" y="139508"/>
                      <a:pt x="23562" y="138930"/>
                      <a:pt x="22792" y="137903"/>
                    </a:cubicBezTo>
                    <a:cubicBezTo>
                      <a:pt x="19132" y="133152"/>
                      <a:pt x="22278" y="126796"/>
                      <a:pt x="24975" y="117166"/>
                    </a:cubicBezTo>
                    <a:cubicBezTo>
                      <a:pt x="27607" y="107600"/>
                      <a:pt x="35568" y="75243"/>
                      <a:pt x="34541" y="62403"/>
                    </a:cubicBezTo>
                    <a:cubicBezTo>
                      <a:pt x="33513" y="49627"/>
                      <a:pt x="25745" y="35631"/>
                      <a:pt x="23370" y="41666"/>
                    </a:cubicBezTo>
                    <a:cubicBezTo>
                      <a:pt x="20994" y="47765"/>
                      <a:pt x="16436" y="64522"/>
                      <a:pt x="13290" y="64522"/>
                    </a:cubicBezTo>
                    <a:cubicBezTo>
                      <a:pt x="10080" y="64522"/>
                      <a:pt x="0" y="51232"/>
                      <a:pt x="0" y="35310"/>
                    </a:cubicBezTo>
                    <a:cubicBezTo>
                      <a:pt x="0" y="19389"/>
                      <a:pt x="11107" y="7190"/>
                      <a:pt x="19389" y="0"/>
                    </a:cubicBezTo>
                    <a:cubicBezTo>
                      <a:pt x="19389" y="0"/>
                      <a:pt x="36146" y="12519"/>
                      <a:pt x="56883" y="20480"/>
                    </a:cubicBezTo>
                    <a:cubicBezTo>
                      <a:pt x="77620" y="28441"/>
                      <a:pt x="98293" y="27927"/>
                      <a:pt x="98293" y="27927"/>
                    </a:cubicBezTo>
                    <a:cubicBezTo>
                      <a:pt x="98293" y="27927"/>
                      <a:pt x="107217" y="60220"/>
                      <a:pt x="106190" y="79352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1217;p39"/>
              <p:cNvSpPr/>
              <p:nvPr/>
            </p:nvSpPr>
            <p:spPr>
              <a:xfrm>
                <a:off x="4744374" y="2408975"/>
                <a:ext cx="44157" cy="194285"/>
              </a:xfrm>
              <a:custGeom>
                <a:avLst/>
                <a:gdLst/>
                <a:ahLst/>
                <a:cxnLst/>
                <a:rect l="l" t="t" r="r" b="b"/>
                <a:pathLst>
                  <a:path w="27132" h="113121" extrusionOk="0">
                    <a:moveTo>
                      <a:pt x="25809" y="113122"/>
                    </a:moveTo>
                    <a:cubicBezTo>
                      <a:pt x="27735" y="66897"/>
                      <a:pt x="0" y="30110"/>
                      <a:pt x="0" y="30110"/>
                    </a:cubicBezTo>
                    <a:cubicBezTo>
                      <a:pt x="0" y="30110"/>
                      <a:pt x="6484" y="17976"/>
                      <a:pt x="15987" y="0"/>
                    </a:cubicBezTo>
                    <a:cubicBezTo>
                      <a:pt x="20224" y="11364"/>
                      <a:pt x="24589" y="26130"/>
                      <a:pt x="25938" y="41281"/>
                    </a:cubicBezTo>
                    <a:cubicBezTo>
                      <a:pt x="28698" y="73189"/>
                      <a:pt x="25809" y="113122"/>
                      <a:pt x="25809" y="1131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1218;p39"/>
              <p:cNvSpPr/>
              <p:nvPr/>
            </p:nvSpPr>
            <p:spPr>
              <a:xfrm>
                <a:off x="4614954" y="2538929"/>
                <a:ext cx="327780" cy="264069"/>
              </a:xfrm>
              <a:custGeom>
                <a:avLst/>
                <a:gdLst/>
                <a:ahLst/>
                <a:cxnLst/>
                <a:rect l="l" t="t" r="r" b="b"/>
                <a:pathLst>
                  <a:path w="201401" h="153752" extrusionOk="0">
                    <a:moveTo>
                      <a:pt x="201401" y="0"/>
                    </a:moveTo>
                    <a:cubicBezTo>
                      <a:pt x="201401" y="0"/>
                      <a:pt x="197421" y="59771"/>
                      <a:pt x="183874" y="87698"/>
                    </a:cubicBezTo>
                    <a:cubicBezTo>
                      <a:pt x="112931" y="163455"/>
                      <a:pt x="35632" y="158640"/>
                      <a:pt x="18105" y="147277"/>
                    </a:cubicBezTo>
                    <a:cubicBezTo>
                      <a:pt x="12327" y="143617"/>
                      <a:pt x="6099" y="138288"/>
                      <a:pt x="0" y="129750"/>
                    </a:cubicBezTo>
                    <a:cubicBezTo>
                      <a:pt x="37301" y="141113"/>
                      <a:pt x="81087" y="126090"/>
                      <a:pt x="110235" y="107665"/>
                    </a:cubicBezTo>
                    <a:cubicBezTo>
                      <a:pt x="145610" y="85259"/>
                      <a:pt x="193440" y="28698"/>
                      <a:pt x="2014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39"/>
              <p:cNvSpPr/>
              <p:nvPr/>
            </p:nvSpPr>
            <p:spPr>
              <a:xfrm>
                <a:off x="5519253" y="2395628"/>
                <a:ext cx="112714" cy="413933"/>
              </a:xfrm>
              <a:custGeom>
                <a:avLst/>
                <a:gdLst/>
                <a:ahLst/>
                <a:cxnLst/>
                <a:rect l="l" t="t" r="r" b="b"/>
                <a:pathLst>
                  <a:path w="69256" h="241009" extrusionOk="0">
                    <a:moveTo>
                      <a:pt x="69257" y="219759"/>
                    </a:moveTo>
                    <a:lnTo>
                      <a:pt x="54105" y="241010"/>
                    </a:lnTo>
                    <a:cubicBezTo>
                      <a:pt x="54105" y="232021"/>
                      <a:pt x="39788" y="216485"/>
                      <a:pt x="24636" y="167114"/>
                    </a:cubicBezTo>
                    <a:cubicBezTo>
                      <a:pt x="24636" y="167114"/>
                      <a:pt x="-4832" y="54442"/>
                      <a:pt x="689" y="0"/>
                    </a:cubicBezTo>
                    <a:cubicBezTo>
                      <a:pt x="689" y="0"/>
                      <a:pt x="16675" y="107408"/>
                      <a:pt x="39403" y="153183"/>
                    </a:cubicBezTo>
                    <a:cubicBezTo>
                      <a:pt x="62066" y="198958"/>
                      <a:pt x="69257" y="219759"/>
                      <a:pt x="69257" y="2197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0" name="Google Shape;1220;p39"/>
              <p:cNvSpPr/>
              <p:nvPr/>
            </p:nvSpPr>
            <p:spPr>
              <a:xfrm>
                <a:off x="5168422" y="1789200"/>
                <a:ext cx="54020" cy="139945"/>
              </a:xfrm>
              <a:custGeom>
                <a:avLst/>
                <a:gdLst/>
                <a:ahLst/>
                <a:cxnLst/>
                <a:rect l="l" t="t" r="r" b="b"/>
                <a:pathLst>
                  <a:path w="33192" h="81482" extrusionOk="0">
                    <a:moveTo>
                      <a:pt x="9545" y="81482"/>
                    </a:moveTo>
                    <a:cubicBezTo>
                      <a:pt x="7811" y="81482"/>
                      <a:pt x="6206" y="81225"/>
                      <a:pt x="4858" y="80712"/>
                    </a:cubicBezTo>
                    <a:cubicBezTo>
                      <a:pt x="2354" y="79749"/>
                      <a:pt x="749" y="77951"/>
                      <a:pt x="300" y="75447"/>
                    </a:cubicBezTo>
                    <a:cubicBezTo>
                      <a:pt x="-599" y="71082"/>
                      <a:pt x="621" y="58563"/>
                      <a:pt x="2675" y="38532"/>
                    </a:cubicBezTo>
                    <a:cubicBezTo>
                      <a:pt x="4216" y="23573"/>
                      <a:pt x="5821" y="8101"/>
                      <a:pt x="5243" y="2515"/>
                    </a:cubicBezTo>
                    <a:cubicBezTo>
                      <a:pt x="5115" y="1231"/>
                      <a:pt x="6078" y="140"/>
                      <a:pt x="7297" y="12"/>
                    </a:cubicBezTo>
                    <a:cubicBezTo>
                      <a:pt x="8582" y="-117"/>
                      <a:pt x="9673" y="846"/>
                      <a:pt x="9801" y="2066"/>
                    </a:cubicBezTo>
                    <a:cubicBezTo>
                      <a:pt x="10379" y="8101"/>
                      <a:pt x="8838" y="23124"/>
                      <a:pt x="7233" y="38981"/>
                    </a:cubicBezTo>
                    <a:cubicBezTo>
                      <a:pt x="5692" y="53748"/>
                      <a:pt x="4023" y="70440"/>
                      <a:pt x="4793" y="74484"/>
                    </a:cubicBezTo>
                    <a:cubicBezTo>
                      <a:pt x="4986" y="75447"/>
                      <a:pt x="5500" y="75961"/>
                      <a:pt x="6527" y="76346"/>
                    </a:cubicBezTo>
                    <a:cubicBezTo>
                      <a:pt x="11471" y="78208"/>
                      <a:pt x="23476" y="74163"/>
                      <a:pt x="29511" y="69605"/>
                    </a:cubicBezTo>
                    <a:cubicBezTo>
                      <a:pt x="30539" y="68835"/>
                      <a:pt x="31951" y="69027"/>
                      <a:pt x="32722" y="70055"/>
                    </a:cubicBezTo>
                    <a:cubicBezTo>
                      <a:pt x="33492" y="71082"/>
                      <a:pt x="33299" y="72494"/>
                      <a:pt x="32272" y="73265"/>
                    </a:cubicBezTo>
                    <a:cubicBezTo>
                      <a:pt x="27072" y="77309"/>
                      <a:pt x="16992" y="81482"/>
                      <a:pt x="9545" y="81482"/>
                    </a:cubicBezTo>
                    <a:close/>
                  </a:path>
                </a:pathLst>
              </a:custGeom>
              <a:solidFill>
                <a:srgbClr val="EA6F3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1221;p39"/>
              <p:cNvSpPr/>
              <p:nvPr/>
            </p:nvSpPr>
            <p:spPr>
              <a:xfrm>
                <a:off x="5177587" y="1958774"/>
                <a:ext cx="51657" cy="13783"/>
              </a:xfrm>
              <a:custGeom>
                <a:avLst/>
                <a:gdLst/>
                <a:ahLst/>
                <a:cxnLst/>
                <a:rect l="l" t="t" r="r" b="b"/>
                <a:pathLst>
                  <a:path w="31740" h="8025" extrusionOk="0">
                    <a:moveTo>
                      <a:pt x="12905" y="8026"/>
                    </a:moveTo>
                    <a:cubicBezTo>
                      <a:pt x="8347" y="8026"/>
                      <a:pt x="3853" y="7063"/>
                      <a:pt x="707" y="3981"/>
                    </a:cubicBezTo>
                    <a:cubicBezTo>
                      <a:pt x="-192" y="3083"/>
                      <a:pt x="-256" y="1670"/>
                      <a:pt x="643" y="707"/>
                    </a:cubicBezTo>
                    <a:cubicBezTo>
                      <a:pt x="1542" y="-192"/>
                      <a:pt x="2954" y="-256"/>
                      <a:pt x="3917" y="643"/>
                    </a:cubicBezTo>
                    <a:cubicBezTo>
                      <a:pt x="9631" y="6036"/>
                      <a:pt x="23627" y="2119"/>
                      <a:pt x="28571" y="193"/>
                    </a:cubicBezTo>
                    <a:cubicBezTo>
                      <a:pt x="29726" y="-256"/>
                      <a:pt x="31075" y="322"/>
                      <a:pt x="31588" y="1477"/>
                    </a:cubicBezTo>
                    <a:cubicBezTo>
                      <a:pt x="32038" y="2633"/>
                      <a:pt x="31460" y="3981"/>
                      <a:pt x="30304" y="4495"/>
                    </a:cubicBezTo>
                    <a:cubicBezTo>
                      <a:pt x="29662" y="4688"/>
                      <a:pt x="21251" y="8026"/>
                      <a:pt x="12905" y="8026"/>
                    </a:cubicBezTo>
                    <a:close/>
                  </a:path>
                </a:pathLst>
              </a:custGeom>
              <a:solidFill>
                <a:srgbClr val="EA6F3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22" name="Google Shape;1222;p39"/>
              <p:cNvGrpSpPr/>
              <p:nvPr/>
            </p:nvGrpSpPr>
            <p:grpSpPr>
              <a:xfrm>
                <a:off x="5067925" y="1964618"/>
                <a:ext cx="279538" cy="267520"/>
                <a:chOff x="4748437" y="986606"/>
                <a:chExt cx="171675" cy="155689"/>
              </a:xfrm>
            </p:grpSpPr>
            <p:sp>
              <p:nvSpPr>
                <p:cNvPr id="1223" name="Google Shape;1223;p39"/>
                <p:cNvSpPr/>
                <p:nvPr/>
              </p:nvSpPr>
              <p:spPr>
                <a:xfrm>
                  <a:off x="4748437" y="1001963"/>
                  <a:ext cx="18399" cy="37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99" h="37868" extrusionOk="0">
                      <a:moveTo>
                        <a:pt x="17335" y="4163"/>
                      </a:moveTo>
                      <a:cubicBezTo>
                        <a:pt x="15858" y="5126"/>
                        <a:pt x="15794" y="6667"/>
                        <a:pt x="15986" y="10583"/>
                      </a:cubicBezTo>
                      <a:cubicBezTo>
                        <a:pt x="16243" y="15270"/>
                        <a:pt x="16628" y="21690"/>
                        <a:pt x="10850" y="27725"/>
                      </a:cubicBezTo>
                      <a:cubicBezTo>
                        <a:pt x="8731" y="29908"/>
                        <a:pt x="6677" y="31769"/>
                        <a:pt x="4623" y="33567"/>
                      </a:cubicBezTo>
                      <a:cubicBezTo>
                        <a:pt x="2889" y="35108"/>
                        <a:pt x="1348" y="36456"/>
                        <a:pt x="0" y="37869"/>
                      </a:cubicBezTo>
                      <a:cubicBezTo>
                        <a:pt x="0" y="35622"/>
                        <a:pt x="0" y="33439"/>
                        <a:pt x="64" y="31448"/>
                      </a:cubicBezTo>
                      <a:cubicBezTo>
                        <a:pt x="578" y="31063"/>
                        <a:pt x="1027" y="30614"/>
                        <a:pt x="1541" y="30164"/>
                      </a:cubicBezTo>
                      <a:cubicBezTo>
                        <a:pt x="3531" y="28431"/>
                        <a:pt x="5521" y="26633"/>
                        <a:pt x="7512" y="24515"/>
                      </a:cubicBezTo>
                      <a:cubicBezTo>
                        <a:pt x="11878" y="19957"/>
                        <a:pt x="11621" y="15334"/>
                        <a:pt x="11428" y="10904"/>
                      </a:cubicBezTo>
                      <a:cubicBezTo>
                        <a:pt x="11171" y="6924"/>
                        <a:pt x="10979" y="2879"/>
                        <a:pt x="14831" y="375"/>
                      </a:cubicBezTo>
                      <a:cubicBezTo>
                        <a:pt x="15858" y="-331"/>
                        <a:pt x="17335" y="-10"/>
                        <a:pt x="17976" y="1081"/>
                      </a:cubicBezTo>
                      <a:cubicBezTo>
                        <a:pt x="18747" y="2045"/>
                        <a:pt x="18426" y="3457"/>
                        <a:pt x="17335" y="4163"/>
                      </a:cubicBezTo>
                      <a:close/>
                    </a:path>
                  </a:pathLst>
                </a:custGeom>
                <a:solidFill>
                  <a:srgbClr val="F4A11C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4" name="Google Shape;1224;p39"/>
                <p:cNvSpPr/>
                <p:nvPr/>
              </p:nvSpPr>
              <p:spPr>
                <a:xfrm>
                  <a:off x="4753380" y="1016076"/>
                  <a:ext cx="28337" cy="77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37" h="77362" extrusionOk="0">
                      <a:moveTo>
                        <a:pt x="27607" y="4046"/>
                      </a:moveTo>
                      <a:cubicBezTo>
                        <a:pt x="24140" y="7384"/>
                        <a:pt x="23947" y="10851"/>
                        <a:pt x="23626" y="16693"/>
                      </a:cubicBezTo>
                      <a:cubicBezTo>
                        <a:pt x="23434" y="20545"/>
                        <a:pt x="23241" y="25360"/>
                        <a:pt x="21829" y="31459"/>
                      </a:cubicBezTo>
                      <a:cubicBezTo>
                        <a:pt x="19967" y="39484"/>
                        <a:pt x="16307" y="44364"/>
                        <a:pt x="12712" y="49050"/>
                      </a:cubicBezTo>
                      <a:cubicBezTo>
                        <a:pt x="9374" y="53544"/>
                        <a:pt x="6164" y="57717"/>
                        <a:pt x="4558" y="64587"/>
                      </a:cubicBezTo>
                      <a:cubicBezTo>
                        <a:pt x="3660" y="68503"/>
                        <a:pt x="3724" y="72933"/>
                        <a:pt x="4301" y="77363"/>
                      </a:cubicBezTo>
                      <a:cubicBezTo>
                        <a:pt x="2568" y="72933"/>
                        <a:pt x="1156" y="68503"/>
                        <a:pt x="0" y="63945"/>
                      </a:cubicBezTo>
                      <a:lnTo>
                        <a:pt x="0" y="63881"/>
                      </a:lnTo>
                      <a:cubicBezTo>
                        <a:pt x="64" y="63752"/>
                        <a:pt x="64" y="63624"/>
                        <a:pt x="64" y="63495"/>
                      </a:cubicBezTo>
                      <a:cubicBezTo>
                        <a:pt x="1926" y="55663"/>
                        <a:pt x="5521" y="50848"/>
                        <a:pt x="9052" y="46225"/>
                      </a:cubicBezTo>
                      <a:cubicBezTo>
                        <a:pt x="12455" y="41731"/>
                        <a:pt x="15665" y="37430"/>
                        <a:pt x="17270" y="30368"/>
                      </a:cubicBezTo>
                      <a:cubicBezTo>
                        <a:pt x="18554" y="24718"/>
                        <a:pt x="18811" y="20288"/>
                        <a:pt x="19004" y="16372"/>
                      </a:cubicBezTo>
                      <a:cubicBezTo>
                        <a:pt x="19261" y="10145"/>
                        <a:pt x="19582" y="5265"/>
                        <a:pt x="24461" y="643"/>
                      </a:cubicBezTo>
                      <a:cubicBezTo>
                        <a:pt x="25360" y="-256"/>
                        <a:pt x="26836" y="-192"/>
                        <a:pt x="27671" y="707"/>
                      </a:cubicBezTo>
                      <a:cubicBezTo>
                        <a:pt x="28570" y="1734"/>
                        <a:pt x="28570" y="3211"/>
                        <a:pt x="27607" y="4046"/>
                      </a:cubicBezTo>
                      <a:close/>
                    </a:path>
                  </a:pathLst>
                </a:custGeom>
                <a:solidFill>
                  <a:srgbClr val="F4A11C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5" name="Google Shape;1225;p39"/>
                <p:cNvSpPr/>
                <p:nvPr/>
              </p:nvSpPr>
              <p:spPr>
                <a:xfrm>
                  <a:off x="4778307" y="1028814"/>
                  <a:ext cx="19497" cy="99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97" h="99485" extrusionOk="0">
                      <a:moveTo>
                        <a:pt x="19245" y="3313"/>
                      </a:moveTo>
                      <a:cubicBezTo>
                        <a:pt x="13145" y="14741"/>
                        <a:pt x="12503" y="20134"/>
                        <a:pt x="15071" y="39330"/>
                      </a:cubicBezTo>
                      <a:cubicBezTo>
                        <a:pt x="16741" y="51721"/>
                        <a:pt x="13659" y="58462"/>
                        <a:pt x="10320" y="65524"/>
                      </a:cubicBezTo>
                      <a:cubicBezTo>
                        <a:pt x="8394" y="69697"/>
                        <a:pt x="6404" y="74062"/>
                        <a:pt x="5377" y="79905"/>
                      </a:cubicBezTo>
                      <a:cubicBezTo>
                        <a:pt x="4285" y="86196"/>
                        <a:pt x="4542" y="93323"/>
                        <a:pt x="5313" y="99486"/>
                      </a:cubicBezTo>
                      <a:cubicBezTo>
                        <a:pt x="3515" y="98202"/>
                        <a:pt x="1846" y="96854"/>
                        <a:pt x="241" y="95441"/>
                      </a:cubicBezTo>
                      <a:cubicBezTo>
                        <a:pt x="-145" y="90113"/>
                        <a:pt x="-145" y="84399"/>
                        <a:pt x="819" y="79134"/>
                      </a:cubicBezTo>
                      <a:cubicBezTo>
                        <a:pt x="1974" y="72714"/>
                        <a:pt x="4093" y="68092"/>
                        <a:pt x="6147" y="63598"/>
                      </a:cubicBezTo>
                      <a:cubicBezTo>
                        <a:pt x="9229" y="56857"/>
                        <a:pt x="11925" y="51079"/>
                        <a:pt x="10449" y="39972"/>
                      </a:cubicBezTo>
                      <a:cubicBezTo>
                        <a:pt x="7945" y="20776"/>
                        <a:pt x="8266" y="14227"/>
                        <a:pt x="15136" y="1195"/>
                      </a:cubicBezTo>
                      <a:cubicBezTo>
                        <a:pt x="15714" y="103"/>
                        <a:pt x="17126" y="-346"/>
                        <a:pt x="18281" y="296"/>
                      </a:cubicBezTo>
                      <a:cubicBezTo>
                        <a:pt x="19373" y="874"/>
                        <a:pt x="19822" y="2222"/>
                        <a:pt x="19245" y="3313"/>
                      </a:cubicBezTo>
                      <a:close/>
                    </a:path>
                  </a:pathLst>
                </a:custGeom>
                <a:solidFill>
                  <a:srgbClr val="F4A11C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6" name="Google Shape;1226;p39"/>
                <p:cNvSpPr/>
                <p:nvPr/>
              </p:nvSpPr>
              <p:spPr>
                <a:xfrm>
                  <a:off x="4817907" y="1042493"/>
                  <a:ext cx="10865" cy="99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5" h="99802" extrusionOk="0">
                      <a:moveTo>
                        <a:pt x="6738" y="78424"/>
                      </a:moveTo>
                      <a:cubicBezTo>
                        <a:pt x="5711" y="84972"/>
                        <a:pt x="6096" y="92805"/>
                        <a:pt x="6995" y="99803"/>
                      </a:cubicBezTo>
                      <a:cubicBezTo>
                        <a:pt x="5390" y="99739"/>
                        <a:pt x="3849" y="99546"/>
                        <a:pt x="2308" y="99353"/>
                      </a:cubicBezTo>
                      <a:cubicBezTo>
                        <a:pt x="1409" y="92291"/>
                        <a:pt x="1088" y="84523"/>
                        <a:pt x="2180" y="77718"/>
                      </a:cubicBezTo>
                      <a:cubicBezTo>
                        <a:pt x="2950" y="72903"/>
                        <a:pt x="3785" y="69115"/>
                        <a:pt x="4491" y="65841"/>
                      </a:cubicBezTo>
                      <a:cubicBezTo>
                        <a:pt x="6353" y="57430"/>
                        <a:pt x="7316" y="52808"/>
                        <a:pt x="4427" y="41958"/>
                      </a:cubicBezTo>
                      <a:cubicBezTo>
                        <a:pt x="-68" y="25137"/>
                        <a:pt x="-2893" y="11527"/>
                        <a:pt x="4812" y="934"/>
                      </a:cubicBezTo>
                      <a:cubicBezTo>
                        <a:pt x="5518" y="-93"/>
                        <a:pt x="6995" y="-286"/>
                        <a:pt x="8022" y="420"/>
                      </a:cubicBezTo>
                      <a:cubicBezTo>
                        <a:pt x="9049" y="1191"/>
                        <a:pt x="9242" y="2603"/>
                        <a:pt x="8536" y="3630"/>
                      </a:cubicBezTo>
                      <a:cubicBezTo>
                        <a:pt x="1987" y="12554"/>
                        <a:pt x="4555" y="24624"/>
                        <a:pt x="8856" y="40738"/>
                      </a:cubicBezTo>
                      <a:cubicBezTo>
                        <a:pt x="12067" y="52680"/>
                        <a:pt x="10911" y="58008"/>
                        <a:pt x="8985" y="66804"/>
                      </a:cubicBezTo>
                      <a:cubicBezTo>
                        <a:pt x="8343" y="70014"/>
                        <a:pt x="7508" y="73737"/>
                        <a:pt x="6738" y="78424"/>
                      </a:cubicBezTo>
                      <a:close/>
                    </a:path>
                  </a:pathLst>
                </a:custGeom>
                <a:solidFill>
                  <a:srgbClr val="F4A11C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7" name="Google Shape;1227;p39"/>
                <p:cNvSpPr/>
                <p:nvPr/>
              </p:nvSpPr>
              <p:spPr>
                <a:xfrm>
                  <a:off x="4850066" y="1048357"/>
                  <a:ext cx="21255" cy="89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5" h="89958" extrusionOk="0">
                      <a:moveTo>
                        <a:pt x="19841" y="88289"/>
                      </a:moveTo>
                      <a:lnTo>
                        <a:pt x="19841" y="88289"/>
                      </a:lnTo>
                      <a:cubicBezTo>
                        <a:pt x="18172" y="88867"/>
                        <a:pt x="16502" y="89445"/>
                        <a:pt x="14705" y="89958"/>
                      </a:cubicBezTo>
                      <a:cubicBezTo>
                        <a:pt x="17850" y="77696"/>
                        <a:pt x="17209" y="67552"/>
                        <a:pt x="12586" y="59142"/>
                      </a:cubicBezTo>
                      <a:cubicBezTo>
                        <a:pt x="7643" y="50026"/>
                        <a:pt x="7771" y="41359"/>
                        <a:pt x="7964" y="33077"/>
                      </a:cubicBezTo>
                      <a:cubicBezTo>
                        <a:pt x="8028" y="27941"/>
                        <a:pt x="8156" y="23061"/>
                        <a:pt x="7001" y="18310"/>
                      </a:cubicBezTo>
                      <a:cubicBezTo>
                        <a:pt x="4304" y="6883"/>
                        <a:pt x="901" y="4186"/>
                        <a:pt x="901" y="4122"/>
                      </a:cubicBezTo>
                      <a:cubicBezTo>
                        <a:pt x="-62" y="3352"/>
                        <a:pt x="-318" y="1939"/>
                        <a:pt x="452" y="976"/>
                      </a:cubicBezTo>
                      <a:cubicBezTo>
                        <a:pt x="1158" y="-51"/>
                        <a:pt x="2507" y="-308"/>
                        <a:pt x="3534" y="398"/>
                      </a:cubicBezTo>
                      <a:cubicBezTo>
                        <a:pt x="4047" y="719"/>
                        <a:pt x="8349" y="3994"/>
                        <a:pt x="11495" y="17283"/>
                      </a:cubicBezTo>
                      <a:cubicBezTo>
                        <a:pt x="12779" y="22548"/>
                        <a:pt x="12714" y="27941"/>
                        <a:pt x="12586" y="33205"/>
                      </a:cubicBezTo>
                      <a:cubicBezTo>
                        <a:pt x="12393" y="40909"/>
                        <a:pt x="12265" y="48934"/>
                        <a:pt x="16631" y="57024"/>
                      </a:cubicBezTo>
                      <a:cubicBezTo>
                        <a:pt x="21446" y="65562"/>
                        <a:pt x="22473" y="76155"/>
                        <a:pt x="19841" y="88289"/>
                      </a:cubicBezTo>
                      <a:close/>
                    </a:path>
                  </a:pathLst>
                </a:custGeom>
                <a:solidFill>
                  <a:srgbClr val="F4A11C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8" name="Google Shape;1228;p39"/>
                <p:cNvSpPr/>
                <p:nvPr/>
              </p:nvSpPr>
              <p:spPr>
                <a:xfrm>
                  <a:off x="4871252" y="1034852"/>
                  <a:ext cx="35185" cy="7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5" h="75150" extrusionOk="0">
                      <a:moveTo>
                        <a:pt x="35186" y="68730"/>
                      </a:moveTo>
                      <a:cubicBezTo>
                        <a:pt x="34929" y="69308"/>
                        <a:pt x="34608" y="69886"/>
                        <a:pt x="34352" y="70464"/>
                      </a:cubicBezTo>
                      <a:cubicBezTo>
                        <a:pt x="33517" y="72069"/>
                        <a:pt x="32682" y="73610"/>
                        <a:pt x="31783" y="75150"/>
                      </a:cubicBezTo>
                      <a:cubicBezTo>
                        <a:pt x="29408" y="60513"/>
                        <a:pt x="20805" y="40803"/>
                        <a:pt x="14192" y="34961"/>
                      </a:cubicBezTo>
                      <a:cubicBezTo>
                        <a:pt x="8286" y="29825"/>
                        <a:pt x="6038" y="20901"/>
                        <a:pt x="4241" y="13710"/>
                      </a:cubicBezTo>
                      <a:cubicBezTo>
                        <a:pt x="3213" y="9537"/>
                        <a:pt x="2186" y="5236"/>
                        <a:pt x="774" y="3952"/>
                      </a:cubicBezTo>
                      <a:cubicBezTo>
                        <a:pt x="-189" y="3117"/>
                        <a:pt x="-253" y="1641"/>
                        <a:pt x="581" y="742"/>
                      </a:cubicBezTo>
                      <a:cubicBezTo>
                        <a:pt x="1480" y="-157"/>
                        <a:pt x="2957" y="-285"/>
                        <a:pt x="3856" y="613"/>
                      </a:cubicBezTo>
                      <a:cubicBezTo>
                        <a:pt x="6231" y="2796"/>
                        <a:pt x="7322" y="7162"/>
                        <a:pt x="8671" y="12555"/>
                      </a:cubicBezTo>
                      <a:cubicBezTo>
                        <a:pt x="10340" y="19103"/>
                        <a:pt x="12330" y="27257"/>
                        <a:pt x="17209" y="31494"/>
                      </a:cubicBezTo>
                      <a:cubicBezTo>
                        <a:pt x="23758" y="37336"/>
                        <a:pt x="31655" y="54028"/>
                        <a:pt x="35186" y="68730"/>
                      </a:cubicBezTo>
                      <a:close/>
                    </a:path>
                  </a:pathLst>
                </a:custGeom>
                <a:solidFill>
                  <a:srgbClr val="F4A11C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9" name="Google Shape;1229;p39"/>
                <p:cNvSpPr/>
                <p:nvPr/>
              </p:nvSpPr>
              <p:spPr>
                <a:xfrm>
                  <a:off x="4891733" y="1003468"/>
                  <a:ext cx="23019" cy="6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19" h="66794" extrusionOk="0">
                      <a:moveTo>
                        <a:pt x="22666" y="66795"/>
                      </a:moveTo>
                      <a:cubicBezTo>
                        <a:pt x="20676" y="57871"/>
                        <a:pt x="17145" y="45159"/>
                        <a:pt x="12009" y="37198"/>
                      </a:cubicBezTo>
                      <a:lnTo>
                        <a:pt x="10468" y="34823"/>
                      </a:lnTo>
                      <a:cubicBezTo>
                        <a:pt x="2378" y="22432"/>
                        <a:pt x="-1666" y="16140"/>
                        <a:pt x="645" y="1952"/>
                      </a:cubicBezTo>
                      <a:cubicBezTo>
                        <a:pt x="902" y="732"/>
                        <a:pt x="2057" y="-167"/>
                        <a:pt x="3341" y="26"/>
                      </a:cubicBezTo>
                      <a:cubicBezTo>
                        <a:pt x="4561" y="283"/>
                        <a:pt x="5396" y="1438"/>
                        <a:pt x="5203" y="2723"/>
                      </a:cubicBezTo>
                      <a:cubicBezTo>
                        <a:pt x="3149" y="15113"/>
                        <a:pt x="6423" y="20185"/>
                        <a:pt x="14384" y="32319"/>
                      </a:cubicBezTo>
                      <a:lnTo>
                        <a:pt x="15925" y="34694"/>
                      </a:lnTo>
                      <a:cubicBezTo>
                        <a:pt x="18750" y="39060"/>
                        <a:pt x="21061" y="44581"/>
                        <a:pt x="22987" y="50167"/>
                      </a:cubicBezTo>
                      <a:cubicBezTo>
                        <a:pt x="22923" y="50231"/>
                        <a:pt x="22987" y="50231"/>
                        <a:pt x="22987" y="50231"/>
                      </a:cubicBezTo>
                      <a:cubicBezTo>
                        <a:pt x="23052" y="55239"/>
                        <a:pt x="23052" y="60824"/>
                        <a:pt x="22666" y="66795"/>
                      </a:cubicBezTo>
                      <a:close/>
                    </a:path>
                  </a:pathLst>
                </a:custGeom>
                <a:solidFill>
                  <a:srgbClr val="F4A11C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0" name="Google Shape;1230;p39"/>
                <p:cNvSpPr/>
                <p:nvPr/>
              </p:nvSpPr>
              <p:spPr>
                <a:xfrm>
                  <a:off x="4907472" y="986606"/>
                  <a:ext cx="12640" cy="40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40963" extrusionOk="0">
                      <a:moveTo>
                        <a:pt x="12641" y="36598"/>
                      </a:moveTo>
                      <a:cubicBezTo>
                        <a:pt x="11293" y="38203"/>
                        <a:pt x="10137" y="39615"/>
                        <a:pt x="9046" y="40963"/>
                      </a:cubicBezTo>
                      <a:cubicBezTo>
                        <a:pt x="9046" y="40899"/>
                        <a:pt x="8982" y="40835"/>
                        <a:pt x="8982" y="40707"/>
                      </a:cubicBezTo>
                      <a:cubicBezTo>
                        <a:pt x="8083" y="36919"/>
                        <a:pt x="6735" y="32874"/>
                        <a:pt x="5322" y="28701"/>
                      </a:cubicBezTo>
                      <a:cubicBezTo>
                        <a:pt x="2369" y="20034"/>
                        <a:pt x="-648" y="11046"/>
                        <a:pt x="122" y="2122"/>
                      </a:cubicBezTo>
                      <a:cubicBezTo>
                        <a:pt x="250" y="838"/>
                        <a:pt x="1470" y="-61"/>
                        <a:pt x="2625" y="3"/>
                      </a:cubicBezTo>
                      <a:cubicBezTo>
                        <a:pt x="3845" y="132"/>
                        <a:pt x="4809" y="1223"/>
                        <a:pt x="4680" y="2507"/>
                      </a:cubicBezTo>
                      <a:cubicBezTo>
                        <a:pt x="3974" y="10468"/>
                        <a:pt x="6863" y="19007"/>
                        <a:pt x="9624" y="27224"/>
                      </a:cubicBezTo>
                      <a:cubicBezTo>
                        <a:pt x="10779" y="30499"/>
                        <a:pt x="11806" y="33580"/>
                        <a:pt x="12641" y="36598"/>
                      </a:cubicBezTo>
                      <a:close/>
                    </a:path>
                  </a:pathLst>
                </a:custGeom>
                <a:solidFill>
                  <a:srgbClr val="F4A11C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31" name="Google Shape;1231;p39"/>
              <p:cNvGrpSpPr/>
              <p:nvPr/>
            </p:nvGrpSpPr>
            <p:grpSpPr>
              <a:xfrm>
                <a:off x="4576273" y="2053648"/>
                <a:ext cx="550299" cy="658587"/>
                <a:chOff x="4446495" y="1038419"/>
                <a:chExt cx="337959" cy="383278"/>
              </a:xfrm>
            </p:grpSpPr>
            <p:sp>
              <p:nvSpPr>
                <p:cNvPr id="1232" name="Google Shape;1232;p39"/>
                <p:cNvSpPr/>
                <p:nvPr/>
              </p:nvSpPr>
              <p:spPr>
                <a:xfrm>
                  <a:off x="4685331" y="1038419"/>
                  <a:ext cx="99123" cy="307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23" h="307136" extrusionOk="0">
                      <a:moveTo>
                        <a:pt x="99123" y="302129"/>
                      </a:moveTo>
                      <a:cubicBezTo>
                        <a:pt x="98931" y="303734"/>
                        <a:pt x="98802" y="305467"/>
                        <a:pt x="98545" y="307136"/>
                      </a:cubicBezTo>
                      <a:cubicBezTo>
                        <a:pt x="75433" y="298341"/>
                        <a:pt x="36590" y="269964"/>
                        <a:pt x="17202" y="222712"/>
                      </a:cubicBezTo>
                      <a:cubicBezTo>
                        <a:pt x="-4691" y="169297"/>
                        <a:pt x="445" y="134822"/>
                        <a:pt x="702" y="133345"/>
                      </a:cubicBezTo>
                      <a:cubicBezTo>
                        <a:pt x="830" y="132318"/>
                        <a:pt x="1601" y="131547"/>
                        <a:pt x="2628" y="131355"/>
                      </a:cubicBezTo>
                      <a:lnTo>
                        <a:pt x="40956" y="124421"/>
                      </a:lnTo>
                      <a:cubicBezTo>
                        <a:pt x="28758" y="119028"/>
                        <a:pt x="14248" y="109334"/>
                        <a:pt x="13478" y="108820"/>
                      </a:cubicBezTo>
                      <a:cubicBezTo>
                        <a:pt x="12836" y="108435"/>
                        <a:pt x="12450" y="107729"/>
                        <a:pt x="12450" y="107023"/>
                      </a:cubicBezTo>
                      <a:cubicBezTo>
                        <a:pt x="10460" y="73702"/>
                        <a:pt x="25484" y="25616"/>
                        <a:pt x="33380" y="3146"/>
                      </a:cubicBezTo>
                      <a:cubicBezTo>
                        <a:pt x="35499" y="2054"/>
                        <a:pt x="37554" y="963"/>
                        <a:pt x="39608" y="0"/>
                      </a:cubicBezTo>
                      <a:cubicBezTo>
                        <a:pt x="32610" y="19196"/>
                        <a:pt x="15532" y="70492"/>
                        <a:pt x="17202" y="105482"/>
                      </a:cubicBezTo>
                      <a:cubicBezTo>
                        <a:pt x="21696" y="108435"/>
                        <a:pt x="40379" y="120312"/>
                        <a:pt x="50715" y="122816"/>
                      </a:cubicBezTo>
                      <a:cubicBezTo>
                        <a:pt x="51806" y="123073"/>
                        <a:pt x="52577" y="124100"/>
                        <a:pt x="52513" y="125191"/>
                      </a:cubicBezTo>
                      <a:cubicBezTo>
                        <a:pt x="52513" y="126347"/>
                        <a:pt x="51678" y="127310"/>
                        <a:pt x="50523" y="127503"/>
                      </a:cubicBezTo>
                      <a:lnTo>
                        <a:pt x="5260" y="135720"/>
                      </a:lnTo>
                      <a:cubicBezTo>
                        <a:pt x="4489" y="143168"/>
                        <a:pt x="2884" y="175204"/>
                        <a:pt x="21632" y="220786"/>
                      </a:cubicBezTo>
                      <a:cubicBezTo>
                        <a:pt x="40314" y="266561"/>
                        <a:pt x="77872" y="293397"/>
                        <a:pt x="99123" y="30212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3" name="Google Shape;1233;p39"/>
                <p:cNvSpPr/>
                <p:nvPr/>
              </p:nvSpPr>
              <p:spPr>
                <a:xfrm>
                  <a:off x="4547292" y="1270954"/>
                  <a:ext cx="33723" cy="140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23" h="140792" extrusionOk="0">
                      <a:moveTo>
                        <a:pt x="28056" y="139380"/>
                      </a:moveTo>
                      <a:cubicBezTo>
                        <a:pt x="27607" y="140214"/>
                        <a:pt x="26772" y="140792"/>
                        <a:pt x="25873" y="140792"/>
                      </a:cubicBezTo>
                      <a:cubicBezTo>
                        <a:pt x="25488" y="140792"/>
                        <a:pt x="25167" y="140728"/>
                        <a:pt x="24846" y="140535"/>
                      </a:cubicBezTo>
                      <a:cubicBezTo>
                        <a:pt x="23626" y="139958"/>
                        <a:pt x="23177" y="138545"/>
                        <a:pt x="23690" y="137325"/>
                      </a:cubicBezTo>
                      <a:cubicBezTo>
                        <a:pt x="23754" y="137133"/>
                        <a:pt x="32486" y="118129"/>
                        <a:pt x="27157" y="75307"/>
                      </a:cubicBezTo>
                      <a:cubicBezTo>
                        <a:pt x="21764" y="32486"/>
                        <a:pt x="899" y="10593"/>
                        <a:pt x="642" y="10401"/>
                      </a:cubicBezTo>
                      <a:cubicBezTo>
                        <a:pt x="192" y="9951"/>
                        <a:pt x="0" y="9373"/>
                        <a:pt x="0" y="8731"/>
                      </a:cubicBezTo>
                      <a:lnTo>
                        <a:pt x="0" y="64"/>
                      </a:lnTo>
                      <a:cubicBezTo>
                        <a:pt x="1477" y="2825"/>
                        <a:pt x="2375" y="4494"/>
                        <a:pt x="2375" y="4494"/>
                      </a:cubicBezTo>
                      <a:cubicBezTo>
                        <a:pt x="2375" y="4494"/>
                        <a:pt x="3210" y="2889"/>
                        <a:pt x="4751" y="0"/>
                      </a:cubicBezTo>
                      <a:lnTo>
                        <a:pt x="4751" y="7832"/>
                      </a:lnTo>
                      <a:cubicBezTo>
                        <a:pt x="8603" y="12070"/>
                        <a:pt x="26772" y="34155"/>
                        <a:pt x="31908" y="74794"/>
                      </a:cubicBezTo>
                      <a:cubicBezTo>
                        <a:pt x="37494" y="119092"/>
                        <a:pt x="28441" y="138609"/>
                        <a:pt x="28056" y="13938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4" name="Google Shape;1234;p39"/>
                <p:cNvSpPr/>
                <p:nvPr/>
              </p:nvSpPr>
              <p:spPr>
                <a:xfrm>
                  <a:off x="4446495" y="1235708"/>
                  <a:ext cx="90460" cy="26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60" h="26129" extrusionOk="0">
                      <a:moveTo>
                        <a:pt x="90460" y="15537"/>
                      </a:moveTo>
                      <a:cubicBezTo>
                        <a:pt x="80894" y="22406"/>
                        <a:pt x="67669" y="26130"/>
                        <a:pt x="53352" y="26130"/>
                      </a:cubicBezTo>
                      <a:cubicBezTo>
                        <a:pt x="49436" y="26130"/>
                        <a:pt x="45455" y="25873"/>
                        <a:pt x="41410" y="25295"/>
                      </a:cubicBezTo>
                      <a:cubicBezTo>
                        <a:pt x="25039" y="22984"/>
                        <a:pt x="10657" y="16179"/>
                        <a:pt x="0" y="6099"/>
                      </a:cubicBezTo>
                      <a:cubicBezTo>
                        <a:pt x="257" y="3980"/>
                        <a:pt x="449" y="1990"/>
                        <a:pt x="706" y="0"/>
                      </a:cubicBezTo>
                      <a:cubicBezTo>
                        <a:pt x="10786" y="10914"/>
                        <a:pt x="25296" y="18169"/>
                        <a:pt x="42116" y="20544"/>
                      </a:cubicBezTo>
                      <a:cubicBezTo>
                        <a:pt x="60029" y="23112"/>
                        <a:pt x="77107" y="19517"/>
                        <a:pt x="88278" y="11235"/>
                      </a:cubicBezTo>
                      <a:cubicBezTo>
                        <a:pt x="89048" y="12712"/>
                        <a:pt x="89754" y="14124"/>
                        <a:pt x="90460" y="1553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5" name="Google Shape;1235;p39"/>
                <p:cNvSpPr/>
                <p:nvPr/>
              </p:nvSpPr>
              <p:spPr>
                <a:xfrm>
                  <a:off x="4644494" y="1089523"/>
                  <a:ext cx="39558" cy="332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58" h="332174" extrusionOk="0">
                      <a:moveTo>
                        <a:pt x="11878" y="319784"/>
                      </a:moveTo>
                      <a:lnTo>
                        <a:pt x="6484" y="332175"/>
                      </a:lnTo>
                      <a:cubicBezTo>
                        <a:pt x="8475" y="323764"/>
                        <a:pt x="9630" y="319013"/>
                        <a:pt x="9630" y="319013"/>
                      </a:cubicBezTo>
                      <a:cubicBezTo>
                        <a:pt x="8025" y="320683"/>
                        <a:pt x="6484" y="322352"/>
                        <a:pt x="4879" y="323893"/>
                      </a:cubicBezTo>
                      <a:lnTo>
                        <a:pt x="7448" y="318050"/>
                      </a:lnTo>
                      <a:cubicBezTo>
                        <a:pt x="7704" y="317408"/>
                        <a:pt x="36467" y="234718"/>
                        <a:pt x="34669" y="170004"/>
                      </a:cubicBezTo>
                      <a:cubicBezTo>
                        <a:pt x="32936" y="107344"/>
                        <a:pt x="20416" y="48022"/>
                        <a:pt x="0" y="4237"/>
                      </a:cubicBezTo>
                      <a:cubicBezTo>
                        <a:pt x="899" y="2889"/>
                        <a:pt x="1990" y="1477"/>
                        <a:pt x="3339" y="0"/>
                      </a:cubicBezTo>
                      <a:cubicBezTo>
                        <a:pt x="24654" y="44555"/>
                        <a:pt x="37686" y="105546"/>
                        <a:pt x="39484" y="169811"/>
                      </a:cubicBezTo>
                      <a:cubicBezTo>
                        <a:pt x="41218" y="235424"/>
                        <a:pt x="12134" y="318949"/>
                        <a:pt x="11878" y="3197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36" name="Google Shape;1236;p39"/>
              <p:cNvSpPr/>
              <p:nvPr/>
            </p:nvSpPr>
            <p:spPr>
              <a:xfrm>
                <a:off x="4881057" y="2945606"/>
                <a:ext cx="149650" cy="75479"/>
              </a:xfrm>
              <a:custGeom>
                <a:avLst/>
                <a:gdLst/>
                <a:ahLst/>
                <a:cxnLst/>
                <a:rect l="l" t="t" r="r" b="b"/>
                <a:pathLst>
                  <a:path w="91951" h="43947" extrusionOk="0">
                    <a:moveTo>
                      <a:pt x="89532" y="43948"/>
                    </a:moveTo>
                    <a:cubicBezTo>
                      <a:pt x="89403" y="43948"/>
                      <a:pt x="89211" y="43948"/>
                      <a:pt x="89082" y="43883"/>
                    </a:cubicBezTo>
                    <a:cubicBezTo>
                      <a:pt x="88569" y="43819"/>
                      <a:pt x="36501" y="33804"/>
                      <a:pt x="869" y="4272"/>
                    </a:cubicBezTo>
                    <a:cubicBezTo>
                      <a:pt x="-158" y="3437"/>
                      <a:pt x="-287" y="1896"/>
                      <a:pt x="548" y="869"/>
                    </a:cubicBezTo>
                    <a:cubicBezTo>
                      <a:pt x="1382" y="-158"/>
                      <a:pt x="2923" y="-287"/>
                      <a:pt x="3950" y="548"/>
                    </a:cubicBezTo>
                    <a:cubicBezTo>
                      <a:pt x="38620" y="29310"/>
                      <a:pt x="89532" y="39004"/>
                      <a:pt x="89981" y="39132"/>
                    </a:cubicBezTo>
                    <a:cubicBezTo>
                      <a:pt x="91265" y="39389"/>
                      <a:pt x="92164" y="40609"/>
                      <a:pt x="91907" y="41957"/>
                    </a:cubicBezTo>
                    <a:cubicBezTo>
                      <a:pt x="91650" y="43113"/>
                      <a:pt x="90623" y="43948"/>
                      <a:pt x="89532" y="439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39"/>
              <p:cNvSpPr/>
              <p:nvPr/>
            </p:nvSpPr>
            <p:spPr>
              <a:xfrm>
                <a:off x="5382899" y="2953544"/>
                <a:ext cx="171215" cy="67542"/>
              </a:xfrm>
              <a:custGeom>
                <a:avLst/>
                <a:gdLst/>
                <a:ahLst/>
                <a:cxnLst/>
                <a:rect l="l" t="t" r="r" b="b"/>
                <a:pathLst>
                  <a:path w="105201" h="39326" extrusionOk="0">
                    <a:moveTo>
                      <a:pt x="4176" y="39327"/>
                    </a:moveTo>
                    <a:cubicBezTo>
                      <a:pt x="3534" y="39327"/>
                      <a:pt x="2956" y="39327"/>
                      <a:pt x="2314" y="39327"/>
                    </a:cubicBezTo>
                    <a:cubicBezTo>
                      <a:pt x="966" y="39263"/>
                      <a:pt x="-61" y="38171"/>
                      <a:pt x="3" y="36887"/>
                    </a:cubicBezTo>
                    <a:cubicBezTo>
                      <a:pt x="67" y="35603"/>
                      <a:pt x="1094" y="34576"/>
                      <a:pt x="2378" y="34576"/>
                    </a:cubicBezTo>
                    <a:cubicBezTo>
                      <a:pt x="2378" y="34576"/>
                      <a:pt x="2443" y="34576"/>
                      <a:pt x="2443" y="34576"/>
                    </a:cubicBezTo>
                    <a:cubicBezTo>
                      <a:pt x="43018" y="35539"/>
                      <a:pt x="100992" y="678"/>
                      <a:pt x="101570" y="357"/>
                    </a:cubicBezTo>
                    <a:cubicBezTo>
                      <a:pt x="102662" y="-349"/>
                      <a:pt x="104202" y="36"/>
                      <a:pt x="104845" y="1127"/>
                    </a:cubicBezTo>
                    <a:cubicBezTo>
                      <a:pt x="105551" y="2283"/>
                      <a:pt x="105166" y="3760"/>
                      <a:pt x="104074" y="4402"/>
                    </a:cubicBezTo>
                    <a:cubicBezTo>
                      <a:pt x="101699" y="5814"/>
                      <a:pt x="46164" y="39327"/>
                      <a:pt x="4176" y="393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8" name="Google Shape;1238;p39"/>
              <p:cNvGrpSpPr/>
              <p:nvPr/>
            </p:nvGrpSpPr>
            <p:grpSpPr>
              <a:xfrm>
                <a:off x="5256829" y="2071630"/>
                <a:ext cx="538169" cy="1106910"/>
                <a:chOff x="4864450" y="1048884"/>
                <a:chExt cx="330510" cy="644189"/>
              </a:xfrm>
            </p:grpSpPr>
            <p:sp>
              <p:nvSpPr>
                <p:cNvPr id="1239" name="Google Shape;1239;p39"/>
                <p:cNvSpPr/>
                <p:nvPr/>
              </p:nvSpPr>
              <p:spPr>
                <a:xfrm>
                  <a:off x="4864450" y="1048884"/>
                  <a:ext cx="133608" cy="300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08" h="300202" extrusionOk="0">
                      <a:moveTo>
                        <a:pt x="133604" y="147341"/>
                      </a:moveTo>
                      <a:cubicBezTo>
                        <a:pt x="131293" y="190227"/>
                        <a:pt x="101888" y="243449"/>
                        <a:pt x="63752" y="273816"/>
                      </a:cubicBezTo>
                      <a:cubicBezTo>
                        <a:pt x="37366" y="294810"/>
                        <a:pt x="12969" y="299882"/>
                        <a:pt x="64" y="300203"/>
                      </a:cubicBezTo>
                      <a:cubicBezTo>
                        <a:pt x="0" y="298533"/>
                        <a:pt x="0" y="296928"/>
                        <a:pt x="0" y="295388"/>
                      </a:cubicBezTo>
                      <a:cubicBezTo>
                        <a:pt x="11107" y="295067"/>
                        <a:pt x="34605" y="290765"/>
                        <a:pt x="60799" y="270028"/>
                      </a:cubicBezTo>
                      <a:cubicBezTo>
                        <a:pt x="97394" y="240881"/>
                        <a:pt x="125772" y="190227"/>
                        <a:pt x="128725" y="148881"/>
                      </a:cubicBezTo>
                      <a:lnTo>
                        <a:pt x="72741" y="130713"/>
                      </a:lnTo>
                      <a:cubicBezTo>
                        <a:pt x="71713" y="130392"/>
                        <a:pt x="71072" y="129493"/>
                        <a:pt x="71072" y="128401"/>
                      </a:cubicBezTo>
                      <a:cubicBezTo>
                        <a:pt x="71072" y="127374"/>
                        <a:pt x="71778" y="126411"/>
                        <a:pt x="72805" y="126090"/>
                      </a:cubicBezTo>
                      <a:lnTo>
                        <a:pt x="115050" y="112993"/>
                      </a:lnTo>
                      <a:lnTo>
                        <a:pt x="99064" y="0"/>
                      </a:lnTo>
                      <a:cubicBezTo>
                        <a:pt x="100733" y="770"/>
                        <a:pt x="102466" y="1541"/>
                        <a:pt x="104264" y="2375"/>
                      </a:cubicBezTo>
                      <a:lnTo>
                        <a:pt x="120122" y="114341"/>
                      </a:lnTo>
                      <a:cubicBezTo>
                        <a:pt x="120250" y="115497"/>
                        <a:pt x="119608" y="116588"/>
                        <a:pt x="118453" y="116974"/>
                      </a:cubicBezTo>
                      <a:lnTo>
                        <a:pt x="81472" y="128401"/>
                      </a:lnTo>
                      <a:lnTo>
                        <a:pt x="131999" y="144773"/>
                      </a:lnTo>
                      <a:cubicBezTo>
                        <a:pt x="132962" y="145222"/>
                        <a:pt x="133668" y="146249"/>
                        <a:pt x="133604" y="14734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0" name="Google Shape;1240;p39"/>
                <p:cNvSpPr/>
                <p:nvPr/>
              </p:nvSpPr>
              <p:spPr>
                <a:xfrm>
                  <a:off x="5022808" y="1097933"/>
                  <a:ext cx="172152" cy="59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52" h="595140" extrusionOk="0">
                      <a:moveTo>
                        <a:pt x="170869" y="568883"/>
                      </a:moveTo>
                      <a:cubicBezTo>
                        <a:pt x="141593" y="565673"/>
                        <a:pt x="88433" y="548274"/>
                        <a:pt x="61790" y="536782"/>
                      </a:cubicBezTo>
                      <a:cubicBezTo>
                        <a:pt x="68531" y="566571"/>
                        <a:pt x="75850" y="591610"/>
                        <a:pt x="75914" y="592059"/>
                      </a:cubicBezTo>
                      <a:cubicBezTo>
                        <a:pt x="76171" y="592765"/>
                        <a:pt x="75978" y="593536"/>
                        <a:pt x="75529" y="594178"/>
                      </a:cubicBezTo>
                      <a:cubicBezTo>
                        <a:pt x="75272" y="594563"/>
                        <a:pt x="74823" y="594884"/>
                        <a:pt x="74309" y="595012"/>
                      </a:cubicBezTo>
                      <a:cubicBezTo>
                        <a:pt x="74245" y="595012"/>
                        <a:pt x="74245" y="595077"/>
                        <a:pt x="74117" y="595077"/>
                      </a:cubicBezTo>
                      <a:cubicBezTo>
                        <a:pt x="73988" y="595077"/>
                        <a:pt x="73860" y="595141"/>
                        <a:pt x="73667" y="595141"/>
                      </a:cubicBezTo>
                      <a:cubicBezTo>
                        <a:pt x="72640" y="595141"/>
                        <a:pt x="71677" y="594499"/>
                        <a:pt x="71356" y="593407"/>
                      </a:cubicBezTo>
                      <a:cubicBezTo>
                        <a:pt x="71163" y="592701"/>
                        <a:pt x="50233" y="520668"/>
                        <a:pt x="46189" y="474700"/>
                      </a:cubicBezTo>
                      <a:cubicBezTo>
                        <a:pt x="44583" y="456981"/>
                        <a:pt x="45482" y="439005"/>
                        <a:pt x="47152" y="423532"/>
                      </a:cubicBezTo>
                      <a:cubicBezTo>
                        <a:pt x="47152" y="423468"/>
                        <a:pt x="47152" y="423468"/>
                        <a:pt x="47152" y="423468"/>
                      </a:cubicBezTo>
                      <a:cubicBezTo>
                        <a:pt x="49527" y="401640"/>
                        <a:pt x="53443" y="384755"/>
                        <a:pt x="54407" y="380775"/>
                      </a:cubicBezTo>
                      <a:cubicBezTo>
                        <a:pt x="52095" y="375959"/>
                        <a:pt x="40475" y="351371"/>
                        <a:pt x="30845" y="326782"/>
                      </a:cubicBezTo>
                      <a:cubicBezTo>
                        <a:pt x="30845" y="326718"/>
                        <a:pt x="30845" y="326718"/>
                        <a:pt x="30845" y="326718"/>
                      </a:cubicBezTo>
                      <a:cubicBezTo>
                        <a:pt x="26158" y="314840"/>
                        <a:pt x="21985" y="302963"/>
                        <a:pt x="19545" y="293269"/>
                      </a:cubicBezTo>
                      <a:cubicBezTo>
                        <a:pt x="11006" y="259499"/>
                        <a:pt x="-2733" y="164290"/>
                        <a:pt x="477" y="109847"/>
                      </a:cubicBezTo>
                      <a:cubicBezTo>
                        <a:pt x="2660" y="71712"/>
                        <a:pt x="11199" y="20287"/>
                        <a:pt x="22819" y="0"/>
                      </a:cubicBezTo>
                      <a:cubicBezTo>
                        <a:pt x="23911" y="1156"/>
                        <a:pt x="25002" y="2375"/>
                        <a:pt x="26158" y="3659"/>
                      </a:cubicBezTo>
                      <a:cubicBezTo>
                        <a:pt x="17619" y="20416"/>
                        <a:pt x="8053" y="62467"/>
                        <a:pt x="5228" y="110104"/>
                      </a:cubicBezTo>
                      <a:cubicBezTo>
                        <a:pt x="2082" y="164033"/>
                        <a:pt x="15757" y="258536"/>
                        <a:pt x="24232" y="292049"/>
                      </a:cubicBezTo>
                      <a:cubicBezTo>
                        <a:pt x="30459" y="316574"/>
                        <a:pt x="48757" y="357084"/>
                        <a:pt x="56076" y="372878"/>
                      </a:cubicBezTo>
                      <a:cubicBezTo>
                        <a:pt x="60634" y="353040"/>
                        <a:pt x="69622" y="337182"/>
                        <a:pt x="70072" y="336476"/>
                      </a:cubicBezTo>
                      <a:cubicBezTo>
                        <a:pt x="70714" y="335320"/>
                        <a:pt x="72191" y="334935"/>
                        <a:pt x="73346" y="335641"/>
                      </a:cubicBezTo>
                      <a:cubicBezTo>
                        <a:pt x="74502" y="336283"/>
                        <a:pt x="74887" y="337760"/>
                        <a:pt x="74181" y="338916"/>
                      </a:cubicBezTo>
                      <a:cubicBezTo>
                        <a:pt x="74117" y="339108"/>
                        <a:pt x="62946" y="358689"/>
                        <a:pt x="59350" y="380903"/>
                      </a:cubicBezTo>
                      <a:cubicBezTo>
                        <a:pt x="59350" y="380967"/>
                        <a:pt x="59350" y="380967"/>
                        <a:pt x="59350" y="380967"/>
                      </a:cubicBezTo>
                      <a:cubicBezTo>
                        <a:pt x="59286" y="381031"/>
                        <a:pt x="59350" y="381031"/>
                        <a:pt x="59286" y="381096"/>
                      </a:cubicBezTo>
                      <a:cubicBezTo>
                        <a:pt x="59222" y="381545"/>
                        <a:pt x="47023" y="428989"/>
                        <a:pt x="51068" y="474251"/>
                      </a:cubicBezTo>
                      <a:cubicBezTo>
                        <a:pt x="52545" y="491200"/>
                        <a:pt x="56397" y="511808"/>
                        <a:pt x="60634" y="530940"/>
                      </a:cubicBezTo>
                      <a:cubicBezTo>
                        <a:pt x="85930" y="542368"/>
                        <a:pt x="142491" y="561307"/>
                        <a:pt x="172153" y="564260"/>
                      </a:cubicBezTo>
                      <a:cubicBezTo>
                        <a:pt x="171639" y="565865"/>
                        <a:pt x="171254" y="567406"/>
                        <a:pt x="170869" y="56888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41" name="Google Shape;1241;p39"/>
              <p:cNvGrpSpPr/>
              <p:nvPr/>
            </p:nvGrpSpPr>
            <p:grpSpPr>
              <a:xfrm>
                <a:off x="5644777" y="3289369"/>
                <a:ext cx="110036" cy="127895"/>
                <a:chOff x="5102703" y="1757572"/>
                <a:chExt cx="67577" cy="74431"/>
              </a:xfrm>
            </p:grpSpPr>
            <p:sp>
              <p:nvSpPr>
                <p:cNvPr id="1242" name="Google Shape;1242;p39"/>
                <p:cNvSpPr/>
                <p:nvPr/>
              </p:nvSpPr>
              <p:spPr>
                <a:xfrm>
                  <a:off x="5102703" y="1762986"/>
                  <a:ext cx="29982" cy="67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2" h="67741" extrusionOk="0">
                      <a:moveTo>
                        <a:pt x="29983" y="2378"/>
                      </a:moveTo>
                      <a:cubicBezTo>
                        <a:pt x="29918" y="28444"/>
                        <a:pt x="26323" y="48474"/>
                        <a:pt x="9053" y="66065"/>
                      </a:cubicBezTo>
                      <a:cubicBezTo>
                        <a:pt x="8988" y="65808"/>
                        <a:pt x="8988" y="65616"/>
                        <a:pt x="8988" y="65616"/>
                      </a:cubicBezTo>
                      <a:cubicBezTo>
                        <a:pt x="8988" y="65616"/>
                        <a:pt x="3980" y="68633"/>
                        <a:pt x="0" y="67478"/>
                      </a:cubicBezTo>
                      <a:lnTo>
                        <a:pt x="2697" y="65552"/>
                      </a:lnTo>
                      <a:cubicBezTo>
                        <a:pt x="21379" y="48538"/>
                        <a:pt x="25103" y="29535"/>
                        <a:pt x="25167" y="2378"/>
                      </a:cubicBezTo>
                      <a:cubicBezTo>
                        <a:pt x="25167" y="1094"/>
                        <a:pt x="26259" y="3"/>
                        <a:pt x="27543" y="3"/>
                      </a:cubicBezTo>
                      <a:cubicBezTo>
                        <a:pt x="28891" y="-61"/>
                        <a:pt x="29983" y="1030"/>
                        <a:pt x="29983" y="2378"/>
                      </a:cubicBezTo>
                      <a:close/>
                    </a:path>
                  </a:pathLst>
                </a:custGeom>
                <a:solidFill>
                  <a:srgbClr val="EA6F39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3" name="Google Shape;1243;p39"/>
                <p:cNvSpPr/>
                <p:nvPr/>
              </p:nvSpPr>
              <p:spPr>
                <a:xfrm>
                  <a:off x="5130759" y="1757656"/>
                  <a:ext cx="25019" cy="74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" h="74347" extrusionOk="0">
                      <a:moveTo>
                        <a:pt x="12777" y="66900"/>
                      </a:moveTo>
                      <a:cubicBezTo>
                        <a:pt x="8988" y="69404"/>
                        <a:pt x="6870" y="70367"/>
                        <a:pt x="6870" y="70367"/>
                      </a:cubicBezTo>
                      <a:cubicBezTo>
                        <a:pt x="4302" y="71972"/>
                        <a:pt x="2055" y="73320"/>
                        <a:pt x="0" y="74348"/>
                      </a:cubicBezTo>
                      <a:cubicBezTo>
                        <a:pt x="16436" y="60031"/>
                        <a:pt x="22599" y="36854"/>
                        <a:pt x="19389" y="2571"/>
                      </a:cubicBezTo>
                      <a:cubicBezTo>
                        <a:pt x="19261" y="1287"/>
                        <a:pt x="20224" y="67"/>
                        <a:pt x="21572" y="3"/>
                      </a:cubicBezTo>
                      <a:cubicBezTo>
                        <a:pt x="22920" y="-61"/>
                        <a:pt x="24076" y="838"/>
                        <a:pt x="24204" y="2186"/>
                      </a:cubicBezTo>
                      <a:cubicBezTo>
                        <a:pt x="26837" y="30113"/>
                        <a:pt x="23113" y="51556"/>
                        <a:pt x="12777" y="66900"/>
                      </a:cubicBezTo>
                      <a:close/>
                    </a:path>
                  </a:pathLst>
                </a:custGeom>
                <a:solidFill>
                  <a:srgbClr val="EA6F39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4" name="Google Shape;1244;p39"/>
                <p:cNvSpPr/>
                <p:nvPr/>
              </p:nvSpPr>
              <p:spPr>
                <a:xfrm>
                  <a:off x="5161255" y="1757572"/>
                  <a:ext cx="9025" cy="53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5" h="53053" extrusionOk="0">
                      <a:moveTo>
                        <a:pt x="6164" y="46954"/>
                      </a:moveTo>
                      <a:cubicBezTo>
                        <a:pt x="4173" y="49073"/>
                        <a:pt x="2119" y="51063"/>
                        <a:pt x="0" y="53053"/>
                      </a:cubicBezTo>
                      <a:cubicBezTo>
                        <a:pt x="2504" y="41818"/>
                        <a:pt x="5393" y="23264"/>
                        <a:pt x="3788" y="2591"/>
                      </a:cubicBezTo>
                      <a:cubicBezTo>
                        <a:pt x="3724" y="1307"/>
                        <a:pt x="4687" y="152"/>
                        <a:pt x="5971" y="23"/>
                      </a:cubicBezTo>
                      <a:cubicBezTo>
                        <a:pt x="7191" y="-169"/>
                        <a:pt x="8475" y="858"/>
                        <a:pt x="8539" y="2206"/>
                      </a:cubicBezTo>
                      <a:cubicBezTo>
                        <a:pt x="9887" y="19733"/>
                        <a:pt x="8218" y="35462"/>
                        <a:pt x="6164" y="46954"/>
                      </a:cubicBezTo>
                      <a:close/>
                    </a:path>
                  </a:pathLst>
                </a:custGeom>
                <a:solidFill>
                  <a:srgbClr val="EA6F39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45" name="Google Shape;1245;p39"/>
              <p:cNvSpPr/>
              <p:nvPr/>
            </p:nvSpPr>
            <p:spPr>
              <a:xfrm>
                <a:off x="5181832" y="3062897"/>
                <a:ext cx="38051" cy="137752"/>
              </a:xfrm>
              <a:custGeom>
                <a:avLst/>
                <a:gdLst/>
                <a:ahLst/>
                <a:cxnLst/>
                <a:rect l="l" t="t" r="r" b="b"/>
                <a:pathLst>
                  <a:path w="23380" h="80205" extrusionOk="0">
                    <a:moveTo>
                      <a:pt x="21020" y="80206"/>
                    </a:moveTo>
                    <a:cubicBezTo>
                      <a:pt x="19928" y="80206"/>
                      <a:pt x="18901" y="79436"/>
                      <a:pt x="18709" y="78344"/>
                    </a:cubicBezTo>
                    <a:cubicBezTo>
                      <a:pt x="12866" y="51444"/>
                      <a:pt x="2787" y="7466"/>
                      <a:pt x="668" y="3936"/>
                    </a:cubicBezTo>
                    <a:cubicBezTo>
                      <a:pt x="-295" y="2972"/>
                      <a:pt x="-167" y="1624"/>
                      <a:pt x="732" y="661"/>
                    </a:cubicBezTo>
                    <a:cubicBezTo>
                      <a:pt x="1695" y="-302"/>
                      <a:pt x="3300" y="-173"/>
                      <a:pt x="4199" y="790"/>
                    </a:cubicBezTo>
                    <a:cubicBezTo>
                      <a:pt x="6831" y="3422"/>
                      <a:pt x="16012" y="43868"/>
                      <a:pt x="23331" y="77381"/>
                    </a:cubicBezTo>
                    <a:cubicBezTo>
                      <a:pt x="23588" y="78665"/>
                      <a:pt x="22818" y="79949"/>
                      <a:pt x="21469" y="80206"/>
                    </a:cubicBezTo>
                    <a:cubicBezTo>
                      <a:pt x="21341" y="80206"/>
                      <a:pt x="21213" y="80206"/>
                      <a:pt x="21020" y="80206"/>
                    </a:cubicBezTo>
                    <a:close/>
                  </a:path>
                </a:pathLst>
              </a:custGeom>
              <a:solidFill>
                <a:srgbClr val="15151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6" name="Google Shape;1246;p39"/>
              <p:cNvSpPr/>
              <p:nvPr/>
            </p:nvSpPr>
            <p:spPr>
              <a:xfrm>
                <a:off x="5418971" y="3425539"/>
                <a:ext cx="101353" cy="951143"/>
              </a:xfrm>
              <a:custGeom>
                <a:avLst/>
                <a:gdLst/>
                <a:ahLst/>
                <a:cxnLst/>
                <a:rect l="l" t="t" r="r" b="b"/>
                <a:pathLst>
                  <a:path w="62275" h="553795" extrusionOk="0">
                    <a:moveTo>
                      <a:pt x="62276" y="553410"/>
                    </a:moveTo>
                    <a:cubicBezTo>
                      <a:pt x="60671" y="553539"/>
                      <a:pt x="59130" y="553667"/>
                      <a:pt x="57525" y="553795"/>
                    </a:cubicBezTo>
                    <a:cubicBezTo>
                      <a:pt x="54058" y="514119"/>
                      <a:pt x="36402" y="308998"/>
                      <a:pt x="28313" y="202874"/>
                    </a:cubicBezTo>
                    <a:cubicBezTo>
                      <a:pt x="22471" y="126347"/>
                      <a:pt x="14702" y="84039"/>
                      <a:pt x="7769" y="46738"/>
                    </a:cubicBezTo>
                    <a:cubicBezTo>
                      <a:pt x="5008" y="31587"/>
                      <a:pt x="2311" y="17013"/>
                      <a:pt x="0" y="1412"/>
                    </a:cubicBezTo>
                    <a:cubicBezTo>
                      <a:pt x="1412" y="1027"/>
                      <a:pt x="3017" y="578"/>
                      <a:pt x="4622" y="0"/>
                    </a:cubicBezTo>
                    <a:cubicBezTo>
                      <a:pt x="6934" y="15793"/>
                      <a:pt x="9630" y="30495"/>
                      <a:pt x="12455" y="45839"/>
                    </a:cubicBezTo>
                    <a:cubicBezTo>
                      <a:pt x="19325" y="83268"/>
                      <a:pt x="27093" y="125705"/>
                      <a:pt x="33000" y="202425"/>
                    </a:cubicBezTo>
                    <a:cubicBezTo>
                      <a:pt x="41153" y="308549"/>
                      <a:pt x="58873" y="513734"/>
                      <a:pt x="62276" y="5534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7" name="Google Shape;1247;p39"/>
              <p:cNvSpPr/>
              <p:nvPr/>
            </p:nvSpPr>
            <p:spPr>
              <a:xfrm>
                <a:off x="4948436" y="3418478"/>
                <a:ext cx="59663" cy="960957"/>
              </a:xfrm>
              <a:custGeom>
                <a:avLst/>
                <a:gdLst/>
                <a:ahLst/>
                <a:cxnLst/>
                <a:rect l="l" t="t" r="r" b="b"/>
                <a:pathLst>
                  <a:path w="36659" h="559509" extrusionOk="0">
                    <a:moveTo>
                      <a:pt x="36659" y="0"/>
                    </a:moveTo>
                    <a:cubicBezTo>
                      <a:pt x="35311" y="15280"/>
                      <a:pt x="34476" y="40318"/>
                      <a:pt x="33514" y="68438"/>
                    </a:cubicBezTo>
                    <a:cubicBezTo>
                      <a:pt x="32101" y="108628"/>
                      <a:pt x="30560" y="154146"/>
                      <a:pt x="27157" y="186888"/>
                    </a:cubicBezTo>
                    <a:cubicBezTo>
                      <a:pt x="21315" y="243385"/>
                      <a:pt x="16307" y="366843"/>
                      <a:pt x="13868" y="435409"/>
                    </a:cubicBezTo>
                    <a:cubicBezTo>
                      <a:pt x="12519" y="473288"/>
                      <a:pt x="6549" y="540506"/>
                      <a:pt x="4751" y="559509"/>
                    </a:cubicBezTo>
                    <a:cubicBezTo>
                      <a:pt x="3146" y="559509"/>
                      <a:pt x="1605" y="559509"/>
                      <a:pt x="0" y="559445"/>
                    </a:cubicBezTo>
                    <a:cubicBezTo>
                      <a:pt x="1669" y="541019"/>
                      <a:pt x="7704" y="473224"/>
                      <a:pt x="9053" y="435217"/>
                    </a:cubicBezTo>
                    <a:cubicBezTo>
                      <a:pt x="11556" y="366586"/>
                      <a:pt x="16500" y="243000"/>
                      <a:pt x="22406" y="186375"/>
                    </a:cubicBezTo>
                    <a:cubicBezTo>
                      <a:pt x="25745" y="153761"/>
                      <a:pt x="27350" y="108307"/>
                      <a:pt x="28762" y="68181"/>
                    </a:cubicBezTo>
                    <a:cubicBezTo>
                      <a:pt x="29726" y="40446"/>
                      <a:pt x="30560" y="15665"/>
                      <a:pt x="31909" y="193"/>
                    </a:cubicBezTo>
                    <a:cubicBezTo>
                      <a:pt x="33577" y="257"/>
                      <a:pt x="35183" y="193"/>
                      <a:pt x="366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8" name="Google Shape;1248;p39"/>
              <p:cNvSpPr/>
              <p:nvPr/>
            </p:nvSpPr>
            <p:spPr>
              <a:xfrm>
                <a:off x="5132530" y="1813268"/>
                <a:ext cx="14001" cy="32196"/>
              </a:xfrm>
              <a:custGeom>
                <a:avLst/>
                <a:gdLst/>
                <a:ahLst/>
                <a:cxnLst/>
                <a:rect l="l" t="t" r="r" b="b"/>
                <a:pathLst>
                  <a:path w="8603" h="18746" extrusionOk="0">
                    <a:moveTo>
                      <a:pt x="8603" y="9373"/>
                    </a:moveTo>
                    <a:cubicBezTo>
                      <a:pt x="8603" y="14574"/>
                      <a:pt x="6677" y="18747"/>
                      <a:pt x="4302" y="18747"/>
                    </a:cubicBezTo>
                    <a:cubicBezTo>
                      <a:pt x="1926" y="18747"/>
                      <a:pt x="0" y="14574"/>
                      <a:pt x="0" y="9373"/>
                    </a:cubicBezTo>
                    <a:cubicBezTo>
                      <a:pt x="0" y="4173"/>
                      <a:pt x="1926" y="0"/>
                      <a:pt x="4302" y="0"/>
                    </a:cubicBezTo>
                    <a:cubicBezTo>
                      <a:pt x="6677" y="0"/>
                      <a:pt x="8603" y="4173"/>
                      <a:pt x="8603" y="9373"/>
                    </a:cubicBezTo>
                    <a:close/>
                  </a:path>
                </a:pathLst>
              </a:custGeom>
              <a:solidFill>
                <a:srgbClr val="15151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9" name="Google Shape;1249;p39"/>
              <p:cNvSpPr/>
              <p:nvPr/>
            </p:nvSpPr>
            <p:spPr>
              <a:xfrm>
                <a:off x="5266550" y="1815255"/>
                <a:ext cx="18181" cy="32196"/>
              </a:xfrm>
              <a:custGeom>
                <a:avLst/>
                <a:gdLst/>
                <a:ahLst/>
                <a:cxnLst/>
                <a:rect l="l" t="t" r="r" b="b"/>
                <a:pathLst>
                  <a:path w="11171" h="18746" extrusionOk="0">
                    <a:moveTo>
                      <a:pt x="11171" y="9373"/>
                    </a:moveTo>
                    <a:cubicBezTo>
                      <a:pt x="11171" y="14574"/>
                      <a:pt x="8667" y="18747"/>
                      <a:pt x="5586" y="18747"/>
                    </a:cubicBezTo>
                    <a:cubicBezTo>
                      <a:pt x="2504" y="18747"/>
                      <a:pt x="0" y="14574"/>
                      <a:pt x="0" y="9373"/>
                    </a:cubicBezTo>
                    <a:cubicBezTo>
                      <a:pt x="0" y="4173"/>
                      <a:pt x="2504" y="0"/>
                      <a:pt x="5586" y="0"/>
                    </a:cubicBezTo>
                    <a:cubicBezTo>
                      <a:pt x="8667" y="0"/>
                      <a:pt x="11171" y="4173"/>
                      <a:pt x="11171" y="9373"/>
                    </a:cubicBezTo>
                    <a:close/>
                  </a:path>
                </a:pathLst>
              </a:custGeom>
              <a:solidFill>
                <a:srgbClr val="15151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0" name="Google Shape;1250;p39"/>
              <p:cNvSpPr/>
              <p:nvPr/>
            </p:nvSpPr>
            <p:spPr>
              <a:xfrm>
                <a:off x="5270712" y="1913393"/>
                <a:ext cx="53960" cy="39393"/>
              </a:xfrm>
              <a:custGeom>
                <a:avLst/>
                <a:gdLst/>
                <a:ahLst/>
                <a:cxnLst/>
                <a:rect l="l" t="t" r="r" b="b"/>
                <a:pathLst>
                  <a:path w="33155" h="22936" extrusionOk="0">
                    <a:moveTo>
                      <a:pt x="33140" y="14598"/>
                    </a:moveTo>
                    <a:cubicBezTo>
                      <a:pt x="33076" y="15304"/>
                      <a:pt x="33076" y="15946"/>
                      <a:pt x="32883" y="16588"/>
                    </a:cubicBezTo>
                    <a:cubicBezTo>
                      <a:pt x="24858" y="23329"/>
                      <a:pt x="13815" y="24485"/>
                      <a:pt x="2580" y="21082"/>
                    </a:cubicBezTo>
                    <a:lnTo>
                      <a:pt x="2516" y="21082"/>
                    </a:lnTo>
                    <a:cubicBezTo>
                      <a:pt x="782" y="18771"/>
                      <a:pt x="-116" y="16010"/>
                      <a:pt x="12" y="13121"/>
                    </a:cubicBezTo>
                    <a:cubicBezTo>
                      <a:pt x="397" y="5417"/>
                      <a:pt x="8037" y="-425"/>
                      <a:pt x="17154" y="24"/>
                    </a:cubicBezTo>
                    <a:cubicBezTo>
                      <a:pt x="26399" y="345"/>
                      <a:pt x="33525" y="6958"/>
                      <a:pt x="33140" y="14598"/>
                    </a:cubicBezTo>
                    <a:close/>
                  </a:path>
                </a:pathLst>
              </a:custGeom>
              <a:solidFill>
                <a:srgbClr val="FF88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1251;p39"/>
              <p:cNvSpPr/>
              <p:nvPr/>
            </p:nvSpPr>
            <p:spPr>
              <a:xfrm>
                <a:off x="5091432" y="1909213"/>
                <a:ext cx="53948" cy="40947"/>
              </a:xfrm>
              <a:custGeom>
                <a:avLst/>
                <a:gdLst/>
                <a:ahLst/>
                <a:cxnLst/>
                <a:rect l="l" t="t" r="r" b="b"/>
                <a:pathLst>
                  <a:path w="33148" h="23841" extrusionOk="0">
                    <a:moveTo>
                      <a:pt x="33138" y="14656"/>
                    </a:moveTo>
                    <a:cubicBezTo>
                      <a:pt x="33010" y="17031"/>
                      <a:pt x="32239" y="19214"/>
                      <a:pt x="30891" y="21076"/>
                    </a:cubicBezTo>
                    <a:cubicBezTo>
                      <a:pt x="19270" y="24607"/>
                      <a:pt x="7585" y="25891"/>
                      <a:pt x="780" y="17930"/>
                    </a:cubicBezTo>
                    <a:cubicBezTo>
                      <a:pt x="202" y="16389"/>
                      <a:pt x="-55" y="14848"/>
                      <a:pt x="10" y="13179"/>
                    </a:cubicBezTo>
                    <a:cubicBezTo>
                      <a:pt x="395" y="5475"/>
                      <a:pt x="8035" y="-367"/>
                      <a:pt x="17216" y="18"/>
                    </a:cubicBezTo>
                    <a:cubicBezTo>
                      <a:pt x="26397" y="467"/>
                      <a:pt x="33459" y="6952"/>
                      <a:pt x="33138" y="14656"/>
                    </a:cubicBezTo>
                    <a:close/>
                  </a:path>
                </a:pathLst>
              </a:custGeom>
              <a:solidFill>
                <a:srgbClr val="FF88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2" name="Google Shape;1252;p39"/>
              <p:cNvSpPr/>
              <p:nvPr/>
            </p:nvSpPr>
            <p:spPr>
              <a:xfrm>
                <a:off x="5298121" y="2728230"/>
                <a:ext cx="24032" cy="25361"/>
              </a:xfrm>
              <a:custGeom>
                <a:avLst/>
                <a:gdLst/>
                <a:ahLst/>
                <a:cxnLst/>
                <a:rect l="l" t="t" r="r" b="b"/>
                <a:pathLst>
                  <a:path w="14766" h="14766" extrusionOk="0">
                    <a:moveTo>
                      <a:pt x="14766" y="7383"/>
                    </a:moveTo>
                    <a:cubicBezTo>
                      <a:pt x="14766" y="11461"/>
                      <a:pt x="11461" y="14766"/>
                      <a:pt x="7383" y="14766"/>
                    </a:cubicBezTo>
                    <a:cubicBezTo>
                      <a:pt x="3305" y="14766"/>
                      <a:pt x="0" y="11461"/>
                      <a:pt x="0" y="7383"/>
                    </a:cubicBezTo>
                    <a:cubicBezTo>
                      <a:pt x="0" y="3306"/>
                      <a:pt x="3305" y="0"/>
                      <a:pt x="7383" y="0"/>
                    </a:cubicBezTo>
                    <a:cubicBezTo>
                      <a:pt x="11461" y="0"/>
                      <a:pt x="14766" y="3306"/>
                      <a:pt x="14766" y="73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3" name="Google Shape;1253;p39"/>
              <p:cNvSpPr/>
              <p:nvPr/>
            </p:nvSpPr>
            <p:spPr>
              <a:xfrm>
                <a:off x="5419598" y="2687194"/>
                <a:ext cx="24032" cy="25361"/>
              </a:xfrm>
              <a:custGeom>
                <a:avLst/>
                <a:gdLst/>
                <a:ahLst/>
                <a:cxnLst/>
                <a:rect l="l" t="t" r="r" b="b"/>
                <a:pathLst>
                  <a:path w="14766" h="14766" extrusionOk="0">
                    <a:moveTo>
                      <a:pt x="0" y="7383"/>
                    </a:moveTo>
                    <a:cubicBezTo>
                      <a:pt x="0" y="3338"/>
                      <a:pt x="3274" y="0"/>
                      <a:pt x="7383" y="0"/>
                    </a:cubicBezTo>
                    <a:cubicBezTo>
                      <a:pt x="11428" y="0"/>
                      <a:pt x="14766" y="3274"/>
                      <a:pt x="14766" y="7383"/>
                    </a:cubicBezTo>
                    <a:cubicBezTo>
                      <a:pt x="14766" y="11428"/>
                      <a:pt x="11492" y="14766"/>
                      <a:pt x="7383" y="14766"/>
                    </a:cubicBezTo>
                    <a:cubicBezTo>
                      <a:pt x="3274" y="14702"/>
                      <a:pt x="0" y="11428"/>
                      <a:pt x="0" y="73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Google Shape;1254;p39"/>
              <p:cNvSpPr/>
              <p:nvPr/>
            </p:nvSpPr>
            <p:spPr>
              <a:xfrm>
                <a:off x="5322167" y="2944892"/>
                <a:ext cx="24032" cy="25361"/>
              </a:xfrm>
              <a:custGeom>
                <a:avLst/>
                <a:gdLst/>
                <a:ahLst/>
                <a:cxnLst/>
                <a:rect l="l" t="t" r="r" b="b"/>
                <a:pathLst>
                  <a:path w="14766" h="14766" extrusionOk="0">
                    <a:moveTo>
                      <a:pt x="0" y="7383"/>
                    </a:moveTo>
                    <a:cubicBezTo>
                      <a:pt x="0" y="3338"/>
                      <a:pt x="3274" y="0"/>
                      <a:pt x="7383" y="0"/>
                    </a:cubicBezTo>
                    <a:cubicBezTo>
                      <a:pt x="11428" y="0"/>
                      <a:pt x="14766" y="3274"/>
                      <a:pt x="14766" y="7383"/>
                    </a:cubicBezTo>
                    <a:cubicBezTo>
                      <a:pt x="14766" y="11492"/>
                      <a:pt x="11492" y="14766"/>
                      <a:pt x="7383" y="14766"/>
                    </a:cubicBezTo>
                    <a:cubicBezTo>
                      <a:pt x="3274" y="14702"/>
                      <a:pt x="0" y="11428"/>
                      <a:pt x="0" y="73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5" name="Google Shape;1255;p39"/>
              <p:cNvSpPr/>
              <p:nvPr/>
            </p:nvSpPr>
            <p:spPr>
              <a:xfrm>
                <a:off x="5450750" y="2901758"/>
                <a:ext cx="24032" cy="25361"/>
              </a:xfrm>
              <a:custGeom>
                <a:avLst/>
                <a:gdLst/>
                <a:ahLst/>
                <a:cxnLst/>
                <a:rect l="l" t="t" r="r" b="b"/>
                <a:pathLst>
                  <a:path w="14766" h="14766" extrusionOk="0">
                    <a:moveTo>
                      <a:pt x="0" y="7383"/>
                    </a:moveTo>
                    <a:cubicBezTo>
                      <a:pt x="0" y="3338"/>
                      <a:pt x="3274" y="0"/>
                      <a:pt x="7383" y="0"/>
                    </a:cubicBezTo>
                    <a:cubicBezTo>
                      <a:pt x="11428" y="0"/>
                      <a:pt x="14767" y="3274"/>
                      <a:pt x="14767" y="7383"/>
                    </a:cubicBezTo>
                    <a:cubicBezTo>
                      <a:pt x="14767" y="11428"/>
                      <a:pt x="11492" y="14766"/>
                      <a:pt x="7383" y="14766"/>
                    </a:cubicBezTo>
                    <a:cubicBezTo>
                      <a:pt x="3274" y="14766"/>
                      <a:pt x="0" y="11492"/>
                      <a:pt x="0" y="73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56" name="Google Shape;1256;p39"/>
              <p:cNvGrpSpPr/>
              <p:nvPr/>
            </p:nvGrpSpPr>
            <p:grpSpPr>
              <a:xfrm>
                <a:off x="5143926" y="2603353"/>
                <a:ext cx="22788" cy="239937"/>
                <a:chOff x="4795112" y="1358331"/>
                <a:chExt cx="13995" cy="139636"/>
              </a:xfrm>
            </p:grpSpPr>
            <p:sp>
              <p:nvSpPr>
                <p:cNvPr id="1257" name="Google Shape;1257;p39"/>
                <p:cNvSpPr/>
                <p:nvPr/>
              </p:nvSpPr>
              <p:spPr>
                <a:xfrm>
                  <a:off x="4799734" y="1358331"/>
                  <a:ext cx="9373" cy="12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3" h="12326" extrusionOk="0">
                      <a:moveTo>
                        <a:pt x="9374" y="6163"/>
                      </a:moveTo>
                      <a:cubicBezTo>
                        <a:pt x="9374" y="9566"/>
                        <a:pt x="7255" y="12327"/>
                        <a:pt x="4687" y="12327"/>
                      </a:cubicBezTo>
                      <a:cubicBezTo>
                        <a:pt x="2119" y="12327"/>
                        <a:pt x="0" y="9566"/>
                        <a:pt x="0" y="6163"/>
                      </a:cubicBezTo>
                      <a:cubicBezTo>
                        <a:pt x="0" y="2761"/>
                        <a:pt x="2119" y="0"/>
                        <a:pt x="4687" y="0"/>
                      </a:cubicBezTo>
                      <a:cubicBezTo>
                        <a:pt x="7319" y="0"/>
                        <a:pt x="9374" y="2761"/>
                        <a:pt x="9374" y="616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8" name="Google Shape;1258;p39"/>
                <p:cNvSpPr/>
                <p:nvPr/>
              </p:nvSpPr>
              <p:spPr>
                <a:xfrm>
                  <a:off x="4795112" y="1421826"/>
                  <a:ext cx="9373" cy="12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3" h="12326" extrusionOk="0">
                      <a:moveTo>
                        <a:pt x="9374" y="6163"/>
                      </a:moveTo>
                      <a:cubicBezTo>
                        <a:pt x="9374" y="9567"/>
                        <a:pt x="7275" y="12327"/>
                        <a:pt x="4687" y="12327"/>
                      </a:cubicBezTo>
                      <a:cubicBezTo>
                        <a:pt x="2098" y="12327"/>
                        <a:pt x="0" y="9567"/>
                        <a:pt x="0" y="6163"/>
                      </a:cubicBezTo>
                      <a:cubicBezTo>
                        <a:pt x="0" y="2759"/>
                        <a:pt x="2099" y="0"/>
                        <a:pt x="4687" y="0"/>
                      </a:cubicBezTo>
                      <a:cubicBezTo>
                        <a:pt x="7276" y="0"/>
                        <a:pt x="9374" y="2759"/>
                        <a:pt x="9374" y="616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9" name="Google Shape;1259;p39"/>
                <p:cNvSpPr/>
                <p:nvPr/>
              </p:nvSpPr>
              <p:spPr>
                <a:xfrm>
                  <a:off x="4795112" y="1485641"/>
                  <a:ext cx="9373" cy="12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3" h="12326" extrusionOk="0">
                      <a:moveTo>
                        <a:pt x="9374" y="6163"/>
                      </a:moveTo>
                      <a:cubicBezTo>
                        <a:pt x="9374" y="9566"/>
                        <a:pt x="7255" y="12327"/>
                        <a:pt x="4687" y="12327"/>
                      </a:cubicBezTo>
                      <a:cubicBezTo>
                        <a:pt x="2119" y="12327"/>
                        <a:pt x="0" y="9566"/>
                        <a:pt x="0" y="6163"/>
                      </a:cubicBezTo>
                      <a:cubicBezTo>
                        <a:pt x="0" y="2761"/>
                        <a:pt x="2119" y="0"/>
                        <a:pt x="4687" y="0"/>
                      </a:cubicBezTo>
                      <a:cubicBezTo>
                        <a:pt x="7255" y="0"/>
                        <a:pt x="9374" y="2761"/>
                        <a:pt x="9374" y="616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60" name="Google Shape;1260;p39"/>
              <p:cNvSpPr/>
              <p:nvPr/>
            </p:nvSpPr>
            <p:spPr>
              <a:xfrm>
                <a:off x="4691163" y="2399930"/>
                <a:ext cx="14836" cy="15657"/>
              </a:xfrm>
              <a:custGeom>
                <a:avLst/>
                <a:gdLst/>
                <a:ahLst/>
                <a:cxnLst/>
                <a:rect l="l" t="t" r="r" b="b"/>
                <a:pathLst>
                  <a:path w="9116" h="9116" extrusionOk="0">
                    <a:moveTo>
                      <a:pt x="9117" y="4558"/>
                    </a:moveTo>
                    <a:cubicBezTo>
                      <a:pt x="9117" y="7062"/>
                      <a:pt x="7062" y="9116"/>
                      <a:pt x="4558" y="9116"/>
                    </a:cubicBezTo>
                    <a:cubicBezTo>
                      <a:pt x="2055" y="9116"/>
                      <a:pt x="0" y="7062"/>
                      <a:pt x="0" y="4558"/>
                    </a:cubicBezTo>
                    <a:cubicBezTo>
                      <a:pt x="0" y="2054"/>
                      <a:pt x="2055" y="0"/>
                      <a:pt x="4558" y="0"/>
                    </a:cubicBezTo>
                    <a:cubicBezTo>
                      <a:pt x="7062" y="0"/>
                      <a:pt x="9117" y="2054"/>
                      <a:pt x="9117" y="45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1" name="Google Shape;1261;p39"/>
              <p:cNvSpPr/>
              <p:nvPr/>
            </p:nvSpPr>
            <p:spPr>
              <a:xfrm>
                <a:off x="5091394" y="1760638"/>
                <a:ext cx="84482" cy="44416"/>
              </a:xfrm>
              <a:custGeom>
                <a:avLst/>
                <a:gdLst/>
                <a:ahLst/>
                <a:cxnLst/>
                <a:rect l="l" t="t" r="r" b="b"/>
                <a:pathLst>
                  <a:path w="51909" h="25861" extrusionOk="0">
                    <a:moveTo>
                      <a:pt x="50238" y="2510"/>
                    </a:moveTo>
                    <a:cubicBezTo>
                      <a:pt x="52228" y="6747"/>
                      <a:pt x="53127" y="16441"/>
                      <a:pt x="48954" y="19844"/>
                    </a:cubicBezTo>
                    <a:cubicBezTo>
                      <a:pt x="46578" y="21770"/>
                      <a:pt x="30014" y="19266"/>
                      <a:pt x="21218" y="21577"/>
                    </a:cubicBezTo>
                    <a:cubicBezTo>
                      <a:pt x="12423" y="23889"/>
                      <a:pt x="4590" y="27420"/>
                      <a:pt x="1509" y="25108"/>
                    </a:cubicBezTo>
                    <a:cubicBezTo>
                      <a:pt x="-1573" y="22797"/>
                      <a:pt x="-418" y="15928"/>
                      <a:pt x="9534" y="10214"/>
                    </a:cubicBezTo>
                    <a:cubicBezTo>
                      <a:pt x="19485" y="4436"/>
                      <a:pt x="46963" y="-4360"/>
                      <a:pt x="50238" y="2510"/>
                    </a:cubicBezTo>
                    <a:close/>
                  </a:path>
                </a:pathLst>
              </a:custGeom>
              <a:solidFill>
                <a:srgbClr val="F4A11C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2" name="Google Shape;1262;p39"/>
              <p:cNvSpPr/>
              <p:nvPr/>
            </p:nvSpPr>
            <p:spPr>
              <a:xfrm>
                <a:off x="5144789" y="1726016"/>
                <a:ext cx="129757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79728" h="6993" extrusionOk="0">
                    <a:moveTo>
                      <a:pt x="2295" y="6994"/>
                    </a:moveTo>
                    <a:cubicBezTo>
                      <a:pt x="1331" y="6994"/>
                      <a:pt x="433" y="6352"/>
                      <a:pt x="111" y="5389"/>
                    </a:cubicBezTo>
                    <a:cubicBezTo>
                      <a:pt x="-274" y="4169"/>
                      <a:pt x="369" y="2885"/>
                      <a:pt x="1588" y="2500"/>
                    </a:cubicBezTo>
                    <a:cubicBezTo>
                      <a:pt x="11732" y="-839"/>
                      <a:pt x="23417" y="317"/>
                      <a:pt x="32726" y="1152"/>
                    </a:cubicBezTo>
                    <a:cubicBezTo>
                      <a:pt x="34652" y="1344"/>
                      <a:pt x="36514" y="1537"/>
                      <a:pt x="38312" y="1665"/>
                    </a:cubicBezTo>
                    <a:cubicBezTo>
                      <a:pt x="41715" y="1922"/>
                      <a:pt x="46016" y="1473"/>
                      <a:pt x="50574" y="959"/>
                    </a:cubicBezTo>
                    <a:cubicBezTo>
                      <a:pt x="59691" y="-4"/>
                      <a:pt x="69963" y="-1160"/>
                      <a:pt x="78374" y="2564"/>
                    </a:cubicBezTo>
                    <a:cubicBezTo>
                      <a:pt x="79529" y="3078"/>
                      <a:pt x="80043" y="4426"/>
                      <a:pt x="79529" y="5582"/>
                    </a:cubicBezTo>
                    <a:cubicBezTo>
                      <a:pt x="79016" y="6737"/>
                      <a:pt x="77668" y="7251"/>
                      <a:pt x="76512" y="6737"/>
                    </a:cubicBezTo>
                    <a:cubicBezTo>
                      <a:pt x="69257" y="3463"/>
                      <a:pt x="59627" y="4554"/>
                      <a:pt x="51088" y="5453"/>
                    </a:cubicBezTo>
                    <a:cubicBezTo>
                      <a:pt x="46273" y="5967"/>
                      <a:pt x="41778" y="6480"/>
                      <a:pt x="37991" y="6159"/>
                    </a:cubicBezTo>
                    <a:cubicBezTo>
                      <a:pt x="36193" y="6031"/>
                      <a:pt x="34267" y="5838"/>
                      <a:pt x="32341" y="5646"/>
                    </a:cubicBezTo>
                    <a:cubicBezTo>
                      <a:pt x="22967" y="4747"/>
                      <a:pt x="12310" y="3720"/>
                      <a:pt x="3065" y="6737"/>
                    </a:cubicBezTo>
                    <a:cubicBezTo>
                      <a:pt x="2744" y="6994"/>
                      <a:pt x="2487" y="6994"/>
                      <a:pt x="2295" y="6994"/>
                    </a:cubicBezTo>
                    <a:close/>
                  </a:path>
                </a:pathLst>
              </a:custGeom>
              <a:solidFill>
                <a:srgbClr val="FF88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3" name="Google Shape;1263;p39"/>
              <p:cNvSpPr/>
              <p:nvPr/>
            </p:nvSpPr>
            <p:spPr>
              <a:xfrm>
                <a:off x="5138621" y="1697884"/>
                <a:ext cx="129757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79728" h="6993" extrusionOk="0">
                    <a:moveTo>
                      <a:pt x="2294" y="6994"/>
                    </a:moveTo>
                    <a:cubicBezTo>
                      <a:pt x="1331" y="6994"/>
                      <a:pt x="432" y="6352"/>
                      <a:pt x="112" y="5389"/>
                    </a:cubicBezTo>
                    <a:cubicBezTo>
                      <a:pt x="-274" y="4169"/>
                      <a:pt x="368" y="2885"/>
                      <a:pt x="1588" y="2500"/>
                    </a:cubicBezTo>
                    <a:cubicBezTo>
                      <a:pt x="11732" y="-839"/>
                      <a:pt x="23353" y="317"/>
                      <a:pt x="32726" y="1152"/>
                    </a:cubicBezTo>
                    <a:cubicBezTo>
                      <a:pt x="34652" y="1344"/>
                      <a:pt x="36578" y="1537"/>
                      <a:pt x="38312" y="1665"/>
                    </a:cubicBezTo>
                    <a:cubicBezTo>
                      <a:pt x="41714" y="1922"/>
                      <a:pt x="46016" y="1473"/>
                      <a:pt x="50574" y="959"/>
                    </a:cubicBezTo>
                    <a:cubicBezTo>
                      <a:pt x="59691" y="-4"/>
                      <a:pt x="69963" y="-1160"/>
                      <a:pt x="78374" y="2564"/>
                    </a:cubicBezTo>
                    <a:cubicBezTo>
                      <a:pt x="79529" y="3078"/>
                      <a:pt x="80043" y="4426"/>
                      <a:pt x="79529" y="5582"/>
                    </a:cubicBezTo>
                    <a:cubicBezTo>
                      <a:pt x="79016" y="6737"/>
                      <a:pt x="77667" y="7251"/>
                      <a:pt x="76512" y="6737"/>
                    </a:cubicBezTo>
                    <a:cubicBezTo>
                      <a:pt x="69257" y="3463"/>
                      <a:pt x="59626" y="4554"/>
                      <a:pt x="51088" y="5453"/>
                    </a:cubicBezTo>
                    <a:cubicBezTo>
                      <a:pt x="46273" y="5967"/>
                      <a:pt x="41778" y="6480"/>
                      <a:pt x="37990" y="6159"/>
                    </a:cubicBezTo>
                    <a:cubicBezTo>
                      <a:pt x="36193" y="6031"/>
                      <a:pt x="34267" y="5838"/>
                      <a:pt x="32277" y="5646"/>
                    </a:cubicBezTo>
                    <a:cubicBezTo>
                      <a:pt x="22903" y="4747"/>
                      <a:pt x="12246" y="3720"/>
                      <a:pt x="3001" y="6737"/>
                    </a:cubicBezTo>
                    <a:cubicBezTo>
                      <a:pt x="2808" y="6930"/>
                      <a:pt x="2551" y="6994"/>
                      <a:pt x="2294" y="6994"/>
                    </a:cubicBezTo>
                    <a:close/>
                  </a:path>
                </a:pathLst>
              </a:custGeom>
              <a:solidFill>
                <a:srgbClr val="FF88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7E02AC6-C533-4D94-AAD0-EA006AD20812}"/>
              </a:ext>
            </a:extLst>
          </p:cNvPr>
          <p:cNvSpPr/>
          <p:nvPr/>
        </p:nvSpPr>
        <p:spPr>
          <a:xfrm>
            <a:off x="0" y="0"/>
            <a:ext cx="1453053" cy="1453053"/>
          </a:xfrm>
          <a:prstGeom prst="rect">
            <a:avLst/>
          </a:prstGeom>
          <a:solidFill>
            <a:srgbClr val="AB4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ED0F36E-2F72-44D8-96CE-562B4579B099}"/>
              </a:ext>
            </a:extLst>
          </p:cNvPr>
          <p:cNvSpPr txBox="1"/>
          <p:nvPr/>
        </p:nvSpPr>
        <p:spPr>
          <a:xfrm>
            <a:off x="-164792" y="116281"/>
            <a:ext cx="1782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F6A2D52-7DB6-46B4-8CB6-F5276BC9CF4B}"/>
              </a:ext>
            </a:extLst>
          </p:cNvPr>
          <p:cNvSpPr txBox="1"/>
          <p:nvPr/>
        </p:nvSpPr>
        <p:spPr>
          <a:xfrm>
            <a:off x="1649399" y="286820"/>
            <a:ext cx="3130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Wrap up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C1083D7-3103-4E69-8D2D-4DD34D2A9812}"/>
              </a:ext>
            </a:extLst>
          </p:cNvPr>
          <p:cNvSpPr txBox="1"/>
          <p:nvPr/>
        </p:nvSpPr>
        <p:spPr>
          <a:xfrm>
            <a:off x="448358" y="1961469"/>
            <a:ext cx="8397106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An overview about Walt Disney’s life;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Listening skills for general ideas and for specific information </a:t>
            </a:r>
          </a:p>
        </p:txBody>
      </p:sp>
    </p:spTree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8" name="Google Shape;1168;p39"/>
          <p:cNvGrpSpPr/>
          <p:nvPr/>
        </p:nvGrpSpPr>
        <p:grpSpPr>
          <a:xfrm>
            <a:off x="8231963" y="1336166"/>
            <a:ext cx="2667944" cy="5104209"/>
            <a:chOff x="6173972" y="1002124"/>
            <a:chExt cx="2000958" cy="3828157"/>
          </a:xfrm>
        </p:grpSpPr>
        <p:sp>
          <p:nvSpPr>
            <p:cNvPr id="1169" name="Google Shape;1169;p39"/>
            <p:cNvSpPr/>
            <p:nvPr/>
          </p:nvSpPr>
          <p:spPr>
            <a:xfrm>
              <a:off x="6575475" y="1002124"/>
              <a:ext cx="963900" cy="27612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972" y="3364136"/>
              <a:ext cx="1168245" cy="1244825"/>
            </a:xfrm>
            <a:custGeom>
              <a:avLst/>
              <a:gdLst/>
              <a:ahLst/>
              <a:cxnLst/>
              <a:rect l="l" t="t" r="r" b="b"/>
              <a:pathLst>
                <a:path w="1107341" h="1179929" extrusionOk="0">
                  <a:moveTo>
                    <a:pt x="590753" y="625067"/>
                  </a:moveTo>
                  <a:cubicBezTo>
                    <a:pt x="582728" y="560546"/>
                    <a:pt x="498238" y="524914"/>
                    <a:pt x="439943" y="553740"/>
                  </a:cubicBezTo>
                  <a:cubicBezTo>
                    <a:pt x="381648" y="582566"/>
                    <a:pt x="355838" y="657039"/>
                    <a:pt x="369578" y="720598"/>
                  </a:cubicBezTo>
                  <a:cubicBezTo>
                    <a:pt x="389544" y="812790"/>
                    <a:pt x="484242" y="880329"/>
                    <a:pt x="578427" y="875771"/>
                  </a:cubicBezTo>
                  <a:cubicBezTo>
                    <a:pt x="672610" y="871213"/>
                    <a:pt x="757871" y="799758"/>
                    <a:pt x="785670" y="709620"/>
                  </a:cubicBezTo>
                  <a:cubicBezTo>
                    <a:pt x="813406" y="619482"/>
                    <a:pt x="785927" y="516375"/>
                    <a:pt x="722174" y="446846"/>
                  </a:cubicBezTo>
                  <a:cubicBezTo>
                    <a:pt x="626193" y="342135"/>
                    <a:pt x="453746" y="321269"/>
                    <a:pt x="332020" y="394523"/>
                  </a:cubicBezTo>
                  <a:cubicBezTo>
                    <a:pt x="210292" y="467776"/>
                    <a:pt x="147888" y="624554"/>
                    <a:pt x="179347" y="763099"/>
                  </a:cubicBezTo>
                  <a:cubicBezTo>
                    <a:pt x="210806" y="901644"/>
                    <a:pt x="330158" y="1014188"/>
                    <a:pt x="469026" y="1044426"/>
                  </a:cubicBezTo>
                  <a:cubicBezTo>
                    <a:pt x="607831" y="1074601"/>
                    <a:pt x="759669" y="1024524"/>
                    <a:pt x="858603" y="922509"/>
                  </a:cubicBezTo>
                  <a:cubicBezTo>
                    <a:pt x="981614" y="795713"/>
                    <a:pt x="1017824" y="592453"/>
                    <a:pt x="946239" y="430989"/>
                  </a:cubicBezTo>
                  <a:cubicBezTo>
                    <a:pt x="874654" y="269524"/>
                    <a:pt x="699639" y="159933"/>
                    <a:pt x="523084" y="166032"/>
                  </a:cubicBezTo>
                  <a:cubicBezTo>
                    <a:pt x="353077" y="171874"/>
                    <a:pt x="193407" y="281272"/>
                    <a:pt x="116365" y="432979"/>
                  </a:cubicBezTo>
                  <a:cubicBezTo>
                    <a:pt x="-996" y="664037"/>
                    <a:pt x="90813" y="978942"/>
                    <a:pt x="313979" y="1110746"/>
                  </a:cubicBezTo>
                  <a:cubicBezTo>
                    <a:pt x="537145" y="1242550"/>
                    <a:pt x="857191" y="1170966"/>
                    <a:pt x="1002993" y="956664"/>
                  </a:cubicBezTo>
                  <a:cubicBezTo>
                    <a:pt x="1084915" y="836224"/>
                    <a:pt x="1112329" y="685352"/>
                    <a:pt x="1106615" y="539873"/>
                  </a:cubicBezTo>
                  <a:cubicBezTo>
                    <a:pt x="1099104" y="349261"/>
                    <a:pt x="1024180" y="145167"/>
                    <a:pt x="857255" y="52718"/>
                  </a:cubicBezTo>
                  <a:cubicBezTo>
                    <a:pt x="755046" y="-3907"/>
                    <a:pt x="630815" y="-10905"/>
                    <a:pt x="516407" y="12785"/>
                  </a:cubicBezTo>
                  <a:cubicBezTo>
                    <a:pt x="315648" y="54387"/>
                    <a:pt x="134855" y="192354"/>
                    <a:pt x="51072" y="379500"/>
                  </a:cubicBezTo>
                  <a:cubicBezTo>
                    <a:pt x="-32776" y="566645"/>
                    <a:pt x="-13258" y="798666"/>
                    <a:pt x="108725" y="963469"/>
                  </a:cubicBezTo>
                  <a:cubicBezTo>
                    <a:pt x="230709" y="1128273"/>
                    <a:pt x="453296" y="1214944"/>
                    <a:pt x="652579" y="1166600"/>
                  </a:cubicBezTo>
                </a:path>
              </a:pathLst>
            </a:custGeom>
            <a:noFill/>
            <a:ln w="12825" cap="flat" cmpd="sng">
              <a:solidFill>
                <a:schemeClr val="l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1" name="Google Shape;1171;p39"/>
            <p:cNvGrpSpPr/>
            <p:nvPr/>
          </p:nvGrpSpPr>
          <p:grpSpPr>
            <a:xfrm>
              <a:off x="6642990" y="1416863"/>
              <a:ext cx="1531940" cy="3413419"/>
              <a:chOff x="4540576" y="1617566"/>
              <a:chExt cx="1271848" cy="2833889"/>
            </a:xfrm>
          </p:grpSpPr>
          <p:sp>
            <p:nvSpPr>
              <p:cNvPr id="1172" name="Google Shape;1172;p39"/>
              <p:cNvSpPr/>
              <p:nvPr/>
            </p:nvSpPr>
            <p:spPr>
              <a:xfrm>
                <a:off x="5081097" y="2300867"/>
                <a:ext cx="209604" cy="715839"/>
              </a:xfrm>
              <a:custGeom>
                <a:avLst/>
                <a:gdLst/>
                <a:ahLst/>
                <a:cxnLst/>
                <a:rect l="l" t="t" r="r" b="b"/>
                <a:pathLst>
                  <a:path w="128789" h="416791" extrusionOk="0">
                    <a:moveTo>
                      <a:pt x="117489" y="374098"/>
                    </a:moveTo>
                    <a:cubicBezTo>
                      <a:pt x="118581" y="388286"/>
                      <a:pt x="119737" y="402603"/>
                      <a:pt x="120828" y="416791"/>
                    </a:cubicBezTo>
                    <a:cubicBezTo>
                      <a:pt x="95019" y="416213"/>
                      <a:pt x="74346" y="390019"/>
                      <a:pt x="67926" y="380839"/>
                    </a:cubicBezTo>
                    <a:cubicBezTo>
                      <a:pt x="66513" y="378848"/>
                      <a:pt x="65807" y="377693"/>
                      <a:pt x="65807" y="377693"/>
                    </a:cubicBezTo>
                    <a:cubicBezTo>
                      <a:pt x="65101" y="379105"/>
                      <a:pt x="64202" y="380453"/>
                      <a:pt x="63111" y="381866"/>
                    </a:cubicBezTo>
                    <a:cubicBezTo>
                      <a:pt x="52453" y="395990"/>
                      <a:pt x="26772" y="407289"/>
                      <a:pt x="0" y="402795"/>
                    </a:cubicBezTo>
                    <a:cubicBezTo>
                      <a:pt x="835" y="395862"/>
                      <a:pt x="1669" y="388864"/>
                      <a:pt x="2504" y="381866"/>
                    </a:cubicBezTo>
                    <a:cubicBezTo>
                      <a:pt x="17656" y="253079"/>
                      <a:pt x="34091" y="108884"/>
                      <a:pt x="36274" y="68759"/>
                    </a:cubicBezTo>
                    <a:cubicBezTo>
                      <a:pt x="36339" y="67924"/>
                      <a:pt x="36339" y="66961"/>
                      <a:pt x="36402" y="66127"/>
                    </a:cubicBezTo>
                    <a:cubicBezTo>
                      <a:pt x="36467" y="64265"/>
                      <a:pt x="36595" y="62467"/>
                      <a:pt x="36659" y="60605"/>
                    </a:cubicBezTo>
                    <a:cubicBezTo>
                      <a:pt x="37815" y="40446"/>
                      <a:pt x="38971" y="22085"/>
                      <a:pt x="39998" y="6227"/>
                    </a:cubicBezTo>
                    <a:cubicBezTo>
                      <a:pt x="57332" y="44684"/>
                      <a:pt x="69531" y="64971"/>
                      <a:pt x="73704" y="71520"/>
                    </a:cubicBezTo>
                    <a:cubicBezTo>
                      <a:pt x="74731" y="73125"/>
                      <a:pt x="75245" y="73895"/>
                      <a:pt x="75245" y="73895"/>
                    </a:cubicBezTo>
                    <a:lnTo>
                      <a:pt x="76850" y="71648"/>
                    </a:lnTo>
                    <a:lnTo>
                      <a:pt x="128789" y="0"/>
                    </a:lnTo>
                    <a:cubicBezTo>
                      <a:pt x="125065" y="23883"/>
                      <a:pt x="122112" y="47252"/>
                      <a:pt x="119801" y="68245"/>
                    </a:cubicBezTo>
                    <a:cubicBezTo>
                      <a:pt x="119608" y="70043"/>
                      <a:pt x="119415" y="71776"/>
                      <a:pt x="119223" y="73446"/>
                    </a:cubicBezTo>
                    <a:cubicBezTo>
                      <a:pt x="115371" y="108884"/>
                      <a:pt x="113252" y="136812"/>
                      <a:pt x="111968" y="147662"/>
                    </a:cubicBezTo>
                    <a:cubicBezTo>
                      <a:pt x="110556" y="160373"/>
                      <a:pt x="109721" y="274843"/>
                      <a:pt x="117489" y="37409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3" name="Google Shape;1173;p39"/>
              <p:cNvSpPr/>
              <p:nvPr/>
            </p:nvSpPr>
            <p:spPr>
              <a:xfrm>
                <a:off x="5140058" y="2405004"/>
                <a:ext cx="136044" cy="551764"/>
              </a:xfrm>
              <a:custGeom>
                <a:avLst/>
                <a:gdLst/>
                <a:ahLst/>
                <a:cxnLst/>
                <a:rect l="l" t="t" r="r" b="b"/>
                <a:pathLst>
                  <a:path w="83591" h="321260" extrusionOk="0">
                    <a:moveTo>
                      <a:pt x="83591" y="7576"/>
                    </a:moveTo>
                    <a:cubicBezTo>
                      <a:pt x="83398" y="9373"/>
                      <a:pt x="83205" y="11107"/>
                      <a:pt x="83013" y="12776"/>
                    </a:cubicBezTo>
                    <a:cubicBezTo>
                      <a:pt x="72548" y="15793"/>
                      <a:pt x="62147" y="16564"/>
                      <a:pt x="53994" y="16564"/>
                    </a:cubicBezTo>
                    <a:cubicBezTo>
                      <a:pt x="48023" y="16564"/>
                      <a:pt x="43272" y="16114"/>
                      <a:pt x="40640" y="15858"/>
                    </a:cubicBezTo>
                    <a:cubicBezTo>
                      <a:pt x="34797" y="38071"/>
                      <a:pt x="18683" y="195748"/>
                      <a:pt x="31844" y="316831"/>
                    </a:cubicBezTo>
                    <a:lnTo>
                      <a:pt x="31587" y="320233"/>
                    </a:lnTo>
                    <a:cubicBezTo>
                      <a:pt x="30175" y="318243"/>
                      <a:pt x="29468" y="317087"/>
                      <a:pt x="29468" y="317087"/>
                    </a:cubicBezTo>
                    <a:cubicBezTo>
                      <a:pt x="28762" y="318500"/>
                      <a:pt x="27863" y="319848"/>
                      <a:pt x="26772" y="321260"/>
                    </a:cubicBezTo>
                    <a:lnTo>
                      <a:pt x="27029" y="316959"/>
                    </a:lnTo>
                    <a:cubicBezTo>
                      <a:pt x="13996" y="197995"/>
                      <a:pt x="29533" y="42822"/>
                      <a:pt x="35696" y="15665"/>
                    </a:cubicBezTo>
                    <a:cubicBezTo>
                      <a:pt x="29340" y="15601"/>
                      <a:pt x="14831" y="14253"/>
                      <a:pt x="0" y="5521"/>
                    </a:cubicBezTo>
                    <a:cubicBezTo>
                      <a:pt x="64" y="3659"/>
                      <a:pt x="192" y="1862"/>
                      <a:pt x="257" y="0"/>
                    </a:cubicBezTo>
                    <a:cubicBezTo>
                      <a:pt x="16243" y="10144"/>
                      <a:pt x="32550" y="10914"/>
                      <a:pt x="37237" y="10914"/>
                    </a:cubicBezTo>
                    <a:cubicBezTo>
                      <a:pt x="38072" y="10914"/>
                      <a:pt x="38521" y="10850"/>
                      <a:pt x="38585" y="10850"/>
                    </a:cubicBezTo>
                    <a:cubicBezTo>
                      <a:pt x="38650" y="10850"/>
                      <a:pt x="38650" y="10850"/>
                      <a:pt x="38650" y="10850"/>
                    </a:cubicBezTo>
                    <a:lnTo>
                      <a:pt x="39163" y="10850"/>
                    </a:lnTo>
                    <a:cubicBezTo>
                      <a:pt x="39227" y="10850"/>
                      <a:pt x="39612" y="10914"/>
                      <a:pt x="40383" y="10978"/>
                    </a:cubicBezTo>
                    <a:cubicBezTo>
                      <a:pt x="45647" y="11556"/>
                      <a:pt x="65037" y="13290"/>
                      <a:pt x="83591" y="75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4" name="Google Shape;1174;p39"/>
              <p:cNvSpPr/>
              <p:nvPr/>
            </p:nvSpPr>
            <p:spPr>
              <a:xfrm>
                <a:off x="4907439" y="1617566"/>
                <a:ext cx="591941" cy="493658"/>
              </a:xfrm>
              <a:custGeom>
                <a:avLst/>
                <a:gdLst/>
                <a:ahLst/>
                <a:cxnLst/>
                <a:rect l="l" t="t" r="r" b="b"/>
                <a:pathLst>
                  <a:path w="363712" h="287428" extrusionOk="0">
                    <a:moveTo>
                      <a:pt x="362816" y="214047"/>
                    </a:moveTo>
                    <a:cubicBezTo>
                      <a:pt x="362366" y="217064"/>
                      <a:pt x="361596" y="220146"/>
                      <a:pt x="360633" y="223227"/>
                    </a:cubicBezTo>
                    <a:cubicBezTo>
                      <a:pt x="360633" y="223292"/>
                      <a:pt x="360633" y="223292"/>
                      <a:pt x="360633" y="223292"/>
                    </a:cubicBezTo>
                    <a:cubicBezTo>
                      <a:pt x="358001" y="231509"/>
                      <a:pt x="353763" y="239470"/>
                      <a:pt x="348242" y="246468"/>
                    </a:cubicBezTo>
                    <a:cubicBezTo>
                      <a:pt x="346958" y="248202"/>
                      <a:pt x="345610" y="249742"/>
                      <a:pt x="344133" y="251283"/>
                    </a:cubicBezTo>
                    <a:lnTo>
                      <a:pt x="344133" y="251347"/>
                    </a:lnTo>
                    <a:cubicBezTo>
                      <a:pt x="342399" y="253145"/>
                      <a:pt x="340666" y="254814"/>
                      <a:pt x="338868" y="256419"/>
                    </a:cubicBezTo>
                    <a:cubicBezTo>
                      <a:pt x="337584" y="257511"/>
                      <a:pt x="336172" y="258602"/>
                      <a:pt x="334695" y="259629"/>
                    </a:cubicBezTo>
                    <a:cubicBezTo>
                      <a:pt x="333475" y="260528"/>
                      <a:pt x="332191" y="261427"/>
                      <a:pt x="330843" y="262261"/>
                    </a:cubicBezTo>
                    <a:cubicBezTo>
                      <a:pt x="326028" y="265279"/>
                      <a:pt x="320635" y="268040"/>
                      <a:pt x="314471" y="270543"/>
                    </a:cubicBezTo>
                    <a:cubicBezTo>
                      <a:pt x="313059" y="271121"/>
                      <a:pt x="311582" y="271699"/>
                      <a:pt x="310106" y="272277"/>
                    </a:cubicBezTo>
                    <a:cubicBezTo>
                      <a:pt x="287378" y="280623"/>
                      <a:pt x="256240" y="285695"/>
                      <a:pt x="217462" y="287043"/>
                    </a:cubicBezTo>
                    <a:cubicBezTo>
                      <a:pt x="158332" y="289097"/>
                      <a:pt x="125654" y="282934"/>
                      <a:pt x="64469" y="268682"/>
                    </a:cubicBezTo>
                    <a:cubicBezTo>
                      <a:pt x="62543" y="268232"/>
                      <a:pt x="60681" y="267718"/>
                      <a:pt x="58819" y="267141"/>
                    </a:cubicBezTo>
                    <a:cubicBezTo>
                      <a:pt x="57279" y="266691"/>
                      <a:pt x="55802" y="266242"/>
                      <a:pt x="54325" y="265664"/>
                    </a:cubicBezTo>
                    <a:cubicBezTo>
                      <a:pt x="49189" y="263866"/>
                      <a:pt x="44502" y="261684"/>
                      <a:pt x="40265" y="259180"/>
                    </a:cubicBezTo>
                    <a:cubicBezTo>
                      <a:pt x="38724" y="258345"/>
                      <a:pt x="37312" y="257446"/>
                      <a:pt x="35963" y="256483"/>
                    </a:cubicBezTo>
                    <a:cubicBezTo>
                      <a:pt x="30185" y="252567"/>
                      <a:pt x="25242" y="248137"/>
                      <a:pt x="21133" y="243386"/>
                    </a:cubicBezTo>
                    <a:cubicBezTo>
                      <a:pt x="19849" y="241910"/>
                      <a:pt x="18629" y="240433"/>
                      <a:pt x="17473" y="238892"/>
                    </a:cubicBezTo>
                    <a:cubicBezTo>
                      <a:pt x="11695" y="231124"/>
                      <a:pt x="7651" y="222714"/>
                      <a:pt x="4890" y="214625"/>
                    </a:cubicBezTo>
                    <a:cubicBezTo>
                      <a:pt x="4376" y="213019"/>
                      <a:pt x="3862" y="211414"/>
                      <a:pt x="3477" y="209809"/>
                    </a:cubicBezTo>
                    <a:cubicBezTo>
                      <a:pt x="-439" y="195814"/>
                      <a:pt x="-503" y="183359"/>
                      <a:pt x="652" y="177388"/>
                    </a:cubicBezTo>
                    <a:cubicBezTo>
                      <a:pt x="3734" y="161531"/>
                      <a:pt x="20041" y="154404"/>
                      <a:pt x="40458" y="135080"/>
                    </a:cubicBezTo>
                    <a:cubicBezTo>
                      <a:pt x="60810" y="115691"/>
                      <a:pt x="71532" y="97330"/>
                      <a:pt x="79749" y="72356"/>
                    </a:cubicBezTo>
                    <a:cubicBezTo>
                      <a:pt x="87903" y="47382"/>
                      <a:pt x="108576" y="34285"/>
                      <a:pt x="123599" y="26516"/>
                    </a:cubicBezTo>
                    <a:cubicBezTo>
                      <a:pt x="141897" y="17015"/>
                      <a:pt x="164432" y="-3273"/>
                      <a:pt x="205713" y="451"/>
                    </a:cubicBezTo>
                    <a:cubicBezTo>
                      <a:pt x="246995" y="4239"/>
                      <a:pt x="251104" y="26516"/>
                      <a:pt x="255663" y="41283"/>
                    </a:cubicBezTo>
                    <a:cubicBezTo>
                      <a:pt x="260285" y="56049"/>
                      <a:pt x="275051" y="52518"/>
                      <a:pt x="290845" y="63753"/>
                    </a:cubicBezTo>
                    <a:cubicBezTo>
                      <a:pt x="306639" y="74988"/>
                      <a:pt x="319351" y="102466"/>
                      <a:pt x="320956" y="122946"/>
                    </a:cubicBezTo>
                    <a:cubicBezTo>
                      <a:pt x="322497" y="143297"/>
                      <a:pt x="347985" y="164227"/>
                      <a:pt x="359220" y="185156"/>
                    </a:cubicBezTo>
                    <a:cubicBezTo>
                      <a:pt x="363714" y="193374"/>
                      <a:pt x="364677" y="203582"/>
                      <a:pt x="362816" y="214047"/>
                    </a:cubicBezTo>
                    <a:close/>
                  </a:path>
                </a:pathLst>
              </a:custGeom>
              <a:solidFill>
                <a:srgbClr val="F4A11C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75" name="Google Shape;1175;p39"/>
              <p:cNvGrpSpPr/>
              <p:nvPr/>
            </p:nvGrpSpPr>
            <p:grpSpPr>
              <a:xfrm>
                <a:off x="4913206" y="1848614"/>
                <a:ext cx="585006" cy="236804"/>
                <a:chOff x="4653418" y="919095"/>
                <a:chExt cx="359274" cy="137813"/>
              </a:xfrm>
            </p:grpSpPr>
            <p:sp>
              <p:nvSpPr>
                <p:cNvPr id="1176" name="Google Shape;1176;p39"/>
                <p:cNvSpPr/>
                <p:nvPr/>
              </p:nvSpPr>
              <p:spPr>
                <a:xfrm>
                  <a:off x="4653418" y="949198"/>
                  <a:ext cx="48383" cy="50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3" h="50058" extrusionOk="0">
                      <a:moveTo>
                        <a:pt x="47510" y="4090"/>
                      </a:moveTo>
                      <a:cubicBezTo>
                        <a:pt x="39484" y="10446"/>
                        <a:pt x="32679" y="16610"/>
                        <a:pt x="31202" y="27460"/>
                      </a:cubicBezTo>
                      <a:cubicBezTo>
                        <a:pt x="29661" y="38887"/>
                        <a:pt x="21379" y="46014"/>
                        <a:pt x="10080" y="45564"/>
                      </a:cubicBezTo>
                      <a:cubicBezTo>
                        <a:pt x="7255" y="45500"/>
                        <a:pt x="4173" y="47490"/>
                        <a:pt x="1413" y="50058"/>
                      </a:cubicBezTo>
                      <a:cubicBezTo>
                        <a:pt x="899" y="48453"/>
                        <a:pt x="385" y="46848"/>
                        <a:pt x="0" y="45243"/>
                      </a:cubicBezTo>
                      <a:cubicBezTo>
                        <a:pt x="3146" y="42675"/>
                        <a:pt x="6677" y="40749"/>
                        <a:pt x="10272" y="40942"/>
                      </a:cubicBezTo>
                      <a:cubicBezTo>
                        <a:pt x="17206" y="41199"/>
                        <a:pt x="25231" y="37732"/>
                        <a:pt x="26644" y="26882"/>
                      </a:cubicBezTo>
                      <a:cubicBezTo>
                        <a:pt x="28313" y="14298"/>
                        <a:pt x="36146" y="7236"/>
                        <a:pt x="44749" y="495"/>
                      </a:cubicBezTo>
                      <a:cubicBezTo>
                        <a:pt x="45712" y="-275"/>
                        <a:pt x="47188" y="-147"/>
                        <a:pt x="47959" y="880"/>
                      </a:cubicBezTo>
                      <a:cubicBezTo>
                        <a:pt x="48665" y="1908"/>
                        <a:pt x="48472" y="3320"/>
                        <a:pt x="47510" y="4090"/>
                      </a:cubicBezTo>
                      <a:close/>
                    </a:path>
                  </a:pathLst>
                </a:custGeom>
                <a:solidFill>
                  <a:srgbClr val="FBB33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7" name="Google Shape;1177;p39"/>
                <p:cNvSpPr/>
                <p:nvPr/>
              </p:nvSpPr>
              <p:spPr>
                <a:xfrm>
                  <a:off x="4667350" y="967197"/>
                  <a:ext cx="47083" cy="60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83" h="60821" extrusionOk="0">
                      <a:moveTo>
                        <a:pt x="45584" y="4453"/>
                      </a:moveTo>
                      <a:cubicBezTo>
                        <a:pt x="39805" y="6636"/>
                        <a:pt x="36274" y="14083"/>
                        <a:pt x="34413" y="27822"/>
                      </a:cubicBezTo>
                      <a:cubicBezTo>
                        <a:pt x="33193" y="37003"/>
                        <a:pt x="26515" y="40213"/>
                        <a:pt x="19453" y="43680"/>
                      </a:cubicBezTo>
                      <a:cubicBezTo>
                        <a:pt x="16372" y="45221"/>
                        <a:pt x="13226" y="46762"/>
                        <a:pt x="10144" y="48944"/>
                      </a:cubicBezTo>
                      <a:cubicBezTo>
                        <a:pt x="6292" y="51641"/>
                        <a:pt x="4494" y="56327"/>
                        <a:pt x="3660" y="60821"/>
                      </a:cubicBezTo>
                      <a:cubicBezTo>
                        <a:pt x="2375" y="59345"/>
                        <a:pt x="1156" y="57868"/>
                        <a:pt x="0" y="56327"/>
                      </a:cubicBezTo>
                      <a:cubicBezTo>
                        <a:pt x="1284" y="52090"/>
                        <a:pt x="3531" y="47981"/>
                        <a:pt x="7512" y="45156"/>
                      </a:cubicBezTo>
                      <a:cubicBezTo>
                        <a:pt x="10850" y="42781"/>
                        <a:pt x="14381" y="41048"/>
                        <a:pt x="17463" y="39571"/>
                      </a:cubicBezTo>
                      <a:cubicBezTo>
                        <a:pt x="24204" y="36297"/>
                        <a:pt x="29019" y="33921"/>
                        <a:pt x="29854" y="27244"/>
                      </a:cubicBezTo>
                      <a:cubicBezTo>
                        <a:pt x="31266" y="16587"/>
                        <a:pt x="34155" y="3875"/>
                        <a:pt x="43914" y="152"/>
                      </a:cubicBezTo>
                      <a:cubicBezTo>
                        <a:pt x="45134" y="-298"/>
                        <a:pt x="46418" y="280"/>
                        <a:pt x="46932" y="1500"/>
                      </a:cubicBezTo>
                      <a:cubicBezTo>
                        <a:pt x="47381" y="2656"/>
                        <a:pt x="46803" y="4004"/>
                        <a:pt x="45584" y="4453"/>
                      </a:cubicBezTo>
                      <a:close/>
                    </a:path>
                  </a:pathLst>
                </a:custGeom>
                <a:solidFill>
                  <a:srgbClr val="FBB33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8" name="Google Shape;1178;p39"/>
                <p:cNvSpPr/>
                <p:nvPr/>
              </p:nvSpPr>
              <p:spPr>
                <a:xfrm>
                  <a:off x="4685776" y="984926"/>
                  <a:ext cx="40891" cy="58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91" h="58821" extrusionOk="0">
                      <a:moveTo>
                        <a:pt x="39870" y="4186"/>
                      </a:moveTo>
                      <a:cubicBezTo>
                        <a:pt x="34862" y="7653"/>
                        <a:pt x="34733" y="8167"/>
                        <a:pt x="33706" y="13688"/>
                      </a:cubicBezTo>
                      <a:cubicBezTo>
                        <a:pt x="33321" y="15871"/>
                        <a:pt x="32679" y="18888"/>
                        <a:pt x="31652" y="22997"/>
                      </a:cubicBezTo>
                      <a:cubicBezTo>
                        <a:pt x="29148" y="32499"/>
                        <a:pt x="22599" y="36672"/>
                        <a:pt x="16821" y="40331"/>
                      </a:cubicBezTo>
                      <a:cubicBezTo>
                        <a:pt x="13162" y="42643"/>
                        <a:pt x="9759" y="44825"/>
                        <a:pt x="7640" y="48035"/>
                      </a:cubicBezTo>
                      <a:cubicBezTo>
                        <a:pt x="5586" y="51245"/>
                        <a:pt x="4687" y="55162"/>
                        <a:pt x="4302" y="58821"/>
                      </a:cubicBezTo>
                      <a:cubicBezTo>
                        <a:pt x="2761" y="57987"/>
                        <a:pt x="1348" y="57088"/>
                        <a:pt x="0" y="56125"/>
                      </a:cubicBezTo>
                      <a:cubicBezTo>
                        <a:pt x="578" y="52529"/>
                        <a:pt x="1734" y="48870"/>
                        <a:pt x="3724" y="45660"/>
                      </a:cubicBezTo>
                      <a:cubicBezTo>
                        <a:pt x="6292" y="41487"/>
                        <a:pt x="10401" y="38919"/>
                        <a:pt x="14317" y="36415"/>
                      </a:cubicBezTo>
                      <a:cubicBezTo>
                        <a:pt x="19903" y="32948"/>
                        <a:pt x="25103" y="29610"/>
                        <a:pt x="27158" y="21777"/>
                      </a:cubicBezTo>
                      <a:cubicBezTo>
                        <a:pt x="28185" y="17797"/>
                        <a:pt x="28763" y="15036"/>
                        <a:pt x="29212" y="12789"/>
                      </a:cubicBezTo>
                      <a:cubicBezTo>
                        <a:pt x="30432" y="6498"/>
                        <a:pt x="30945" y="4764"/>
                        <a:pt x="37301" y="398"/>
                      </a:cubicBezTo>
                      <a:cubicBezTo>
                        <a:pt x="38329" y="-308"/>
                        <a:pt x="39741" y="-51"/>
                        <a:pt x="40448" y="976"/>
                      </a:cubicBezTo>
                      <a:cubicBezTo>
                        <a:pt x="41218" y="2068"/>
                        <a:pt x="40961" y="3480"/>
                        <a:pt x="39870" y="4186"/>
                      </a:cubicBezTo>
                      <a:close/>
                    </a:path>
                  </a:pathLst>
                </a:custGeom>
                <a:solidFill>
                  <a:srgbClr val="FBB33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9" name="Google Shape;1179;p39"/>
                <p:cNvSpPr/>
                <p:nvPr/>
              </p:nvSpPr>
              <p:spPr>
                <a:xfrm>
                  <a:off x="4704138" y="1005102"/>
                  <a:ext cx="37460" cy="46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60" h="46670" extrusionOk="0">
                      <a:moveTo>
                        <a:pt x="36210" y="4298"/>
                      </a:moveTo>
                      <a:cubicBezTo>
                        <a:pt x="25552" y="9755"/>
                        <a:pt x="23241" y="12259"/>
                        <a:pt x="22535" y="26126"/>
                      </a:cubicBezTo>
                      <a:cubicBezTo>
                        <a:pt x="22149" y="34472"/>
                        <a:pt x="15922" y="38324"/>
                        <a:pt x="10914" y="41470"/>
                      </a:cubicBezTo>
                      <a:cubicBezTo>
                        <a:pt x="7897" y="43332"/>
                        <a:pt x="5650" y="44808"/>
                        <a:pt x="4494" y="46670"/>
                      </a:cubicBezTo>
                      <a:cubicBezTo>
                        <a:pt x="2953" y="46221"/>
                        <a:pt x="1477" y="45771"/>
                        <a:pt x="0" y="45194"/>
                      </a:cubicBezTo>
                      <a:cubicBezTo>
                        <a:pt x="1669" y="41791"/>
                        <a:pt x="5200" y="39608"/>
                        <a:pt x="8475" y="37554"/>
                      </a:cubicBezTo>
                      <a:cubicBezTo>
                        <a:pt x="13161" y="34601"/>
                        <a:pt x="17591" y="31840"/>
                        <a:pt x="17912" y="25869"/>
                      </a:cubicBezTo>
                      <a:cubicBezTo>
                        <a:pt x="18683" y="10333"/>
                        <a:pt x="22021" y="6481"/>
                        <a:pt x="34091" y="253"/>
                      </a:cubicBezTo>
                      <a:cubicBezTo>
                        <a:pt x="35247" y="-325"/>
                        <a:pt x="36595" y="125"/>
                        <a:pt x="37237" y="1216"/>
                      </a:cubicBezTo>
                      <a:cubicBezTo>
                        <a:pt x="37751" y="2307"/>
                        <a:pt x="37366" y="3720"/>
                        <a:pt x="36210" y="4298"/>
                      </a:cubicBezTo>
                      <a:close/>
                    </a:path>
                  </a:pathLst>
                </a:custGeom>
                <a:solidFill>
                  <a:srgbClr val="FBB33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0" name="Google Shape;1180;p39"/>
                <p:cNvSpPr/>
                <p:nvPr/>
              </p:nvSpPr>
              <p:spPr>
                <a:xfrm>
                  <a:off x="4950827" y="919095"/>
                  <a:ext cx="61865" cy="8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5" h="88764" extrusionOk="0">
                      <a:moveTo>
                        <a:pt x="61865" y="79583"/>
                      </a:moveTo>
                      <a:cubicBezTo>
                        <a:pt x="61416" y="82601"/>
                        <a:pt x="60645" y="85682"/>
                        <a:pt x="59682" y="88764"/>
                      </a:cubicBezTo>
                      <a:cubicBezTo>
                        <a:pt x="57756" y="79134"/>
                        <a:pt x="53198" y="69568"/>
                        <a:pt x="47356" y="63983"/>
                      </a:cubicBezTo>
                      <a:cubicBezTo>
                        <a:pt x="43824" y="60580"/>
                        <a:pt x="39972" y="58911"/>
                        <a:pt x="36313" y="57306"/>
                      </a:cubicBezTo>
                      <a:cubicBezTo>
                        <a:pt x="30599" y="54802"/>
                        <a:pt x="24692" y="52298"/>
                        <a:pt x="21931" y="43503"/>
                      </a:cubicBezTo>
                      <a:cubicBezTo>
                        <a:pt x="21097" y="40999"/>
                        <a:pt x="20391" y="38302"/>
                        <a:pt x="19620" y="35542"/>
                      </a:cubicBezTo>
                      <a:cubicBezTo>
                        <a:pt x="16667" y="24435"/>
                        <a:pt x="13329" y="11787"/>
                        <a:pt x="1066" y="4212"/>
                      </a:cubicBezTo>
                      <a:cubicBezTo>
                        <a:pt x="39" y="3570"/>
                        <a:pt x="-346" y="2157"/>
                        <a:pt x="360" y="1066"/>
                      </a:cubicBezTo>
                      <a:cubicBezTo>
                        <a:pt x="1002" y="39"/>
                        <a:pt x="2414" y="-347"/>
                        <a:pt x="3505" y="360"/>
                      </a:cubicBezTo>
                      <a:cubicBezTo>
                        <a:pt x="17245" y="8898"/>
                        <a:pt x="20904" y="22445"/>
                        <a:pt x="24050" y="34386"/>
                      </a:cubicBezTo>
                      <a:cubicBezTo>
                        <a:pt x="24756" y="37083"/>
                        <a:pt x="25462" y="39651"/>
                        <a:pt x="26233" y="42090"/>
                      </a:cubicBezTo>
                      <a:cubicBezTo>
                        <a:pt x="28416" y="48895"/>
                        <a:pt x="32717" y="50757"/>
                        <a:pt x="38110" y="53133"/>
                      </a:cubicBezTo>
                      <a:cubicBezTo>
                        <a:pt x="41962" y="54802"/>
                        <a:pt x="46328" y="56664"/>
                        <a:pt x="50501" y="60708"/>
                      </a:cubicBezTo>
                      <a:cubicBezTo>
                        <a:pt x="55316" y="65138"/>
                        <a:pt x="59233" y="72072"/>
                        <a:pt x="61865" y="79583"/>
                      </a:cubicBezTo>
                      <a:close/>
                    </a:path>
                  </a:pathLst>
                </a:custGeom>
                <a:solidFill>
                  <a:srgbClr val="FBB33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1" name="Google Shape;1181;p39"/>
                <p:cNvSpPr/>
                <p:nvPr/>
              </p:nvSpPr>
              <p:spPr>
                <a:xfrm>
                  <a:off x="4948910" y="949215"/>
                  <a:ext cx="49207" cy="8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07" h="86700" extrusionOk="0">
                      <a:moveTo>
                        <a:pt x="49208" y="81885"/>
                      </a:moveTo>
                      <a:cubicBezTo>
                        <a:pt x="47924" y="83619"/>
                        <a:pt x="46576" y="85159"/>
                        <a:pt x="45099" y="86700"/>
                      </a:cubicBezTo>
                      <a:cubicBezTo>
                        <a:pt x="44457" y="79638"/>
                        <a:pt x="43109" y="71420"/>
                        <a:pt x="40284" y="63909"/>
                      </a:cubicBezTo>
                      <a:cubicBezTo>
                        <a:pt x="36175" y="52866"/>
                        <a:pt x="32837" y="51197"/>
                        <a:pt x="27700" y="48693"/>
                      </a:cubicBezTo>
                      <a:cubicBezTo>
                        <a:pt x="24554" y="47153"/>
                        <a:pt x="21088" y="45355"/>
                        <a:pt x="16786" y="41439"/>
                      </a:cubicBezTo>
                      <a:cubicBezTo>
                        <a:pt x="10558" y="35596"/>
                        <a:pt x="9082" y="28342"/>
                        <a:pt x="7670" y="21280"/>
                      </a:cubicBezTo>
                      <a:cubicBezTo>
                        <a:pt x="6385" y="14924"/>
                        <a:pt x="5166" y="8889"/>
                        <a:pt x="607" y="3817"/>
                      </a:cubicBezTo>
                      <a:cubicBezTo>
                        <a:pt x="-292" y="2918"/>
                        <a:pt x="-163" y="1442"/>
                        <a:pt x="800" y="607"/>
                      </a:cubicBezTo>
                      <a:cubicBezTo>
                        <a:pt x="1698" y="-292"/>
                        <a:pt x="3175" y="-163"/>
                        <a:pt x="4010" y="800"/>
                      </a:cubicBezTo>
                      <a:cubicBezTo>
                        <a:pt x="9467" y="6835"/>
                        <a:pt x="10815" y="13704"/>
                        <a:pt x="12228" y="20445"/>
                      </a:cubicBezTo>
                      <a:cubicBezTo>
                        <a:pt x="13576" y="26994"/>
                        <a:pt x="14796" y="33285"/>
                        <a:pt x="19932" y="38100"/>
                      </a:cubicBezTo>
                      <a:cubicBezTo>
                        <a:pt x="23720" y="41567"/>
                        <a:pt x="26802" y="43108"/>
                        <a:pt x="29755" y="44585"/>
                      </a:cubicBezTo>
                      <a:cubicBezTo>
                        <a:pt x="35212" y="47281"/>
                        <a:pt x="39899" y="49592"/>
                        <a:pt x="44650" y="62368"/>
                      </a:cubicBezTo>
                      <a:cubicBezTo>
                        <a:pt x="47025" y="68724"/>
                        <a:pt x="48373" y="75594"/>
                        <a:pt x="49208" y="81885"/>
                      </a:cubicBezTo>
                      <a:close/>
                    </a:path>
                  </a:pathLst>
                </a:custGeom>
                <a:solidFill>
                  <a:srgbClr val="FBB33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2" name="Google Shape;1182;p39"/>
                <p:cNvSpPr/>
                <p:nvPr/>
              </p:nvSpPr>
              <p:spPr>
                <a:xfrm>
                  <a:off x="4938178" y="970647"/>
                  <a:ext cx="46393" cy="762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93" h="76246" extrusionOk="0">
                      <a:moveTo>
                        <a:pt x="46394" y="73614"/>
                      </a:moveTo>
                      <a:cubicBezTo>
                        <a:pt x="45174" y="74513"/>
                        <a:pt x="43890" y="75411"/>
                        <a:pt x="42541" y="76246"/>
                      </a:cubicBezTo>
                      <a:cubicBezTo>
                        <a:pt x="41707" y="73871"/>
                        <a:pt x="40487" y="71624"/>
                        <a:pt x="38882" y="69698"/>
                      </a:cubicBezTo>
                      <a:cubicBezTo>
                        <a:pt x="37020" y="67643"/>
                        <a:pt x="34837" y="65717"/>
                        <a:pt x="32526" y="63599"/>
                      </a:cubicBezTo>
                      <a:cubicBezTo>
                        <a:pt x="26363" y="58206"/>
                        <a:pt x="19429" y="52107"/>
                        <a:pt x="18787" y="41449"/>
                      </a:cubicBezTo>
                      <a:cubicBezTo>
                        <a:pt x="18080" y="29059"/>
                        <a:pt x="12623" y="17759"/>
                        <a:pt x="553" y="3828"/>
                      </a:cubicBezTo>
                      <a:cubicBezTo>
                        <a:pt x="-281" y="2865"/>
                        <a:pt x="-153" y="1388"/>
                        <a:pt x="810" y="553"/>
                      </a:cubicBezTo>
                      <a:cubicBezTo>
                        <a:pt x="1773" y="-281"/>
                        <a:pt x="3186" y="-153"/>
                        <a:pt x="4020" y="810"/>
                      </a:cubicBezTo>
                      <a:cubicBezTo>
                        <a:pt x="16732" y="15641"/>
                        <a:pt x="22575" y="27710"/>
                        <a:pt x="23281" y="41192"/>
                      </a:cubicBezTo>
                      <a:cubicBezTo>
                        <a:pt x="23794" y="49860"/>
                        <a:pt x="29444" y="54867"/>
                        <a:pt x="35479" y="60132"/>
                      </a:cubicBezTo>
                      <a:cubicBezTo>
                        <a:pt x="37855" y="62186"/>
                        <a:pt x="40230" y="64305"/>
                        <a:pt x="42220" y="66680"/>
                      </a:cubicBezTo>
                      <a:cubicBezTo>
                        <a:pt x="44083" y="68799"/>
                        <a:pt x="45431" y="71174"/>
                        <a:pt x="46394" y="73614"/>
                      </a:cubicBezTo>
                      <a:close/>
                    </a:path>
                  </a:pathLst>
                </a:custGeom>
                <a:solidFill>
                  <a:srgbClr val="FBB33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3" name="Google Shape;1183;p39"/>
                <p:cNvSpPr/>
                <p:nvPr/>
              </p:nvSpPr>
              <p:spPr>
                <a:xfrm>
                  <a:off x="4934363" y="993283"/>
                  <a:ext cx="29920" cy="6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0" h="63625" extrusionOk="0">
                      <a:moveTo>
                        <a:pt x="29921" y="61893"/>
                      </a:moveTo>
                      <a:cubicBezTo>
                        <a:pt x="28509" y="62470"/>
                        <a:pt x="27032" y="63048"/>
                        <a:pt x="25555" y="63626"/>
                      </a:cubicBezTo>
                      <a:cubicBezTo>
                        <a:pt x="23501" y="58426"/>
                        <a:pt x="18814" y="53418"/>
                        <a:pt x="11367" y="48539"/>
                      </a:cubicBezTo>
                      <a:cubicBezTo>
                        <a:pt x="709" y="41541"/>
                        <a:pt x="581" y="29792"/>
                        <a:pt x="388" y="15026"/>
                      </a:cubicBezTo>
                      <a:cubicBezTo>
                        <a:pt x="324" y="11110"/>
                        <a:pt x="260" y="6937"/>
                        <a:pt x="3" y="2443"/>
                      </a:cubicBezTo>
                      <a:cubicBezTo>
                        <a:pt x="-61" y="1159"/>
                        <a:pt x="902" y="67"/>
                        <a:pt x="2186" y="3"/>
                      </a:cubicBezTo>
                      <a:cubicBezTo>
                        <a:pt x="3534" y="-61"/>
                        <a:pt x="4562" y="902"/>
                        <a:pt x="4625" y="2186"/>
                      </a:cubicBezTo>
                      <a:cubicBezTo>
                        <a:pt x="4882" y="6744"/>
                        <a:pt x="4882" y="11046"/>
                        <a:pt x="5011" y="14962"/>
                      </a:cubicBezTo>
                      <a:cubicBezTo>
                        <a:pt x="5203" y="29471"/>
                        <a:pt x="5268" y="39037"/>
                        <a:pt x="13935" y="44751"/>
                      </a:cubicBezTo>
                      <a:cubicBezTo>
                        <a:pt x="22217" y="50144"/>
                        <a:pt x="27546" y="55793"/>
                        <a:pt x="29921" y="61893"/>
                      </a:cubicBezTo>
                      <a:close/>
                    </a:path>
                  </a:pathLst>
                </a:custGeom>
                <a:solidFill>
                  <a:srgbClr val="FBB33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84" name="Google Shape;1184;p39"/>
              <p:cNvSpPr/>
              <p:nvPr/>
            </p:nvSpPr>
            <p:spPr>
              <a:xfrm>
                <a:off x="5380290" y="4365873"/>
                <a:ext cx="261134" cy="85581"/>
              </a:xfrm>
              <a:custGeom>
                <a:avLst/>
                <a:gdLst/>
                <a:ahLst/>
                <a:cxnLst/>
                <a:rect l="l" t="t" r="r" b="b"/>
                <a:pathLst>
                  <a:path w="160451" h="49829" extrusionOk="0">
                    <a:moveTo>
                      <a:pt x="0" y="3210"/>
                    </a:moveTo>
                    <a:cubicBezTo>
                      <a:pt x="2953" y="14124"/>
                      <a:pt x="6613" y="27991"/>
                      <a:pt x="6613" y="27991"/>
                    </a:cubicBezTo>
                    <a:cubicBezTo>
                      <a:pt x="6613" y="27991"/>
                      <a:pt x="117682" y="52644"/>
                      <a:pt x="148499" y="49563"/>
                    </a:cubicBezTo>
                    <a:cubicBezTo>
                      <a:pt x="179316" y="46481"/>
                      <a:pt x="142914" y="13546"/>
                      <a:pt x="124744" y="0"/>
                    </a:cubicBezTo>
                    <a:lnTo>
                      <a:pt x="0" y="321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39"/>
              <p:cNvSpPr/>
              <p:nvPr/>
            </p:nvSpPr>
            <p:spPr>
              <a:xfrm>
                <a:off x="5065179" y="1650643"/>
                <a:ext cx="291920" cy="301912"/>
              </a:xfrm>
              <a:custGeom>
                <a:avLst/>
                <a:gdLst/>
                <a:ahLst/>
                <a:cxnLst/>
                <a:rect l="l" t="t" r="r" b="b"/>
                <a:pathLst>
                  <a:path w="179367" h="175786" extrusionOk="0">
                    <a:moveTo>
                      <a:pt x="170346" y="150049"/>
                    </a:moveTo>
                    <a:cubicBezTo>
                      <a:pt x="168099" y="156919"/>
                      <a:pt x="165531" y="162440"/>
                      <a:pt x="162898" y="165714"/>
                    </a:cubicBezTo>
                    <a:cubicBezTo>
                      <a:pt x="161743" y="167126"/>
                      <a:pt x="160459" y="168410"/>
                      <a:pt x="159110" y="169438"/>
                    </a:cubicBezTo>
                    <a:cubicBezTo>
                      <a:pt x="151085" y="176179"/>
                      <a:pt x="140042" y="177334"/>
                      <a:pt x="128807" y="173932"/>
                    </a:cubicBezTo>
                    <a:lnTo>
                      <a:pt x="128743" y="173932"/>
                    </a:lnTo>
                    <a:cubicBezTo>
                      <a:pt x="123735" y="172455"/>
                      <a:pt x="118663" y="170016"/>
                      <a:pt x="113848" y="166741"/>
                    </a:cubicBezTo>
                    <a:cubicBezTo>
                      <a:pt x="96578" y="154993"/>
                      <a:pt x="83737" y="158588"/>
                      <a:pt x="67687" y="164237"/>
                    </a:cubicBezTo>
                    <a:cubicBezTo>
                      <a:pt x="61588" y="166356"/>
                      <a:pt x="54269" y="169373"/>
                      <a:pt x="47014" y="171556"/>
                    </a:cubicBezTo>
                    <a:cubicBezTo>
                      <a:pt x="35393" y="175087"/>
                      <a:pt x="23708" y="176371"/>
                      <a:pt x="16903" y="168410"/>
                    </a:cubicBezTo>
                    <a:cubicBezTo>
                      <a:pt x="16518" y="168025"/>
                      <a:pt x="16261" y="167704"/>
                      <a:pt x="16004" y="167319"/>
                    </a:cubicBezTo>
                    <a:cubicBezTo>
                      <a:pt x="13180" y="163403"/>
                      <a:pt x="10611" y="156212"/>
                      <a:pt x="8428" y="147674"/>
                    </a:cubicBezTo>
                    <a:cubicBezTo>
                      <a:pt x="2329" y="124112"/>
                      <a:pt x="-881" y="90021"/>
                      <a:pt x="211" y="83665"/>
                    </a:cubicBezTo>
                    <a:cubicBezTo>
                      <a:pt x="1751" y="74998"/>
                      <a:pt x="11960" y="68899"/>
                      <a:pt x="23644" y="45915"/>
                    </a:cubicBezTo>
                    <a:cubicBezTo>
                      <a:pt x="35393" y="22932"/>
                      <a:pt x="28203" y="10605"/>
                      <a:pt x="36421" y="5597"/>
                    </a:cubicBezTo>
                    <a:cubicBezTo>
                      <a:pt x="45601" y="12"/>
                      <a:pt x="95550" y="-4546"/>
                      <a:pt x="127716" y="8165"/>
                    </a:cubicBezTo>
                    <a:cubicBezTo>
                      <a:pt x="159817" y="20941"/>
                      <a:pt x="172079" y="43861"/>
                      <a:pt x="177665" y="71403"/>
                    </a:cubicBezTo>
                    <a:cubicBezTo>
                      <a:pt x="181966" y="92333"/>
                      <a:pt x="177601" y="128092"/>
                      <a:pt x="170346" y="150049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39"/>
              <p:cNvSpPr/>
              <p:nvPr/>
            </p:nvSpPr>
            <p:spPr>
              <a:xfrm>
                <a:off x="5237207" y="1763714"/>
                <a:ext cx="86713" cy="43494"/>
              </a:xfrm>
              <a:custGeom>
                <a:avLst/>
                <a:gdLst/>
                <a:ahLst/>
                <a:cxnLst/>
                <a:rect l="l" t="t" r="r" b="b"/>
                <a:pathLst>
                  <a:path w="53280" h="25324" extrusionOk="0">
                    <a:moveTo>
                      <a:pt x="2035" y="3224"/>
                    </a:moveTo>
                    <a:cubicBezTo>
                      <a:pt x="-1625" y="7782"/>
                      <a:pt x="-276" y="17219"/>
                      <a:pt x="5502" y="18568"/>
                    </a:cubicBezTo>
                    <a:cubicBezTo>
                      <a:pt x="11216" y="19916"/>
                      <a:pt x="22580" y="17284"/>
                      <a:pt x="35356" y="22035"/>
                    </a:cubicBezTo>
                    <a:cubicBezTo>
                      <a:pt x="46142" y="26079"/>
                      <a:pt x="48389" y="25951"/>
                      <a:pt x="51406" y="24025"/>
                    </a:cubicBezTo>
                    <a:cubicBezTo>
                      <a:pt x="54488" y="22099"/>
                      <a:pt x="53717" y="14074"/>
                      <a:pt x="49480" y="10286"/>
                    </a:cubicBezTo>
                    <a:cubicBezTo>
                      <a:pt x="45243" y="6498"/>
                      <a:pt x="9290" y="-5764"/>
                      <a:pt x="2035" y="3224"/>
                    </a:cubicBezTo>
                    <a:close/>
                  </a:path>
                </a:pathLst>
              </a:custGeom>
              <a:solidFill>
                <a:srgbClr val="F4A11C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39"/>
              <p:cNvSpPr/>
              <p:nvPr/>
            </p:nvSpPr>
            <p:spPr>
              <a:xfrm>
                <a:off x="4540576" y="2167052"/>
                <a:ext cx="240999" cy="203665"/>
              </a:xfrm>
              <a:custGeom>
                <a:avLst/>
                <a:gdLst/>
                <a:ahLst/>
                <a:cxnLst/>
                <a:rect l="l" t="t" r="r" b="b"/>
                <a:pathLst>
                  <a:path w="148079" h="118582" extrusionOk="0">
                    <a:moveTo>
                      <a:pt x="99608" y="118579"/>
                    </a:moveTo>
                    <a:cubicBezTo>
                      <a:pt x="99864" y="109398"/>
                      <a:pt x="98259" y="103556"/>
                      <a:pt x="107826" y="100346"/>
                    </a:cubicBezTo>
                    <a:cubicBezTo>
                      <a:pt x="117392" y="97136"/>
                      <a:pt x="136010" y="84938"/>
                      <a:pt x="142880" y="71134"/>
                    </a:cubicBezTo>
                    <a:cubicBezTo>
                      <a:pt x="149813" y="57331"/>
                      <a:pt x="149813" y="53094"/>
                      <a:pt x="142880" y="51489"/>
                    </a:cubicBezTo>
                    <a:cubicBezTo>
                      <a:pt x="135946" y="49884"/>
                      <a:pt x="130681" y="70107"/>
                      <a:pt x="97168" y="79673"/>
                    </a:cubicBezTo>
                    <a:cubicBezTo>
                      <a:pt x="63719" y="89239"/>
                      <a:pt x="39771" y="69401"/>
                      <a:pt x="28600" y="51425"/>
                    </a:cubicBezTo>
                    <a:cubicBezTo>
                      <a:pt x="17429" y="33449"/>
                      <a:pt x="11715" y="0"/>
                      <a:pt x="5231" y="0"/>
                    </a:cubicBezTo>
                    <a:cubicBezTo>
                      <a:pt x="-1254" y="0"/>
                      <a:pt x="-2217" y="27093"/>
                      <a:pt x="5231" y="48857"/>
                    </a:cubicBezTo>
                    <a:cubicBezTo>
                      <a:pt x="12678" y="70621"/>
                      <a:pt x="30205" y="85772"/>
                      <a:pt x="30205" y="85772"/>
                    </a:cubicBezTo>
                    <a:cubicBezTo>
                      <a:pt x="30205" y="85772"/>
                      <a:pt x="33415" y="107279"/>
                      <a:pt x="51456" y="113186"/>
                    </a:cubicBezTo>
                    <a:cubicBezTo>
                      <a:pt x="69561" y="118900"/>
                      <a:pt x="99608" y="118579"/>
                      <a:pt x="99608" y="118579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39"/>
              <p:cNvSpPr/>
              <p:nvPr/>
            </p:nvSpPr>
            <p:spPr>
              <a:xfrm>
                <a:off x="4756345" y="4376905"/>
                <a:ext cx="270780" cy="74213"/>
              </a:xfrm>
              <a:custGeom>
                <a:avLst/>
                <a:gdLst/>
                <a:ahLst/>
                <a:cxnLst/>
                <a:rect l="l" t="t" r="r" b="b"/>
                <a:pathLst>
                  <a:path w="166378" h="43210" extrusionOk="0">
                    <a:moveTo>
                      <a:pt x="58968" y="0"/>
                    </a:moveTo>
                    <a:cubicBezTo>
                      <a:pt x="42789" y="9309"/>
                      <a:pt x="14669" y="13033"/>
                      <a:pt x="2406" y="30046"/>
                    </a:cubicBezTo>
                    <a:cubicBezTo>
                      <a:pt x="-9792" y="47059"/>
                      <a:pt x="26739" y="43849"/>
                      <a:pt x="58968" y="40703"/>
                    </a:cubicBezTo>
                    <a:cubicBezTo>
                      <a:pt x="91198" y="37493"/>
                      <a:pt x="165030" y="21636"/>
                      <a:pt x="165030" y="21636"/>
                    </a:cubicBezTo>
                    <a:lnTo>
                      <a:pt x="166378" y="64"/>
                    </a:lnTo>
                    <a:lnTo>
                      <a:pt x="58968" y="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89" name="Google Shape;1189;p39"/>
              <p:cNvGrpSpPr/>
              <p:nvPr/>
            </p:nvGrpSpPr>
            <p:grpSpPr>
              <a:xfrm>
                <a:off x="4549198" y="2035666"/>
                <a:ext cx="245250" cy="278215"/>
                <a:chOff x="4429867" y="1027954"/>
                <a:chExt cx="150617" cy="161913"/>
              </a:xfrm>
            </p:grpSpPr>
            <p:grpSp>
              <p:nvGrpSpPr>
                <p:cNvPr id="1190" name="Google Shape;1190;p39"/>
                <p:cNvGrpSpPr/>
                <p:nvPr/>
              </p:nvGrpSpPr>
              <p:grpSpPr>
                <a:xfrm>
                  <a:off x="4429867" y="1027954"/>
                  <a:ext cx="150617" cy="161913"/>
                  <a:chOff x="4429867" y="1027954"/>
                  <a:chExt cx="150617" cy="161913"/>
                </a:xfrm>
              </p:grpSpPr>
              <p:sp>
                <p:nvSpPr>
                  <p:cNvPr id="1191" name="Google Shape;1191;p39"/>
                  <p:cNvSpPr/>
                  <p:nvPr/>
                </p:nvSpPr>
                <p:spPr>
                  <a:xfrm>
                    <a:off x="4469672" y="1027954"/>
                    <a:ext cx="71007" cy="187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07" h="18746" extrusionOk="0">
                        <a:moveTo>
                          <a:pt x="71007" y="9373"/>
                        </a:moveTo>
                        <a:cubicBezTo>
                          <a:pt x="71007" y="13546"/>
                          <a:pt x="60735" y="17077"/>
                          <a:pt x="46482" y="18297"/>
                        </a:cubicBezTo>
                        <a:cubicBezTo>
                          <a:pt x="43015" y="18618"/>
                          <a:pt x="39356" y="18747"/>
                          <a:pt x="35503" y="18747"/>
                        </a:cubicBezTo>
                        <a:cubicBezTo>
                          <a:pt x="16500" y="18747"/>
                          <a:pt x="963" y="14766"/>
                          <a:pt x="64" y="9823"/>
                        </a:cubicBezTo>
                        <a:cubicBezTo>
                          <a:pt x="64" y="9694"/>
                          <a:pt x="0" y="9502"/>
                          <a:pt x="0" y="9373"/>
                        </a:cubicBezTo>
                        <a:cubicBezTo>
                          <a:pt x="0" y="5906"/>
                          <a:pt x="7255" y="2825"/>
                          <a:pt x="17976" y="1220"/>
                        </a:cubicBezTo>
                        <a:cubicBezTo>
                          <a:pt x="19839" y="963"/>
                          <a:pt x="21765" y="706"/>
                          <a:pt x="23755" y="514"/>
                        </a:cubicBezTo>
                        <a:cubicBezTo>
                          <a:pt x="27414" y="193"/>
                          <a:pt x="31331" y="0"/>
                          <a:pt x="35440" y="0"/>
                        </a:cubicBezTo>
                        <a:cubicBezTo>
                          <a:pt x="55085" y="0"/>
                          <a:pt x="71007" y="4237"/>
                          <a:pt x="71007" y="9373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441802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2" name="Google Shape;1192;p39"/>
                  <p:cNvSpPr/>
                  <p:nvPr/>
                </p:nvSpPr>
                <p:spPr>
                  <a:xfrm>
                    <a:off x="4429867" y="1059091"/>
                    <a:ext cx="150617" cy="130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17" h="130776" extrusionOk="0">
                        <a:moveTo>
                          <a:pt x="150618" y="61312"/>
                        </a:moveTo>
                        <a:cubicBezTo>
                          <a:pt x="150618" y="78132"/>
                          <a:pt x="144133" y="93540"/>
                          <a:pt x="133348" y="105546"/>
                        </a:cubicBezTo>
                        <a:cubicBezTo>
                          <a:pt x="133348" y="105546"/>
                          <a:pt x="133348" y="105546"/>
                          <a:pt x="133348" y="105546"/>
                        </a:cubicBezTo>
                        <a:cubicBezTo>
                          <a:pt x="127633" y="111902"/>
                          <a:pt x="120700" y="117359"/>
                          <a:pt x="112867" y="121532"/>
                        </a:cubicBezTo>
                        <a:cubicBezTo>
                          <a:pt x="101824" y="127374"/>
                          <a:pt x="88984" y="130777"/>
                          <a:pt x="75309" y="130777"/>
                        </a:cubicBezTo>
                        <a:cubicBezTo>
                          <a:pt x="33706" y="130777"/>
                          <a:pt x="0" y="99704"/>
                          <a:pt x="0" y="61312"/>
                        </a:cubicBezTo>
                        <a:cubicBezTo>
                          <a:pt x="0" y="60670"/>
                          <a:pt x="0" y="59963"/>
                          <a:pt x="64" y="59321"/>
                        </a:cubicBezTo>
                        <a:cubicBezTo>
                          <a:pt x="64" y="58872"/>
                          <a:pt x="64" y="58423"/>
                          <a:pt x="129" y="57973"/>
                        </a:cubicBezTo>
                        <a:cubicBezTo>
                          <a:pt x="129" y="57845"/>
                          <a:pt x="129" y="57652"/>
                          <a:pt x="129" y="57524"/>
                        </a:cubicBezTo>
                        <a:cubicBezTo>
                          <a:pt x="129" y="57139"/>
                          <a:pt x="193" y="56753"/>
                          <a:pt x="193" y="56432"/>
                        </a:cubicBezTo>
                        <a:cubicBezTo>
                          <a:pt x="257" y="55213"/>
                          <a:pt x="385" y="54057"/>
                          <a:pt x="578" y="52901"/>
                        </a:cubicBezTo>
                        <a:cubicBezTo>
                          <a:pt x="642" y="52452"/>
                          <a:pt x="706" y="52003"/>
                          <a:pt x="770" y="51489"/>
                        </a:cubicBezTo>
                        <a:cubicBezTo>
                          <a:pt x="1413" y="47380"/>
                          <a:pt x="2440" y="43335"/>
                          <a:pt x="3788" y="39483"/>
                        </a:cubicBezTo>
                        <a:cubicBezTo>
                          <a:pt x="7448" y="29276"/>
                          <a:pt x="13611" y="20159"/>
                          <a:pt x="21572" y="12648"/>
                        </a:cubicBezTo>
                        <a:cubicBezTo>
                          <a:pt x="26130" y="8346"/>
                          <a:pt x="31331" y="4622"/>
                          <a:pt x="36980" y="1541"/>
                        </a:cubicBezTo>
                        <a:cubicBezTo>
                          <a:pt x="37944" y="1027"/>
                          <a:pt x="38906" y="514"/>
                          <a:pt x="39870" y="0"/>
                        </a:cubicBezTo>
                        <a:cubicBezTo>
                          <a:pt x="40704" y="3082"/>
                          <a:pt x="47317" y="5778"/>
                          <a:pt x="56819" y="7319"/>
                        </a:cubicBezTo>
                        <a:cubicBezTo>
                          <a:pt x="62212" y="8153"/>
                          <a:pt x="68503" y="8667"/>
                          <a:pt x="75245" y="8667"/>
                        </a:cubicBezTo>
                        <a:cubicBezTo>
                          <a:pt x="80638" y="8667"/>
                          <a:pt x="85774" y="8346"/>
                          <a:pt x="90396" y="7768"/>
                        </a:cubicBezTo>
                        <a:cubicBezTo>
                          <a:pt x="101696" y="6356"/>
                          <a:pt x="109657" y="3403"/>
                          <a:pt x="110620" y="0"/>
                        </a:cubicBezTo>
                        <a:cubicBezTo>
                          <a:pt x="111198" y="257"/>
                          <a:pt x="111712" y="578"/>
                          <a:pt x="112289" y="835"/>
                        </a:cubicBezTo>
                        <a:cubicBezTo>
                          <a:pt x="135209" y="12776"/>
                          <a:pt x="150618" y="35375"/>
                          <a:pt x="150618" y="6131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441802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3" name="Google Shape;1193;p39"/>
                  <p:cNvSpPr/>
                  <p:nvPr/>
                </p:nvSpPr>
                <p:spPr>
                  <a:xfrm>
                    <a:off x="4469672" y="1037327"/>
                    <a:ext cx="71007" cy="30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07" h="30431" extrusionOk="0">
                        <a:moveTo>
                          <a:pt x="71007" y="0"/>
                        </a:moveTo>
                        <a:lnTo>
                          <a:pt x="71007" y="21058"/>
                        </a:lnTo>
                        <a:cubicBezTo>
                          <a:pt x="71007" y="21315"/>
                          <a:pt x="70943" y="21507"/>
                          <a:pt x="70879" y="21764"/>
                        </a:cubicBezTo>
                        <a:cubicBezTo>
                          <a:pt x="69916" y="25167"/>
                          <a:pt x="62147" y="28056"/>
                          <a:pt x="51169" y="29468"/>
                        </a:cubicBezTo>
                        <a:cubicBezTo>
                          <a:pt x="49436" y="29725"/>
                          <a:pt x="47573" y="29918"/>
                          <a:pt x="45647" y="30046"/>
                        </a:cubicBezTo>
                        <a:cubicBezTo>
                          <a:pt x="42823" y="30239"/>
                          <a:pt x="39870" y="30367"/>
                          <a:pt x="36852" y="30431"/>
                        </a:cubicBezTo>
                        <a:cubicBezTo>
                          <a:pt x="36402" y="30431"/>
                          <a:pt x="35953" y="30431"/>
                          <a:pt x="35503" y="30431"/>
                        </a:cubicBezTo>
                        <a:cubicBezTo>
                          <a:pt x="25745" y="30431"/>
                          <a:pt x="16949" y="29404"/>
                          <a:pt x="10529" y="27735"/>
                        </a:cubicBezTo>
                        <a:cubicBezTo>
                          <a:pt x="9823" y="27542"/>
                          <a:pt x="9181" y="27350"/>
                          <a:pt x="8539" y="27157"/>
                        </a:cubicBezTo>
                        <a:cubicBezTo>
                          <a:pt x="3788" y="25680"/>
                          <a:pt x="706" y="23818"/>
                          <a:pt x="129" y="21764"/>
                        </a:cubicBezTo>
                        <a:cubicBezTo>
                          <a:pt x="64" y="21571"/>
                          <a:pt x="0" y="21315"/>
                          <a:pt x="0" y="21058"/>
                        </a:cubicBezTo>
                        <a:lnTo>
                          <a:pt x="0" y="0"/>
                        </a:lnTo>
                        <a:cubicBezTo>
                          <a:pt x="0" y="64"/>
                          <a:pt x="0" y="128"/>
                          <a:pt x="0" y="193"/>
                        </a:cubicBezTo>
                        <a:cubicBezTo>
                          <a:pt x="192" y="2440"/>
                          <a:pt x="3339" y="4494"/>
                          <a:pt x="8475" y="6035"/>
                        </a:cubicBezTo>
                        <a:cubicBezTo>
                          <a:pt x="9117" y="6227"/>
                          <a:pt x="9759" y="6420"/>
                          <a:pt x="10465" y="6613"/>
                        </a:cubicBezTo>
                        <a:cubicBezTo>
                          <a:pt x="13354" y="7383"/>
                          <a:pt x="16757" y="8025"/>
                          <a:pt x="20480" y="8474"/>
                        </a:cubicBezTo>
                        <a:cubicBezTo>
                          <a:pt x="25039" y="9052"/>
                          <a:pt x="30111" y="9373"/>
                          <a:pt x="35440" y="9373"/>
                        </a:cubicBezTo>
                        <a:cubicBezTo>
                          <a:pt x="41089" y="9373"/>
                          <a:pt x="46418" y="9052"/>
                          <a:pt x="51105" y="8410"/>
                        </a:cubicBezTo>
                        <a:cubicBezTo>
                          <a:pt x="62918" y="6869"/>
                          <a:pt x="71007" y="3724"/>
                          <a:pt x="710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441802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4" name="Google Shape;1194;p39"/>
                  <p:cNvSpPr/>
                  <p:nvPr/>
                </p:nvSpPr>
                <p:spPr>
                  <a:xfrm>
                    <a:off x="4437186" y="1091641"/>
                    <a:ext cx="135979" cy="91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979" h="91165" extrusionOk="0">
                        <a:moveTo>
                          <a:pt x="135980" y="28955"/>
                        </a:moveTo>
                        <a:cubicBezTo>
                          <a:pt x="135980" y="35246"/>
                          <a:pt x="134953" y="41345"/>
                          <a:pt x="133026" y="47059"/>
                        </a:cubicBezTo>
                        <a:cubicBezTo>
                          <a:pt x="124552" y="72547"/>
                          <a:pt x="98614" y="91165"/>
                          <a:pt x="67990" y="91165"/>
                        </a:cubicBezTo>
                        <a:cubicBezTo>
                          <a:pt x="30496" y="91165"/>
                          <a:pt x="0" y="63238"/>
                          <a:pt x="0" y="28890"/>
                        </a:cubicBezTo>
                        <a:cubicBezTo>
                          <a:pt x="0" y="28313"/>
                          <a:pt x="0" y="27735"/>
                          <a:pt x="0" y="27221"/>
                        </a:cubicBezTo>
                        <a:cubicBezTo>
                          <a:pt x="0" y="29661"/>
                          <a:pt x="899" y="32293"/>
                          <a:pt x="2696" y="34733"/>
                        </a:cubicBezTo>
                        <a:cubicBezTo>
                          <a:pt x="2696" y="34733"/>
                          <a:pt x="2761" y="34797"/>
                          <a:pt x="2761" y="34797"/>
                        </a:cubicBezTo>
                        <a:cubicBezTo>
                          <a:pt x="6227" y="39355"/>
                          <a:pt x="13161" y="43014"/>
                          <a:pt x="23947" y="43143"/>
                        </a:cubicBezTo>
                        <a:cubicBezTo>
                          <a:pt x="26323" y="43207"/>
                          <a:pt x="28891" y="43014"/>
                          <a:pt x="31652" y="42693"/>
                        </a:cubicBezTo>
                        <a:cubicBezTo>
                          <a:pt x="54122" y="39869"/>
                          <a:pt x="63111" y="31009"/>
                          <a:pt x="88791" y="32935"/>
                        </a:cubicBezTo>
                        <a:cubicBezTo>
                          <a:pt x="104778" y="34155"/>
                          <a:pt x="119672" y="27927"/>
                          <a:pt x="126478" y="18747"/>
                        </a:cubicBezTo>
                        <a:cubicBezTo>
                          <a:pt x="130523" y="13225"/>
                          <a:pt x="131614" y="6677"/>
                          <a:pt x="128211" y="0"/>
                        </a:cubicBezTo>
                        <a:cubicBezTo>
                          <a:pt x="133219" y="8860"/>
                          <a:pt x="135980" y="18682"/>
                          <a:pt x="135980" y="2895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441802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5" name="Google Shape;1195;p39"/>
                  <p:cNvSpPr/>
                  <p:nvPr/>
                </p:nvSpPr>
                <p:spPr>
                  <a:xfrm>
                    <a:off x="4564370" y="1087468"/>
                    <a:ext cx="2054" cy="3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4" h="3338" extrusionOk="0">
                        <a:moveTo>
                          <a:pt x="0" y="0"/>
                        </a:moveTo>
                        <a:cubicBezTo>
                          <a:pt x="706" y="1091"/>
                          <a:pt x="1412" y="2247"/>
                          <a:pt x="2055" y="3338"/>
                        </a:cubicBezTo>
                        <a:cubicBezTo>
                          <a:pt x="1477" y="2119"/>
                          <a:pt x="770" y="963"/>
                          <a:pt x="0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EF46B5"/>
                      </a:gs>
                      <a:gs pos="99970">
                        <a:srgbClr val="F241C4"/>
                      </a:gs>
                      <a:gs pos="100000">
                        <a:srgbClr val="F241C4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441802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6" name="Google Shape;1196;p39"/>
                  <p:cNvSpPr/>
                  <p:nvPr/>
                </p:nvSpPr>
                <p:spPr>
                  <a:xfrm>
                    <a:off x="4437186" y="1080192"/>
                    <a:ext cx="130234" cy="54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234" h="54610" extrusionOk="0">
                        <a:moveTo>
                          <a:pt x="129367" y="24739"/>
                        </a:moveTo>
                        <a:cubicBezTo>
                          <a:pt x="125322" y="36744"/>
                          <a:pt x="107859" y="45796"/>
                          <a:pt x="88791" y="44384"/>
                        </a:cubicBezTo>
                        <a:cubicBezTo>
                          <a:pt x="63111" y="42522"/>
                          <a:pt x="54122" y="51318"/>
                          <a:pt x="31652" y="54142"/>
                        </a:cubicBezTo>
                        <a:cubicBezTo>
                          <a:pt x="10657" y="56775"/>
                          <a:pt x="963" y="47787"/>
                          <a:pt x="64" y="39890"/>
                        </a:cubicBezTo>
                        <a:cubicBezTo>
                          <a:pt x="0" y="39312"/>
                          <a:pt x="0" y="38734"/>
                          <a:pt x="0" y="38221"/>
                        </a:cubicBezTo>
                        <a:cubicBezTo>
                          <a:pt x="449" y="29489"/>
                          <a:pt x="6035" y="24995"/>
                          <a:pt x="14638" y="23519"/>
                        </a:cubicBezTo>
                        <a:cubicBezTo>
                          <a:pt x="21315" y="22363"/>
                          <a:pt x="29854" y="23005"/>
                          <a:pt x="39099" y="24931"/>
                        </a:cubicBezTo>
                        <a:cubicBezTo>
                          <a:pt x="60286" y="29233"/>
                          <a:pt x="73190" y="17227"/>
                          <a:pt x="85709" y="8432"/>
                        </a:cubicBezTo>
                        <a:cubicBezTo>
                          <a:pt x="97330" y="278"/>
                          <a:pt x="116013" y="-5307"/>
                          <a:pt x="125900" y="7918"/>
                        </a:cubicBezTo>
                        <a:cubicBezTo>
                          <a:pt x="125900" y="7982"/>
                          <a:pt x="125964" y="7982"/>
                          <a:pt x="125964" y="8046"/>
                        </a:cubicBezTo>
                        <a:cubicBezTo>
                          <a:pt x="126670" y="9138"/>
                          <a:pt x="127376" y="10229"/>
                          <a:pt x="128019" y="11321"/>
                        </a:cubicBezTo>
                        <a:cubicBezTo>
                          <a:pt x="128083" y="11385"/>
                          <a:pt x="128083" y="11385"/>
                          <a:pt x="128083" y="11449"/>
                        </a:cubicBezTo>
                        <a:cubicBezTo>
                          <a:pt x="128532" y="12284"/>
                          <a:pt x="128853" y="13118"/>
                          <a:pt x="129174" y="13953"/>
                        </a:cubicBezTo>
                        <a:lnTo>
                          <a:pt x="129174" y="13953"/>
                        </a:lnTo>
                        <a:cubicBezTo>
                          <a:pt x="130586" y="17741"/>
                          <a:pt x="130523" y="21336"/>
                          <a:pt x="129367" y="2473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441802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197" name="Google Shape;1197;p39"/>
                  <p:cNvGrpSpPr/>
                  <p:nvPr/>
                </p:nvGrpSpPr>
                <p:grpSpPr>
                  <a:xfrm>
                    <a:off x="4469672" y="1037327"/>
                    <a:ext cx="71007" cy="1156"/>
                    <a:chOff x="4469672" y="1037327"/>
                    <a:chExt cx="71007" cy="1156"/>
                  </a:xfrm>
                </p:grpSpPr>
                <p:sp>
                  <p:nvSpPr>
                    <p:cNvPr id="1198" name="Google Shape;1198;p39"/>
                    <p:cNvSpPr/>
                    <p:nvPr/>
                  </p:nvSpPr>
                  <p:spPr>
                    <a:xfrm>
                      <a:off x="4540487" y="1037841"/>
                      <a:ext cx="128" cy="4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8" h="449" extrusionOk="0">
                          <a:moveTo>
                            <a:pt x="0" y="449"/>
                          </a:moveTo>
                          <a:cubicBezTo>
                            <a:pt x="64" y="321"/>
                            <a:pt x="129" y="128"/>
                            <a:pt x="129" y="0"/>
                          </a:cubicBezTo>
                          <a:cubicBezTo>
                            <a:pt x="64" y="64"/>
                            <a:pt x="64" y="257"/>
                            <a:pt x="0" y="449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80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121900" tIns="60933" rIns="121900" bIns="60933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2400" kern="0">
                        <a:solidFill>
                          <a:srgbClr val="44180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9" name="Google Shape;1199;p39"/>
                    <p:cNvSpPr/>
                    <p:nvPr/>
                  </p:nvSpPr>
                  <p:spPr>
                    <a:xfrm>
                      <a:off x="4469672" y="1037327"/>
                      <a:ext cx="6420" cy="1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20" h="192" extrusionOk="0">
                          <a:moveTo>
                            <a:pt x="0" y="193"/>
                          </a:moveTo>
                          <a:cubicBezTo>
                            <a:pt x="0" y="128"/>
                            <a:pt x="0" y="64"/>
                            <a:pt x="0" y="0"/>
                          </a:cubicBezTo>
                          <a:cubicBezTo>
                            <a:pt x="0" y="0"/>
                            <a:pt x="0" y="64"/>
                            <a:pt x="0" y="193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80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121900" tIns="60933" rIns="121900" bIns="60933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2400" kern="0">
                        <a:solidFill>
                          <a:srgbClr val="44180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00" name="Google Shape;1200;p39"/>
                    <p:cNvSpPr/>
                    <p:nvPr/>
                  </p:nvSpPr>
                  <p:spPr>
                    <a:xfrm>
                      <a:off x="4469672" y="1037520"/>
                      <a:ext cx="256" cy="9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6" h="963" extrusionOk="0">
                          <a:moveTo>
                            <a:pt x="257" y="963"/>
                          </a:moveTo>
                          <a:cubicBezTo>
                            <a:pt x="129" y="514"/>
                            <a:pt x="64" y="193"/>
                            <a:pt x="0" y="0"/>
                          </a:cubicBezTo>
                          <a:cubicBezTo>
                            <a:pt x="64" y="321"/>
                            <a:pt x="129" y="642"/>
                            <a:pt x="257" y="963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80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121900" tIns="60933" rIns="121900" bIns="60933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2400" kern="0">
                        <a:solidFill>
                          <a:srgbClr val="44180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01" name="Google Shape;1201;p39"/>
                    <p:cNvSpPr/>
                    <p:nvPr/>
                  </p:nvSpPr>
                  <p:spPr>
                    <a:xfrm>
                      <a:off x="4540615" y="1037327"/>
                      <a:ext cx="64" cy="4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" h="449" extrusionOk="0">
                          <a:moveTo>
                            <a:pt x="0" y="449"/>
                          </a:moveTo>
                          <a:cubicBezTo>
                            <a:pt x="64" y="193"/>
                            <a:pt x="64" y="0"/>
                            <a:pt x="64" y="0"/>
                          </a:cubicBezTo>
                          <a:cubicBezTo>
                            <a:pt x="64" y="193"/>
                            <a:pt x="0" y="321"/>
                            <a:pt x="0" y="449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80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121900" tIns="60933" rIns="121900" bIns="60933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2400" kern="0">
                        <a:solidFill>
                          <a:srgbClr val="44180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202" name="Google Shape;1202;p39"/>
                  <p:cNvGrpSpPr/>
                  <p:nvPr/>
                </p:nvGrpSpPr>
                <p:grpSpPr>
                  <a:xfrm>
                    <a:off x="4537703" y="1065537"/>
                    <a:ext cx="37775" cy="88245"/>
                    <a:chOff x="4537703" y="1065537"/>
                    <a:chExt cx="37775" cy="88245"/>
                  </a:xfrm>
                </p:grpSpPr>
                <p:sp>
                  <p:nvSpPr>
                    <p:cNvPr id="1203" name="Google Shape;1203;p39"/>
                    <p:cNvSpPr/>
                    <p:nvPr/>
                  </p:nvSpPr>
                  <p:spPr>
                    <a:xfrm>
                      <a:off x="4537703" y="1065537"/>
                      <a:ext cx="33506" cy="406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506" h="40614" extrusionOk="0">
                          <a:moveTo>
                            <a:pt x="23457" y="37147"/>
                          </a:moveTo>
                          <a:cubicBezTo>
                            <a:pt x="18770" y="23601"/>
                            <a:pt x="7856" y="13778"/>
                            <a:pt x="2013" y="9284"/>
                          </a:cubicBezTo>
                          <a:cubicBezTo>
                            <a:pt x="-105" y="7679"/>
                            <a:pt x="-619" y="4726"/>
                            <a:pt x="793" y="2479"/>
                          </a:cubicBezTo>
                          <a:lnTo>
                            <a:pt x="793" y="2479"/>
                          </a:lnTo>
                          <a:cubicBezTo>
                            <a:pt x="2398" y="-153"/>
                            <a:pt x="5930" y="-795"/>
                            <a:pt x="8369" y="1066"/>
                          </a:cubicBezTo>
                          <a:cubicBezTo>
                            <a:pt x="15239" y="6331"/>
                            <a:pt x="27694" y="17630"/>
                            <a:pt x="33216" y="33745"/>
                          </a:cubicBezTo>
                          <a:cubicBezTo>
                            <a:pt x="34243" y="36634"/>
                            <a:pt x="32445" y="39779"/>
                            <a:pt x="29427" y="40486"/>
                          </a:cubicBezTo>
                          <a:lnTo>
                            <a:pt x="29427" y="40486"/>
                          </a:lnTo>
                          <a:cubicBezTo>
                            <a:pt x="26859" y="41063"/>
                            <a:pt x="24291" y="39651"/>
                            <a:pt x="23457" y="3714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121900" tIns="60933" rIns="121900" bIns="60933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2400" kern="0">
                        <a:solidFill>
                          <a:srgbClr val="44180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04" name="Google Shape;1204;p39"/>
                    <p:cNvSpPr/>
                    <p:nvPr/>
                  </p:nvSpPr>
                  <p:spPr>
                    <a:xfrm>
                      <a:off x="4556513" y="1116241"/>
                      <a:ext cx="18965" cy="375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65" h="37541" extrusionOk="0">
                          <a:moveTo>
                            <a:pt x="1694" y="36198"/>
                          </a:moveTo>
                          <a:lnTo>
                            <a:pt x="1694" y="36198"/>
                          </a:lnTo>
                          <a:cubicBezTo>
                            <a:pt x="-232" y="34465"/>
                            <a:pt x="-553" y="31512"/>
                            <a:pt x="923" y="29393"/>
                          </a:cubicBezTo>
                          <a:cubicBezTo>
                            <a:pt x="7344" y="20405"/>
                            <a:pt x="8499" y="10647"/>
                            <a:pt x="8628" y="5125"/>
                          </a:cubicBezTo>
                          <a:cubicBezTo>
                            <a:pt x="8692" y="2557"/>
                            <a:pt x="10554" y="439"/>
                            <a:pt x="13058" y="53"/>
                          </a:cubicBezTo>
                          <a:lnTo>
                            <a:pt x="13058" y="53"/>
                          </a:lnTo>
                          <a:cubicBezTo>
                            <a:pt x="16204" y="-396"/>
                            <a:pt x="19028" y="2044"/>
                            <a:pt x="18964" y="5254"/>
                          </a:cubicBezTo>
                          <a:cubicBezTo>
                            <a:pt x="18836" y="12252"/>
                            <a:pt x="17295" y="24193"/>
                            <a:pt x="9334" y="35364"/>
                          </a:cubicBezTo>
                          <a:cubicBezTo>
                            <a:pt x="7601" y="37932"/>
                            <a:pt x="4005" y="38253"/>
                            <a:pt x="1694" y="361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121900" tIns="60933" rIns="121900" bIns="60933" anchor="ctr" anchorCtr="0">
                      <a:noAutofit/>
                    </a:bodyPr>
                    <a:lstStyle/>
                    <a:p>
                      <a:pPr defTabSz="1219170">
                        <a:buClr>
                          <a:srgbClr val="000000"/>
                        </a:buClr>
                      </a:pPr>
                      <a:endParaRPr sz="2400" kern="0">
                        <a:solidFill>
                          <a:srgbClr val="44180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205" name="Google Shape;1205;p39"/>
                  <p:cNvSpPr/>
                  <p:nvPr/>
                </p:nvSpPr>
                <p:spPr>
                  <a:xfrm>
                    <a:off x="4442193" y="1103711"/>
                    <a:ext cx="1990" cy="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0" h="706" extrusionOk="0">
                        <a:moveTo>
                          <a:pt x="0" y="706"/>
                        </a:moveTo>
                        <a:cubicBezTo>
                          <a:pt x="578" y="385"/>
                          <a:pt x="1220" y="193"/>
                          <a:pt x="1990" y="0"/>
                        </a:cubicBezTo>
                        <a:lnTo>
                          <a:pt x="0" y="706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EF46B5"/>
                      </a:gs>
                      <a:gs pos="99970">
                        <a:srgbClr val="F241C4"/>
                      </a:gs>
                      <a:gs pos="100000">
                        <a:srgbClr val="F241C4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2400" kern="0">
                      <a:solidFill>
                        <a:srgbClr val="441802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06" name="Google Shape;1206;p39"/>
                <p:cNvSpPr/>
                <p:nvPr/>
              </p:nvSpPr>
              <p:spPr>
                <a:xfrm>
                  <a:off x="4482962" y="1033283"/>
                  <a:ext cx="44427" cy="7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27" h="7768" extrusionOk="0">
                      <a:moveTo>
                        <a:pt x="44428" y="3852"/>
                      </a:moveTo>
                      <a:cubicBezTo>
                        <a:pt x="44428" y="5585"/>
                        <a:pt x="38007" y="7062"/>
                        <a:pt x="29083" y="7576"/>
                      </a:cubicBezTo>
                      <a:cubicBezTo>
                        <a:pt x="26901" y="7704"/>
                        <a:pt x="24589" y="7768"/>
                        <a:pt x="22214" y="7768"/>
                      </a:cubicBezTo>
                      <a:cubicBezTo>
                        <a:pt x="10272" y="7768"/>
                        <a:pt x="578" y="6099"/>
                        <a:pt x="0" y="4045"/>
                      </a:cubicBezTo>
                      <a:cubicBezTo>
                        <a:pt x="0" y="3980"/>
                        <a:pt x="0" y="3916"/>
                        <a:pt x="0" y="3852"/>
                      </a:cubicBezTo>
                      <a:cubicBezTo>
                        <a:pt x="0" y="2375"/>
                        <a:pt x="4558" y="1156"/>
                        <a:pt x="11300" y="449"/>
                      </a:cubicBezTo>
                      <a:cubicBezTo>
                        <a:pt x="12455" y="321"/>
                        <a:pt x="13675" y="257"/>
                        <a:pt x="14959" y="193"/>
                      </a:cubicBezTo>
                      <a:cubicBezTo>
                        <a:pt x="17270" y="64"/>
                        <a:pt x="19710" y="0"/>
                        <a:pt x="22278" y="0"/>
                      </a:cubicBezTo>
                      <a:cubicBezTo>
                        <a:pt x="34476" y="0"/>
                        <a:pt x="44428" y="1733"/>
                        <a:pt x="44428" y="385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07" name="Google Shape;1207;p39"/>
              <p:cNvSpPr/>
              <p:nvPr/>
            </p:nvSpPr>
            <p:spPr>
              <a:xfrm>
                <a:off x="5559368" y="2682781"/>
                <a:ext cx="47959" cy="218985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127502" extrusionOk="0">
                    <a:moveTo>
                      <a:pt x="21507" y="127503"/>
                    </a:moveTo>
                    <a:cubicBezTo>
                      <a:pt x="21507" y="127503"/>
                      <a:pt x="29469" y="82883"/>
                      <a:pt x="29469" y="73895"/>
                    </a:cubicBezTo>
                    <a:cubicBezTo>
                      <a:pt x="29469" y="64907"/>
                      <a:pt x="15152" y="49435"/>
                      <a:pt x="0" y="0"/>
                    </a:cubicBezTo>
                    <a:lnTo>
                      <a:pt x="21507" y="127503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8" name="Google Shape;1208;p39"/>
              <p:cNvSpPr/>
              <p:nvPr/>
            </p:nvSpPr>
            <p:spPr>
              <a:xfrm>
                <a:off x="5559368" y="2682781"/>
                <a:ext cx="47959" cy="218985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127502" extrusionOk="0">
                    <a:moveTo>
                      <a:pt x="21507" y="127503"/>
                    </a:moveTo>
                    <a:cubicBezTo>
                      <a:pt x="21507" y="127503"/>
                      <a:pt x="29469" y="82883"/>
                      <a:pt x="29469" y="73895"/>
                    </a:cubicBezTo>
                    <a:cubicBezTo>
                      <a:pt x="29469" y="64907"/>
                      <a:pt x="15152" y="49435"/>
                      <a:pt x="0" y="0"/>
                    </a:cubicBezTo>
                    <a:lnTo>
                      <a:pt x="21507" y="127503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9" name="Google Shape;1209;p39"/>
              <p:cNvSpPr/>
              <p:nvPr/>
            </p:nvSpPr>
            <p:spPr>
              <a:xfrm>
                <a:off x="5559368" y="2682781"/>
                <a:ext cx="47959" cy="218985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127502" extrusionOk="0">
                    <a:moveTo>
                      <a:pt x="21507" y="127503"/>
                    </a:moveTo>
                    <a:cubicBezTo>
                      <a:pt x="21507" y="127503"/>
                      <a:pt x="29469" y="82883"/>
                      <a:pt x="29469" y="73895"/>
                    </a:cubicBezTo>
                    <a:cubicBezTo>
                      <a:pt x="29469" y="64907"/>
                      <a:pt x="15152" y="49435"/>
                      <a:pt x="0" y="0"/>
                    </a:cubicBezTo>
                    <a:lnTo>
                      <a:pt x="21507" y="127503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Google Shape;1210;p39"/>
              <p:cNvSpPr/>
              <p:nvPr/>
            </p:nvSpPr>
            <p:spPr>
              <a:xfrm>
                <a:off x="5146121" y="2187571"/>
                <a:ext cx="163941" cy="240046"/>
              </a:xfrm>
              <a:custGeom>
                <a:avLst/>
                <a:gdLst/>
                <a:ahLst/>
                <a:cxnLst/>
                <a:rect l="l" t="t" r="r" b="b"/>
                <a:pathLst>
                  <a:path w="100732" h="139765" extrusionOk="0">
                    <a:moveTo>
                      <a:pt x="41859" y="23562"/>
                    </a:moveTo>
                    <a:cubicBezTo>
                      <a:pt x="27414" y="24011"/>
                      <a:pt x="13611" y="22149"/>
                      <a:pt x="3274" y="18490"/>
                    </a:cubicBezTo>
                    <a:cubicBezTo>
                      <a:pt x="2825" y="24525"/>
                      <a:pt x="2247" y="37686"/>
                      <a:pt x="1605" y="47252"/>
                    </a:cubicBezTo>
                    <a:cubicBezTo>
                      <a:pt x="1091" y="54635"/>
                      <a:pt x="578" y="62981"/>
                      <a:pt x="0" y="72162"/>
                    </a:cubicBezTo>
                    <a:cubicBezTo>
                      <a:pt x="21572" y="119991"/>
                      <a:pt x="35247" y="139765"/>
                      <a:pt x="35247" y="139765"/>
                    </a:cubicBezTo>
                    <a:lnTo>
                      <a:pt x="88855" y="65870"/>
                    </a:lnTo>
                    <a:cubicBezTo>
                      <a:pt x="89883" y="59514"/>
                      <a:pt x="90845" y="53287"/>
                      <a:pt x="91809" y="47316"/>
                    </a:cubicBezTo>
                    <a:cubicBezTo>
                      <a:pt x="94184" y="32742"/>
                      <a:pt x="98742" y="10722"/>
                      <a:pt x="100733" y="0"/>
                    </a:cubicBezTo>
                    <a:cubicBezTo>
                      <a:pt x="88534" y="11299"/>
                      <a:pt x="69530" y="22727"/>
                      <a:pt x="41859" y="235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1211;p39"/>
              <p:cNvSpPr/>
              <p:nvPr/>
            </p:nvSpPr>
            <p:spPr>
              <a:xfrm>
                <a:off x="5559368" y="2682781"/>
                <a:ext cx="47959" cy="218985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127502" extrusionOk="0">
                    <a:moveTo>
                      <a:pt x="21507" y="127503"/>
                    </a:moveTo>
                    <a:cubicBezTo>
                      <a:pt x="21507" y="127503"/>
                      <a:pt x="29469" y="82883"/>
                      <a:pt x="29469" y="73895"/>
                    </a:cubicBezTo>
                    <a:cubicBezTo>
                      <a:pt x="29469" y="64907"/>
                      <a:pt x="15152" y="49435"/>
                      <a:pt x="0" y="0"/>
                    </a:cubicBezTo>
                    <a:lnTo>
                      <a:pt x="21507" y="127503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1212;p39"/>
              <p:cNvSpPr/>
              <p:nvPr/>
            </p:nvSpPr>
            <p:spPr>
              <a:xfrm>
                <a:off x="4840463" y="2949857"/>
                <a:ext cx="752965" cy="1429386"/>
              </a:xfrm>
              <a:custGeom>
                <a:avLst/>
                <a:gdLst/>
                <a:ahLst/>
                <a:cxnLst/>
                <a:rect l="l" t="t" r="r" b="b"/>
                <a:pathLst>
                  <a:path w="462651" h="832248" extrusionOk="0">
                    <a:moveTo>
                      <a:pt x="456272" y="824145"/>
                    </a:moveTo>
                    <a:cubicBezTo>
                      <a:pt x="443368" y="827291"/>
                      <a:pt x="430206" y="829152"/>
                      <a:pt x="417559" y="830244"/>
                    </a:cubicBezTo>
                    <a:cubicBezTo>
                      <a:pt x="415954" y="830372"/>
                      <a:pt x="414413" y="830501"/>
                      <a:pt x="412808" y="830629"/>
                    </a:cubicBezTo>
                    <a:cubicBezTo>
                      <a:pt x="369150" y="833711"/>
                      <a:pt x="332106" y="827291"/>
                      <a:pt x="331528" y="827291"/>
                    </a:cubicBezTo>
                    <a:cubicBezTo>
                      <a:pt x="330758" y="827291"/>
                      <a:pt x="309250" y="752368"/>
                      <a:pt x="302059" y="681427"/>
                    </a:cubicBezTo>
                    <a:cubicBezTo>
                      <a:pt x="294933" y="610485"/>
                      <a:pt x="289283" y="476562"/>
                      <a:pt x="286908" y="455055"/>
                    </a:cubicBezTo>
                    <a:cubicBezTo>
                      <a:pt x="284532" y="433548"/>
                      <a:pt x="227136" y="124293"/>
                      <a:pt x="227136" y="124293"/>
                    </a:cubicBezTo>
                    <a:cubicBezTo>
                      <a:pt x="227136" y="124293"/>
                      <a:pt x="222320" y="143424"/>
                      <a:pt x="217570" y="168912"/>
                    </a:cubicBezTo>
                    <a:cubicBezTo>
                      <a:pt x="212754" y="194400"/>
                      <a:pt x="171280" y="511680"/>
                      <a:pt x="162548" y="582622"/>
                    </a:cubicBezTo>
                    <a:cubicBezTo>
                      <a:pt x="153817" y="653499"/>
                      <a:pt x="123514" y="826456"/>
                      <a:pt x="114782" y="830501"/>
                    </a:cubicBezTo>
                    <a:cubicBezTo>
                      <a:pt x="111187" y="832106"/>
                      <a:pt x="92119" y="832427"/>
                      <a:pt x="71125" y="832170"/>
                    </a:cubicBezTo>
                    <a:cubicBezTo>
                      <a:pt x="69520" y="832170"/>
                      <a:pt x="67979" y="832170"/>
                      <a:pt x="66374" y="832106"/>
                    </a:cubicBezTo>
                    <a:cubicBezTo>
                      <a:pt x="37868" y="831720"/>
                      <a:pt x="7437" y="830501"/>
                      <a:pt x="7437" y="830501"/>
                    </a:cubicBezTo>
                    <a:cubicBezTo>
                      <a:pt x="8464" y="830501"/>
                      <a:pt x="-781" y="679822"/>
                      <a:pt x="53" y="604065"/>
                    </a:cubicBezTo>
                    <a:cubicBezTo>
                      <a:pt x="760" y="534214"/>
                      <a:pt x="7629" y="312465"/>
                      <a:pt x="7372" y="235360"/>
                    </a:cubicBezTo>
                    <a:cubicBezTo>
                      <a:pt x="34530" y="252116"/>
                      <a:pt x="67722" y="269129"/>
                      <a:pt x="85314" y="271762"/>
                    </a:cubicBezTo>
                    <a:cubicBezTo>
                      <a:pt x="90321" y="272468"/>
                      <a:pt x="94495" y="272917"/>
                      <a:pt x="98218" y="272981"/>
                    </a:cubicBezTo>
                    <a:cubicBezTo>
                      <a:pt x="100016" y="273046"/>
                      <a:pt x="101557" y="272917"/>
                      <a:pt x="103034" y="272725"/>
                    </a:cubicBezTo>
                    <a:cubicBezTo>
                      <a:pt x="118827" y="271055"/>
                      <a:pt x="120625" y="258472"/>
                      <a:pt x="124348" y="224253"/>
                    </a:cubicBezTo>
                    <a:cubicBezTo>
                      <a:pt x="126339" y="205763"/>
                      <a:pt x="136547" y="121725"/>
                      <a:pt x="147911" y="25102"/>
                    </a:cubicBezTo>
                    <a:cubicBezTo>
                      <a:pt x="177251" y="29982"/>
                      <a:pt x="205371" y="15922"/>
                      <a:pt x="213653" y="0"/>
                    </a:cubicBezTo>
                    <a:cubicBezTo>
                      <a:pt x="213653" y="0"/>
                      <a:pt x="237344" y="38392"/>
                      <a:pt x="268674" y="39098"/>
                    </a:cubicBezTo>
                    <a:cubicBezTo>
                      <a:pt x="277021" y="142975"/>
                      <a:pt x="285816" y="241908"/>
                      <a:pt x="287742" y="251089"/>
                    </a:cubicBezTo>
                    <a:cubicBezTo>
                      <a:pt x="291723" y="270221"/>
                      <a:pt x="317211" y="286977"/>
                      <a:pt x="349890" y="279787"/>
                    </a:cubicBezTo>
                    <a:cubicBezTo>
                      <a:pt x="351495" y="279466"/>
                      <a:pt x="353357" y="278952"/>
                      <a:pt x="355347" y="278374"/>
                    </a:cubicBezTo>
                    <a:cubicBezTo>
                      <a:pt x="356759" y="277989"/>
                      <a:pt x="358364" y="277540"/>
                      <a:pt x="359969" y="276962"/>
                    </a:cubicBezTo>
                    <a:cubicBezTo>
                      <a:pt x="376726" y="271441"/>
                      <a:pt x="402343" y="260462"/>
                      <a:pt x="426932" y="248649"/>
                    </a:cubicBezTo>
                    <a:cubicBezTo>
                      <a:pt x="433930" y="304697"/>
                      <a:pt x="455309" y="483881"/>
                      <a:pt x="460638" y="612154"/>
                    </a:cubicBezTo>
                    <a:cubicBezTo>
                      <a:pt x="466994" y="765915"/>
                      <a:pt x="456272" y="824145"/>
                      <a:pt x="456272" y="8241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Google Shape;1213;p39"/>
              <p:cNvSpPr/>
              <p:nvPr/>
            </p:nvSpPr>
            <p:spPr>
              <a:xfrm>
                <a:off x="4570683" y="2034783"/>
                <a:ext cx="580586" cy="1383383"/>
              </a:xfrm>
              <a:custGeom>
                <a:avLst/>
                <a:gdLst/>
                <a:ahLst/>
                <a:cxnLst/>
                <a:rect l="l" t="t" r="r" b="b"/>
                <a:pathLst>
                  <a:path w="356735" h="805463" extrusionOk="0">
                    <a:moveTo>
                      <a:pt x="356736" y="107408"/>
                    </a:moveTo>
                    <a:cubicBezTo>
                      <a:pt x="356286" y="113443"/>
                      <a:pt x="355709" y="126604"/>
                      <a:pt x="355131" y="136170"/>
                    </a:cubicBezTo>
                    <a:cubicBezTo>
                      <a:pt x="354617" y="143553"/>
                      <a:pt x="354104" y="151899"/>
                      <a:pt x="353526" y="161080"/>
                    </a:cubicBezTo>
                    <a:cubicBezTo>
                      <a:pt x="352370" y="179120"/>
                      <a:pt x="351086" y="200306"/>
                      <a:pt x="349802" y="223611"/>
                    </a:cubicBezTo>
                    <a:cubicBezTo>
                      <a:pt x="348968" y="239533"/>
                      <a:pt x="345821" y="271826"/>
                      <a:pt x="341456" y="313107"/>
                    </a:cubicBezTo>
                    <a:cubicBezTo>
                      <a:pt x="341263" y="314712"/>
                      <a:pt x="341135" y="316445"/>
                      <a:pt x="340878" y="318115"/>
                    </a:cubicBezTo>
                    <a:cubicBezTo>
                      <a:pt x="334265" y="380133"/>
                      <a:pt x="324956" y="461090"/>
                      <a:pt x="316032" y="536654"/>
                    </a:cubicBezTo>
                    <a:cubicBezTo>
                      <a:pt x="315197" y="543716"/>
                      <a:pt x="314363" y="550714"/>
                      <a:pt x="313528" y="557583"/>
                    </a:cubicBezTo>
                    <a:cubicBezTo>
                      <a:pt x="302164" y="654205"/>
                      <a:pt x="292021" y="738244"/>
                      <a:pt x="289966" y="756734"/>
                    </a:cubicBezTo>
                    <a:cubicBezTo>
                      <a:pt x="285215" y="800904"/>
                      <a:pt x="283610" y="809058"/>
                      <a:pt x="250931" y="804243"/>
                    </a:cubicBezTo>
                    <a:cubicBezTo>
                      <a:pt x="233340" y="801675"/>
                      <a:pt x="200147" y="784597"/>
                      <a:pt x="172990" y="767841"/>
                    </a:cubicBezTo>
                    <a:cubicBezTo>
                      <a:pt x="149685" y="753460"/>
                      <a:pt x="130938" y="739336"/>
                      <a:pt x="130553" y="734842"/>
                    </a:cubicBezTo>
                    <a:cubicBezTo>
                      <a:pt x="129846" y="726431"/>
                      <a:pt x="193021" y="457494"/>
                      <a:pt x="207916" y="394192"/>
                    </a:cubicBezTo>
                    <a:lnTo>
                      <a:pt x="207916" y="394128"/>
                    </a:lnTo>
                    <a:cubicBezTo>
                      <a:pt x="209906" y="385718"/>
                      <a:pt x="211062" y="380967"/>
                      <a:pt x="211062" y="380967"/>
                    </a:cubicBezTo>
                    <a:cubicBezTo>
                      <a:pt x="209457" y="382636"/>
                      <a:pt x="207916" y="384306"/>
                      <a:pt x="206311" y="385846"/>
                    </a:cubicBezTo>
                    <a:cubicBezTo>
                      <a:pt x="136716" y="456531"/>
                      <a:pt x="62434" y="451652"/>
                      <a:pt x="45292" y="440545"/>
                    </a:cubicBezTo>
                    <a:cubicBezTo>
                      <a:pt x="39514" y="436886"/>
                      <a:pt x="33287" y="431557"/>
                      <a:pt x="27188" y="423019"/>
                    </a:cubicBezTo>
                    <a:cubicBezTo>
                      <a:pt x="14732" y="405363"/>
                      <a:pt x="3369" y="373648"/>
                      <a:pt x="672" y="312529"/>
                    </a:cubicBezTo>
                    <a:cubicBezTo>
                      <a:pt x="-1061" y="273046"/>
                      <a:pt x="800" y="239533"/>
                      <a:pt x="3497" y="214238"/>
                    </a:cubicBezTo>
                    <a:cubicBezTo>
                      <a:pt x="3754" y="212119"/>
                      <a:pt x="3946" y="210129"/>
                      <a:pt x="4203" y="208139"/>
                    </a:cubicBezTo>
                    <a:lnTo>
                      <a:pt x="4203" y="208075"/>
                    </a:lnTo>
                    <a:cubicBezTo>
                      <a:pt x="7606" y="179056"/>
                      <a:pt x="11843" y="162556"/>
                      <a:pt x="11843" y="162556"/>
                    </a:cubicBezTo>
                    <a:cubicBezTo>
                      <a:pt x="38936" y="188814"/>
                      <a:pt x="81181" y="195427"/>
                      <a:pt x="81181" y="195427"/>
                    </a:cubicBezTo>
                    <a:cubicBezTo>
                      <a:pt x="83300" y="201526"/>
                      <a:pt x="87473" y="210514"/>
                      <a:pt x="91839" y="219374"/>
                    </a:cubicBezTo>
                    <a:cubicBezTo>
                      <a:pt x="92545" y="220786"/>
                      <a:pt x="93251" y="222263"/>
                      <a:pt x="94022" y="223675"/>
                    </a:cubicBezTo>
                    <a:cubicBezTo>
                      <a:pt x="98066" y="231572"/>
                      <a:pt x="101918" y="238891"/>
                      <a:pt x="104358" y="243385"/>
                    </a:cubicBezTo>
                    <a:cubicBezTo>
                      <a:pt x="105835" y="246146"/>
                      <a:pt x="106734" y="247815"/>
                      <a:pt x="106734" y="247815"/>
                    </a:cubicBezTo>
                    <a:cubicBezTo>
                      <a:pt x="106734" y="247815"/>
                      <a:pt x="107568" y="246210"/>
                      <a:pt x="109109" y="243321"/>
                    </a:cubicBezTo>
                    <a:cubicBezTo>
                      <a:pt x="111870" y="238249"/>
                      <a:pt x="116621" y="229132"/>
                      <a:pt x="122720" y="217705"/>
                    </a:cubicBezTo>
                    <a:cubicBezTo>
                      <a:pt x="147438" y="171031"/>
                      <a:pt x="192829" y="85066"/>
                      <a:pt x="199249" y="70043"/>
                    </a:cubicBezTo>
                    <a:cubicBezTo>
                      <a:pt x="199762" y="68823"/>
                      <a:pt x="200469" y="67475"/>
                      <a:pt x="201431" y="66191"/>
                    </a:cubicBezTo>
                    <a:cubicBezTo>
                      <a:pt x="202330" y="64843"/>
                      <a:pt x="203422" y="63430"/>
                      <a:pt x="204770" y="61954"/>
                    </a:cubicBezTo>
                    <a:cubicBezTo>
                      <a:pt x="218124" y="46802"/>
                      <a:pt x="249455" y="27478"/>
                      <a:pt x="275649" y="13996"/>
                    </a:cubicBezTo>
                    <a:cubicBezTo>
                      <a:pt x="277768" y="12904"/>
                      <a:pt x="279822" y="11813"/>
                      <a:pt x="281877" y="10850"/>
                    </a:cubicBezTo>
                    <a:cubicBezTo>
                      <a:pt x="289452" y="6998"/>
                      <a:pt x="299789" y="2311"/>
                      <a:pt x="305503" y="0"/>
                    </a:cubicBezTo>
                    <a:cubicBezTo>
                      <a:pt x="304861" y="22984"/>
                      <a:pt x="305310" y="66191"/>
                      <a:pt x="335293" y="92770"/>
                    </a:cubicBezTo>
                    <a:cubicBezTo>
                      <a:pt x="341649" y="98612"/>
                      <a:pt x="347427" y="104005"/>
                      <a:pt x="356736" y="1074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1214;p39"/>
              <p:cNvSpPr/>
              <p:nvPr/>
            </p:nvSpPr>
            <p:spPr>
              <a:xfrm>
                <a:off x="5256746" y="2034894"/>
                <a:ext cx="555677" cy="1397770"/>
              </a:xfrm>
              <a:custGeom>
                <a:avLst/>
                <a:gdLst/>
                <a:ahLst/>
                <a:cxnLst/>
                <a:rect l="l" t="t" r="r" b="b"/>
                <a:pathLst>
                  <a:path w="341430" h="813840" extrusionOk="0">
                    <a:moveTo>
                      <a:pt x="339679" y="499738"/>
                    </a:moveTo>
                    <a:cubicBezTo>
                      <a:pt x="329342" y="381802"/>
                      <a:pt x="249603" y="179377"/>
                      <a:pt x="219300" y="126347"/>
                    </a:cubicBezTo>
                    <a:cubicBezTo>
                      <a:pt x="205625" y="102400"/>
                      <a:pt x="195417" y="86414"/>
                      <a:pt x="184502" y="74088"/>
                    </a:cubicBezTo>
                    <a:cubicBezTo>
                      <a:pt x="183411" y="72868"/>
                      <a:pt x="182320" y="71584"/>
                      <a:pt x="181164" y="70428"/>
                    </a:cubicBezTo>
                    <a:cubicBezTo>
                      <a:pt x="168773" y="57460"/>
                      <a:pt x="154970" y="48600"/>
                      <a:pt x="133976" y="38007"/>
                    </a:cubicBezTo>
                    <a:cubicBezTo>
                      <a:pt x="123703" y="32807"/>
                      <a:pt x="113624" y="28056"/>
                      <a:pt x="104186" y="23754"/>
                    </a:cubicBezTo>
                    <a:cubicBezTo>
                      <a:pt x="102388" y="22920"/>
                      <a:pt x="100655" y="22149"/>
                      <a:pt x="98986" y="21379"/>
                    </a:cubicBezTo>
                    <a:cubicBezTo>
                      <a:pt x="72599" y="9630"/>
                      <a:pt x="47111" y="0"/>
                      <a:pt x="47111" y="0"/>
                    </a:cubicBezTo>
                    <a:lnTo>
                      <a:pt x="47111" y="18169"/>
                    </a:lnTo>
                    <a:cubicBezTo>
                      <a:pt x="48138" y="33770"/>
                      <a:pt x="52568" y="54763"/>
                      <a:pt x="41974" y="75949"/>
                    </a:cubicBezTo>
                    <a:cubicBezTo>
                      <a:pt x="38572" y="82691"/>
                      <a:pt x="38700" y="83140"/>
                      <a:pt x="32794" y="88661"/>
                    </a:cubicBezTo>
                    <a:cubicBezTo>
                      <a:pt x="30803" y="99383"/>
                      <a:pt x="26245" y="121404"/>
                      <a:pt x="23869" y="135977"/>
                    </a:cubicBezTo>
                    <a:cubicBezTo>
                      <a:pt x="22842" y="141948"/>
                      <a:pt x="21879" y="148175"/>
                      <a:pt x="20916" y="154531"/>
                    </a:cubicBezTo>
                    <a:cubicBezTo>
                      <a:pt x="10451" y="221364"/>
                      <a:pt x="2298" y="279337"/>
                      <a:pt x="307" y="296928"/>
                    </a:cubicBezTo>
                    <a:cubicBezTo>
                      <a:pt x="50" y="299496"/>
                      <a:pt x="-78" y="306430"/>
                      <a:pt x="50" y="316638"/>
                    </a:cubicBezTo>
                    <a:cubicBezTo>
                      <a:pt x="50" y="318179"/>
                      <a:pt x="50" y="319784"/>
                      <a:pt x="115" y="321453"/>
                    </a:cubicBezTo>
                    <a:cubicBezTo>
                      <a:pt x="564" y="364082"/>
                      <a:pt x="3646" y="452487"/>
                      <a:pt x="9616" y="528757"/>
                    </a:cubicBezTo>
                    <a:cubicBezTo>
                      <a:pt x="10708" y="542946"/>
                      <a:pt x="11864" y="557262"/>
                      <a:pt x="12955" y="571451"/>
                    </a:cubicBezTo>
                    <a:cubicBezTo>
                      <a:pt x="21301" y="675328"/>
                      <a:pt x="30097" y="774261"/>
                      <a:pt x="32023" y="783442"/>
                    </a:cubicBezTo>
                    <a:cubicBezTo>
                      <a:pt x="36004" y="802573"/>
                      <a:pt x="61492" y="819330"/>
                      <a:pt x="94171" y="812139"/>
                    </a:cubicBezTo>
                    <a:cubicBezTo>
                      <a:pt x="109194" y="808801"/>
                      <a:pt x="141038" y="795575"/>
                      <a:pt x="171277" y="781002"/>
                    </a:cubicBezTo>
                    <a:cubicBezTo>
                      <a:pt x="206652" y="763989"/>
                      <a:pt x="239909" y="745242"/>
                      <a:pt x="241642" y="738822"/>
                    </a:cubicBezTo>
                    <a:cubicBezTo>
                      <a:pt x="244403" y="728229"/>
                      <a:pt x="234773" y="677061"/>
                      <a:pt x="232526" y="665441"/>
                    </a:cubicBezTo>
                    <a:cubicBezTo>
                      <a:pt x="232205" y="663900"/>
                      <a:pt x="232076" y="663065"/>
                      <a:pt x="232076" y="663065"/>
                    </a:cubicBezTo>
                    <a:cubicBezTo>
                      <a:pt x="232076" y="663065"/>
                      <a:pt x="232718" y="663579"/>
                      <a:pt x="234002" y="664478"/>
                    </a:cubicBezTo>
                    <a:cubicBezTo>
                      <a:pt x="240936" y="669421"/>
                      <a:pt x="265076" y="686113"/>
                      <a:pt x="284722" y="690094"/>
                    </a:cubicBezTo>
                    <a:cubicBezTo>
                      <a:pt x="307834" y="694909"/>
                      <a:pt x="310980" y="690928"/>
                      <a:pt x="310980" y="690928"/>
                    </a:cubicBezTo>
                    <a:cubicBezTo>
                      <a:pt x="310980" y="690928"/>
                      <a:pt x="320803" y="672503"/>
                      <a:pt x="329278" y="639182"/>
                    </a:cubicBezTo>
                    <a:cubicBezTo>
                      <a:pt x="329663" y="637706"/>
                      <a:pt x="330048" y="636165"/>
                      <a:pt x="330434" y="634560"/>
                    </a:cubicBezTo>
                    <a:cubicBezTo>
                      <a:pt x="338330" y="601882"/>
                      <a:pt x="344622" y="555850"/>
                      <a:pt x="339679" y="499738"/>
                    </a:cubicBezTo>
                    <a:close/>
                    <a:moveTo>
                      <a:pt x="189254" y="397146"/>
                    </a:moveTo>
                    <a:lnTo>
                      <a:pt x="185851" y="376987"/>
                    </a:lnTo>
                    <a:cubicBezTo>
                      <a:pt x="201002" y="426421"/>
                      <a:pt x="215320" y="441894"/>
                      <a:pt x="215320" y="450882"/>
                    </a:cubicBezTo>
                    <a:cubicBezTo>
                      <a:pt x="215320" y="459870"/>
                      <a:pt x="207358" y="504489"/>
                      <a:pt x="207358" y="504489"/>
                    </a:cubicBezTo>
                    <a:lnTo>
                      <a:pt x="205561" y="493896"/>
                    </a:lnTo>
                    <a:cubicBezTo>
                      <a:pt x="205561" y="493832"/>
                      <a:pt x="205561" y="493832"/>
                      <a:pt x="205561" y="493832"/>
                    </a:cubicBezTo>
                    <a:lnTo>
                      <a:pt x="189254" y="397146"/>
                    </a:lnTo>
                    <a:cubicBezTo>
                      <a:pt x="189254" y="397146"/>
                      <a:pt x="189254" y="397146"/>
                      <a:pt x="189254" y="3971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1215;p39"/>
              <p:cNvSpPr/>
              <p:nvPr/>
            </p:nvSpPr>
            <p:spPr>
              <a:xfrm>
                <a:off x="5059077" y="1904170"/>
                <a:ext cx="310258" cy="328254"/>
              </a:xfrm>
              <a:custGeom>
                <a:avLst/>
                <a:gdLst/>
                <a:ahLst/>
                <a:cxnLst/>
                <a:rect l="l" t="t" r="r" b="b"/>
                <a:pathLst>
                  <a:path w="190635" h="191123" extrusionOk="0">
                    <a:moveTo>
                      <a:pt x="190592" y="43656"/>
                    </a:moveTo>
                    <a:cubicBezTo>
                      <a:pt x="189886" y="55534"/>
                      <a:pt x="182695" y="64843"/>
                      <a:pt x="177110" y="71776"/>
                    </a:cubicBezTo>
                    <a:cubicBezTo>
                      <a:pt x="175762" y="73381"/>
                      <a:pt x="174606" y="74794"/>
                      <a:pt x="173514" y="76142"/>
                    </a:cubicBezTo>
                    <a:cubicBezTo>
                      <a:pt x="172295" y="77747"/>
                      <a:pt x="171268" y="79159"/>
                      <a:pt x="170690" y="80379"/>
                    </a:cubicBezTo>
                    <a:cubicBezTo>
                      <a:pt x="170112" y="81728"/>
                      <a:pt x="170690" y="86928"/>
                      <a:pt x="171203" y="94439"/>
                    </a:cubicBezTo>
                    <a:cubicBezTo>
                      <a:pt x="171332" y="96815"/>
                      <a:pt x="171524" y="99383"/>
                      <a:pt x="171588" y="102143"/>
                    </a:cubicBezTo>
                    <a:lnTo>
                      <a:pt x="171588" y="102208"/>
                    </a:lnTo>
                    <a:cubicBezTo>
                      <a:pt x="171717" y="107215"/>
                      <a:pt x="171717" y="112865"/>
                      <a:pt x="171332" y="118771"/>
                    </a:cubicBezTo>
                    <a:cubicBezTo>
                      <a:pt x="170561" y="129557"/>
                      <a:pt x="168443" y="141306"/>
                      <a:pt x="163371" y="152156"/>
                    </a:cubicBezTo>
                    <a:cubicBezTo>
                      <a:pt x="163114" y="152733"/>
                      <a:pt x="162793" y="153311"/>
                      <a:pt x="162536" y="153889"/>
                    </a:cubicBezTo>
                    <a:cubicBezTo>
                      <a:pt x="161702" y="155494"/>
                      <a:pt x="160867" y="157035"/>
                      <a:pt x="159968" y="158576"/>
                    </a:cubicBezTo>
                    <a:cubicBezTo>
                      <a:pt x="157079" y="163262"/>
                      <a:pt x="153612" y="167692"/>
                      <a:pt x="149311" y="171673"/>
                    </a:cubicBezTo>
                    <a:cubicBezTo>
                      <a:pt x="143404" y="177130"/>
                      <a:pt x="136085" y="181752"/>
                      <a:pt x="126840" y="185155"/>
                    </a:cubicBezTo>
                    <a:lnTo>
                      <a:pt x="126776" y="185155"/>
                    </a:lnTo>
                    <a:cubicBezTo>
                      <a:pt x="125171" y="185733"/>
                      <a:pt x="123437" y="186310"/>
                      <a:pt x="121703" y="186824"/>
                    </a:cubicBezTo>
                    <a:cubicBezTo>
                      <a:pt x="113614" y="189200"/>
                      <a:pt x="104176" y="190740"/>
                      <a:pt x="93262" y="191061"/>
                    </a:cubicBezTo>
                    <a:cubicBezTo>
                      <a:pt x="89282" y="191190"/>
                      <a:pt x="85430" y="191126"/>
                      <a:pt x="81834" y="190805"/>
                    </a:cubicBezTo>
                    <a:cubicBezTo>
                      <a:pt x="80229" y="190740"/>
                      <a:pt x="78688" y="190548"/>
                      <a:pt x="77148" y="190355"/>
                    </a:cubicBezTo>
                    <a:cubicBezTo>
                      <a:pt x="70085" y="189585"/>
                      <a:pt x="63729" y="188044"/>
                      <a:pt x="57951" y="186054"/>
                    </a:cubicBezTo>
                    <a:cubicBezTo>
                      <a:pt x="51338" y="183678"/>
                      <a:pt x="45560" y="180532"/>
                      <a:pt x="40488" y="176873"/>
                    </a:cubicBezTo>
                    <a:cubicBezTo>
                      <a:pt x="38690" y="175589"/>
                      <a:pt x="37021" y="174241"/>
                      <a:pt x="35416" y="172828"/>
                    </a:cubicBezTo>
                    <a:cubicBezTo>
                      <a:pt x="25722" y="164290"/>
                      <a:pt x="19109" y="153504"/>
                      <a:pt x="14679" y="142076"/>
                    </a:cubicBezTo>
                    <a:cubicBezTo>
                      <a:pt x="14679" y="142076"/>
                      <a:pt x="14615" y="142076"/>
                      <a:pt x="14615" y="142012"/>
                    </a:cubicBezTo>
                    <a:cubicBezTo>
                      <a:pt x="12881" y="137582"/>
                      <a:pt x="11469" y="133152"/>
                      <a:pt x="10313" y="128594"/>
                    </a:cubicBezTo>
                    <a:lnTo>
                      <a:pt x="10313" y="128530"/>
                    </a:lnTo>
                    <a:cubicBezTo>
                      <a:pt x="6526" y="114020"/>
                      <a:pt x="5498" y="99575"/>
                      <a:pt x="5370" y="88276"/>
                    </a:cubicBezTo>
                    <a:cubicBezTo>
                      <a:pt x="5370" y="86029"/>
                      <a:pt x="5370" y="83846"/>
                      <a:pt x="5434" y="81856"/>
                    </a:cubicBezTo>
                    <a:cubicBezTo>
                      <a:pt x="5434" y="81086"/>
                      <a:pt x="5498" y="80315"/>
                      <a:pt x="5498" y="79609"/>
                    </a:cubicBezTo>
                    <a:cubicBezTo>
                      <a:pt x="5627" y="73510"/>
                      <a:pt x="6012" y="69144"/>
                      <a:pt x="6076" y="67603"/>
                    </a:cubicBezTo>
                    <a:cubicBezTo>
                      <a:pt x="6204" y="57909"/>
                      <a:pt x="4407" y="56882"/>
                      <a:pt x="812" y="41088"/>
                    </a:cubicBezTo>
                    <a:cubicBezTo>
                      <a:pt x="-2784" y="25231"/>
                      <a:pt x="6397" y="1798"/>
                      <a:pt x="12111" y="0"/>
                    </a:cubicBezTo>
                    <a:cubicBezTo>
                      <a:pt x="14294" y="8539"/>
                      <a:pt x="16862" y="15729"/>
                      <a:pt x="19687" y="19645"/>
                    </a:cubicBezTo>
                    <a:cubicBezTo>
                      <a:pt x="30408" y="34476"/>
                      <a:pt x="55255" y="22213"/>
                      <a:pt x="71369" y="16628"/>
                    </a:cubicBezTo>
                    <a:cubicBezTo>
                      <a:pt x="87484" y="11042"/>
                      <a:pt x="100260" y="7447"/>
                      <a:pt x="117531" y="19132"/>
                    </a:cubicBezTo>
                    <a:cubicBezTo>
                      <a:pt x="134865" y="30881"/>
                      <a:pt x="155281" y="31908"/>
                      <a:pt x="166517" y="18105"/>
                    </a:cubicBezTo>
                    <a:cubicBezTo>
                      <a:pt x="169213" y="14830"/>
                      <a:pt x="171717" y="9245"/>
                      <a:pt x="173964" y="2440"/>
                    </a:cubicBezTo>
                    <a:lnTo>
                      <a:pt x="174028" y="2440"/>
                    </a:lnTo>
                    <a:cubicBezTo>
                      <a:pt x="174157" y="2504"/>
                      <a:pt x="191619" y="25809"/>
                      <a:pt x="190592" y="43656"/>
                    </a:cubicBezTo>
                    <a:close/>
                  </a:path>
                </a:pathLst>
              </a:custGeom>
              <a:solidFill>
                <a:srgbClr val="FBB33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39"/>
              <p:cNvSpPr/>
              <p:nvPr/>
            </p:nvSpPr>
            <p:spPr>
              <a:xfrm>
                <a:off x="5603275" y="3174569"/>
                <a:ext cx="172958" cy="248697"/>
              </a:xfrm>
              <a:custGeom>
                <a:avLst/>
                <a:gdLst/>
                <a:ahLst/>
                <a:cxnLst/>
                <a:rect l="l" t="t" r="r" b="b"/>
                <a:pathLst>
                  <a:path w="106272" h="144802" extrusionOk="0">
                    <a:moveTo>
                      <a:pt x="106190" y="79352"/>
                    </a:moveTo>
                    <a:cubicBezTo>
                      <a:pt x="105355" y="93733"/>
                      <a:pt x="98871" y="104519"/>
                      <a:pt x="90204" y="113764"/>
                    </a:cubicBezTo>
                    <a:cubicBezTo>
                      <a:pt x="88213" y="115882"/>
                      <a:pt x="86159" y="117873"/>
                      <a:pt x="84040" y="119863"/>
                    </a:cubicBezTo>
                    <a:cubicBezTo>
                      <a:pt x="83142" y="120697"/>
                      <a:pt x="82178" y="121596"/>
                      <a:pt x="81215" y="122431"/>
                    </a:cubicBezTo>
                    <a:cubicBezTo>
                      <a:pt x="74988" y="127824"/>
                      <a:pt x="69916" y="131547"/>
                      <a:pt x="66385" y="133859"/>
                    </a:cubicBezTo>
                    <a:cubicBezTo>
                      <a:pt x="62597" y="136362"/>
                      <a:pt x="60478" y="137325"/>
                      <a:pt x="60478" y="137325"/>
                    </a:cubicBezTo>
                    <a:cubicBezTo>
                      <a:pt x="57910" y="138930"/>
                      <a:pt x="55663" y="140279"/>
                      <a:pt x="53608" y="141306"/>
                    </a:cubicBezTo>
                    <a:cubicBezTo>
                      <a:pt x="37045" y="149716"/>
                      <a:pt x="34862" y="140600"/>
                      <a:pt x="34605" y="138353"/>
                    </a:cubicBezTo>
                    <a:cubicBezTo>
                      <a:pt x="34541" y="138096"/>
                      <a:pt x="34541" y="137903"/>
                      <a:pt x="34541" y="137903"/>
                    </a:cubicBezTo>
                    <a:cubicBezTo>
                      <a:pt x="34541" y="137903"/>
                      <a:pt x="29533" y="140921"/>
                      <a:pt x="25552" y="139765"/>
                    </a:cubicBezTo>
                    <a:cubicBezTo>
                      <a:pt x="24525" y="139508"/>
                      <a:pt x="23562" y="138930"/>
                      <a:pt x="22792" y="137903"/>
                    </a:cubicBezTo>
                    <a:cubicBezTo>
                      <a:pt x="19132" y="133152"/>
                      <a:pt x="22278" y="126796"/>
                      <a:pt x="24975" y="117166"/>
                    </a:cubicBezTo>
                    <a:cubicBezTo>
                      <a:pt x="27607" y="107600"/>
                      <a:pt x="35568" y="75243"/>
                      <a:pt x="34541" y="62403"/>
                    </a:cubicBezTo>
                    <a:cubicBezTo>
                      <a:pt x="33513" y="49627"/>
                      <a:pt x="25745" y="35631"/>
                      <a:pt x="23370" y="41666"/>
                    </a:cubicBezTo>
                    <a:cubicBezTo>
                      <a:pt x="20994" y="47765"/>
                      <a:pt x="16436" y="64522"/>
                      <a:pt x="13290" y="64522"/>
                    </a:cubicBezTo>
                    <a:cubicBezTo>
                      <a:pt x="10080" y="64522"/>
                      <a:pt x="0" y="51232"/>
                      <a:pt x="0" y="35310"/>
                    </a:cubicBezTo>
                    <a:cubicBezTo>
                      <a:pt x="0" y="19389"/>
                      <a:pt x="11107" y="7190"/>
                      <a:pt x="19389" y="0"/>
                    </a:cubicBezTo>
                    <a:cubicBezTo>
                      <a:pt x="19389" y="0"/>
                      <a:pt x="36146" y="12519"/>
                      <a:pt x="56883" y="20480"/>
                    </a:cubicBezTo>
                    <a:cubicBezTo>
                      <a:pt x="77620" y="28441"/>
                      <a:pt x="98293" y="27927"/>
                      <a:pt x="98293" y="27927"/>
                    </a:cubicBezTo>
                    <a:cubicBezTo>
                      <a:pt x="98293" y="27927"/>
                      <a:pt x="107217" y="60220"/>
                      <a:pt x="106190" y="79352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1217;p39"/>
              <p:cNvSpPr/>
              <p:nvPr/>
            </p:nvSpPr>
            <p:spPr>
              <a:xfrm>
                <a:off x="4744374" y="2408975"/>
                <a:ext cx="44157" cy="194285"/>
              </a:xfrm>
              <a:custGeom>
                <a:avLst/>
                <a:gdLst/>
                <a:ahLst/>
                <a:cxnLst/>
                <a:rect l="l" t="t" r="r" b="b"/>
                <a:pathLst>
                  <a:path w="27132" h="113121" extrusionOk="0">
                    <a:moveTo>
                      <a:pt x="25809" y="113122"/>
                    </a:moveTo>
                    <a:cubicBezTo>
                      <a:pt x="27735" y="66897"/>
                      <a:pt x="0" y="30110"/>
                      <a:pt x="0" y="30110"/>
                    </a:cubicBezTo>
                    <a:cubicBezTo>
                      <a:pt x="0" y="30110"/>
                      <a:pt x="6484" y="17976"/>
                      <a:pt x="15987" y="0"/>
                    </a:cubicBezTo>
                    <a:cubicBezTo>
                      <a:pt x="20224" y="11364"/>
                      <a:pt x="24589" y="26130"/>
                      <a:pt x="25938" y="41281"/>
                    </a:cubicBezTo>
                    <a:cubicBezTo>
                      <a:pt x="28698" y="73189"/>
                      <a:pt x="25809" y="113122"/>
                      <a:pt x="25809" y="1131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1218;p39"/>
              <p:cNvSpPr/>
              <p:nvPr/>
            </p:nvSpPr>
            <p:spPr>
              <a:xfrm>
                <a:off x="4614954" y="2538929"/>
                <a:ext cx="327780" cy="264069"/>
              </a:xfrm>
              <a:custGeom>
                <a:avLst/>
                <a:gdLst/>
                <a:ahLst/>
                <a:cxnLst/>
                <a:rect l="l" t="t" r="r" b="b"/>
                <a:pathLst>
                  <a:path w="201401" h="153752" extrusionOk="0">
                    <a:moveTo>
                      <a:pt x="201401" y="0"/>
                    </a:moveTo>
                    <a:cubicBezTo>
                      <a:pt x="201401" y="0"/>
                      <a:pt x="197421" y="59771"/>
                      <a:pt x="183874" y="87698"/>
                    </a:cubicBezTo>
                    <a:cubicBezTo>
                      <a:pt x="112931" y="163455"/>
                      <a:pt x="35632" y="158640"/>
                      <a:pt x="18105" y="147277"/>
                    </a:cubicBezTo>
                    <a:cubicBezTo>
                      <a:pt x="12327" y="143617"/>
                      <a:pt x="6099" y="138288"/>
                      <a:pt x="0" y="129750"/>
                    </a:cubicBezTo>
                    <a:cubicBezTo>
                      <a:pt x="37301" y="141113"/>
                      <a:pt x="81087" y="126090"/>
                      <a:pt x="110235" y="107665"/>
                    </a:cubicBezTo>
                    <a:cubicBezTo>
                      <a:pt x="145610" y="85259"/>
                      <a:pt x="193440" y="28698"/>
                      <a:pt x="2014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39"/>
              <p:cNvSpPr/>
              <p:nvPr/>
            </p:nvSpPr>
            <p:spPr>
              <a:xfrm>
                <a:off x="5519253" y="2395628"/>
                <a:ext cx="112714" cy="413933"/>
              </a:xfrm>
              <a:custGeom>
                <a:avLst/>
                <a:gdLst/>
                <a:ahLst/>
                <a:cxnLst/>
                <a:rect l="l" t="t" r="r" b="b"/>
                <a:pathLst>
                  <a:path w="69256" h="241009" extrusionOk="0">
                    <a:moveTo>
                      <a:pt x="69257" y="219759"/>
                    </a:moveTo>
                    <a:lnTo>
                      <a:pt x="54105" y="241010"/>
                    </a:lnTo>
                    <a:cubicBezTo>
                      <a:pt x="54105" y="232021"/>
                      <a:pt x="39788" y="216485"/>
                      <a:pt x="24636" y="167114"/>
                    </a:cubicBezTo>
                    <a:cubicBezTo>
                      <a:pt x="24636" y="167114"/>
                      <a:pt x="-4832" y="54442"/>
                      <a:pt x="689" y="0"/>
                    </a:cubicBezTo>
                    <a:cubicBezTo>
                      <a:pt x="689" y="0"/>
                      <a:pt x="16675" y="107408"/>
                      <a:pt x="39403" y="153183"/>
                    </a:cubicBezTo>
                    <a:cubicBezTo>
                      <a:pt x="62066" y="198958"/>
                      <a:pt x="69257" y="219759"/>
                      <a:pt x="69257" y="2197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0" name="Google Shape;1220;p39"/>
              <p:cNvSpPr/>
              <p:nvPr/>
            </p:nvSpPr>
            <p:spPr>
              <a:xfrm>
                <a:off x="5168422" y="1789200"/>
                <a:ext cx="54020" cy="139945"/>
              </a:xfrm>
              <a:custGeom>
                <a:avLst/>
                <a:gdLst/>
                <a:ahLst/>
                <a:cxnLst/>
                <a:rect l="l" t="t" r="r" b="b"/>
                <a:pathLst>
                  <a:path w="33192" h="81482" extrusionOk="0">
                    <a:moveTo>
                      <a:pt x="9545" y="81482"/>
                    </a:moveTo>
                    <a:cubicBezTo>
                      <a:pt x="7811" y="81482"/>
                      <a:pt x="6206" y="81225"/>
                      <a:pt x="4858" y="80712"/>
                    </a:cubicBezTo>
                    <a:cubicBezTo>
                      <a:pt x="2354" y="79749"/>
                      <a:pt x="749" y="77951"/>
                      <a:pt x="300" y="75447"/>
                    </a:cubicBezTo>
                    <a:cubicBezTo>
                      <a:pt x="-599" y="71082"/>
                      <a:pt x="621" y="58563"/>
                      <a:pt x="2675" y="38532"/>
                    </a:cubicBezTo>
                    <a:cubicBezTo>
                      <a:pt x="4216" y="23573"/>
                      <a:pt x="5821" y="8101"/>
                      <a:pt x="5243" y="2515"/>
                    </a:cubicBezTo>
                    <a:cubicBezTo>
                      <a:pt x="5115" y="1231"/>
                      <a:pt x="6078" y="140"/>
                      <a:pt x="7297" y="12"/>
                    </a:cubicBezTo>
                    <a:cubicBezTo>
                      <a:pt x="8582" y="-117"/>
                      <a:pt x="9673" y="846"/>
                      <a:pt x="9801" y="2066"/>
                    </a:cubicBezTo>
                    <a:cubicBezTo>
                      <a:pt x="10379" y="8101"/>
                      <a:pt x="8838" y="23124"/>
                      <a:pt x="7233" y="38981"/>
                    </a:cubicBezTo>
                    <a:cubicBezTo>
                      <a:pt x="5692" y="53748"/>
                      <a:pt x="4023" y="70440"/>
                      <a:pt x="4793" y="74484"/>
                    </a:cubicBezTo>
                    <a:cubicBezTo>
                      <a:pt x="4986" y="75447"/>
                      <a:pt x="5500" y="75961"/>
                      <a:pt x="6527" y="76346"/>
                    </a:cubicBezTo>
                    <a:cubicBezTo>
                      <a:pt x="11471" y="78208"/>
                      <a:pt x="23476" y="74163"/>
                      <a:pt x="29511" y="69605"/>
                    </a:cubicBezTo>
                    <a:cubicBezTo>
                      <a:pt x="30539" y="68835"/>
                      <a:pt x="31951" y="69027"/>
                      <a:pt x="32722" y="70055"/>
                    </a:cubicBezTo>
                    <a:cubicBezTo>
                      <a:pt x="33492" y="71082"/>
                      <a:pt x="33299" y="72494"/>
                      <a:pt x="32272" y="73265"/>
                    </a:cubicBezTo>
                    <a:cubicBezTo>
                      <a:pt x="27072" y="77309"/>
                      <a:pt x="16992" y="81482"/>
                      <a:pt x="9545" y="81482"/>
                    </a:cubicBezTo>
                    <a:close/>
                  </a:path>
                </a:pathLst>
              </a:custGeom>
              <a:solidFill>
                <a:srgbClr val="EA6F3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1221;p39"/>
              <p:cNvSpPr/>
              <p:nvPr/>
            </p:nvSpPr>
            <p:spPr>
              <a:xfrm>
                <a:off x="5177587" y="1958774"/>
                <a:ext cx="51657" cy="13783"/>
              </a:xfrm>
              <a:custGeom>
                <a:avLst/>
                <a:gdLst/>
                <a:ahLst/>
                <a:cxnLst/>
                <a:rect l="l" t="t" r="r" b="b"/>
                <a:pathLst>
                  <a:path w="31740" h="8025" extrusionOk="0">
                    <a:moveTo>
                      <a:pt x="12905" y="8026"/>
                    </a:moveTo>
                    <a:cubicBezTo>
                      <a:pt x="8347" y="8026"/>
                      <a:pt x="3853" y="7063"/>
                      <a:pt x="707" y="3981"/>
                    </a:cubicBezTo>
                    <a:cubicBezTo>
                      <a:pt x="-192" y="3083"/>
                      <a:pt x="-256" y="1670"/>
                      <a:pt x="643" y="707"/>
                    </a:cubicBezTo>
                    <a:cubicBezTo>
                      <a:pt x="1542" y="-192"/>
                      <a:pt x="2954" y="-256"/>
                      <a:pt x="3917" y="643"/>
                    </a:cubicBezTo>
                    <a:cubicBezTo>
                      <a:pt x="9631" y="6036"/>
                      <a:pt x="23627" y="2119"/>
                      <a:pt x="28571" y="193"/>
                    </a:cubicBezTo>
                    <a:cubicBezTo>
                      <a:pt x="29726" y="-256"/>
                      <a:pt x="31075" y="322"/>
                      <a:pt x="31588" y="1477"/>
                    </a:cubicBezTo>
                    <a:cubicBezTo>
                      <a:pt x="32038" y="2633"/>
                      <a:pt x="31460" y="3981"/>
                      <a:pt x="30304" y="4495"/>
                    </a:cubicBezTo>
                    <a:cubicBezTo>
                      <a:pt x="29662" y="4688"/>
                      <a:pt x="21251" y="8026"/>
                      <a:pt x="12905" y="8026"/>
                    </a:cubicBezTo>
                    <a:close/>
                  </a:path>
                </a:pathLst>
              </a:custGeom>
              <a:solidFill>
                <a:srgbClr val="EA6F3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22" name="Google Shape;1222;p39"/>
              <p:cNvGrpSpPr/>
              <p:nvPr/>
            </p:nvGrpSpPr>
            <p:grpSpPr>
              <a:xfrm>
                <a:off x="5067925" y="1964618"/>
                <a:ext cx="279538" cy="267520"/>
                <a:chOff x="4748437" y="986606"/>
                <a:chExt cx="171675" cy="155689"/>
              </a:xfrm>
            </p:grpSpPr>
            <p:sp>
              <p:nvSpPr>
                <p:cNvPr id="1223" name="Google Shape;1223;p39"/>
                <p:cNvSpPr/>
                <p:nvPr/>
              </p:nvSpPr>
              <p:spPr>
                <a:xfrm>
                  <a:off x="4748437" y="1001963"/>
                  <a:ext cx="18399" cy="37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99" h="37868" extrusionOk="0">
                      <a:moveTo>
                        <a:pt x="17335" y="4163"/>
                      </a:moveTo>
                      <a:cubicBezTo>
                        <a:pt x="15858" y="5126"/>
                        <a:pt x="15794" y="6667"/>
                        <a:pt x="15986" y="10583"/>
                      </a:cubicBezTo>
                      <a:cubicBezTo>
                        <a:pt x="16243" y="15270"/>
                        <a:pt x="16628" y="21690"/>
                        <a:pt x="10850" y="27725"/>
                      </a:cubicBezTo>
                      <a:cubicBezTo>
                        <a:pt x="8731" y="29908"/>
                        <a:pt x="6677" y="31769"/>
                        <a:pt x="4623" y="33567"/>
                      </a:cubicBezTo>
                      <a:cubicBezTo>
                        <a:pt x="2889" y="35108"/>
                        <a:pt x="1348" y="36456"/>
                        <a:pt x="0" y="37869"/>
                      </a:cubicBezTo>
                      <a:cubicBezTo>
                        <a:pt x="0" y="35622"/>
                        <a:pt x="0" y="33439"/>
                        <a:pt x="64" y="31448"/>
                      </a:cubicBezTo>
                      <a:cubicBezTo>
                        <a:pt x="578" y="31063"/>
                        <a:pt x="1027" y="30614"/>
                        <a:pt x="1541" y="30164"/>
                      </a:cubicBezTo>
                      <a:cubicBezTo>
                        <a:pt x="3531" y="28431"/>
                        <a:pt x="5521" y="26633"/>
                        <a:pt x="7512" y="24515"/>
                      </a:cubicBezTo>
                      <a:cubicBezTo>
                        <a:pt x="11878" y="19957"/>
                        <a:pt x="11621" y="15334"/>
                        <a:pt x="11428" y="10904"/>
                      </a:cubicBezTo>
                      <a:cubicBezTo>
                        <a:pt x="11171" y="6924"/>
                        <a:pt x="10979" y="2879"/>
                        <a:pt x="14831" y="375"/>
                      </a:cubicBezTo>
                      <a:cubicBezTo>
                        <a:pt x="15858" y="-331"/>
                        <a:pt x="17335" y="-10"/>
                        <a:pt x="17976" y="1081"/>
                      </a:cubicBezTo>
                      <a:cubicBezTo>
                        <a:pt x="18747" y="2045"/>
                        <a:pt x="18426" y="3457"/>
                        <a:pt x="17335" y="4163"/>
                      </a:cubicBezTo>
                      <a:close/>
                    </a:path>
                  </a:pathLst>
                </a:custGeom>
                <a:solidFill>
                  <a:srgbClr val="F4A11C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4" name="Google Shape;1224;p39"/>
                <p:cNvSpPr/>
                <p:nvPr/>
              </p:nvSpPr>
              <p:spPr>
                <a:xfrm>
                  <a:off x="4753380" y="1016076"/>
                  <a:ext cx="28337" cy="77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37" h="77362" extrusionOk="0">
                      <a:moveTo>
                        <a:pt x="27607" y="4046"/>
                      </a:moveTo>
                      <a:cubicBezTo>
                        <a:pt x="24140" y="7384"/>
                        <a:pt x="23947" y="10851"/>
                        <a:pt x="23626" y="16693"/>
                      </a:cubicBezTo>
                      <a:cubicBezTo>
                        <a:pt x="23434" y="20545"/>
                        <a:pt x="23241" y="25360"/>
                        <a:pt x="21829" y="31459"/>
                      </a:cubicBezTo>
                      <a:cubicBezTo>
                        <a:pt x="19967" y="39484"/>
                        <a:pt x="16307" y="44364"/>
                        <a:pt x="12712" y="49050"/>
                      </a:cubicBezTo>
                      <a:cubicBezTo>
                        <a:pt x="9374" y="53544"/>
                        <a:pt x="6164" y="57717"/>
                        <a:pt x="4558" y="64587"/>
                      </a:cubicBezTo>
                      <a:cubicBezTo>
                        <a:pt x="3660" y="68503"/>
                        <a:pt x="3724" y="72933"/>
                        <a:pt x="4301" y="77363"/>
                      </a:cubicBezTo>
                      <a:cubicBezTo>
                        <a:pt x="2568" y="72933"/>
                        <a:pt x="1156" y="68503"/>
                        <a:pt x="0" y="63945"/>
                      </a:cubicBezTo>
                      <a:lnTo>
                        <a:pt x="0" y="63881"/>
                      </a:lnTo>
                      <a:cubicBezTo>
                        <a:pt x="64" y="63752"/>
                        <a:pt x="64" y="63624"/>
                        <a:pt x="64" y="63495"/>
                      </a:cubicBezTo>
                      <a:cubicBezTo>
                        <a:pt x="1926" y="55663"/>
                        <a:pt x="5521" y="50848"/>
                        <a:pt x="9052" y="46225"/>
                      </a:cubicBezTo>
                      <a:cubicBezTo>
                        <a:pt x="12455" y="41731"/>
                        <a:pt x="15665" y="37430"/>
                        <a:pt x="17270" y="30368"/>
                      </a:cubicBezTo>
                      <a:cubicBezTo>
                        <a:pt x="18554" y="24718"/>
                        <a:pt x="18811" y="20288"/>
                        <a:pt x="19004" y="16372"/>
                      </a:cubicBezTo>
                      <a:cubicBezTo>
                        <a:pt x="19261" y="10145"/>
                        <a:pt x="19582" y="5265"/>
                        <a:pt x="24461" y="643"/>
                      </a:cubicBezTo>
                      <a:cubicBezTo>
                        <a:pt x="25360" y="-256"/>
                        <a:pt x="26836" y="-192"/>
                        <a:pt x="27671" y="707"/>
                      </a:cubicBezTo>
                      <a:cubicBezTo>
                        <a:pt x="28570" y="1734"/>
                        <a:pt x="28570" y="3211"/>
                        <a:pt x="27607" y="4046"/>
                      </a:cubicBezTo>
                      <a:close/>
                    </a:path>
                  </a:pathLst>
                </a:custGeom>
                <a:solidFill>
                  <a:srgbClr val="F4A11C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5" name="Google Shape;1225;p39"/>
                <p:cNvSpPr/>
                <p:nvPr/>
              </p:nvSpPr>
              <p:spPr>
                <a:xfrm>
                  <a:off x="4778307" y="1028814"/>
                  <a:ext cx="19497" cy="99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97" h="99485" extrusionOk="0">
                      <a:moveTo>
                        <a:pt x="19245" y="3313"/>
                      </a:moveTo>
                      <a:cubicBezTo>
                        <a:pt x="13145" y="14741"/>
                        <a:pt x="12503" y="20134"/>
                        <a:pt x="15071" y="39330"/>
                      </a:cubicBezTo>
                      <a:cubicBezTo>
                        <a:pt x="16741" y="51721"/>
                        <a:pt x="13659" y="58462"/>
                        <a:pt x="10320" y="65524"/>
                      </a:cubicBezTo>
                      <a:cubicBezTo>
                        <a:pt x="8394" y="69697"/>
                        <a:pt x="6404" y="74062"/>
                        <a:pt x="5377" y="79905"/>
                      </a:cubicBezTo>
                      <a:cubicBezTo>
                        <a:pt x="4285" y="86196"/>
                        <a:pt x="4542" y="93323"/>
                        <a:pt x="5313" y="99486"/>
                      </a:cubicBezTo>
                      <a:cubicBezTo>
                        <a:pt x="3515" y="98202"/>
                        <a:pt x="1846" y="96854"/>
                        <a:pt x="241" y="95441"/>
                      </a:cubicBezTo>
                      <a:cubicBezTo>
                        <a:pt x="-145" y="90113"/>
                        <a:pt x="-145" y="84399"/>
                        <a:pt x="819" y="79134"/>
                      </a:cubicBezTo>
                      <a:cubicBezTo>
                        <a:pt x="1974" y="72714"/>
                        <a:pt x="4093" y="68092"/>
                        <a:pt x="6147" y="63598"/>
                      </a:cubicBezTo>
                      <a:cubicBezTo>
                        <a:pt x="9229" y="56857"/>
                        <a:pt x="11925" y="51079"/>
                        <a:pt x="10449" y="39972"/>
                      </a:cubicBezTo>
                      <a:cubicBezTo>
                        <a:pt x="7945" y="20776"/>
                        <a:pt x="8266" y="14227"/>
                        <a:pt x="15136" y="1195"/>
                      </a:cubicBezTo>
                      <a:cubicBezTo>
                        <a:pt x="15714" y="103"/>
                        <a:pt x="17126" y="-346"/>
                        <a:pt x="18281" y="296"/>
                      </a:cubicBezTo>
                      <a:cubicBezTo>
                        <a:pt x="19373" y="874"/>
                        <a:pt x="19822" y="2222"/>
                        <a:pt x="19245" y="3313"/>
                      </a:cubicBezTo>
                      <a:close/>
                    </a:path>
                  </a:pathLst>
                </a:custGeom>
                <a:solidFill>
                  <a:srgbClr val="F4A11C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6" name="Google Shape;1226;p39"/>
                <p:cNvSpPr/>
                <p:nvPr/>
              </p:nvSpPr>
              <p:spPr>
                <a:xfrm>
                  <a:off x="4817907" y="1042493"/>
                  <a:ext cx="10865" cy="99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5" h="99802" extrusionOk="0">
                      <a:moveTo>
                        <a:pt x="6738" y="78424"/>
                      </a:moveTo>
                      <a:cubicBezTo>
                        <a:pt x="5711" y="84972"/>
                        <a:pt x="6096" y="92805"/>
                        <a:pt x="6995" y="99803"/>
                      </a:cubicBezTo>
                      <a:cubicBezTo>
                        <a:pt x="5390" y="99739"/>
                        <a:pt x="3849" y="99546"/>
                        <a:pt x="2308" y="99353"/>
                      </a:cubicBezTo>
                      <a:cubicBezTo>
                        <a:pt x="1409" y="92291"/>
                        <a:pt x="1088" y="84523"/>
                        <a:pt x="2180" y="77718"/>
                      </a:cubicBezTo>
                      <a:cubicBezTo>
                        <a:pt x="2950" y="72903"/>
                        <a:pt x="3785" y="69115"/>
                        <a:pt x="4491" y="65841"/>
                      </a:cubicBezTo>
                      <a:cubicBezTo>
                        <a:pt x="6353" y="57430"/>
                        <a:pt x="7316" y="52808"/>
                        <a:pt x="4427" y="41958"/>
                      </a:cubicBezTo>
                      <a:cubicBezTo>
                        <a:pt x="-68" y="25137"/>
                        <a:pt x="-2893" y="11527"/>
                        <a:pt x="4812" y="934"/>
                      </a:cubicBezTo>
                      <a:cubicBezTo>
                        <a:pt x="5518" y="-93"/>
                        <a:pt x="6995" y="-286"/>
                        <a:pt x="8022" y="420"/>
                      </a:cubicBezTo>
                      <a:cubicBezTo>
                        <a:pt x="9049" y="1191"/>
                        <a:pt x="9242" y="2603"/>
                        <a:pt x="8536" y="3630"/>
                      </a:cubicBezTo>
                      <a:cubicBezTo>
                        <a:pt x="1987" y="12554"/>
                        <a:pt x="4555" y="24624"/>
                        <a:pt x="8856" y="40738"/>
                      </a:cubicBezTo>
                      <a:cubicBezTo>
                        <a:pt x="12067" y="52680"/>
                        <a:pt x="10911" y="58008"/>
                        <a:pt x="8985" y="66804"/>
                      </a:cubicBezTo>
                      <a:cubicBezTo>
                        <a:pt x="8343" y="70014"/>
                        <a:pt x="7508" y="73737"/>
                        <a:pt x="6738" y="78424"/>
                      </a:cubicBezTo>
                      <a:close/>
                    </a:path>
                  </a:pathLst>
                </a:custGeom>
                <a:solidFill>
                  <a:srgbClr val="F4A11C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7" name="Google Shape;1227;p39"/>
                <p:cNvSpPr/>
                <p:nvPr/>
              </p:nvSpPr>
              <p:spPr>
                <a:xfrm>
                  <a:off x="4850066" y="1048357"/>
                  <a:ext cx="21255" cy="89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5" h="89958" extrusionOk="0">
                      <a:moveTo>
                        <a:pt x="19841" y="88289"/>
                      </a:moveTo>
                      <a:lnTo>
                        <a:pt x="19841" y="88289"/>
                      </a:lnTo>
                      <a:cubicBezTo>
                        <a:pt x="18172" y="88867"/>
                        <a:pt x="16502" y="89445"/>
                        <a:pt x="14705" y="89958"/>
                      </a:cubicBezTo>
                      <a:cubicBezTo>
                        <a:pt x="17850" y="77696"/>
                        <a:pt x="17209" y="67552"/>
                        <a:pt x="12586" y="59142"/>
                      </a:cubicBezTo>
                      <a:cubicBezTo>
                        <a:pt x="7643" y="50026"/>
                        <a:pt x="7771" y="41359"/>
                        <a:pt x="7964" y="33077"/>
                      </a:cubicBezTo>
                      <a:cubicBezTo>
                        <a:pt x="8028" y="27941"/>
                        <a:pt x="8156" y="23061"/>
                        <a:pt x="7001" y="18310"/>
                      </a:cubicBezTo>
                      <a:cubicBezTo>
                        <a:pt x="4304" y="6883"/>
                        <a:pt x="901" y="4186"/>
                        <a:pt x="901" y="4122"/>
                      </a:cubicBezTo>
                      <a:cubicBezTo>
                        <a:pt x="-62" y="3352"/>
                        <a:pt x="-318" y="1939"/>
                        <a:pt x="452" y="976"/>
                      </a:cubicBezTo>
                      <a:cubicBezTo>
                        <a:pt x="1158" y="-51"/>
                        <a:pt x="2507" y="-308"/>
                        <a:pt x="3534" y="398"/>
                      </a:cubicBezTo>
                      <a:cubicBezTo>
                        <a:pt x="4047" y="719"/>
                        <a:pt x="8349" y="3994"/>
                        <a:pt x="11495" y="17283"/>
                      </a:cubicBezTo>
                      <a:cubicBezTo>
                        <a:pt x="12779" y="22548"/>
                        <a:pt x="12714" y="27941"/>
                        <a:pt x="12586" y="33205"/>
                      </a:cubicBezTo>
                      <a:cubicBezTo>
                        <a:pt x="12393" y="40909"/>
                        <a:pt x="12265" y="48934"/>
                        <a:pt x="16631" y="57024"/>
                      </a:cubicBezTo>
                      <a:cubicBezTo>
                        <a:pt x="21446" y="65562"/>
                        <a:pt x="22473" y="76155"/>
                        <a:pt x="19841" y="88289"/>
                      </a:cubicBezTo>
                      <a:close/>
                    </a:path>
                  </a:pathLst>
                </a:custGeom>
                <a:solidFill>
                  <a:srgbClr val="F4A11C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8" name="Google Shape;1228;p39"/>
                <p:cNvSpPr/>
                <p:nvPr/>
              </p:nvSpPr>
              <p:spPr>
                <a:xfrm>
                  <a:off x="4871252" y="1034852"/>
                  <a:ext cx="35185" cy="7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5" h="75150" extrusionOk="0">
                      <a:moveTo>
                        <a:pt x="35186" y="68730"/>
                      </a:moveTo>
                      <a:cubicBezTo>
                        <a:pt x="34929" y="69308"/>
                        <a:pt x="34608" y="69886"/>
                        <a:pt x="34352" y="70464"/>
                      </a:cubicBezTo>
                      <a:cubicBezTo>
                        <a:pt x="33517" y="72069"/>
                        <a:pt x="32682" y="73610"/>
                        <a:pt x="31783" y="75150"/>
                      </a:cubicBezTo>
                      <a:cubicBezTo>
                        <a:pt x="29408" y="60513"/>
                        <a:pt x="20805" y="40803"/>
                        <a:pt x="14192" y="34961"/>
                      </a:cubicBezTo>
                      <a:cubicBezTo>
                        <a:pt x="8286" y="29825"/>
                        <a:pt x="6038" y="20901"/>
                        <a:pt x="4241" y="13710"/>
                      </a:cubicBezTo>
                      <a:cubicBezTo>
                        <a:pt x="3213" y="9537"/>
                        <a:pt x="2186" y="5236"/>
                        <a:pt x="774" y="3952"/>
                      </a:cubicBezTo>
                      <a:cubicBezTo>
                        <a:pt x="-189" y="3117"/>
                        <a:pt x="-253" y="1641"/>
                        <a:pt x="581" y="742"/>
                      </a:cubicBezTo>
                      <a:cubicBezTo>
                        <a:pt x="1480" y="-157"/>
                        <a:pt x="2957" y="-285"/>
                        <a:pt x="3856" y="613"/>
                      </a:cubicBezTo>
                      <a:cubicBezTo>
                        <a:pt x="6231" y="2796"/>
                        <a:pt x="7322" y="7162"/>
                        <a:pt x="8671" y="12555"/>
                      </a:cubicBezTo>
                      <a:cubicBezTo>
                        <a:pt x="10340" y="19103"/>
                        <a:pt x="12330" y="27257"/>
                        <a:pt x="17209" y="31494"/>
                      </a:cubicBezTo>
                      <a:cubicBezTo>
                        <a:pt x="23758" y="37336"/>
                        <a:pt x="31655" y="54028"/>
                        <a:pt x="35186" y="68730"/>
                      </a:cubicBezTo>
                      <a:close/>
                    </a:path>
                  </a:pathLst>
                </a:custGeom>
                <a:solidFill>
                  <a:srgbClr val="F4A11C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9" name="Google Shape;1229;p39"/>
                <p:cNvSpPr/>
                <p:nvPr/>
              </p:nvSpPr>
              <p:spPr>
                <a:xfrm>
                  <a:off x="4891733" y="1003468"/>
                  <a:ext cx="23019" cy="6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19" h="66794" extrusionOk="0">
                      <a:moveTo>
                        <a:pt x="22666" y="66795"/>
                      </a:moveTo>
                      <a:cubicBezTo>
                        <a:pt x="20676" y="57871"/>
                        <a:pt x="17145" y="45159"/>
                        <a:pt x="12009" y="37198"/>
                      </a:cubicBezTo>
                      <a:lnTo>
                        <a:pt x="10468" y="34823"/>
                      </a:lnTo>
                      <a:cubicBezTo>
                        <a:pt x="2378" y="22432"/>
                        <a:pt x="-1666" y="16140"/>
                        <a:pt x="645" y="1952"/>
                      </a:cubicBezTo>
                      <a:cubicBezTo>
                        <a:pt x="902" y="732"/>
                        <a:pt x="2057" y="-167"/>
                        <a:pt x="3341" y="26"/>
                      </a:cubicBezTo>
                      <a:cubicBezTo>
                        <a:pt x="4561" y="283"/>
                        <a:pt x="5396" y="1438"/>
                        <a:pt x="5203" y="2723"/>
                      </a:cubicBezTo>
                      <a:cubicBezTo>
                        <a:pt x="3149" y="15113"/>
                        <a:pt x="6423" y="20185"/>
                        <a:pt x="14384" y="32319"/>
                      </a:cubicBezTo>
                      <a:lnTo>
                        <a:pt x="15925" y="34694"/>
                      </a:lnTo>
                      <a:cubicBezTo>
                        <a:pt x="18750" y="39060"/>
                        <a:pt x="21061" y="44581"/>
                        <a:pt x="22987" y="50167"/>
                      </a:cubicBezTo>
                      <a:cubicBezTo>
                        <a:pt x="22923" y="50231"/>
                        <a:pt x="22987" y="50231"/>
                        <a:pt x="22987" y="50231"/>
                      </a:cubicBezTo>
                      <a:cubicBezTo>
                        <a:pt x="23052" y="55239"/>
                        <a:pt x="23052" y="60824"/>
                        <a:pt x="22666" y="66795"/>
                      </a:cubicBezTo>
                      <a:close/>
                    </a:path>
                  </a:pathLst>
                </a:custGeom>
                <a:solidFill>
                  <a:srgbClr val="F4A11C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0" name="Google Shape;1230;p39"/>
                <p:cNvSpPr/>
                <p:nvPr/>
              </p:nvSpPr>
              <p:spPr>
                <a:xfrm>
                  <a:off x="4907472" y="986606"/>
                  <a:ext cx="12640" cy="40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40963" extrusionOk="0">
                      <a:moveTo>
                        <a:pt x="12641" y="36598"/>
                      </a:moveTo>
                      <a:cubicBezTo>
                        <a:pt x="11293" y="38203"/>
                        <a:pt x="10137" y="39615"/>
                        <a:pt x="9046" y="40963"/>
                      </a:cubicBezTo>
                      <a:cubicBezTo>
                        <a:pt x="9046" y="40899"/>
                        <a:pt x="8982" y="40835"/>
                        <a:pt x="8982" y="40707"/>
                      </a:cubicBezTo>
                      <a:cubicBezTo>
                        <a:pt x="8083" y="36919"/>
                        <a:pt x="6735" y="32874"/>
                        <a:pt x="5322" y="28701"/>
                      </a:cubicBezTo>
                      <a:cubicBezTo>
                        <a:pt x="2369" y="20034"/>
                        <a:pt x="-648" y="11046"/>
                        <a:pt x="122" y="2122"/>
                      </a:cubicBezTo>
                      <a:cubicBezTo>
                        <a:pt x="250" y="838"/>
                        <a:pt x="1470" y="-61"/>
                        <a:pt x="2625" y="3"/>
                      </a:cubicBezTo>
                      <a:cubicBezTo>
                        <a:pt x="3845" y="132"/>
                        <a:pt x="4809" y="1223"/>
                        <a:pt x="4680" y="2507"/>
                      </a:cubicBezTo>
                      <a:cubicBezTo>
                        <a:pt x="3974" y="10468"/>
                        <a:pt x="6863" y="19007"/>
                        <a:pt x="9624" y="27224"/>
                      </a:cubicBezTo>
                      <a:cubicBezTo>
                        <a:pt x="10779" y="30499"/>
                        <a:pt x="11806" y="33580"/>
                        <a:pt x="12641" y="36598"/>
                      </a:cubicBezTo>
                      <a:close/>
                    </a:path>
                  </a:pathLst>
                </a:custGeom>
                <a:solidFill>
                  <a:srgbClr val="F4A11C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31" name="Google Shape;1231;p39"/>
              <p:cNvGrpSpPr/>
              <p:nvPr/>
            </p:nvGrpSpPr>
            <p:grpSpPr>
              <a:xfrm>
                <a:off x="4576273" y="2053648"/>
                <a:ext cx="550299" cy="658587"/>
                <a:chOff x="4446495" y="1038419"/>
                <a:chExt cx="337959" cy="383278"/>
              </a:xfrm>
            </p:grpSpPr>
            <p:sp>
              <p:nvSpPr>
                <p:cNvPr id="1232" name="Google Shape;1232;p39"/>
                <p:cNvSpPr/>
                <p:nvPr/>
              </p:nvSpPr>
              <p:spPr>
                <a:xfrm>
                  <a:off x="4685331" y="1038419"/>
                  <a:ext cx="99123" cy="307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23" h="307136" extrusionOk="0">
                      <a:moveTo>
                        <a:pt x="99123" y="302129"/>
                      </a:moveTo>
                      <a:cubicBezTo>
                        <a:pt x="98931" y="303734"/>
                        <a:pt x="98802" y="305467"/>
                        <a:pt x="98545" y="307136"/>
                      </a:cubicBezTo>
                      <a:cubicBezTo>
                        <a:pt x="75433" y="298341"/>
                        <a:pt x="36590" y="269964"/>
                        <a:pt x="17202" y="222712"/>
                      </a:cubicBezTo>
                      <a:cubicBezTo>
                        <a:pt x="-4691" y="169297"/>
                        <a:pt x="445" y="134822"/>
                        <a:pt x="702" y="133345"/>
                      </a:cubicBezTo>
                      <a:cubicBezTo>
                        <a:pt x="830" y="132318"/>
                        <a:pt x="1601" y="131547"/>
                        <a:pt x="2628" y="131355"/>
                      </a:cubicBezTo>
                      <a:lnTo>
                        <a:pt x="40956" y="124421"/>
                      </a:lnTo>
                      <a:cubicBezTo>
                        <a:pt x="28758" y="119028"/>
                        <a:pt x="14248" y="109334"/>
                        <a:pt x="13478" y="108820"/>
                      </a:cubicBezTo>
                      <a:cubicBezTo>
                        <a:pt x="12836" y="108435"/>
                        <a:pt x="12450" y="107729"/>
                        <a:pt x="12450" y="107023"/>
                      </a:cubicBezTo>
                      <a:cubicBezTo>
                        <a:pt x="10460" y="73702"/>
                        <a:pt x="25484" y="25616"/>
                        <a:pt x="33380" y="3146"/>
                      </a:cubicBezTo>
                      <a:cubicBezTo>
                        <a:pt x="35499" y="2054"/>
                        <a:pt x="37554" y="963"/>
                        <a:pt x="39608" y="0"/>
                      </a:cubicBezTo>
                      <a:cubicBezTo>
                        <a:pt x="32610" y="19196"/>
                        <a:pt x="15532" y="70492"/>
                        <a:pt x="17202" y="105482"/>
                      </a:cubicBezTo>
                      <a:cubicBezTo>
                        <a:pt x="21696" y="108435"/>
                        <a:pt x="40379" y="120312"/>
                        <a:pt x="50715" y="122816"/>
                      </a:cubicBezTo>
                      <a:cubicBezTo>
                        <a:pt x="51806" y="123073"/>
                        <a:pt x="52577" y="124100"/>
                        <a:pt x="52513" y="125191"/>
                      </a:cubicBezTo>
                      <a:cubicBezTo>
                        <a:pt x="52513" y="126347"/>
                        <a:pt x="51678" y="127310"/>
                        <a:pt x="50523" y="127503"/>
                      </a:cubicBezTo>
                      <a:lnTo>
                        <a:pt x="5260" y="135720"/>
                      </a:lnTo>
                      <a:cubicBezTo>
                        <a:pt x="4489" y="143168"/>
                        <a:pt x="2884" y="175204"/>
                        <a:pt x="21632" y="220786"/>
                      </a:cubicBezTo>
                      <a:cubicBezTo>
                        <a:pt x="40314" y="266561"/>
                        <a:pt x="77872" y="293397"/>
                        <a:pt x="99123" y="30212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3" name="Google Shape;1233;p39"/>
                <p:cNvSpPr/>
                <p:nvPr/>
              </p:nvSpPr>
              <p:spPr>
                <a:xfrm>
                  <a:off x="4547292" y="1270954"/>
                  <a:ext cx="33723" cy="140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23" h="140792" extrusionOk="0">
                      <a:moveTo>
                        <a:pt x="28056" y="139380"/>
                      </a:moveTo>
                      <a:cubicBezTo>
                        <a:pt x="27607" y="140214"/>
                        <a:pt x="26772" y="140792"/>
                        <a:pt x="25873" y="140792"/>
                      </a:cubicBezTo>
                      <a:cubicBezTo>
                        <a:pt x="25488" y="140792"/>
                        <a:pt x="25167" y="140728"/>
                        <a:pt x="24846" y="140535"/>
                      </a:cubicBezTo>
                      <a:cubicBezTo>
                        <a:pt x="23626" y="139958"/>
                        <a:pt x="23177" y="138545"/>
                        <a:pt x="23690" y="137325"/>
                      </a:cubicBezTo>
                      <a:cubicBezTo>
                        <a:pt x="23754" y="137133"/>
                        <a:pt x="32486" y="118129"/>
                        <a:pt x="27157" y="75307"/>
                      </a:cubicBezTo>
                      <a:cubicBezTo>
                        <a:pt x="21764" y="32486"/>
                        <a:pt x="899" y="10593"/>
                        <a:pt x="642" y="10401"/>
                      </a:cubicBezTo>
                      <a:cubicBezTo>
                        <a:pt x="192" y="9951"/>
                        <a:pt x="0" y="9373"/>
                        <a:pt x="0" y="8731"/>
                      </a:cubicBezTo>
                      <a:lnTo>
                        <a:pt x="0" y="64"/>
                      </a:lnTo>
                      <a:cubicBezTo>
                        <a:pt x="1477" y="2825"/>
                        <a:pt x="2375" y="4494"/>
                        <a:pt x="2375" y="4494"/>
                      </a:cubicBezTo>
                      <a:cubicBezTo>
                        <a:pt x="2375" y="4494"/>
                        <a:pt x="3210" y="2889"/>
                        <a:pt x="4751" y="0"/>
                      </a:cubicBezTo>
                      <a:lnTo>
                        <a:pt x="4751" y="7832"/>
                      </a:lnTo>
                      <a:cubicBezTo>
                        <a:pt x="8603" y="12070"/>
                        <a:pt x="26772" y="34155"/>
                        <a:pt x="31908" y="74794"/>
                      </a:cubicBezTo>
                      <a:cubicBezTo>
                        <a:pt x="37494" y="119092"/>
                        <a:pt x="28441" y="138609"/>
                        <a:pt x="28056" y="13938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4" name="Google Shape;1234;p39"/>
                <p:cNvSpPr/>
                <p:nvPr/>
              </p:nvSpPr>
              <p:spPr>
                <a:xfrm>
                  <a:off x="4446495" y="1235708"/>
                  <a:ext cx="90460" cy="26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60" h="26129" extrusionOk="0">
                      <a:moveTo>
                        <a:pt x="90460" y="15537"/>
                      </a:moveTo>
                      <a:cubicBezTo>
                        <a:pt x="80894" y="22406"/>
                        <a:pt x="67669" y="26130"/>
                        <a:pt x="53352" y="26130"/>
                      </a:cubicBezTo>
                      <a:cubicBezTo>
                        <a:pt x="49436" y="26130"/>
                        <a:pt x="45455" y="25873"/>
                        <a:pt x="41410" y="25295"/>
                      </a:cubicBezTo>
                      <a:cubicBezTo>
                        <a:pt x="25039" y="22984"/>
                        <a:pt x="10657" y="16179"/>
                        <a:pt x="0" y="6099"/>
                      </a:cubicBezTo>
                      <a:cubicBezTo>
                        <a:pt x="257" y="3980"/>
                        <a:pt x="449" y="1990"/>
                        <a:pt x="706" y="0"/>
                      </a:cubicBezTo>
                      <a:cubicBezTo>
                        <a:pt x="10786" y="10914"/>
                        <a:pt x="25296" y="18169"/>
                        <a:pt x="42116" y="20544"/>
                      </a:cubicBezTo>
                      <a:cubicBezTo>
                        <a:pt x="60029" y="23112"/>
                        <a:pt x="77107" y="19517"/>
                        <a:pt x="88278" y="11235"/>
                      </a:cubicBezTo>
                      <a:cubicBezTo>
                        <a:pt x="89048" y="12712"/>
                        <a:pt x="89754" y="14124"/>
                        <a:pt x="90460" y="1553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5" name="Google Shape;1235;p39"/>
                <p:cNvSpPr/>
                <p:nvPr/>
              </p:nvSpPr>
              <p:spPr>
                <a:xfrm>
                  <a:off x="4644494" y="1089523"/>
                  <a:ext cx="39558" cy="332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58" h="332174" extrusionOk="0">
                      <a:moveTo>
                        <a:pt x="11878" y="319784"/>
                      </a:moveTo>
                      <a:lnTo>
                        <a:pt x="6484" y="332175"/>
                      </a:lnTo>
                      <a:cubicBezTo>
                        <a:pt x="8475" y="323764"/>
                        <a:pt x="9630" y="319013"/>
                        <a:pt x="9630" y="319013"/>
                      </a:cubicBezTo>
                      <a:cubicBezTo>
                        <a:pt x="8025" y="320683"/>
                        <a:pt x="6484" y="322352"/>
                        <a:pt x="4879" y="323893"/>
                      </a:cubicBezTo>
                      <a:lnTo>
                        <a:pt x="7448" y="318050"/>
                      </a:lnTo>
                      <a:cubicBezTo>
                        <a:pt x="7704" y="317408"/>
                        <a:pt x="36467" y="234718"/>
                        <a:pt x="34669" y="170004"/>
                      </a:cubicBezTo>
                      <a:cubicBezTo>
                        <a:pt x="32936" y="107344"/>
                        <a:pt x="20416" y="48022"/>
                        <a:pt x="0" y="4237"/>
                      </a:cubicBezTo>
                      <a:cubicBezTo>
                        <a:pt x="899" y="2889"/>
                        <a:pt x="1990" y="1477"/>
                        <a:pt x="3339" y="0"/>
                      </a:cubicBezTo>
                      <a:cubicBezTo>
                        <a:pt x="24654" y="44555"/>
                        <a:pt x="37686" y="105546"/>
                        <a:pt x="39484" y="169811"/>
                      </a:cubicBezTo>
                      <a:cubicBezTo>
                        <a:pt x="41218" y="235424"/>
                        <a:pt x="12134" y="318949"/>
                        <a:pt x="11878" y="3197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36" name="Google Shape;1236;p39"/>
              <p:cNvSpPr/>
              <p:nvPr/>
            </p:nvSpPr>
            <p:spPr>
              <a:xfrm>
                <a:off x="4881057" y="2945606"/>
                <a:ext cx="149650" cy="75479"/>
              </a:xfrm>
              <a:custGeom>
                <a:avLst/>
                <a:gdLst/>
                <a:ahLst/>
                <a:cxnLst/>
                <a:rect l="l" t="t" r="r" b="b"/>
                <a:pathLst>
                  <a:path w="91951" h="43947" extrusionOk="0">
                    <a:moveTo>
                      <a:pt x="89532" y="43948"/>
                    </a:moveTo>
                    <a:cubicBezTo>
                      <a:pt x="89403" y="43948"/>
                      <a:pt x="89211" y="43948"/>
                      <a:pt x="89082" y="43883"/>
                    </a:cubicBezTo>
                    <a:cubicBezTo>
                      <a:pt x="88569" y="43819"/>
                      <a:pt x="36501" y="33804"/>
                      <a:pt x="869" y="4272"/>
                    </a:cubicBezTo>
                    <a:cubicBezTo>
                      <a:pt x="-158" y="3437"/>
                      <a:pt x="-287" y="1896"/>
                      <a:pt x="548" y="869"/>
                    </a:cubicBezTo>
                    <a:cubicBezTo>
                      <a:pt x="1382" y="-158"/>
                      <a:pt x="2923" y="-287"/>
                      <a:pt x="3950" y="548"/>
                    </a:cubicBezTo>
                    <a:cubicBezTo>
                      <a:pt x="38620" y="29310"/>
                      <a:pt x="89532" y="39004"/>
                      <a:pt x="89981" y="39132"/>
                    </a:cubicBezTo>
                    <a:cubicBezTo>
                      <a:pt x="91265" y="39389"/>
                      <a:pt x="92164" y="40609"/>
                      <a:pt x="91907" y="41957"/>
                    </a:cubicBezTo>
                    <a:cubicBezTo>
                      <a:pt x="91650" y="43113"/>
                      <a:pt x="90623" y="43948"/>
                      <a:pt x="89532" y="439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39"/>
              <p:cNvSpPr/>
              <p:nvPr/>
            </p:nvSpPr>
            <p:spPr>
              <a:xfrm>
                <a:off x="5382899" y="2953544"/>
                <a:ext cx="171215" cy="67542"/>
              </a:xfrm>
              <a:custGeom>
                <a:avLst/>
                <a:gdLst/>
                <a:ahLst/>
                <a:cxnLst/>
                <a:rect l="l" t="t" r="r" b="b"/>
                <a:pathLst>
                  <a:path w="105201" h="39326" extrusionOk="0">
                    <a:moveTo>
                      <a:pt x="4176" y="39327"/>
                    </a:moveTo>
                    <a:cubicBezTo>
                      <a:pt x="3534" y="39327"/>
                      <a:pt x="2956" y="39327"/>
                      <a:pt x="2314" y="39327"/>
                    </a:cubicBezTo>
                    <a:cubicBezTo>
                      <a:pt x="966" y="39263"/>
                      <a:pt x="-61" y="38171"/>
                      <a:pt x="3" y="36887"/>
                    </a:cubicBezTo>
                    <a:cubicBezTo>
                      <a:pt x="67" y="35603"/>
                      <a:pt x="1094" y="34576"/>
                      <a:pt x="2378" y="34576"/>
                    </a:cubicBezTo>
                    <a:cubicBezTo>
                      <a:pt x="2378" y="34576"/>
                      <a:pt x="2443" y="34576"/>
                      <a:pt x="2443" y="34576"/>
                    </a:cubicBezTo>
                    <a:cubicBezTo>
                      <a:pt x="43018" y="35539"/>
                      <a:pt x="100992" y="678"/>
                      <a:pt x="101570" y="357"/>
                    </a:cubicBezTo>
                    <a:cubicBezTo>
                      <a:pt x="102662" y="-349"/>
                      <a:pt x="104202" y="36"/>
                      <a:pt x="104845" y="1127"/>
                    </a:cubicBezTo>
                    <a:cubicBezTo>
                      <a:pt x="105551" y="2283"/>
                      <a:pt x="105166" y="3760"/>
                      <a:pt x="104074" y="4402"/>
                    </a:cubicBezTo>
                    <a:cubicBezTo>
                      <a:pt x="101699" y="5814"/>
                      <a:pt x="46164" y="39327"/>
                      <a:pt x="4176" y="393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8" name="Google Shape;1238;p39"/>
              <p:cNvGrpSpPr/>
              <p:nvPr/>
            </p:nvGrpSpPr>
            <p:grpSpPr>
              <a:xfrm>
                <a:off x="5256829" y="2071630"/>
                <a:ext cx="538169" cy="1106910"/>
                <a:chOff x="4864450" y="1048884"/>
                <a:chExt cx="330510" cy="644189"/>
              </a:xfrm>
            </p:grpSpPr>
            <p:sp>
              <p:nvSpPr>
                <p:cNvPr id="1239" name="Google Shape;1239;p39"/>
                <p:cNvSpPr/>
                <p:nvPr/>
              </p:nvSpPr>
              <p:spPr>
                <a:xfrm>
                  <a:off x="4864450" y="1048884"/>
                  <a:ext cx="133608" cy="300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08" h="300202" extrusionOk="0">
                      <a:moveTo>
                        <a:pt x="133604" y="147341"/>
                      </a:moveTo>
                      <a:cubicBezTo>
                        <a:pt x="131293" y="190227"/>
                        <a:pt x="101888" y="243449"/>
                        <a:pt x="63752" y="273816"/>
                      </a:cubicBezTo>
                      <a:cubicBezTo>
                        <a:pt x="37366" y="294810"/>
                        <a:pt x="12969" y="299882"/>
                        <a:pt x="64" y="300203"/>
                      </a:cubicBezTo>
                      <a:cubicBezTo>
                        <a:pt x="0" y="298533"/>
                        <a:pt x="0" y="296928"/>
                        <a:pt x="0" y="295388"/>
                      </a:cubicBezTo>
                      <a:cubicBezTo>
                        <a:pt x="11107" y="295067"/>
                        <a:pt x="34605" y="290765"/>
                        <a:pt x="60799" y="270028"/>
                      </a:cubicBezTo>
                      <a:cubicBezTo>
                        <a:pt x="97394" y="240881"/>
                        <a:pt x="125772" y="190227"/>
                        <a:pt x="128725" y="148881"/>
                      </a:cubicBezTo>
                      <a:lnTo>
                        <a:pt x="72741" y="130713"/>
                      </a:lnTo>
                      <a:cubicBezTo>
                        <a:pt x="71713" y="130392"/>
                        <a:pt x="71072" y="129493"/>
                        <a:pt x="71072" y="128401"/>
                      </a:cubicBezTo>
                      <a:cubicBezTo>
                        <a:pt x="71072" y="127374"/>
                        <a:pt x="71778" y="126411"/>
                        <a:pt x="72805" y="126090"/>
                      </a:cubicBezTo>
                      <a:lnTo>
                        <a:pt x="115050" y="112993"/>
                      </a:lnTo>
                      <a:lnTo>
                        <a:pt x="99064" y="0"/>
                      </a:lnTo>
                      <a:cubicBezTo>
                        <a:pt x="100733" y="770"/>
                        <a:pt x="102466" y="1541"/>
                        <a:pt x="104264" y="2375"/>
                      </a:cubicBezTo>
                      <a:lnTo>
                        <a:pt x="120122" y="114341"/>
                      </a:lnTo>
                      <a:cubicBezTo>
                        <a:pt x="120250" y="115497"/>
                        <a:pt x="119608" y="116588"/>
                        <a:pt x="118453" y="116974"/>
                      </a:cubicBezTo>
                      <a:lnTo>
                        <a:pt x="81472" y="128401"/>
                      </a:lnTo>
                      <a:lnTo>
                        <a:pt x="131999" y="144773"/>
                      </a:lnTo>
                      <a:cubicBezTo>
                        <a:pt x="132962" y="145222"/>
                        <a:pt x="133668" y="146249"/>
                        <a:pt x="133604" y="14734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0" name="Google Shape;1240;p39"/>
                <p:cNvSpPr/>
                <p:nvPr/>
              </p:nvSpPr>
              <p:spPr>
                <a:xfrm>
                  <a:off x="5022808" y="1097933"/>
                  <a:ext cx="172152" cy="59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52" h="595140" extrusionOk="0">
                      <a:moveTo>
                        <a:pt x="170869" y="568883"/>
                      </a:moveTo>
                      <a:cubicBezTo>
                        <a:pt x="141593" y="565673"/>
                        <a:pt x="88433" y="548274"/>
                        <a:pt x="61790" y="536782"/>
                      </a:cubicBezTo>
                      <a:cubicBezTo>
                        <a:pt x="68531" y="566571"/>
                        <a:pt x="75850" y="591610"/>
                        <a:pt x="75914" y="592059"/>
                      </a:cubicBezTo>
                      <a:cubicBezTo>
                        <a:pt x="76171" y="592765"/>
                        <a:pt x="75978" y="593536"/>
                        <a:pt x="75529" y="594178"/>
                      </a:cubicBezTo>
                      <a:cubicBezTo>
                        <a:pt x="75272" y="594563"/>
                        <a:pt x="74823" y="594884"/>
                        <a:pt x="74309" y="595012"/>
                      </a:cubicBezTo>
                      <a:cubicBezTo>
                        <a:pt x="74245" y="595012"/>
                        <a:pt x="74245" y="595077"/>
                        <a:pt x="74117" y="595077"/>
                      </a:cubicBezTo>
                      <a:cubicBezTo>
                        <a:pt x="73988" y="595077"/>
                        <a:pt x="73860" y="595141"/>
                        <a:pt x="73667" y="595141"/>
                      </a:cubicBezTo>
                      <a:cubicBezTo>
                        <a:pt x="72640" y="595141"/>
                        <a:pt x="71677" y="594499"/>
                        <a:pt x="71356" y="593407"/>
                      </a:cubicBezTo>
                      <a:cubicBezTo>
                        <a:pt x="71163" y="592701"/>
                        <a:pt x="50233" y="520668"/>
                        <a:pt x="46189" y="474700"/>
                      </a:cubicBezTo>
                      <a:cubicBezTo>
                        <a:pt x="44583" y="456981"/>
                        <a:pt x="45482" y="439005"/>
                        <a:pt x="47152" y="423532"/>
                      </a:cubicBezTo>
                      <a:cubicBezTo>
                        <a:pt x="47152" y="423468"/>
                        <a:pt x="47152" y="423468"/>
                        <a:pt x="47152" y="423468"/>
                      </a:cubicBezTo>
                      <a:cubicBezTo>
                        <a:pt x="49527" y="401640"/>
                        <a:pt x="53443" y="384755"/>
                        <a:pt x="54407" y="380775"/>
                      </a:cubicBezTo>
                      <a:cubicBezTo>
                        <a:pt x="52095" y="375959"/>
                        <a:pt x="40475" y="351371"/>
                        <a:pt x="30845" y="326782"/>
                      </a:cubicBezTo>
                      <a:cubicBezTo>
                        <a:pt x="30845" y="326718"/>
                        <a:pt x="30845" y="326718"/>
                        <a:pt x="30845" y="326718"/>
                      </a:cubicBezTo>
                      <a:cubicBezTo>
                        <a:pt x="26158" y="314840"/>
                        <a:pt x="21985" y="302963"/>
                        <a:pt x="19545" y="293269"/>
                      </a:cubicBezTo>
                      <a:cubicBezTo>
                        <a:pt x="11006" y="259499"/>
                        <a:pt x="-2733" y="164290"/>
                        <a:pt x="477" y="109847"/>
                      </a:cubicBezTo>
                      <a:cubicBezTo>
                        <a:pt x="2660" y="71712"/>
                        <a:pt x="11199" y="20287"/>
                        <a:pt x="22819" y="0"/>
                      </a:cubicBezTo>
                      <a:cubicBezTo>
                        <a:pt x="23911" y="1156"/>
                        <a:pt x="25002" y="2375"/>
                        <a:pt x="26158" y="3659"/>
                      </a:cubicBezTo>
                      <a:cubicBezTo>
                        <a:pt x="17619" y="20416"/>
                        <a:pt x="8053" y="62467"/>
                        <a:pt x="5228" y="110104"/>
                      </a:cubicBezTo>
                      <a:cubicBezTo>
                        <a:pt x="2082" y="164033"/>
                        <a:pt x="15757" y="258536"/>
                        <a:pt x="24232" y="292049"/>
                      </a:cubicBezTo>
                      <a:cubicBezTo>
                        <a:pt x="30459" y="316574"/>
                        <a:pt x="48757" y="357084"/>
                        <a:pt x="56076" y="372878"/>
                      </a:cubicBezTo>
                      <a:cubicBezTo>
                        <a:pt x="60634" y="353040"/>
                        <a:pt x="69622" y="337182"/>
                        <a:pt x="70072" y="336476"/>
                      </a:cubicBezTo>
                      <a:cubicBezTo>
                        <a:pt x="70714" y="335320"/>
                        <a:pt x="72191" y="334935"/>
                        <a:pt x="73346" y="335641"/>
                      </a:cubicBezTo>
                      <a:cubicBezTo>
                        <a:pt x="74502" y="336283"/>
                        <a:pt x="74887" y="337760"/>
                        <a:pt x="74181" y="338916"/>
                      </a:cubicBezTo>
                      <a:cubicBezTo>
                        <a:pt x="74117" y="339108"/>
                        <a:pt x="62946" y="358689"/>
                        <a:pt x="59350" y="380903"/>
                      </a:cubicBezTo>
                      <a:cubicBezTo>
                        <a:pt x="59350" y="380967"/>
                        <a:pt x="59350" y="380967"/>
                        <a:pt x="59350" y="380967"/>
                      </a:cubicBezTo>
                      <a:cubicBezTo>
                        <a:pt x="59286" y="381031"/>
                        <a:pt x="59350" y="381031"/>
                        <a:pt x="59286" y="381096"/>
                      </a:cubicBezTo>
                      <a:cubicBezTo>
                        <a:pt x="59222" y="381545"/>
                        <a:pt x="47023" y="428989"/>
                        <a:pt x="51068" y="474251"/>
                      </a:cubicBezTo>
                      <a:cubicBezTo>
                        <a:pt x="52545" y="491200"/>
                        <a:pt x="56397" y="511808"/>
                        <a:pt x="60634" y="530940"/>
                      </a:cubicBezTo>
                      <a:cubicBezTo>
                        <a:pt x="85930" y="542368"/>
                        <a:pt x="142491" y="561307"/>
                        <a:pt x="172153" y="564260"/>
                      </a:cubicBezTo>
                      <a:cubicBezTo>
                        <a:pt x="171639" y="565865"/>
                        <a:pt x="171254" y="567406"/>
                        <a:pt x="170869" y="56888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41" name="Google Shape;1241;p39"/>
              <p:cNvGrpSpPr/>
              <p:nvPr/>
            </p:nvGrpSpPr>
            <p:grpSpPr>
              <a:xfrm>
                <a:off x="5644777" y="3289369"/>
                <a:ext cx="110036" cy="127895"/>
                <a:chOff x="5102703" y="1757572"/>
                <a:chExt cx="67577" cy="74431"/>
              </a:xfrm>
            </p:grpSpPr>
            <p:sp>
              <p:nvSpPr>
                <p:cNvPr id="1242" name="Google Shape;1242;p39"/>
                <p:cNvSpPr/>
                <p:nvPr/>
              </p:nvSpPr>
              <p:spPr>
                <a:xfrm>
                  <a:off x="5102703" y="1762986"/>
                  <a:ext cx="29982" cy="67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2" h="67741" extrusionOk="0">
                      <a:moveTo>
                        <a:pt x="29983" y="2378"/>
                      </a:moveTo>
                      <a:cubicBezTo>
                        <a:pt x="29918" y="28444"/>
                        <a:pt x="26323" y="48474"/>
                        <a:pt x="9053" y="66065"/>
                      </a:cubicBezTo>
                      <a:cubicBezTo>
                        <a:pt x="8988" y="65808"/>
                        <a:pt x="8988" y="65616"/>
                        <a:pt x="8988" y="65616"/>
                      </a:cubicBezTo>
                      <a:cubicBezTo>
                        <a:pt x="8988" y="65616"/>
                        <a:pt x="3980" y="68633"/>
                        <a:pt x="0" y="67478"/>
                      </a:cubicBezTo>
                      <a:lnTo>
                        <a:pt x="2697" y="65552"/>
                      </a:lnTo>
                      <a:cubicBezTo>
                        <a:pt x="21379" y="48538"/>
                        <a:pt x="25103" y="29535"/>
                        <a:pt x="25167" y="2378"/>
                      </a:cubicBezTo>
                      <a:cubicBezTo>
                        <a:pt x="25167" y="1094"/>
                        <a:pt x="26259" y="3"/>
                        <a:pt x="27543" y="3"/>
                      </a:cubicBezTo>
                      <a:cubicBezTo>
                        <a:pt x="28891" y="-61"/>
                        <a:pt x="29983" y="1030"/>
                        <a:pt x="29983" y="2378"/>
                      </a:cubicBezTo>
                      <a:close/>
                    </a:path>
                  </a:pathLst>
                </a:custGeom>
                <a:solidFill>
                  <a:srgbClr val="EA6F39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3" name="Google Shape;1243;p39"/>
                <p:cNvSpPr/>
                <p:nvPr/>
              </p:nvSpPr>
              <p:spPr>
                <a:xfrm>
                  <a:off x="5130759" y="1757656"/>
                  <a:ext cx="25019" cy="74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" h="74347" extrusionOk="0">
                      <a:moveTo>
                        <a:pt x="12777" y="66900"/>
                      </a:moveTo>
                      <a:cubicBezTo>
                        <a:pt x="8988" y="69404"/>
                        <a:pt x="6870" y="70367"/>
                        <a:pt x="6870" y="70367"/>
                      </a:cubicBezTo>
                      <a:cubicBezTo>
                        <a:pt x="4302" y="71972"/>
                        <a:pt x="2055" y="73320"/>
                        <a:pt x="0" y="74348"/>
                      </a:cubicBezTo>
                      <a:cubicBezTo>
                        <a:pt x="16436" y="60031"/>
                        <a:pt x="22599" y="36854"/>
                        <a:pt x="19389" y="2571"/>
                      </a:cubicBezTo>
                      <a:cubicBezTo>
                        <a:pt x="19261" y="1287"/>
                        <a:pt x="20224" y="67"/>
                        <a:pt x="21572" y="3"/>
                      </a:cubicBezTo>
                      <a:cubicBezTo>
                        <a:pt x="22920" y="-61"/>
                        <a:pt x="24076" y="838"/>
                        <a:pt x="24204" y="2186"/>
                      </a:cubicBezTo>
                      <a:cubicBezTo>
                        <a:pt x="26837" y="30113"/>
                        <a:pt x="23113" y="51556"/>
                        <a:pt x="12777" y="66900"/>
                      </a:cubicBezTo>
                      <a:close/>
                    </a:path>
                  </a:pathLst>
                </a:custGeom>
                <a:solidFill>
                  <a:srgbClr val="EA6F39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4" name="Google Shape;1244;p39"/>
                <p:cNvSpPr/>
                <p:nvPr/>
              </p:nvSpPr>
              <p:spPr>
                <a:xfrm>
                  <a:off x="5161255" y="1757572"/>
                  <a:ext cx="9025" cy="53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5" h="53053" extrusionOk="0">
                      <a:moveTo>
                        <a:pt x="6164" y="46954"/>
                      </a:moveTo>
                      <a:cubicBezTo>
                        <a:pt x="4173" y="49073"/>
                        <a:pt x="2119" y="51063"/>
                        <a:pt x="0" y="53053"/>
                      </a:cubicBezTo>
                      <a:cubicBezTo>
                        <a:pt x="2504" y="41818"/>
                        <a:pt x="5393" y="23264"/>
                        <a:pt x="3788" y="2591"/>
                      </a:cubicBezTo>
                      <a:cubicBezTo>
                        <a:pt x="3724" y="1307"/>
                        <a:pt x="4687" y="152"/>
                        <a:pt x="5971" y="23"/>
                      </a:cubicBezTo>
                      <a:cubicBezTo>
                        <a:pt x="7191" y="-169"/>
                        <a:pt x="8475" y="858"/>
                        <a:pt x="8539" y="2206"/>
                      </a:cubicBezTo>
                      <a:cubicBezTo>
                        <a:pt x="9887" y="19733"/>
                        <a:pt x="8218" y="35462"/>
                        <a:pt x="6164" y="46954"/>
                      </a:cubicBezTo>
                      <a:close/>
                    </a:path>
                  </a:pathLst>
                </a:custGeom>
                <a:solidFill>
                  <a:srgbClr val="EA6F39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45" name="Google Shape;1245;p39"/>
              <p:cNvSpPr/>
              <p:nvPr/>
            </p:nvSpPr>
            <p:spPr>
              <a:xfrm>
                <a:off x="5181832" y="3062897"/>
                <a:ext cx="38051" cy="137752"/>
              </a:xfrm>
              <a:custGeom>
                <a:avLst/>
                <a:gdLst/>
                <a:ahLst/>
                <a:cxnLst/>
                <a:rect l="l" t="t" r="r" b="b"/>
                <a:pathLst>
                  <a:path w="23380" h="80205" extrusionOk="0">
                    <a:moveTo>
                      <a:pt x="21020" y="80206"/>
                    </a:moveTo>
                    <a:cubicBezTo>
                      <a:pt x="19928" y="80206"/>
                      <a:pt x="18901" y="79436"/>
                      <a:pt x="18709" y="78344"/>
                    </a:cubicBezTo>
                    <a:cubicBezTo>
                      <a:pt x="12866" y="51444"/>
                      <a:pt x="2787" y="7466"/>
                      <a:pt x="668" y="3936"/>
                    </a:cubicBezTo>
                    <a:cubicBezTo>
                      <a:pt x="-295" y="2972"/>
                      <a:pt x="-167" y="1624"/>
                      <a:pt x="732" y="661"/>
                    </a:cubicBezTo>
                    <a:cubicBezTo>
                      <a:pt x="1695" y="-302"/>
                      <a:pt x="3300" y="-173"/>
                      <a:pt x="4199" y="790"/>
                    </a:cubicBezTo>
                    <a:cubicBezTo>
                      <a:pt x="6831" y="3422"/>
                      <a:pt x="16012" y="43868"/>
                      <a:pt x="23331" y="77381"/>
                    </a:cubicBezTo>
                    <a:cubicBezTo>
                      <a:pt x="23588" y="78665"/>
                      <a:pt x="22818" y="79949"/>
                      <a:pt x="21469" y="80206"/>
                    </a:cubicBezTo>
                    <a:cubicBezTo>
                      <a:pt x="21341" y="80206"/>
                      <a:pt x="21213" y="80206"/>
                      <a:pt x="21020" y="80206"/>
                    </a:cubicBezTo>
                    <a:close/>
                  </a:path>
                </a:pathLst>
              </a:custGeom>
              <a:solidFill>
                <a:srgbClr val="15151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6" name="Google Shape;1246;p39"/>
              <p:cNvSpPr/>
              <p:nvPr/>
            </p:nvSpPr>
            <p:spPr>
              <a:xfrm>
                <a:off x="5418971" y="3425539"/>
                <a:ext cx="101353" cy="951143"/>
              </a:xfrm>
              <a:custGeom>
                <a:avLst/>
                <a:gdLst/>
                <a:ahLst/>
                <a:cxnLst/>
                <a:rect l="l" t="t" r="r" b="b"/>
                <a:pathLst>
                  <a:path w="62275" h="553795" extrusionOk="0">
                    <a:moveTo>
                      <a:pt x="62276" y="553410"/>
                    </a:moveTo>
                    <a:cubicBezTo>
                      <a:pt x="60671" y="553539"/>
                      <a:pt x="59130" y="553667"/>
                      <a:pt x="57525" y="553795"/>
                    </a:cubicBezTo>
                    <a:cubicBezTo>
                      <a:pt x="54058" y="514119"/>
                      <a:pt x="36402" y="308998"/>
                      <a:pt x="28313" y="202874"/>
                    </a:cubicBezTo>
                    <a:cubicBezTo>
                      <a:pt x="22471" y="126347"/>
                      <a:pt x="14702" y="84039"/>
                      <a:pt x="7769" y="46738"/>
                    </a:cubicBezTo>
                    <a:cubicBezTo>
                      <a:pt x="5008" y="31587"/>
                      <a:pt x="2311" y="17013"/>
                      <a:pt x="0" y="1412"/>
                    </a:cubicBezTo>
                    <a:cubicBezTo>
                      <a:pt x="1412" y="1027"/>
                      <a:pt x="3017" y="578"/>
                      <a:pt x="4622" y="0"/>
                    </a:cubicBezTo>
                    <a:cubicBezTo>
                      <a:pt x="6934" y="15793"/>
                      <a:pt x="9630" y="30495"/>
                      <a:pt x="12455" y="45839"/>
                    </a:cubicBezTo>
                    <a:cubicBezTo>
                      <a:pt x="19325" y="83268"/>
                      <a:pt x="27093" y="125705"/>
                      <a:pt x="33000" y="202425"/>
                    </a:cubicBezTo>
                    <a:cubicBezTo>
                      <a:pt x="41153" y="308549"/>
                      <a:pt x="58873" y="513734"/>
                      <a:pt x="62276" y="5534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7" name="Google Shape;1247;p39"/>
              <p:cNvSpPr/>
              <p:nvPr/>
            </p:nvSpPr>
            <p:spPr>
              <a:xfrm>
                <a:off x="4948436" y="3418478"/>
                <a:ext cx="59663" cy="960957"/>
              </a:xfrm>
              <a:custGeom>
                <a:avLst/>
                <a:gdLst/>
                <a:ahLst/>
                <a:cxnLst/>
                <a:rect l="l" t="t" r="r" b="b"/>
                <a:pathLst>
                  <a:path w="36659" h="559509" extrusionOk="0">
                    <a:moveTo>
                      <a:pt x="36659" y="0"/>
                    </a:moveTo>
                    <a:cubicBezTo>
                      <a:pt x="35311" y="15280"/>
                      <a:pt x="34476" y="40318"/>
                      <a:pt x="33514" y="68438"/>
                    </a:cubicBezTo>
                    <a:cubicBezTo>
                      <a:pt x="32101" y="108628"/>
                      <a:pt x="30560" y="154146"/>
                      <a:pt x="27157" y="186888"/>
                    </a:cubicBezTo>
                    <a:cubicBezTo>
                      <a:pt x="21315" y="243385"/>
                      <a:pt x="16307" y="366843"/>
                      <a:pt x="13868" y="435409"/>
                    </a:cubicBezTo>
                    <a:cubicBezTo>
                      <a:pt x="12519" y="473288"/>
                      <a:pt x="6549" y="540506"/>
                      <a:pt x="4751" y="559509"/>
                    </a:cubicBezTo>
                    <a:cubicBezTo>
                      <a:pt x="3146" y="559509"/>
                      <a:pt x="1605" y="559509"/>
                      <a:pt x="0" y="559445"/>
                    </a:cubicBezTo>
                    <a:cubicBezTo>
                      <a:pt x="1669" y="541019"/>
                      <a:pt x="7704" y="473224"/>
                      <a:pt x="9053" y="435217"/>
                    </a:cubicBezTo>
                    <a:cubicBezTo>
                      <a:pt x="11556" y="366586"/>
                      <a:pt x="16500" y="243000"/>
                      <a:pt x="22406" y="186375"/>
                    </a:cubicBezTo>
                    <a:cubicBezTo>
                      <a:pt x="25745" y="153761"/>
                      <a:pt x="27350" y="108307"/>
                      <a:pt x="28762" y="68181"/>
                    </a:cubicBezTo>
                    <a:cubicBezTo>
                      <a:pt x="29726" y="40446"/>
                      <a:pt x="30560" y="15665"/>
                      <a:pt x="31909" y="193"/>
                    </a:cubicBezTo>
                    <a:cubicBezTo>
                      <a:pt x="33577" y="257"/>
                      <a:pt x="35183" y="193"/>
                      <a:pt x="366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8" name="Google Shape;1248;p39"/>
              <p:cNvSpPr/>
              <p:nvPr/>
            </p:nvSpPr>
            <p:spPr>
              <a:xfrm>
                <a:off x="5132530" y="1813268"/>
                <a:ext cx="14001" cy="32196"/>
              </a:xfrm>
              <a:custGeom>
                <a:avLst/>
                <a:gdLst/>
                <a:ahLst/>
                <a:cxnLst/>
                <a:rect l="l" t="t" r="r" b="b"/>
                <a:pathLst>
                  <a:path w="8603" h="18746" extrusionOk="0">
                    <a:moveTo>
                      <a:pt x="8603" y="9373"/>
                    </a:moveTo>
                    <a:cubicBezTo>
                      <a:pt x="8603" y="14574"/>
                      <a:pt x="6677" y="18747"/>
                      <a:pt x="4302" y="18747"/>
                    </a:cubicBezTo>
                    <a:cubicBezTo>
                      <a:pt x="1926" y="18747"/>
                      <a:pt x="0" y="14574"/>
                      <a:pt x="0" y="9373"/>
                    </a:cubicBezTo>
                    <a:cubicBezTo>
                      <a:pt x="0" y="4173"/>
                      <a:pt x="1926" y="0"/>
                      <a:pt x="4302" y="0"/>
                    </a:cubicBezTo>
                    <a:cubicBezTo>
                      <a:pt x="6677" y="0"/>
                      <a:pt x="8603" y="4173"/>
                      <a:pt x="8603" y="9373"/>
                    </a:cubicBezTo>
                    <a:close/>
                  </a:path>
                </a:pathLst>
              </a:custGeom>
              <a:solidFill>
                <a:srgbClr val="15151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9" name="Google Shape;1249;p39"/>
              <p:cNvSpPr/>
              <p:nvPr/>
            </p:nvSpPr>
            <p:spPr>
              <a:xfrm>
                <a:off x="5266550" y="1815255"/>
                <a:ext cx="18181" cy="32196"/>
              </a:xfrm>
              <a:custGeom>
                <a:avLst/>
                <a:gdLst/>
                <a:ahLst/>
                <a:cxnLst/>
                <a:rect l="l" t="t" r="r" b="b"/>
                <a:pathLst>
                  <a:path w="11171" h="18746" extrusionOk="0">
                    <a:moveTo>
                      <a:pt x="11171" y="9373"/>
                    </a:moveTo>
                    <a:cubicBezTo>
                      <a:pt x="11171" y="14574"/>
                      <a:pt x="8667" y="18747"/>
                      <a:pt x="5586" y="18747"/>
                    </a:cubicBezTo>
                    <a:cubicBezTo>
                      <a:pt x="2504" y="18747"/>
                      <a:pt x="0" y="14574"/>
                      <a:pt x="0" y="9373"/>
                    </a:cubicBezTo>
                    <a:cubicBezTo>
                      <a:pt x="0" y="4173"/>
                      <a:pt x="2504" y="0"/>
                      <a:pt x="5586" y="0"/>
                    </a:cubicBezTo>
                    <a:cubicBezTo>
                      <a:pt x="8667" y="0"/>
                      <a:pt x="11171" y="4173"/>
                      <a:pt x="11171" y="9373"/>
                    </a:cubicBezTo>
                    <a:close/>
                  </a:path>
                </a:pathLst>
              </a:custGeom>
              <a:solidFill>
                <a:srgbClr val="15151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0" name="Google Shape;1250;p39"/>
              <p:cNvSpPr/>
              <p:nvPr/>
            </p:nvSpPr>
            <p:spPr>
              <a:xfrm>
                <a:off x="5270712" y="1913393"/>
                <a:ext cx="53960" cy="39393"/>
              </a:xfrm>
              <a:custGeom>
                <a:avLst/>
                <a:gdLst/>
                <a:ahLst/>
                <a:cxnLst/>
                <a:rect l="l" t="t" r="r" b="b"/>
                <a:pathLst>
                  <a:path w="33155" h="22936" extrusionOk="0">
                    <a:moveTo>
                      <a:pt x="33140" y="14598"/>
                    </a:moveTo>
                    <a:cubicBezTo>
                      <a:pt x="33076" y="15304"/>
                      <a:pt x="33076" y="15946"/>
                      <a:pt x="32883" y="16588"/>
                    </a:cubicBezTo>
                    <a:cubicBezTo>
                      <a:pt x="24858" y="23329"/>
                      <a:pt x="13815" y="24485"/>
                      <a:pt x="2580" y="21082"/>
                    </a:cubicBezTo>
                    <a:lnTo>
                      <a:pt x="2516" y="21082"/>
                    </a:lnTo>
                    <a:cubicBezTo>
                      <a:pt x="782" y="18771"/>
                      <a:pt x="-116" y="16010"/>
                      <a:pt x="12" y="13121"/>
                    </a:cubicBezTo>
                    <a:cubicBezTo>
                      <a:pt x="397" y="5417"/>
                      <a:pt x="8037" y="-425"/>
                      <a:pt x="17154" y="24"/>
                    </a:cubicBezTo>
                    <a:cubicBezTo>
                      <a:pt x="26399" y="345"/>
                      <a:pt x="33525" y="6958"/>
                      <a:pt x="33140" y="14598"/>
                    </a:cubicBezTo>
                    <a:close/>
                  </a:path>
                </a:pathLst>
              </a:custGeom>
              <a:solidFill>
                <a:srgbClr val="FF88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1251;p39"/>
              <p:cNvSpPr/>
              <p:nvPr/>
            </p:nvSpPr>
            <p:spPr>
              <a:xfrm>
                <a:off x="5091432" y="1909213"/>
                <a:ext cx="53948" cy="40947"/>
              </a:xfrm>
              <a:custGeom>
                <a:avLst/>
                <a:gdLst/>
                <a:ahLst/>
                <a:cxnLst/>
                <a:rect l="l" t="t" r="r" b="b"/>
                <a:pathLst>
                  <a:path w="33148" h="23841" extrusionOk="0">
                    <a:moveTo>
                      <a:pt x="33138" y="14656"/>
                    </a:moveTo>
                    <a:cubicBezTo>
                      <a:pt x="33010" y="17031"/>
                      <a:pt x="32239" y="19214"/>
                      <a:pt x="30891" y="21076"/>
                    </a:cubicBezTo>
                    <a:cubicBezTo>
                      <a:pt x="19270" y="24607"/>
                      <a:pt x="7585" y="25891"/>
                      <a:pt x="780" y="17930"/>
                    </a:cubicBezTo>
                    <a:cubicBezTo>
                      <a:pt x="202" y="16389"/>
                      <a:pt x="-55" y="14848"/>
                      <a:pt x="10" y="13179"/>
                    </a:cubicBezTo>
                    <a:cubicBezTo>
                      <a:pt x="395" y="5475"/>
                      <a:pt x="8035" y="-367"/>
                      <a:pt x="17216" y="18"/>
                    </a:cubicBezTo>
                    <a:cubicBezTo>
                      <a:pt x="26397" y="467"/>
                      <a:pt x="33459" y="6952"/>
                      <a:pt x="33138" y="14656"/>
                    </a:cubicBezTo>
                    <a:close/>
                  </a:path>
                </a:pathLst>
              </a:custGeom>
              <a:solidFill>
                <a:srgbClr val="FF88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2" name="Google Shape;1252;p39"/>
              <p:cNvSpPr/>
              <p:nvPr/>
            </p:nvSpPr>
            <p:spPr>
              <a:xfrm>
                <a:off x="5298121" y="2728230"/>
                <a:ext cx="24032" cy="25361"/>
              </a:xfrm>
              <a:custGeom>
                <a:avLst/>
                <a:gdLst/>
                <a:ahLst/>
                <a:cxnLst/>
                <a:rect l="l" t="t" r="r" b="b"/>
                <a:pathLst>
                  <a:path w="14766" h="14766" extrusionOk="0">
                    <a:moveTo>
                      <a:pt x="14766" y="7383"/>
                    </a:moveTo>
                    <a:cubicBezTo>
                      <a:pt x="14766" y="11461"/>
                      <a:pt x="11461" y="14766"/>
                      <a:pt x="7383" y="14766"/>
                    </a:cubicBezTo>
                    <a:cubicBezTo>
                      <a:pt x="3305" y="14766"/>
                      <a:pt x="0" y="11461"/>
                      <a:pt x="0" y="7383"/>
                    </a:cubicBezTo>
                    <a:cubicBezTo>
                      <a:pt x="0" y="3306"/>
                      <a:pt x="3305" y="0"/>
                      <a:pt x="7383" y="0"/>
                    </a:cubicBezTo>
                    <a:cubicBezTo>
                      <a:pt x="11461" y="0"/>
                      <a:pt x="14766" y="3306"/>
                      <a:pt x="14766" y="73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3" name="Google Shape;1253;p39"/>
              <p:cNvSpPr/>
              <p:nvPr/>
            </p:nvSpPr>
            <p:spPr>
              <a:xfrm>
                <a:off x="5419598" y="2687194"/>
                <a:ext cx="24032" cy="25361"/>
              </a:xfrm>
              <a:custGeom>
                <a:avLst/>
                <a:gdLst/>
                <a:ahLst/>
                <a:cxnLst/>
                <a:rect l="l" t="t" r="r" b="b"/>
                <a:pathLst>
                  <a:path w="14766" h="14766" extrusionOk="0">
                    <a:moveTo>
                      <a:pt x="0" y="7383"/>
                    </a:moveTo>
                    <a:cubicBezTo>
                      <a:pt x="0" y="3338"/>
                      <a:pt x="3274" y="0"/>
                      <a:pt x="7383" y="0"/>
                    </a:cubicBezTo>
                    <a:cubicBezTo>
                      <a:pt x="11428" y="0"/>
                      <a:pt x="14766" y="3274"/>
                      <a:pt x="14766" y="7383"/>
                    </a:cubicBezTo>
                    <a:cubicBezTo>
                      <a:pt x="14766" y="11428"/>
                      <a:pt x="11492" y="14766"/>
                      <a:pt x="7383" y="14766"/>
                    </a:cubicBezTo>
                    <a:cubicBezTo>
                      <a:pt x="3274" y="14702"/>
                      <a:pt x="0" y="11428"/>
                      <a:pt x="0" y="73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Google Shape;1254;p39"/>
              <p:cNvSpPr/>
              <p:nvPr/>
            </p:nvSpPr>
            <p:spPr>
              <a:xfrm>
                <a:off x="5322167" y="2944892"/>
                <a:ext cx="24032" cy="25361"/>
              </a:xfrm>
              <a:custGeom>
                <a:avLst/>
                <a:gdLst/>
                <a:ahLst/>
                <a:cxnLst/>
                <a:rect l="l" t="t" r="r" b="b"/>
                <a:pathLst>
                  <a:path w="14766" h="14766" extrusionOk="0">
                    <a:moveTo>
                      <a:pt x="0" y="7383"/>
                    </a:moveTo>
                    <a:cubicBezTo>
                      <a:pt x="0" y="3338"/>
                      <a:pt x="3274" y="0"/>
                      <a:pt x="7383" y="0"/>
                    </a:cubicBezTo>
                    <a:cubicBezTo>
                      <a:pt x="11428" y="0"/>
                      <a:pt x="14766" y="3274"/>
                      <a:pt x="14766" y="7383"/>
                    </a:cubicBezTo>
                    <a:cubicBezTo>
                      <a:pt x="14766" y="11492"/>
                      <a:pt x="11492" y="14766"/>
                      <a:pt x="7383" y="14766"/>
                    </a:cubicBezTo>
                    <a:cubicBezTo>
                      <a:pt x="3274" y="14702"/>
                      <a:pt x="0" y="11428"/>
                      <a:pt x="0" y="73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5" name="Google Shape;1255;p39"/>
              <p:cNvSpPr/>
              <p:nvPr/>
            </p:nvSpPr>
            <p:spPr>
              <a:xfrm>
                <a:off x="5450750" y="2901758"/>
                <a:ext cx="24032" cy="25361"/>
              </a:xfrm>
              <a:custGeom>
                <a:avLst/>
                <a:gdLst/>
                <a:ahLst/>
                <a:cxnLst/>
                <a:rect l="l" t="t" r="r" b="b"/>
                <a:pathLst>
                  <a:path w="14766" h="14766" extrusionOk="0">
                    <a:moveTo>
                      <a:pt x="0" y="7383"/>
                    </a:moveTo>
                    <a:cubicBezTo>
                      <a:pt x="0" y="3338"/>
                      <a:pt x="3274" y="0"/>
                      <a:pt x="7383" y="0"/>
                    </a:cubicBezTo>
                    <a:cubicBezTo>
                      <a:pt x="11428" y="0"/>
                      <a:pt x="14767" y="3274"/>
                      <a:pt x="14767" y="7383"/>
                    </a:cubicBezTo>
                    <a:cubicBezTo>
                      <a:pt x="14767" y="11428"/>
                      <a:pt x="11492" y="14766"/>
                      <a:pt x="7383" y="14766"/>
                    </a:cubicBezTo>
                    <a:cubicBezTo>
                      <a:pt x="3274" y="14766"/>
                      <a:pt x="0" y="11492"/>
                      <a:pt x="0" y="73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56" name="Google Shape;1256;p39"/>
              <p:cNvGrpSpPr/>
              <p:nvPr/>
            </p:nvGrpSpPr>
            <p:grpSpPr>
              <a:xfrm>
                <a:off x="5143926" y="2603353"/>
                <a:ext cx="22788" cy="239937"/>
                <a:chOff x="4795112" y="1358331"/>
                <a:chExt cx="13995" cy="139636"/>
              </a:xfrm>
            </p:grpSpPr>
            <p:sp>
              <p:nvSpPr>
                <p:cNvPr id="1257" name="Google Shape;1257;p39"/>
                <p:cNvSpPr/>
                <p:nvPr/>
              </p:nvSpPr>
              <p:spPr>
                <a:xfrm>
                  <a:off x="4799734" y="1358331"/>
                  <a:ext cx="9373" cy="12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3" h="12326" extrusionOk="0">
                      <a:moveTo>
                        <a:pt x="9374" y="6163"/>
                      </a:moveTo>
                      <a:cubicBezTo>
                        <a:pt x="9374" y="9566"/>
                        <a:pt x="7255" y="12327"/>
                        <a:pt x="4687" y="12327"/>
                      </a:cubicBezTo>
                      <a:cubicBezTo>
                        <a:pt x="2119" y="12327"/>
                        <a:pt x="0" y="9566"/>
                        <a:pt x="0" y="6163"/>
                      </a:cubicBezTo>
                      <a:cubicBezTo>
                        <a:pt x="0" y="2761"/>
                        <a:pt x="2119" y="0"/>
                        <a:pt x="4687" y="0"/>
                      </a:cubicBezTo>
                      <a:cubicBezTo>
                        <a:pt x="7319" y="0"/>
                        <a:pt x="9374" y="2761"/>
                        <a:pt x="9374" y="616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8" name="Google Shape;1258;p39"/>
                <p:cNvSpPr/>
                <p:nvPr/>
              </p:nvSpPr>
              <p:spPr>
                <a:xfrm>
                  <a:off x="4795112" y="1421826"/>
                  <a:ext cx="9373" cy="12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3" h="12326" extrusionOk="0">
                      <a:moveTo>
                        <a:pt x="9374" y="6163"/>
                      </a:moveTo>
                      <a:cubicBezTo>
                        <a:pt x="9374" y="9567"/>
                        <a:pt x="7275" y="12327"/>
                        <a:pt x="4687" y="12327"/>
                      </a:cubicBezTo>
                      <a:cubicBezTo>
                        <a:pt x="2098" y="12327"/>
                        <a:pt x="0" y="9567"/>
                        <a:pt x="0" y="6163"/>
                      </a:cubicBezTo>
                      <a:cubicBezTo>
                        <a:pt x="0" y="2759"/>
                        <a:pt x="2099" y="0"/>
                        <a:pt x="4687" y="0"/>
                      </a:cubicBezTo>
                      <a:cubicBezTo>
                        <a:pt x="7276" y="0"/>
                        <a:pt x="9374" y="2759"/>
                        <a:pt x="9374" y="616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9" name="Google Shape;1259;p39"/>
                <p:cNvSpPr/>
                <p:nvPr/>
              </p:nvSpPr>
              <p:spPr>
                <a:xfrm>
                  <a:off x="4795112" y="1485641"/>
                  <a:ext cx="9373" cy="12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3" h="12326" extrusionOk="0">
                      <a:moveTo>
                        <a:pt x="9374" y="6163"/>
                      </a:moveTo>
                      <a:cubicBezTo>
                        <a:pt x="9374" y="9566"/>
                        <a:pt x="7255" y="12327"/>
                        <a:pt x="4687" y="12327"/>
                      </a:cubicBezTo>
                      <a:cubicBezTo>
                        <a:pt x="2119" y="12327"/>
                        <a:pt x="0" y="9566"/>
                        <a:pt x="0" y="6163"/>
                      </a:cubicBezTo>
                      <a:cubicBezTo>
                        <a:pt x="0" y="2761"/>
                        <a:pt x="2119" y="0"/>
                        <a:pt x="4687" y="0"/>
                      </a:cubicBezTo>
                      <a:cubicBezTo>
                        <a:pt x="7255" y="0"/>
                        <a:pt x="9374" y="2761"/>
                        <a:pt x="9374" y="616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44180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60" name="Google Shape;1260;p39"/>
              <p:cNvSpPr/>
              <p:nvPr/>
            </p:nvSpPr>
            <p:spPr>
              <a:xfrm>
                <a:off x="4691163" y="2399930"/>
                <a:ext cx="14836" cy="15657"/>
              </a:xfrm>
              <a:custGeom>
                <a:avLst/>
                <a:gdLst/>
                <a:ahLst/>
                <a:cxnLst/>
                <a:rect l="l" t="t" r="r" b="b"/>
                <a:pathLst>
                  <a:path w="9116" h="9116" extrusionOk="0">
                    <a:moveTo>
                      <a:pt x="9117" y="4558"/>
                    </a:moveTo>
                    <a:cubicBezTo>
                      <a:pt x="9117" y="7062"/>
                      <a:pt x="7062" y="9116"/>
                      <a:pt x="4558" y="9116"/>
                    </a:cubicBezTo>
                    <a:cubicBezTo>
                      <a:pt x="2055" y="9116"/>
                      <a:pt x="0" y="7062"/>
                      <a:pt x="0" y="4558"/>
                    </a:cubicBezTo>
                    <a:cubicBezTo>
                      <a:pt x="0" y="2054"/>
                      <a:pt x="2055" y="0"/>
                      <a:pt x="4558" y="0"/>
                    </a:cubicBezTo>
                    <a:cubicBezTo>
                      <a:pt x="7062" y="0"/>
                      <a:pt x="9117" y="2054"/>
                      <a:pt x="9117" y="45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1" name="Google Shape;1261;p39"/>
              <p:cNvSpPr/>
              <p:nvPr/>
            </p:nvSpPr>
            <p:spPr>
              <a:xfrm>
                <a:off x="5091394" y="1760638"/>
                <a:ext cx="84482" cy="44416"/>
              </a:xfrm>
              <a:custGeom>
                <a:avLst/>
                <a:gdLst/>
                <a:ahLst/>
                <a:cxnLst/>
                <a:rect l="l" t="t" r="r" b="b"/>
                <a:pathLst>
                  <a:path w="51909" h="25861" extrusionOk="0">
                    <a:moveTo>
                      <a:pt x="50238" y="2510"/>
                    </a:moveTo>
                    <a:cubicBezTo>
                      <a:pt x="52228" y="6747"/>
                      <a:pt x="53127" y="16441"/>
                      <a:pt x="48954" y="19844"/>
                    </a:cubicBezTo>
                    <a:cubicBezTo>
                      <a:pt x="46578" y="21770"/>
                      <a:pt x="30014" y="19266"/>
                      <a:pt x="21218" y="21577"/>
                    </a:cubicBezTo>
                    <a:cubicBezTo>
                      <a:pt x="12423" y="23889"/>
                      <a:pt x="4590" y="27420"/>
                      <a:pt x="1509" y="25108"/>
                    </a:cubicBezTo>
                    <a:cubicBezTo>
                      <a:pt x="-1573" y="22797"/>
                      <a:pt x="-418" y="15928"/>
                      <a:pt x="9534" y="10214"/>
                    </a:cubicBezTo>
                    <a:cubicBezTo>
                      <a:pt x="19485" y="4436"/>
                      <a:pt x="46963" y="-4360"/>
                      <a:pt x="50238" y="2510"/>
                    </a:cubicBezTo>
                    <a:close/>
                  </a:path>
                </a:pathLst>
              </a:custGeom>
              <a:solidFill>
                <a:srgbClr val="F4A11C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2" name="Google Shape;1262;p39"/>
              <p:cNvSpPr/>
              <p:nvPr/>
            </p:nvSpPr>
            <p:spPr>
              <a:xfrm>
                <a:off x="5144789" y="1726016"/>
                <a:ext cx="129757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79728" h="6993" extrusionOk="0">
                    <a:moveTo>
                      <a:pt x="2295" y="6994"/>
                    </a:moveTo>
                    <a:cubicBezTo>
                      <a:pt x="1331" y="6994"/>
                      <a:pt x="433" y="6352"/>
                      <a:pt x="111" y="5389"/>
                    </a:cubicBezTo>
                    <a:cubicBezTo>
                      <a:pt x="-274" y="4169"/>
                      <a:pt x="369" y="2885"/>
                      <a:pt x="1588" y="2500"/>
                    </a:cubicBezTo>
                    <a:cubicBezTo>
                      <a:pt x="11732" y="-839"/>
                      <a:pt x="23417" y="317"/>
                      <a:pt x="32726" y="1152"/>
                    </a:cubicBezTo>
                    <a:cubicBezTo>
                      <a:pt x="34652" y="1344"/>
                      <a:pt x="36514" y="1537"/>
                      <a:pt x="38312" y="1665"/>
                    </a:cubicBezTo>
                    <a:cubicBezTo>
                      <a:pt x="41715" y="1922"/>
                      <a:pt x="46016" y="1473"/>
                      <a:pt x="50574" y="959"/>
                    </a:cubicBezTo>
                    <a:cubicBezTo>
                      <a:pt x="59691" y="-4"/>
                      <a:pt x="69963" y="-1160"/>
                      <a:pt x="78374" y="2564"/>
                    </a:cubicBezTo>
                    <a:cubicBezTo>
                      <a:pt x="79529" y="3078"/>
                      <a:pt x="80043" y="4426"/>
                      <a:pt x="79529" y="5582"/>
                    </a:cubicBezTo>
                    <a:cubicBezTo>
                      <a:pt x="79016" y="6737"/>
                      <a:pt x="77668" y="7251"/>
                      <a:pt x="76512" y="6737"/>
                    </a:cubicBezTo>
                    <a:cubicBezTo>
                      <a:pt x="69257" y="3463"/>
                      <a:pt x="59627" y="4554"/>
                      <a:pt x="51088" y="5453"/>
                    </a:cubicBezTo>
                    <a:cubicBezTo>
                      <a:pt x="46273" y="5967"/>
                      <a:pt x="41778" y="6480"/>
                      <a:pt x="37991" y="6159"/>
                    </a:cubicBezTo>
                    <a:cubicBezTo>
                      <a:pt x="36193" y="6031"/>
                      <a:pt x="34267" y="5838"/>
                      <a:pt x="32341" y="5646"/>
                    </a:cubicBezTo>
                    <a:cubicBezTo>
                      <a:pt x="22967" y="4747"/>
                      <a:pt x="12310" y="3720"/>
                      <a:pt x="3065" y="6737"/>
                    </a:cubicBezTo>
                    <a:cubicBezTo>
                      <a:pt x="2744" y="6994"/>
                      <a:pt x="2487" y="6994"/>
                      <a:pt x="2295" y="6994"/>
                    </a:cubicBezTo>
                    <a:close/>
                  </a:path>
                </a:pathLst>
              </a:custGeom>
              <a:solidFill>
                <a:srgbClr val="FF88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3" name="Google Shape;1263;p39"/>
              <p:cNvSpPr/>
              <p:nvPr/>
            </p:nvSpPr>
            <p:spPr>
              <a:xfrm>
                <a:off x="5138621" y="1697884"/>
                <a:ext cx="129757" cy="12010"/>
              </a:xfrm>
              <a:custGeom>
                <a:avLst/>
                <a:gdLst/>
                <a:ahLst/>
                <a:cxnLst/>
                <a:rect l="l" t="t" r="r" b="b"/>
                <a:pathLst>
                  <a:path w="79728" h="6993" extrusionOk="0">
                    <a:moveTo>
                      <a:pt x="2294" y="6994"/>
                    </a:moveTo>
                    <a:cubicBezTo>
                      <a:pt x="1331" y="6994"/>
                      <a:pt x="432" y="6352"/>
                      <a:pt x="112" y="5389"/>
                    </a:cubicBezTo>
                    <a:cubicBezTo>
                      <a:pt x="-274" y="4169"/>
                      <a:pt x="368" y="2885"/>
                      <a:pt x="1588" y="2500"/>
                    </a:cubicBezTo>
                    <a:cubicBezTo>
                      <a:pt x="11732" y="-839"/>
                      <a:pt x="23353" y="317"/>
                      <a:pt x="32726" y="1152"/>
                    </a:cubicBezTo>
                    <a:cubicBezTo>
                      <a:pt x="34652" y="1344"/>
                      <a:pt x="36578" y="1537"/>
                      <a:pt x="38312" y="1665"/>
                    </a:cubicBezTo>
                    <a:cubicBezTo>
                      <a:pt x="41714" y="1922"/>
                      <a:pt x="46016" y="1473"/>
                      <a:pt x="50574" y="959"/>
                    </a:cubicBezTo>
                    <a:cubicBezTo>
                      <a:pt x="59691" y="-4"/>
                      <a:pt x="69963" y="-1160"/>
                      <a:pt x="78374" y="2564"/>
                    </a:cubicBezTo>
                    <a:cubicBezTo>
                      <a:pt x="79529" y="3078"/>
                      <a:pt x="80043" y="4426"/>
                      <a:pt x="79529" y="5582"/>
                    </a:cubicBezTo>
                    <a:cubicBezTo>
                      <a:pt x="79016" y="6737"/>
                      <a:pt x="77667" y="7251"/>
                      <a:pt x="76512" y="6737"/>
                    </a:cubicBezTo>
                    <a:cubicBezTo>
                      <a:pt x="69257" y="3463"/>
                      <a:pt x="59626" y="4554"/>
                      <a:pt x="51088" y="5453"/>
                    </a:cubicBezTo>
                    <a:cubicBezTo>
                      <a:pt x="46273" y="5967"/>
                      <a:pt x="41778" y="6480"/>
                      <a:pt x="37990" y="6159"/>
                    </a:cubicBezTo>
                    <a:cubicBezTo>
                      <a:pt x="36193" y="6031"/>
                      <a:pt x="34267" y="5838"/>
                      <a:pt x="32277" y="5646"/>
                    </a:cubicBezTo>
                    <a:cubicBezTo>
                      <a:pt x="22903" y="4747"/>
                      <a:pt x="12246" y="3720"/>
                      <a:pt x="3001" y="6737"/>
                    </a:cubicBezTo>
                    <a:cubicBezTo>
                      <a:pt x="2808" y="6930"/>
                      <a:pt x="2551" y="6994"/>
                      <a:pt x="2294" y="6994"/>
                    </a:cubicBezTo>
                    <a:close/>
                  </a:path>
                </a:pathLst>
              </a:custGeom>
              <a:solidFill>
                <a:srgbClr val="FF88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44180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7E02AC6-C533-4D94-AAD0-EA006AD20812}"/>
              </a:ext>
            </a:extLst>
          </p:cNvPr>
          <p:cNvSpPr/>
          <p:nvPr/>
        </p:nvSpPr>
        <p:spPr>
          <a:xfrm>
            <a:off x="0" y="0"/>
            <a:ext cx="1453053" cy="1453053"/>
          </a:xfrm>
          <a:prstGeom prst="rect">
            <a:avLst/>
          </a:prstGeom>
          <a:solidFill>
            <a:srgbClr val="AB4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ED0F36E-2F72-44D8-96CE-562B4579B099}"/>
              </a:ext>
            </a:extLst>
          </p:cNvPr>
          <p:cNvSpPr txBox="1"/>
          <p:nvPr/>
        </p:nvSpPr>
        <p:spPr>
          <a:xfrm>
            <a:off x="-164792" y="116281"/>
            <a:ext cx="1782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F6A2D52-7DB6-46B4-8CB6-F5276BC9CF4B}"/>
              </a:ext>
            </a:extLst>
          </p:cNvPr>
          <p:cNvSpPr txBox="1"/>
          <p:nvPr/>
        </p:nvSpPr>
        <p:spPr>
          <a:xfrm>
            <a:off x="1649399" y="286820"/>
            <a:ext cx="3130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AB44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C1083D7-3103-4E69-8D2D-4DD34D2A9812}"/>
              </a:ext>
            </a:extLst>
          </p:cNvPr>
          <p:cNvSpPr txBox="1"/>
          <p:nvPr/>
        </p:nvSpPr>
        <p:spPr>
          <a:xfrm>
            <a:off x="448358" y="1961469"/>
            <a:ext cx="8397106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Prepare for Lesson 6 - Writing.</a:t>
            </a:r>
          </a:p>
        </p:txBody>
      </p:sp>
    </p:spTree>
    <p:extLst>
      <p:ext uri="{BB962C8B-B14F-4D97-AF65-F5344CB8AC3E}">
        <p14:creationId xmlns:p14="http://schemas.microsoft.com/office/powerpoint/2010/main" val="4188478345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41"/>
          <p:cNvSpPr txBox="1">
            <a:spLocks noGrp="1"/>
          </p:cNvSpPr>
          <p:nvPr>
            <p:ph type="title"/>
          </p:nvPr>
        </p:nvSpPr>
        <p:spPr>
          <a:xfrm>
            <a:off x="951033" y="1024132"/>
            <a:ext cx="6358122" cy="22082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800" b="1">
                <a:latin typeface="Calibri" panose="020F0502020204030204" pitchFamily="34" charset="0"/>
                <a:cs typeface="Calibri" panose="020F0502020204030204" pitchFamily="34" charset="0"/>
              </a:rPr>
              <a:t>Thanks!</a:t>
            </a:r>
            <a:endParaRPr sz="13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03" name="Google Shape;1303;p41"/>
          <p:cNvGrpSpPr/>
          <p:nvPr/>
        </p:nvGrpSpPr>
        <p:grpSpPr>
          <a:xfrm>
            <a:off x="7840205" y="719336"/>
            <a:ext cx="3953936" cy="5690105"/>
            <a:chOff x="6069439" y="646100"/>
            <a:chExt cx="2839655" cy="4086545"/>
          </a:xfrm>
        </p:grpSpPr>
        <p:grpSp>
          <p:nvGrpSpPr>
            <p:cNvPr id="1304" name="Google Shape;1304;p41"/>
            <p:cNvGrpSpPr/>
            <p:nvPr/>
          </p:nvGrpSpPr>
          <p:grpSpPr>
            <a:xfrm>
              <a:off x="6069439" y="1860798"/>
              <a:ext cx="1383105" cy="1104412"/>
              <a:chOff x="7383758" y="2243858"/>
              <a:chExt cx="2091811" cy="1670567"/>
            </a:xfrm>
          </p:grpSpPr>
          <p:sp>
            <p:nvSpPr>
              <p:cNvPr id="1305" name="Google Shape;1305;p41"/>
              <p:cNvSpPr/>
              <p:nvPr/>
            </p:nvSpPr>
            <p:spPr>
              <a:xfrm>
                <a:off x="7383758" y="2243858"/>
                <a:ext cx="2091811" cy="1670567"/>
              </a:xfrm>
              <a:custGeom>
                <a:avLst/>
                <a:gdLst/>
                <a:ahLst/>
                <a:cxnLst/>
                <a:rect l="l" t="t" r="r" b="b"/>
                <a:pathLst>
                  <a:path w="2091811" h="1670567" extrusionOk="0">
                    <a:moveTo>
                      <a:pt x="1199267" y="381859"/>
                    </a:moveTo>
                    <a:cubicBezTo>
                      <a:pt x="1070542" y="321061"/>
                      <a:pt x="956135" y="234390"/>
                      <a:pt x="835692" y="158505"/>
                    </a:cubicBezTo>
                    <a:cubicBezTo>
                      <a:pt x="715249" y="82620"/>
                      <a:pt x="584213" y="15851"/>
                      <a:pt x="442455" y="2241"/>
                    </a:cubicBezTo>
                    <a:cubicBezTo>
                      <a:pt x="300762" y="-11434"/>
                      <a:pt x="146099" y="37294"/>
                      <a:pt x="64177" y="153754"/>
                    </a:cubicBezTo>
                    <a:cubicBezTo>
                      <a:pt x="4983" y="237921"/>
                      <a:pt x="-9911" y="347512"/>
                      <a:pt x="5882" y="449206"/>
                    </a:cubicBezTo>
                    <a:cubicBezTo>
                      <a:pt x="21675" y="550900"/>
                      <a:pt x="65590" y="646045"/>
                      <a:pt x="115603" y="735991"/>
                    </a:cubicBezTo>
                    <a:cubicBezTo>
                      <a:pt x="255499" y="987401"/>
                      <a:pt x="447719" y="1209599"/>
                      <a:pt x="676471" y="1384161"/>
                    </a:cubicBezTo>
                    <a:cubicBezTo>
                      <a:pt x="878386" y="1538243"/>
                      <a:pt x="1116768" y="1657464"/>
                      <a:pt x="1370494" y="1669662"/>
                    </a:cubicBezTo>
                    <a:cubicBezTo>
                      <a:pt x="1624219" y="1681860"/>
                      <a:pt x="1893097" y="1570536"/>
                      <a:pt x="2022208" y="1351804"/>
                    </a:cubicBezTo>
                    <a:cubicBezTo>
                      <a:pt x="2153885" y="1128835"/>
                      <a:pt x="2087180" y="876077"/>
                      <a:pt x="1918842" y="698112"/>
                    </a:cubicBezTo>
                    <a:cubicBezTo>
                      <a:pt x="1734454" y="503263"/>
                      <a:pt x="1433347" y="492477"/>
                      <a:pt x="1199267" y="38185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6" name="Google Shape;1306;p41"/>
              <p:cNvSpPr/>
              <p:nvPr/>
            </p:nvSpPr>
            <p:spPr>
              <a:xfrm>
                <a:off x="7602266" y="2473561"/>
                <a:ext cx="1172008" cy="1168389"/>
              </a:xfrm>
              <a:custGeom>
                <a:avLst/>
                <a:gdLst/>
                <a:ahLst/>
                <a:cxnLst/>
                <a:rect l="l" t="t" r="r" b="b"/>
                <a:pathLst>
                  <a:path w="1172008" h="1168389" extrusionOk="0">
                    <a:moveTo>
                      <a:pt x="459311" y="55855"/>
                    </a:moveTo>
                    <a:cubicBezTo>
                      <a:pt x="340023" y="-9052"/>
                      <a:pt x="177593" y="-30109"/>
                      <a:pt x="78400" y="62596"/>
                    </a:cubicBezTo>
                    <a:cubicBezTo>
                      <a:pt x="19720" y="117360"/>
                      <a:pt x="-4163" y="202169"/>
                      <a:pt x="588" y="282291"/>
                    </a:cubicBezTo>
                    <a:cubicBezTo>
                      <a:pt x="5339" y="362414"/>
                      <a:pt x="35643" y="438813"/>
                      <a:pt x="71724" y="510525"/>
                    </a:cubicBezTo>
                    <a:cubicBezTo>
                      <a:pt x="184976" y="735356"/>
                      <a:pt x="360247" y="928536"/>
                      <a:pt x="572948" y="1063101"/>
                    </a:cubicBezTo>
                    <a:cubicBezTo>
                      <a:pt x="641323" y="1106372"/>
                      <a:pt x="714578" y="1144058"/>
                      <a:pt x="793803" y="1160300"/>
                    </a:cubicBezTo>
                    <a:cubicBezTo>
                      <a:pt x="873028" y="1176543"/>
                      <a:pt x="959316" y="1169545"/>
                      <a:pt x="1028782" y="1128136"/>
                    </a:cubicBezTo>
                    <a:cubicBezTo>
                      <a:pt x="1123222" y="1071832"/>
                      <a:pt x="1173942" y="957683"/>
                      <a:pt x="1171952" y="847707"/>
                    </a:cubicBezTo>
                    <a:cubicBezTo>
                      <a:pt x="1169962" y="737731"/>
                      <a:pt x="1121490" y="632699"/>
                      <a:pt x="1055040" y="545129"/>
                    </a:cubicBezTo>
                    <a:cubicBezTo>
                      <a:pt x="909688" y="353554"/>
                      <a:pt x="669379" y="170197"/>
                      <a:pt x="459311" y="55855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7" name="Google Shape;1307;p41"/>
              <p:cNvSpPr/>
              <p:nvPr/>
            </p:nvSpPr>
            <p:spPr>
              <a:xfrm>
                <a:off x="7754028" y="2617740"/>
                <a:ext cx="552443" cy="550750"/>
              </a:xfrm>
              <a:custGeom>
                <a:avLst/>
                <a:gdLst/>
                <a:ahLst/>
                <a:cxnLst/>
                <a:rect l="l" t="t" r="r" b="b"/>
                <a:pathLst>
                  <a:path w="552443" h="550750" extrusionOk="0">
                    <a:moveTo>
                      <a:pt x="216511" y="26339"/>
                    </a:moveTo>
                    <a:cubicBezTo>
                      <a:pt x="160270" y="-4285"/>
                      <a:pt x="83742" y="-14171"/>
                      <a:pt x="36938" y="29485"/>
                    </a:cubicBezTo>
                    <a:cubicBezTo>
                      <a:pt x="9267" y="55294"/>
                      <a:pt x="-1968" y="95291"/>
                      <a:pt x="279" y="133041"/>
                    </a:cubicBezTo>
                    <a:cubicBezTo>
                      <a:pt x="2526" y="170791"/>
                      <a:pt x="16779" y="206807"/>
                      <a:pt x="33793" y="240641"/>
                    </a:cubicBezTo>
                    <a:cubicBezTo>
                      <a:pt x="87208" y="346572"/>
                      <a:pt x="169772" y="437673"/>
                      <a:pt x="270055" y="501103"/>
                    </a:cubicBezTo>
                    <a:cubicBezTo>
                      <a:pt x="302285" y="521519"/>
                      <a:pt x="336825" y="539303"/>
                      <a:pt x="374191" y="546943"/>
                    </a:cubicBezTo>
                    <a:cubicBezTo>
                      <a:pt x="411556" y="554583"/>
                      <a:pt x="452196" y="551309"/>
                      <a:pt x="484940" y="531791"/>
                    </a:cubicBezTo>
                    <a:cubicBezTo>
                      <a:pt x="529495" y="505277"/>
                      <a:pt x="553378" y="451412"/>
                      <a:pt x="552416" y="399602"/>
                    </a:cubicBezTo>
                    <a:cubicBezTo>
                      <a:pt x="551517" y="347792"/>
                      <a:pt x="528596" y="298293"/>
                      <a:pt x="497330" y="256948"/>
                    </a:cubicBezTo>
                    <a:cubicBezTo>
                      <a:pt x="428827" y="166618"/>
                      <a:pt x="315511" y="80204"/>
                      <a:pt x="216511" y="26339"/>
                    </a:cubicBezTo>
                    <a:close/>
                  </a:path>
                </a:pathLst>
              </a:custGeom>
              <a:noFill/>
              <a:ln w="128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8" name="Google Shape;1308;p41"/>
            <p:cNvSpPr/>
            <p:nvPr/>
          </p:nvSpPr>
          <p:spPr>
            <a:xfrm flipH="1">
              <a:off x="7877013" y="646100"/>
              <a:ext cx="819300" cy="2870100"/>
            </a:xfrm>
            <a:prstGeom prst="roundRect">
              <a:avLst>
                <a:gd name="adj" fmla="val 16667"/>
              </a:avLst>
            </a:prstGeom>
            <a:solidFill>
              <a:srgbClr val="E1C8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Blinker"/>
                <a:ea typeface="Blinker"/>
                <a:cs typeface="Blinker"/>
                <a:sym typeface="Blinker"/>
              </a:endParaRPr>
            </a:p>
          </p:txBody>
        </p:sp>
        <p:sp>
          <p:nvSpPr>
            <p:cNvPr id="1309" name="Google Shape;1309;p41"/>
            <p:cNvSpPr/>
            <p:nvPr/>
          </p:nvSpPr>
          <p:spPr>
            <a:xfrm rot="-5400000">
              <a:off x="7702559" y="3085499"/>
              <a:ext cx="1168245" cy="1244825"/>
            </a:xfrm>
            <a:custGeom>
              <a:avLst/>
              <a:gdLst/>
              <a:ahLst/>
              <a:cxnLst/>
              <a:rect l="l" t="t" r="r" b="b"/>
              <a:pathLst>
                <a:path w="1107341" h="1179929" extrusionOk="0">
                  <a:moveTo>
                    <a:pt x="590753" y="625067"/>
                  </a:moveTo>
                  <a:cubicBezTo>
                    <a:pt x="582728" y="560546"/>
                    <a:pt x="498238" y="524914"/>
                    <a:pt x="439943" y="553740"/>
                  </a:cubicBezTo>
                  <a:cubicBezTo>
                    <a:pt x="381648" y="582566"/>
                    <a:pt x="355838" y="657039"/>
                    <a:pt x="369578" y="720598"/>
                  </a:cubicBezTo>
                  <a:cubicBezTo>
                    <a:pt x="389544" y="812790"/>
                    <a:pt x="484242" y="880329"/>
                    <a:pt x="578427" y="875771"/>
                  </a:cubicBezTo>
                  <a:cubicBezTo>
                    <a:pt x="672610" y="871213"/>
                    <a:pt x="757871" y="799758"/>
                    <a:pt x="785670" y="709620"/>
                  </a:cubicBezTo>
                  <a:cubicBezTo>
                    <a:pt x="813406" y="619482"/>
                    <a:pt x="785927" y="516375"/>
                    <a:pt x="722174" y="446846"/>
                  </a:cubicBezTo>
                  <a:cubicBezTo>
                    <a:pt x="626193" y="342135"/>
                    <a:pt x="453746" y="321269"/>
                    <a:pt x="332020" y="394523"/>
                  </a:cubicBezTo>
                  <a:cubicBezTo>
                    <a:pt x="210292" y="467776"/>
                    <a:pt x="147888" y="624554"/>
                    <a:pt x="179347" y="763099"/>
                  </a:cubicBezTo>
                  <a:cubicBezTo>
                    <a:pt x="210806" y="901644"/>
                    <a:pt x="330158" y="1014188"/>
                    <a:pt x="469026" y="1044426"/>
                  </a:cubicBezTo>
                  <a:cubicBezTo>
                    <a:pt x="607831" y="1074601"/>
                    <a:pt x="759669" y="1024524"/>
                    <a:pt x="858603" y="922509"/>
                  </a:cubicBezTo>
                  <a:cubicBezTo>
                    <a:pt x="981614" y="795713"/>
                    <a:pt x="1017824" y="592453"/>
                    <a:pt x="946239" y="430989"/>
                  </a:cubicBezTo>
                  <a:cubicBezTo>
                    <a:pt x="874654" y="269524"/>
                    <a:pt x="699639" y="159933"/>
                    <a:pt x="523084" y="166032"/>
                  </a:cubicBezTo>
                  <a:cubicBezTo>
                    <a:pt x="353077" y="171874"/>
                    <a:pt x="193407" y="281272"/>
                    <a:pt x="116365" y="432979"/>
                  </a:cubicBezTo>
                  <a:cubicBezTo>
                    <a:pt x="-996" y="664037"/>
                    <a:pt x="90813" y="978942"/>
                    <a:pt x="313979" y="1110746"/>
                  </a:cubicBezTo>
                  <a:cubicBezTo>
                    <a:pt x="537145" y="1242550"/>
                    <a:pt x="857191" y="1170966"/>
                    <a:pt x="1002993" y="956664"/>
                  </a:cubicBezTo>
                  <a:cubicBezTo>
                    <a:pt x="1084915" y="836224"/>
                    <a:pt x="1112329" y="685352"/>
                    <a:pt x="1106615" y="539873"/>
                  </a:cubicBezTo>
                  <a:cubicBezTo>
                    <a:pt x="1099104" y="349261"/>
                    <a:pt x="1024180" y="145167"/>
                    <a:pt x="857255" y="52718"/>
                  </a:cubicBezTo>
                  <a:cubicBezTo>
                    <a:pt x="755046" y="-3907"/>
                    <a:pt x="630815" y="-10905"/>
                    <a:pt x="516407" y="12785"/>
                  </a:cubicBezTo>
                  <a:cubicBezTo>
                    <a:pt x="315648" y="54387"/>
                    <a:pt x="134855" y="192354"/>
                    <a:pt x="51072" y="379500"/>
                  </a:cubicBezTo>
                  <a:cubicBezTo>
                    <a:pt x="-32776" y="566645"/>
                    <a:pt x="-13258" y="798666"/>
                    <a:pt x="108725" y="963469"/>
                  </a:cubicBezTo>
                  <a:cubicBezTo>
                    <a:pt x="230709" y="1128273"/>
                    <a:pt x="453296" y="1214944"/>
                    <a:pt x="652579" y="1166600"/>
                  </a:cubicBezTo>
                </a:path>
              </a:pathLst>
            </a:custGeom>
            <a:noFill/>
            <a:ln w="12825" cap="flat" cmpd="sng">
              <a:solidFill>
                <a:schemeClr val="accen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10" name="Google Shape;1310;p41"/>
            <p:cNvGrpSpPr/>
            <p:nvPr/>
          </p:nvGrpSpPr>
          <p:grpSpPr>
            <a:xfrm>
              <a:off x="6652130" y="695461"/>
              <a:ext cx="1834822" cy="4037183"/>
              <a:chOff x="6652048" y="760522"/>
              <a:chExt cx="1805216" cy="3972042"/>
            </a:xfrm>
          </p:grpSpPr>
          <p:sp>
            <p:nvSpPr>
              <p:cNvPr id="1311" name="Google Shape;1311;p41"/>
              <p:cNvSpPr/>
              <p:nvPr/>
            </p:nvSpPr>
            <p:spPr>
              <a:xfrm>
                <a:off x="6745700" y="1138275"/>
                <a:ext cx="258900" cy="304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1312" name="Google Shape;1312;p41"/>
              <p:cNvSpPr/>
              <p:nvPr/>
            </p:nvSpPr>
            <p:spPr>
              <a:xfrm>
                <a:off x="6838175" y="1424825"/>
                <a:ext cx="67775" cy="94175"/>
              </a:xfrm>
              <a:prstGeom prst="flowChartOffpageConnector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Blinker"/>
                  <a:ea typeface="Blinker"/>
                  <a:cs typeface="Blinker"/>
                  <a:sym typeface="Blinker"/>
                </a:endParaRPr>
              </a:p>
            </p:txBody>
          </p:sp>
          <p:sp>
            <p:nvSpPr>
              <p:cNvPr id="1313" name="Google Shape;1313;p41"/>
              <p:cNvSpPr/>
              <p:nvPr/>
            </p:nvSpPr>
            <p:spPr>
              <a:xfrm>
                <a:off x="7769326" y="3454005"/>
                <a:ext cx="437434" cy="1128330"/>
              </a:xfrm>
              <a:custGeom>
                <a:avLst/>
                <a:gdLst/>
                <a:ahLst/>
                <a:cxnLst/>
                <a:rect l="l" t="t" r="r" b="b"/>
                <a:pathLst>
                  <a:path w="183958" h="474507" extrusionOk="0">
                    <a:moveTo>
                      <a:pt x="170007" y="463208"/>
                    </a:moveTo>
                    <a:cubicBezTo>
                      <a:pt x="161339" y="471426"/>
                      <a:pt x="142657" y="474508"/>
                      <a:pt x="123781" y="474508"/>
                    </a:cubicBezTo>
                    <a:cubicBezTo>
                      <a:pt x="98421" y="474508"/>
                      <a:pt x="72612" y="469051"/>
                      <a:pt x="69723" y="463208"/>
                    </a:cubicBezTo>
                    <a:cubicBezTo>
                      <a:pt x="64972" y="453642"/>
                      <a:pt x="9181" y="128466"/>
                      <a:pt x="0" y="74088"/>
                    </a:cubicBezTo>
                    <a:cubicBezTo>
                      <a:pt x="19902" y="67026"/>
                      <a:pt x="42566" y="57203"/>
                      <a:pt x="64202" y="45326"/>
                    </a:cubicBezTo>
                    <a:cubicBezTo>
                      <a:pt x="64395" y="45262"/>
                      <a:pt x="64587" y="45069"/>
                      <a:pt x="64780" y="44941"/>
                    </a:cubicBezTo>
                    <a:cubicBezTo>
                      <a:pt x="66256" y="44170"/>
                      <a:pt x="67733" y="43335"/>
                      <a:pt x="69145" y="42501"/>
                    </a:cubicBezTo>
                    <a:cubicBezTo>
                      <a:pt x="69852" y="42116"/>
                      <a:pt x="70494" y="41666"/>
                      <a:pt x="71200" y="41281"/>
                    </a:cubicBezTo>
                    <a:cubicBezTo>
                      <a:pt x="91295" y="29340"/>
                      <a:pt x="109978" y="14445"/>
                      <a:pt x="125643" y="0"/>
                    </a:cubicBezTo>
                    <a:cubicBezTo>
                      <a:pt x="126221" y="11043"/>
                      <a:pt x="127633" y="22920"/>
                      <a:pt x="130587" y="30624"/>
                    </a:cubicBezTo>
                    <a:cubicBezTo>
                      <a:pt x="137713" y="48857"/>
                      <a:pt x="171098" y="107665"/>
                      <a:pt x="181306" y="223162"/>
                    </a:cubicBezTo>
                    <a:cubicBezTo>
                      <a:pt x="191257" y="338659"/>
                      <a:pt x="170007" y="463208"/>
                      <a:pt x="170007" y="4632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4" name="Google Shape;1314;p41"/>
              <p:cNvSpPr/>
              <p:nvPr/>
            </p:nvSpPr>
            <p:spPr>
              <a:xfrm>
                <a:off x="7937536" y="3454005"/>
                <a:ext cx="269145" cy="1128330"/>
              </a:xfrm>
              <a:custGeom>
                <a:avLst/>
                <a:gdLst/>
                <a:ahLst/>
                <a:cxnLst/>
                <a:rect l="l" t="t" r="r" b="b"/>
                <a:pathLst>
                  <a:path w="113186" h="474507" extrusionOk="0">
                    <a:moveTo>
                      <a:pt x="99268" y="463208"/>
                    </a:moveTo>
                    <a:cubicBezTo>
                      <a:pt x="90601" y="471426"/>
                      <a:pt x="71918" y="474508"/>
                      <a:pt x="53043" y="474508"/>
                    </a:cubicBezTo>
                    <a:cubicBezTo>
                      <a:pt x="53492" y="455568"/>
                      <a:pt x="54263" y="429310"/>
                      <a:pt x="55611" y="397402"/>
                    </a:cubicBezTo>
                    <a:cubicBezTo>
                      <a:pt x="58564" y="328451"/>
                      <a:pt x="44761" y="293205"/>
                      <a:pt x="18566" y="182908"/>
                    </a:cubicBezTo>
                    <a:cubicBezTo>
                      <a:pt x="-887" y="100988"/>
                      <a:pt x="-694" y="78004"/>
                      <a:pt x="397" y="41281"/>
                    </a:cubicBezTo>
                    <a:cubicBezTo>
                      <a:pt x="20492" y="29340"/>
                      <a:pt x="39175" y="14445"/>
                      <a:pt x="54840" y="0"/>
                    </a:cubicBezTo>
                    <a:cubicBezTo>
                      <a:pt x="55418" y="11043"/>
                      <a:pt x="56831" y="22920"/>
                      <a:pt x="59784" y="30624"/>
                    </a:cubicBezTo>
                    <a:cubicBezTo>
                      <a:pt x="66910" y="48857"/>
                      <a:pt x="100295" y="107665"/>
                      <a:pt x="110503" y="223162"/>
                    </a:cubicBezTo>
                    <a:cubicBezTo>
                      <a:pt x="120519" y="338659"/>
                      <a:pt x="99268" y="463208"/>
                      <a:pt x="99268" y="4632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5" name="Google Shape;1315;p41"/>
              <p:cNvSpPr/>
              <p:nvPr/>
            </p:nvSpPr>
            <p:spPr>
              <a:xfrm>
                <a:off x="6719445" y="1738464"/>
                <a:ext cx="175258" cy="81467"/>
              </a:xfrm>
              <a:custGeom>
                <a:avLst/>
                <a:gdLst/>
                <a:ahLst/>
                <a:cxnLst/>
                <a:rect l="l" t="t" r="r" b="b"/>
                <a:pathLst>
                  <a:path w="73703" h="34260" extrusionOk="0">
                    <a:moveTo>
                      <a:pt x="0" y="1184"/>
                    </a:moveTo>
                    <a:cubicBezTo>
                      <a:pt x="1027" y="-5108"/>
                      <a:pt x="65614" y="15115"/>
                      <a:pt x="73704" y="28084"/>
                    </a:cubicBezTo>
                    <a:cubicBezTo>
                      <a:pt x="73704" y="28084"/>
                      <a:pt x="65358" y="39255"/>
                      <a:pt x="38457" y="31551"/>
                    </a:cubicBezTo>
                    <a:cubicBezTo>
                      <a:pt x="11621" y="23782"/>
                      <a:pt x="0" y="1184"/>
                      <a:pt x="0" y="1184"/>
                    </a:cubicBezTo>
                    <a:close/>
                  </a:path>
                </a:pathLst>
              </a:custGeom>
              <a:solidFill>
                <a:srgbClr val="EF930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6" name="Google Shape;1316;p41"/>
              <p:cNvSpPr/>
              <p:nvPr/>
            </p:nvSpPr>
            <p:spPr>
              <a:xfrm>
                <a:off x="6820356" y="1525414"/>
                <a:ext cx="102590" cy="74956"/>
              </a:xfrm>
              <a:custGeom>
                <a:avLst/>
                <a:gdLst/>
                <a:ahLst/>
                <a:cxnLst/>
                <a:rect l="l" t="t" r="r" b="b"/>
                <a:pathLst>
                  <a:path w="43143" h="31522" extrusionOk="0">
                    <a:moveTo>
                      <a:pt x="43144" y="0"/>
                    </a:moveTo>
                    <a:lnTo>
                      <a:pt x="43144" y="20287"/>
                    </a:lnTo>
                    <a:cubicBezTo>
                      <a:pt x="43144" y="20929"/>
                      <a:pt x="43015" y="21636"/>
                      <a:pt x="42823" y="22278"/>
                    </a:cubicBezTo>
                    <a:cubicBezTo>
                      <a:pt x="42694" y="22663"/>
                      <a:pt x="42566" y="22984"/>
                      <a:pt x="42373" y="23369"/>
                    </a:cubicBezTo>
                    <a:cubicBezTo>
                      <a:pt x="40255" y="27542"/>
                      <a:pt x="33770" y="31523"/>
                      <a:pt x="21507" y="31523"/>
                    </a:cubicBezTo>
                    <a:cubicBezTo>
                      <a:pt x="10144" y="31523"/>
                      <a:pt x="2440" y="27029"/>
                      <a:pt x="514" y="22470"/>
                    </a:cubicBezTo>
                    <a:cubicBezTo>
                      <a:pt x="321" y="22085"/>
                      <a:pt x="257" y="21764"/>
                      <a:pt x="128" y="21379"/>
                    </a:cubicBezTo>
                    <a:cubicBezTo>
                      <a:pt x="64" y="20994"/>
                      <a:pt x="0" y="20673"/>
                      <a:pt x="0" y="20352"/>
                    </a:cubicBezTo>
                    <a:lnTo>
                      <a:pt x="0" y="64"/>
                    </a:lnTo>
                    <a:lnTo>
                      <a:pt x="43144" y="64"/>
                    </a:lnTo>
                    <a:close/>
                  </a:path>
                </a:pathLst>
              </a:custGeom>
              <a:solidFill>
                <a:srgbClr val="D7431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7" name="Google Shape;1317;p41"/>
              <p:cNvSpPr/>
              <p:nvPr/>
            </p:nvSpPr>
            <p:spPr>
              <a:xfrm>
                <a:off x="6800448" y="1263583"/>
                <a:ext cx="136061" cy="277708"/>
              </a:xfrm>
              <a:custGeom>
                <a:avLst/>
                <a:gdLst/>
                <a:ahLst/>
                <a:cxnLst/>
                <a:rect l="l" t="t" r="r" b="b"/>
                <a:pathLst>
                  <a:path w="57219" h="116787" extrusionOk="0">
                    <a:moveTo>
                      <a:pt x="52799" y="24852"/>
                    </a:moveTo>
                    <a:cubicBezTo>
                      <a:pt x="51836" y="24916"/>
                      <a:pt x="50360" y="25622"/>
                      <a:pt x="48691" y="29217"/>
                    </a:cubicBezTo>
                    <a:cubicBezTo>
                      <a:pt x="46893" y="27741"/>
                      <a:pt x="45224" y="25044"/>
                      <a:pt x="44261" y="21449"/>
                    </a:cubicBezTo>
                    <a:cubicBezTo>
                      <a:pt x="48241" y="18817"/>
                      <a:pt x="51580" y="15928"/>
                      <a:pt x="53891" y="13167"/>
                    </a:cubicBezTo>
                    <a:cubicBezTo>
                      <a:pt x="56395" y="10150"/>
                      <a:pt x="57486" y="7389"/>
                      <a:pt x="57165" y="5206"/>
                    </a:cubicBezTo>
                    <a:cubicBezTo>
                      <a:pt x="56587" y="1804"/>
                      <a:pt x="54469" y="-122"/>
                      <a:pt x="51516" y="6"/>
                    </a:cubicBezTo>
                    <a:cubicBezTo>
                      <a:pt x="47471" y="199"/>
                      <a:pt x="42913" y="4628"/>
                      <a:pt x="42463" y="12268"/>
                    </a:cubicBezTo>
                    <a:cubicBezTo>
                      <a:pt x="42270" y="15478"/>
                      <a:pt x="42591" y="18496"/>
                      <a:pt x="43298" y="21064"/>
                    </a:cubicBezTo>
                    <a:cubicBezTo>
                      <a:pt x="35979" y="25815"/>
                      <a:pt x="26798" y="29603"/>
                      <a:pt x="19093" y="29795"/>
                    </a:cubicBezTo>
                    <a:cubicBezTo>
                      <a:pt x="15562" y="29924"/>
                      <a:pt x="12545" y="29217"/>
                      <a:pt x="9977" y="28126"/>
                    </a:cubicBezTo>
                    <a:cubicBezTo>
                      <a:pt x="7666" y="20293"/>
                      <a:pt x="5226" y="15350"/>
                      <a:pt x="2786" y="15286"/>
                    </a:cubicBezTo>
                    <a:cubicBezTo>
                      <a:pt x="1374" y="15222"/>
                      <a:pt x="732" y="15864"/>
                      <a:pt x="411" y="16377"/>
                    </a:cubicBezTo>
                    <a:cubicBezTo>
                      <a:pt x="-360" y="17661"/>
                      <a:pt x="-39" y="19780"/>
                      <a:pt x="1310" y="22027"/>
                    </a:cubicBezTo>
                    <a:cubicBezTo>
                      <a:pt x="2722" y="24467"/>
                      <a:pt x="5418" y="27099"/>
                      <a:pt x="9142" y="28832"/>
                    </a:cubicBezTo>
                    <a:cubicBezTo>
                      <a:pt x="13123" y="42635"/>
                      <a:pt x="16846" y="64078"/>
                      <a:pt x="18580" y="74479"/>
                    </a:cubicBezTo>
                    <a:cubicBezTo>
                      <a:pt x="22047" y="94510"/>
                      <a:pt x="20699" y="113898"/>
                      <a:pt x="20506" y="116466"/>
                    </a:cubicBezTo>
                    <a:cubicBezTo>
                      <a:pt x="20827" y="116466"/>
                      <a:pt x="21148" y="116530"/>
                      <a:pt x="21405" y="116530"/>
                    </a:cubicBezTo>
                    <a:cubicBezTo>
                      <a:pt x="21597" y="113962"/>
                      <a:pt x="22946" y="94445"/>
                      <a:pt x="19543" y="74286"/>
                    </a:cubicBezTo>
                    <a:cubicBezTo>
                      <a:pt x="16590" y="57016"/>
                      <a:pt x="13444" y="40453"/>
                      <a:pt x="10234" y="29282"/>
                    </a:cubicBezTo>
                    <a:cubicBezTo>
                      <a:pt x="12738" y="30245"/>
                      <a:pt x="15691" y="30822"/>
                      <a:pt x="19093" y="30758"/>
                    </a:cubicBezTo>
                    <a:cubicBezTo>
                      <a:pt x="26862" y="30501"/>
                      <a:pt x="36107" y="26778"/>
                      <a:pt x="43490" y="22027"/>
                    </a:cubicBezTo>
                    <a:cubicBezTo>
                      <a:pt x="44582" y="25815"/>
                      <a:pt x="46444" y="28640"/>
                      <a:pt x="48370" y="30180"/>
                    </a:cubicBezTo>
                    <a:cubicBezTo>
                      <a:pt x="47663" y="31914"/>
                      <a:pt x="46893" y="34225"/>
                      <a:pt x="46187" y="37242"/>
                    </a:cubicBezTo>
                    <a:cubicBezTo>
                      <a:pt x="42014" y="54898"/>
                      <a:pt x="35080" y="100544"/>
                      <a:pt x="35722" y="116787"/>
                    </a:cubicBezTo>
                    <a:cubicBezTo>
                      <a:pt x="36043" y="116787"/>
                      <a:pt x="36364" y="116787"/>
                      <a:pt x="36685" y="116723"/>
                    </a:cubicBezTo>
                    <a:cubicBezTo>
                      <a:pt x="36043" y="100930"/>
                      <a:pt x="42913" y="55154"/>
                      <a:pt x="47086" y="37435"/>
                    </a:cubicBezTo>
                    <a:cubicBezTo>
                      <a:pt x="47792" y="34546"/>
                      <a:pt x="48498" y="32363"/>
                      <a:pt x="49140" y="30694"/>
                    </a:cubicBezTo>
                    <a:cubicBezTo>
                      <a:pt x="50681" y="31529"/>
                      <a:pt x="52157" y="31593"/>
                      <a:pt x="53442" y="30758"/>
                    </a:cubicBezTo>
                    <a:cubicBezTo>
                      <a:pt x="55047" y="29667"/>
                      <a:pt x="55303" y="27805"/>
                      <a:pt x="54918" y="26585"/>
                    </a:cubicBezTo>
                    <a:cubicBezTo>
                      <a:pt x="54533" y="25430"/>
                      <a:pt x="53762" y="24852"/>
                      <a:pt x="52799" y="24852"/>
                    </a:cubicBezTo>
                    <a:close/>
                    <a:moveTo>
                      <a:pt x="2080" y="21577"/>
                    </a:moveTo>
                    <a:cubicBezTo>
                      <a:pt x="988" y="19716"/>
                      <a:pt x="603" y="17854"/>
                      <a:pt x="1181" y="16955"/>
                    </a:cubicBezTo>
                    <a:cubicBezTo>
                      <a:pt x="1438" y="16506"/>
                      <a:pt x="1952" y="16313"/>
                      <a:pt x="2594" y="16313"/>
                    </a:cubicBezTo>
                    <a:lnTo>
                      <a:pt x="2722" y="16313"/>
                    </a:lnTo>
                    <a:cubicBezTo>
                      <a:pt x="4648" y="16377"/>
                      <a:pt x="6767" y="21000"/>
                      <a:pt x="8757" y="27677"/>
                    </a:cubicBezTo>
                    <a:cubicBezTo>
                      <a:pt x="5611" y="26007"/>
                      <a:pt x="3300" y="23696"/>
                      <a:pt x="2080" y="21577"/>
                    </a:cubicBezTo>
                    <a:close/>
                    <a:moveTo>
                      <a:pt x="43298" y="12333"/>
                    </a:moveTo>
                    <a:cubicBezTo>
                      <a:pt x="43683" y="5206"/>
                      <a:pt x="47792" y="1097"/>
                      <a:pt x="51516" y="969"/>
                    </a:cubicBezTo>
                    <a:cubicBezTo>
                      <a:pt x="51580" y="969"/>
                      <a:pt x="51708" y="969"/>
                      <a:pt x="51772" y="969"/>
                    </a:cubicBezTo>
                    <a:cubicBezTo>
                      <a:pt x="54084" y="969"/>
                      <a:pt x="55689" y="2638"/>
                      <a:pt x="56138" y="5399"/>
                    </a:cubicBezTo>
                    <a:cubicBezTo>
                      <a:pt x="56459" y="7325"/>
                      <a:pt x="55432" y="9893"/>
                      <a:pt x="53121" y="12654"/>
                    </a:cubicBezTo>
                    <a:cubicBezTo>
                      <a:pt x="50938" y="15286"/>
                      <a:pt x="47792" y="18046"/>
                      <a:pt x="44004" y="20614"/>
                    </a:cubicBezTo>
                    <a:cubicBezTo>
                      <a:pt x="43426" y="18111"/>
                      <a:pt x="43169" y="15286"/>
                      <a:pt x="43298" y="12333"/>
                    </a:cubicBezTo>
                    <a:close/>
                    <a:moveTo>
                      <a:pt x="52864" y="29924"/>
                    </a:moveTo>
                    <a:cubicBezTo>
                      <a:pt x="51644" y="30758"/>
                      <a:pt x="50424" y="30309"/>
                      <a:pt x="49589" y="29859"/>
                    </a:cubicBezTo>
                    <a:cubicBezTo>
                      <a:pt x="49525" y="29859"/>
                      <a:pt x="49525" y="29795"/>
                      <a:pt x="49525" y="29795"/>
                    </a:cubicBezTo>
                    <a:cubicBezTo>
                      <a:pt x="51194" y="26136"/>
                      <a:pt x="52543" y="25815"/>
                      <a:pt x="52928" y="25815"/>
                    </a:cubicBezTo>
                    <a:cubicBezTo>
                      <a:pt x="53634" y="25815"/>
                      <a:pt x="53955" y="26585"/>
                      <a:pt x="54019" y="26778"/>
                    </a:cubicBezTo>
                    <a:cubicBezTo>
                      <a:pt x="54276" y="27741"/>
                      <a:pt x="54019" y="29153"/>
                      <a:pt x="52864" y="299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18" name="Google Shape;1318;p41"/>
              <p:cNvGrpSpPr/>
              <p:nvPr/>
            </p:nvGrpSpPr>
            <p:grpSpPr>
              <a:xfrm>
                <a:off x="6820508" y="1549383"/>
                <a:ext cx="102438" cy="36639"/>
                <a:chOff x="2423749" y="1095301"/>
                <a:chExt cx="43079" cy="15408"/>
              </a:xfrm>
            </p:grpSpPr>
            <p:sp>
              <p:nvSpPr>
                <p:cNvPr id="1319" name="Google Shape;1319;p41"/>
                <p:cNvSpPr/>
                <p:nvPr/>
              </p:nvSpPr>
              <p:spPr>
                <a:xfrm>
                  <a:off x="2423749" y="1095301"/>
                  <a:ext cx="43079" cy="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79" h="3916" extrusionOk="0">
                      <a:moveTo>
                        <a:pt x="43080" y="0"/>
                      </a:moveTo>
                      <a:lnTo>
                        <a:pt x="43080" y="963"/>
                      </a:lnTo>
                      <a:cubicBezTo>
                        <a:pt x="35440" y="3146"/>
                        <a:pt x="27928" y="3916"/>
                        <a:pt x="21187" y="3916"/>
                      </a:cubicBezTo>
                      <a:cubicBezTo>
                        <a:pt x="11877" y="3916"/>
                        <a:pt x="4237" y="2504"/>
                        <a:pt x="0" y="1477"/>
                      </a:cubicBezTo>
                      <a:lnTo>
                        <a:pt x="0" y="514"/>
                      </a:lnTo>
                      <a:cubicBezTo>
                        <a:pt x="6998" y="2247"/>
                        <a:pt x="24782" y="5393"/>
                        <a:pt x="43080" y="0"/>
                      </a:cubicBezTo>
                      <a:close/>
                    </a:path>
                  </a:pathLst>
                </a:custGeom>
                <a:solidFill>
                  <a:srgbClr val="F96138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0" name="Google Shape;1320;p41"/>
                <p:cNvSpPr/>
                <p:nvPr/>
              </p:nvSpPr>
              <p:spPr>
                <a:xfrm>
                  <a:off x="2423814" y="1106536"/>
                  <a:ext cx="42694" cy="4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4" h="4173" extrusionOk="0">
                      <a:moveTo>
                        <a:pt x="42694" y="963"/>
                      </a:moveTo>
                      <a:cubicBezTo>
                        <a:pt x="42566" y="1348"/>
                        <a:pt x="42438" y="1669"/>
                        <a:pt x="42245" y="2054"/>
                      </a:cubicBezTo>
                      <a:cubicBezTo>
                        <a:pt x="34798" y="3595"/>
                        <a:pt x="28120" y="4173"/>
                        <a:pt x="22278" y="4173"/>
                      </a:cubicBezTo>
                      <a:cubicBezTo>
                        <a:pt x="12134" y="4173"/>
                        <a:pt x="4623" y="2440"/>
                        <a:pt x="385" y="1091"/>
                      </a:cubicBezTo>
                      <a:cubicBezTo>
                        <a:pt x="193" y="706"/>
                        <a:pt x="128" y="385"/>
                        <a:pt x="0" y="0"/>
                      </a:cubicBezTo>
                      <a:cubicBezTo>
                        <a:pt x="6356" y="2119"/>
                        <a:pt x="21508" y="5585"/>
                        <a:pt x="42694" y="963"/>
                      </a:cubicBezTo>
                      <a:close/>
                    </a:path>
                  </a:pathLst>
                </a:custGeom>
                <a:solidFill>
                  <a:srgbClr val="F96138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21" name="Google Shape;1321;p41"/>
              <p:cNvGrpSpPr/>
              <p:nvPr/>
            </p:nvGrpSpPr>
            <p:grpSpPr>
              <a:xfrm>
                <a:off x="6686468" y="1093530"/>
                <a:ext cx="365788" cy="356314"/>
                <a:chOff x="2367380" y="903597"/>
                <a:chExt cx="153828" cy="149844"/>
              </a:xfrm>
            </p:grpSpPr>
            <p:sp>
              <p:nvSpPr>
                <p:cNvPr id="1322" name="Google Shape;1322;p41"/>
                <p:cNvSpPr/>
                <p:nvPr/>
              </p:nvSpPr>
              <p:spPr>
                <a:xfrm>
                  <a:off x="2405449" y="1044130"/>
                  <a:ext cx="5590" cy="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0" h="7449" extrusionOk="0">
                      <a:moveTo>
                        <a:pt x="452" y="7450"/>
                      </a:moveTo>
                      <a:cubicBezTo>
                        <a:pt x="388" y="7450"/>
                        <a:pt x="259" y="7450"/>
                        <a:pt x="195" y="7386"/>
                      </a:cubicBezTo>
                      <a:cubicBezTo>
                        <a:pt x="3" y="7257"/>
                        <a:pt x="-62" y="6936"/>
                        <a:pt x="67" y="6744"/>
                      </a:cubicBezTo>
                      <a:lnTo>
                        <a:pt x="4754" y="195"/>
                      </a:lnTo>
                      <a:cubicBezTo>
                        <a:pt x="4882" y="3"/>
                        <a:pt x="5203" y="-62"/>
                        <a:pt x="5396" y="67"/>
                      </a:cubicBezTo>
                      <a:cubicBezTo>
                        <a:pt x="5588" y="195"/>
                        <a:pt x="5652" y="516"/>
                        <a:pt x="5524" y="709"/>
                      </a:cubicBezTo>
                      <a:lnTo>
                        <a:pt x="837" y="7257"/>
                      </a:lnTo>
                      <a:cubicBezTo>
                        <a:pt x="709" y="7386"/>
                        <a:pt x="580" y="7450"/>
                        <a:pt x="452" y="745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3" name="Google Shape;1323;p41"/>
                <p:cNvSpPr/>
                <p:nvPr/>
              </p:nvSpPr>
              <p:spPr>
                <a:xfrm>
                  <a:off x="2376944" y="1018240"/>
                  <a:ext cx="7645" cy="5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5" h="5605" extrusionOk="0">
                      <a:moveTo>
                        <a:pt x="452" y="5606"/>
                      </a:moveTo>
                      <a:cubicBezTo>
                        <a:pt x="324" y="5606"/>
                        <a:pt x="131" y="5541"/>
                        <a:pt x="67" y="5413"/>
                      </a:cubicBezTo>
                      <a:cubicBezTo>
                        <a:pt x="-62" y="5220"/>
                        <a:pt x="3" y="4899"/>
                        <a:pt x="195" y="4771"/>
                      </a:cubicBezTo>
                      <a:lnTo>
                        <a:pt x="6936" y="84"/>
                      </a:lnTo>
                      <a:cubicBezTo>
                        <a:pt x="7129" y="-44"/>
                        <a:pt x="7450" y="-44"/>
                        <a:pt x="7578" y="213"/>
                      </a:cubicBezTo>
                      <a:cubicBezTo>
                        <a:pt x="7707" y="405"/>
                        <a:pt x="7643" y="726"/>
                        <a:pt x="7450" y="855"/>
                      </a:cubicBezTo>
                      <a:lnTo>
                        <a:pt x="709" y="5541"/>
                      </a:lnTo>
                      <a:cubicBezTo>
                        <a:pt x="645" y="5541"/>
                        <a:pt x="580" y="5606"/>
                        <a:pt x="452" y="560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4" name="Google Shape;1324;p41"/>
                <p:cNvSpPr/>
                <p:nvPr/>
              </p:nvSpPr>
              <p:spPr>
                <a:xfrm>
                  <a:off x="2367380" y="976722"/>
                  <a:ext cx="9309" cy="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9" h="898" extrusionOk="0">
                      <a:moveTo>
                        <a:pt x="8860" y="899"/>
                      </a:moveTo>
                      <a:lnTo>
                        <a:pt x="449" y="899"/>
                      </a:lnTo>
                      <a:cubicBezTo>
                        <a:pt x="193" y="899"/>
                        <a:pt x="0" y="706"/>
                        <a:pt x="0" y="449"/>
                      </a:cubicBezTo>
                      <a:cubicBezTo>
                        <a:pt x="0" y="193"/>
                        <a:pt x="193" y="0"/>
                        <a:pt x="449" y="0"/>
                      </a:cubicBezTo>
                      <a:lnTo>
                        <a:pt x="8860" y="0"/>
                      </a:lnTo>
                      <a:cubicBezTo>
                        <a:pt x="9117" y="0"/>
                        <a:pt x="9309" y="193"/>
                        <a:pt x="9309" y="449"/>
                      </a:cubicBezTo>
                      <a:cubicBezTo>
                        <a:pt x="9309" y="642"/>
                        <a:pt x="9117" y="899"/>
                        <a:pt x="8860" y="89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5" name="Google Shape;1325;p41"/>
                <p:cNvSpPr/>
                <p:nvPr/>
              </p:nvSpPr>
              <p:spPr>
                <a:xfrm>
                  <a:off x="2386767" y="929981"/>
                  <a:ext cx="7645" cy="5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5" h="5588" extrusionOk="0">
                      <a:moveTo>
                        <a:pt x="7193" y="5588"/>
                      </a:moveTo>
                      <a:cubicBezTo>
                        <a:pt x="7129" y="5588"/>
                        <a:pt x="7001" y="5588"/>
                        <a:pt x="6936" y="5524"/>
                      </a:cubicBezTo>
                      <a:lnTo>
                        <a:pt x="195" y="837"/>
                      </a:lnTo>
                      <a:cubicBezTo>
                        <a:pt x="3" y="709"/>
                        <a:pt x="-62" y="388"/>
                        <a:pt x="67" y="195"/>
                      </a:cubicBezTo>
                      <a:cubicBezTo>
                        <a:pt x="195" y="3"/>
                        <a:pt x="516" y="-62"/>
                        <a:pt x="709" y="67"/>
                      </a:cubicBezTo>
                      <a:lnTo>
                        <a:pt x="7450" y="4753"/>
                      </a:lnTo>
                      <a:cubicBezTo>
                        <a:pt x="7643" y="4882"/>
                        <a:pt x="7707" y="5203"/>
                        <a:pt x="7578" y="5395"/>
                      </a:cubicBezTo>
                      <a:cubicBezTo>
                        <a:pt x="7514" y="5524"/>
                        <a:pt x="7386" y="5588"/>
                        <a:pt x="7193" y="558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6" name="Google Shape;1326;p41"/>
                <p:cNvSpPr/>
                <p:nvPr/>
              </p:nvSpPr>
              <p:spPr>
                <a:xfrm>
                  <a:off x="2443459" y="903597"/>
                  <a:ext cx="898" cy="9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" h="9116" extrusionOk="0">
                      <a:moveTo>
                        <a:pt x="449" y="9117"/>
                      </a:moveTo>
                      <a:cubicBezTo>
                        <a:pt x="193" y="9117"/>
                        <a:pt x="0" y="8924"/>
                        <a:pt x="0" y="8667"/>
                      </a:cubicBezTo>
                      <a:lnTo>
                        <a:pt x="0" y="449"/>
                      </a:lnTo>
                      <a:cubicBezTo>
                        <a:pt x="0" y="193"/>
                        <a:pt x="193" y="0"/>
                        <a:pt x="449" y="0"/>
                      </a:cubicBezTo>
                      <a:cubicBezTo>
                        <a:pt x="706" y="0"/>
                        <a:pt x="899" y="193"/>
                        <a:pt x="899" y="449"/>
                      </a:cubicBezTo>
                      <a:lnTo>
                        <a:pt x="899" y="8603"/>
                      </a:lnTo>
                      <a:cubicBezTo>
                        <a:pt x="899" y="8924"/>
                        <a:pt x="706" y="9117"/>
                        <a:pt x="449" y="91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7" name="Google Shape;1327;p41"/>
                <p:cNvSpPr/>
                <p:nvPr/>
              </p:nvSpPr>
              <p:spPr>
                <a:xfrm>
                  <a:off x="2494095" y="924635"/>
                  <a:ext cx="8193" cy="6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3" h="6311" extrusionOk="0">
                      <a:moveTo>
                        <a:pt x="469" y="6312"/>
                      </a:moveTo>
                      <a:cubicBezTo>
                        <a:pt x="341" y="6312"/>
                        <a:pt x="213" y="6248"/>
                        <a:pt x="84" y="6119"/>
                      </a:cubicBezTo>
                      <a:cubicBezTo>
                        <a:pt x="-44" y="5927"/>
                        <a:pt x="-44" y="5606"/>
                        <a:pt x="213" y="5477"/>
                      </a:cubicBezTo>
                      <a:lnTo>
                        <a:pt x="7468" y="84"/>
                      </a:lnTo>
                      <a:cubicBezTo>
                        <a:pt x="7660" y="-44"/>
                        <a:pt x="7981" y="-44"/>
                        <a:pt x="8110" y="213"/>
                      </a:cubicBezTo>
                      <a:cubicBezTo>
                        <a:pt x="8238" y="405"/>
                        <a:pt x="8238" y="726"/>
                        <a:pt x="7981" y="855"/>
                      </a:cubicBezTo>
                      <a:lnTo>
                        <a:pt x="726" y="6248"/>
                      </a:lnTo>
                      <a:cubicBezTo>
                        <a:pt x="662" y="6248"/>
                        <a:pt x="598" y="6312"/>
                        <a:pt x="469" y="631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8" name="Google Shape;1328;p41"/>
                <p:cNvSpPr/>
                <p:nvPr/>
              </p:nvSpPr>
              <p:spPr>
                <a:xfrm>
                  <a:off x="2511193" y="972741"/>
                  <a:ext cx="10015" cy="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5" h="898" extrusionOk="0">
                      <a:moveTo>
                        <a:pt x="9566" y="899"/>
                      </a:moveTo>
                      <a:lnTo>
                        <a:pt x="449" y="899"/>
                      </a:lnTo>
                      <a:cubicBezTo>
                        <a:pt x="193" y="899"/>
                        <a:pt x="0" y="706"/>
                        <a:pt x="0" y="449"/>
                      </a:cubicBezTo>
                      <a:cubicBezTo>
                        <a:pt x="0" y="193"/>
                        <a:pt x="193" y="0"/>
                        <a:pt x="449" y="0"/>
                      </a:cubicBezTo>
                      <a:lnTo>
                        <a:pt x="9566" y="0"/>
                      </a:lnTo>
                      <a:cubicBezTo>
                        <a:pt x="9823" y="0"/>
                        <a:pt x="10015" y="193"/>
                        <a:pt x="10015" y="449"/>
                      </a:cubicBezTo>
                      <a:cubicBezTo>
                        <a:pt x="10015" y="706"/>
                        <a:pt x="9823" y="899"/>
                        <a:pt x="9566" y="89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9" name="Google Shape;1329;p41"/>
                <p:cNvSpPr/>
                <p:nvPr/>
              </p:nvSpPr>
              <p:spPr>
                <a:xfrm>
                  <a:off x="2504142" y="1015896"/>
                  <a:ext cx="6781" cy="5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1" h="5573" extrusionOk="0">
                      <a:moveTo>
                        <a:pt x="6344" y="5573"/>
                      </a:moveTo>
                      <a:cubicBezTo>
                        <a:pt x="6216" y="5573"/>
                        <a:pt x="6151" y="5509"/>
                        <a:pt x="6023" y="5445"/>
                      </a:cubicBezTo>
                      <a:lnTo>
                        <a:pt x="181" y="823"/>
                      </a:lnTo>
                      <a:cubicBezTo>
                        <a:pt x="-12" y="630"/>
                        <a:pt x="-76" y="373"/>
                        <a:pt x="116" y="181"/>
                      </a:cubicBezTo>
                      <a:cubicBezTo>
                        <a:pt x="309" y="-12"/>
                        <a:pt x="566" y="-76"/>
                        <a:pt x="758" y="116"/>
                      </a:cubicBezTo>
                      <a:lnTo>
                        <a:pt x="6601" y="4739"/>
                      </a:lnTo>
                      <a:cubicBezTo>
                        <a:pt x="6793" y="4931"/>
                        <a:pt x="6857" y="5188"/>
                        <a:pt x="6665" y="5381"/>
                      </a:cubicBezTo>
                      <a:cubicBezTo>
                        <a:pt x="6601" y="5509"/>
                        <a:pt x="6472" y="5573"/>
                        <a:pt x="6344" y="557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0" name="Google Shape;1330;p41"/>
                <p:cNvSpPr/>
                <p:nvPr/>
              </p:nvSpPr>
              <p:spPr>
                <a:xfrm>
                  <a:off x="2476122" y="1044116"/>
                  <a:ext cx="3756" cy="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" h="9325" extrusionOk="0">
                      <a:moveTo>
                        <a:pt x="3291" y="9325"/>
                      </a:moveTo>
                      <a:cubicBezTo>
                        <a:pt x="3098" y="9325"/>
                        <a:pt x="2905" y="9197"/>
                        <a:pt x="2841" y="9004"/>
                      </a:cubicBezTo>
                      <a:lnTo>
                        <a:pt x="16" y="594"/>
                      </a:lnTo>
                      <a:cubicBezTo>
                        <a:pt x="-48" y="337"/>
                        <a:pt x="81" y="81"/>
                        <a:pt x="337" y="16"/>
                      </a:cubicBezTo>
                      <a:cubicBezTo>
                        <a:pt x="594" y="-48"/>
                        <a:pt x="851" y="81"/>
                        <a:pt x="915" y="337"/>
                      </a:cubicBezTo>
                      <a:lnTo>
                        <a:pt x="3740" y="8748"/>
                      </a:lnTo>
                      <a:cubicBezTo>
                        <a:pt x="3804" y="9004"/>
                        <a:pt x="3676" y="9261"/>
                        <a:pt x="3419" y="9325"/>
                      </a:cubicBezTo>
                      <a:cubicBezTo>
                        <a:pt x="3419" y="9325"/>
                        <a:pt x="3355" y="9325"/>
                        <a:pt x="3291" y="93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31" name="Google Shape;1331;p41"/>
              <p:cNvSpPr/>
              <p:nvPr/>
            </p:nvSpPr>
            <p:spPr>
              <a:xfrm>
                <a:off x="7333007" y="1423283"/>
                <a:ext cx="347040" cy="1166115"/>
              </a:xfrm>
              <a:custGeom>
                <a:avLst/>
                <a:gdLst/>
                <a:ahLst/>
                <a:cxnLst/>
                <a:rect l="l" t="t" r="r" b="b"/>
                <a:pathLst>
                  <a:path w="145944" h="490397" extrusionOk="0">
                    <a:moveTo>
                      <a:pt x="140217" y="79609"/>
                    </a:moveTo>
                    <a:cubicBezTo>
                      <a:pt x="139832" y="81663"/>
                      <a:pt x="139318" y="83718"/>
                      <a:pt x="138869" y="85836"/>
                    </a:cubicBezTo>
                    <a:cubicBezTo>
                      <a:pt x="137906" y="90138"/>
                      <a:pt x="136814" y="94503"/>
                      <a:pt x="135594" y="98869"/>
                    </a:cubicBezTo>
                    <a:cubicBezTo>
                      <a:pt x="121406" y="151064"/>
                      <a:pt x="99641" y="238185"/>
                      <a:pt x="98550" y="262517"/>
                    </a:cubicBezTo>
                    <a:cubicBezTo>
                      <a:pt x="97780" y="281584"/>
                      <a:pt x="116526" y="362991"/>
                      <a:pt x="127890" y="428283"/>
                    </a:cubicBezTo>
                    <a:cubicBezTo>
                      <a:pt x="130972" y="446323"/>
                      <a:pt x="133540" y="463080"/>
                      <a:pt x="135017" y="477011"/>
                    </a:cubicBezTo>
                    <a:cubicBezTo>
                      <a:pt x="127505" y="482790"/>
                      <a:pt x="113188" y="492163"/>
                      <a:pt x="101118" y="490108"/>
                    </a:cubicBezTo>
                    <a:cubicBezTo>
                      <a:pt x="87250" y="487733"/>
                      <a:pt x="71778" y="475406"/>
                      <a:pt x="66256" y="470591"/>
                    </a:cubicBezTo>
                    <a:cubicBezTo>
                      <a:pt x="64908" y="469436"/>
                      <a:pt x="64138" y="468794"/>
                      <a:pt x="64138" y="468794"/>
                    </a:cubicBezTo>
                    <a:cubicBezTo>
                      <a:pt x="64138" y="468794"/>
                      <a:pt x="63175" y="470463"/>
                      <a:pt x="61441" y="472903"/>
                    </a:cubicBezTo>
                    <a:lnTo>
                      <a:pt x="61441" y="472967"/>
                    </a:lnTo>
                    <a:cubicBezTo>
                      <a:pt x="56626" y="479451"/>
                      <a:pt x="45904" y="491136"/>
                      <a:pt x="31202" y="490044"/>
                    </a:cubicBezTo>
                    <a:cubicBezTo>
                      <a:pt x="19646" y="489145"/>
                      <a:pt x="7961" y="482854"/>
                      <a:pt x="0" y="477332"/>
                    </a:cubicBezTo>
                    <a:cubicBezTo>
                      <a:pt x="128" y="476626"/>
                      <a:pt x="257" y="475984"/>
                      <a:pt x="321" y="475342"/>
                    </a:cubicBezTo>
                    <a:cubicBezTo>
                      <a:pt x="3403" y="456210"/>
                      <a:pt x="7255" y="437014"/>
                      <a:pt x="11300" y="418396"/>
                    </a:cubicBezTo>
                    <a:cubicBezTo>
                      <a:pt x="27157" y="346106"/>
                      <a:pt x="47445" y="282483"/>
                      <a:pt x="50463" y="265598"/>
                    </a:cubicBezTo>
                    <a:cubicBezTo>
                      <a:pt x="54058" y="245889"/>
                      <a:pt x="47124" y="138545"/>
                      <a:pt x="49628" y="86992"/>
                    </a:cubicBezTo>
                    <a:cubicBezTo>
                      <a:pt x="49756" y="84873"/>
                      <a:pt x="49885" y="82947"/>
                      <a:pt x="50013" y="81021"/>
                    </a:cubicBezTo>
                    <a:cubicBezTo>
                      <a:pt x="50142" y="79095"/>
                      <a:pt x="50270" y="77298"/>
                      <a:pt x="50463" y="75564"/>
                    </a:cubicBezTo>
                    <a:cubicBezTo>
                      <a:pt x="52132" y="59129"/>
                      <a:pt x="53737" y="45518"/>
                      <a:pt x="54957" y="34797"/>
                    </a:cubicBezTo>
                    <a:lnTo>
                      <a:pt x="141501" y="0"/>
                    </a:lnTo>
                    <a:cubicBezTo>
                      <a:pt x="142721" y="1990"/>
                      <a:pt x="143684" y="5072"/>
                      <a:pt x="144454" y="8988"/>
                    </a:cubicBezTo>
                    <a:cubicBezTo>
                      <a:pt x="147151" y="23305"/>
                      <a:pt x="146445" y="49306"/>
                      <a:pt x="140217" y="796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2" name="Google Shape;1332;p41"/>
              <p:cNvSpPr/>
              <p:nvPr/>
            </p:nvSpPr>
            <p:spPr>
              <a:xfrm>
                <a:off x="7451017" y="1605806"/>
                <a:ext cx="215409" cy="941839"/>
              </a:xfrm>
              <a:custGeom>
                <a:avLst/>
                <a:gdLst/>
                <a:ahLst/>
                <a:cxnLst/>
                <a:rect l="l" t="t" r="r" b="b"/>
                <a:pathLst>
                  <a:path w="90588" h="396080" extrusionOk="0">
                    <a:moveTo>
                      <a:pt x="90589" y="2851"/>
                    </a:moveTo>
                    <a:cubicBezTo>
                      <a:pt x="90204" y="4905"/>
                      <a:pt x="89690" y="6960"/>
                      <a:pt x="89241" y="9078"/>
                    </a:cubicBezTo>
                    <a:cubicBezTo>
                      <a:pt x="69338" y="20955"/>
                      <a:pt x="42823" y="31163"/>
                      <a:pt x="36788" y="33410"/>
                    </a:cubicBezTo>
                    <a:cubicBezTo>
                      <a:pt x="34348" y="44710"/>
                      <a:pt x="17078" y="125603"/>
                      <a:pt x="13803" y="196930"/>
                    </a:cubicBezTo>
                    <a:cubicBezTo>
                      <a:pt x="10336" y="273457"/>
                      <a:pt x="16757" y="390559"/>
                      <a:pt x="16885" y="391779"/>
                    </a:cubicBezTo>
                    <a:lnTo>
                      <a:pt x="16693" y="393769"/>
                    </a:lnTo>
                    <a:cubicBezTo>
                      <a:pt x="15344" y="392614"/>
                      <a:pt x="14574" y="391972"/>
                      <a:pt x="14574" y="391972"/>
                    </a:cubicBezTo>
                    <a:cubicBezTo>
                      <a:pt x="14574" y="391972"/>
                      <a:pt x="13611" y="393641"/>
                      <a:pt x="11877" y="396080"/>
                    </a:cubicBezTo>
                    <a:lnTo>
                      <a:pt x="12263" y="391715"/>
                    </a:lnTo>
                    <a:cubicBezTo>
                      <a:pt x="12198" y="390880"/>
                      <a:pt x="5650" y="273521"/>
                      <a:pt x="9181" y="196801"/>
                    </a:cubicBezTo>
                    <a:cubicBezTo>
                      <a:pt x="12455" y="125795"/>
                      <a:pt x="29404" y="45544"/>
                      <a:pt x="32165" y="32961"/>
                    </a:cubicBezTo>
                    <a:cubicBezTo>
                      <a:pt x="27607" y="30521"/>
                      <a:pt x="14124" y="22946"/>
                      <a:pt x="0" y="10234"/>
                    </a:cubicBezTo>
                    <a:cubicBezTo>
                      <a:pt x="128" y="8115"/>
                      <a:pt x="257" y="6189"/>
                      <a:pt x="385" y="4263"/>
                    </a:cubicBezTo>
                    <a:cubicBezTo>
                      <a:pt x="13868" y="16975"/>
                      <a:pt x="27350" y="25000"/>
                      <a:pt x="33000" y="28146"/>
                    </a:cubicBezTo>
                    <a:lnTo>
                      <a:pt x="36788" y="1952"/>
                    </a:lnTo>
                    <a:cubicBezTo>
                      <a:pt x="36980" y="732"/>
                      <a:pt x="38136" y="-167"/>
                      <a:pt x="39420" y="26"/>
                    </a:cubicBezTo>
                    <a:cubicBezTo>
                      <a:pt x="40640" y="219"/>
                      <a:pt x="41539" y="1374"/>
                      <a:pt x="41346" y="2658"/>
                    </a:cubicBezTo>
                    <a:lnTo>
                      <a:pt x="37622" y="28146"/>
                    </a:lnTo>
                    <a:cubicBezTo>
                      <a:pt x="46996" y="24551"/>
                      <a:pt x="72869" y="14086"/>
                      <a:pt x="90589" y="28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3" name="Google Shape;1333;p41"/>
              <p:cNvSpPr/>
              <p:nvPr/>
            </p:nvSpPr>
            <p:spPr>
              <a:xfrm>
                <a:off x="6980847" y="2537569"/>
                <a:ext cx="677017" cy="2017803"/>
              </a:xfrm>
              <a:custGeom>
                <a:avLst/>
                <a:gdLst/>
                <a:ahLst/>
                <a:cxnLst/>
                <a:rect l="l" t="t" r="r" b="b"/>
                <a:pathLst>
                  <a:path w="284712" h="848565" extrusionOk="0">
                    <a:moveTo>
                      <a:pt x="272071" y="237158"/>
                    </a:moveTo>
                    <a:cubicBezTo>
                      <a:pt x="272199" y="244990"/>
                      <a:pt x="272392" y="254363"/>
                      <a:pt x="272585" y="264507"/>
                    </a:cubicBezTo>
                    <a:cubicBezTo>
                      <a:pt x="261798" y="228555"/>
                      <a:pt x="252297" y="195234"/>
                      <a:pt x="252297" y="195234"/>
                    </a:cubicBezTo>
                    <a:cubicBezTo>
                      <a:pt x="252297" y="195234"/>
                      <a:pt x="199651" y="428091"/>
                      <a:pt x="194579" y="449405"/>
                    </a:cubicBezTo>
                    <a:cubicBezTo>
                      <a:pt x="189507" y="470656"/>
                      <a:pt x="194579" y="541597"/>
                      <a:pt x="182445" y="607467"/>
                    </a:cubicBezTo>
                    <a:cubicBezTo>
                      <a:pt x="170311" y="673337"/>
                      <a:pt x="91214" y="845588"/>
                      <a:pt x="91214" y="845588"/>
                    </a:cubicBezTo>
                    <a:cubicBezTo>
                      <a:pt x="63864" y="852650"/>
                      <a:pt x="2102" y="845588"/>
                      <a:pt x="47" y="840516"/>
                    </a:cubicBezTo>
                    <a:cubicBezTo>
                      <a:pt x="-1750" y="835894"/>
                      <a:pt x="48199" y="537745"/>
                      <a:pt x="60397" y="441316"/>
                    </a:cubicBezTo>
                    <a:cubicBezTo>
                      <a:pt x="76062" y="451010"/>
                      <a:pt x="89031" y="457559"/>
                      <a:pt x="98726" y="461411"/>
                    </a:cubicBezTo>
                    <a:cubicBezTo>
                      <a:pt x="100202" y="461988"/>
                      <a:pt x="101679" y="462566"/>
                      <a:pt x="103091" y="463016"/>
                    </a:cubicBezTo>
                    <a:cubicBezTo>
                      <a:pt x="111823" y="466033"/>
                      <a:pt x="117280" y="466483"/>
                      <a:pt x="118885" y="464878"/>
                    </a:cubicBezTo>
                    <a:cubicBezTo>
                      <a:pt x="122673" y="461090"/>
                      <a:pt x="127231" y="377500"/>
                      <a:pt x="128002" y="277155"/>
                    </a:cubicBezTo>
                    <a:cubicBezTo>
                      <a:pt x="128772" y="177579"/>
                      <a:pt x="133266" y="101116"/>
                      <a:pt x="148225" y="8603"/>
                    </a:cubicBezTo>
                    <a:cubicBezTo>
                      <a:pt x="155930" y="13932"/>
                      <a:pt x="167165" y="20095"/>
                      <a:pt x="178400" y="21186"/>
                    </a:cubicBezTo>
                    <a:cubicBezTo>
                      <a:pt x="178785" y="21250"/>
                      <a:pt x="179107" y="21250"/>
                      <a:pt x="179428" y="21250"/>
                    </a:cubicBezTo>
                    <a:cubicBezTo>
                      <a:pt x="183536" y="21571"/>
                      <a:pt x="187388" y="20865"/>
                      <a:pt x="190791" y="19581"/>
                    </a:cubicBezTo>
                    <a:cubicBezTo>
                      <a:pt x="192460" y="19003"/>
                      <a:pt x="193937" y="18233"/>
                      <a:pt x="195414" y="17398"/>
                    </a:cubicBezTo>
                    <a:cubicBezTo>
                      <a:pt x="206136" y="11235"/>
                      <a:pt x="212363" y="0"/>
                      <a:pt x="212363" y="0"/>
                    </a:cubicBezTo>
                    <a:cubicBezTo>
                      <a:pt x="212363" y="0"/>
                      <a:pt x="214995" y="2440"/>
                      <a:pt x="219233" y="5714"/>
                    </a:cubicBezTo>
                    <a:cubicBezTo>
                      <a:pt x="220517" y="6741"/>
                      <a:pt x="221993" y="7832"/>
                      <a:pt x="223598" y="8988"/>
                    </a:cubicBezTo>
                    <a:cubicBezTo>
                      <a:pt x="230789" y="14124"/>
                      <a:pt x="240419" y="19838"/>
                      <a:pt x="249408" y="21379"/>
                    </a:cubicBezTo>
                    <a:cubicBezTo>
                      <a:pt x="261542" y="23433"/>
                      <a:pt x="275795" y="14060"/>
                      <a:pt x="283306" y="8282"/>
                    </a:cubicBezTo>
                    <a:cubicBezTo>
                      <a:pt x="283306" y="8346"/>
                      <a:pt x="283306" y="8539"/>
                      <a:pt x="283370" y="8603"/>
                    </a:cubicBezTo>
                    <a:cubicBezTo>
                      <a:pt x="289791" y="73060"/>
                      <a:pt x="271044" y="189521"/>
                      <a:pt x="272071" y="2371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1334;p41"/>
              <p:cNvSpPr/>
              <p:nvPr/>
            </p:nvSpPr>
            <p:spPr>
              <a:xfrm>
                <a:off x="7469501" y="2831150"/>
                <a:ext cx="165119" cy="340886"/>
              </a:xfrm>
              <a:custGeom>
                <a:avLst/>
                <a:gdLst/>
                <a:ahLst/>
                <a:cxnLst/>
                <a:rect l="l" t="t" r="r" b="b"/>
                <a:pathLst>
                  <a:path w="69439" h="143356" extrusionOk="0">
                    <a:moveTo>
                      <a:pt x="67087" y="143356"/>
                    </a:moveTo>
                    <a:cubicBezTo>
                      <a:pt x="66124" y="143356"/>
                      <a:pt x="65161" y="142715"/>
                      <a:pt x="64904" y="141687"/>
                    </a:cubicBezTo>
                    <a:lnTo>
                      <a:pt x="47056" y="80953"/>
                    </a:lnTo>
                    <a:cubicBezTo>
                      <a:pt x="46928" y="80440"/>
                      <a:pt x="32932" y="30171"/>
                      <a:pt x="29208" y="20797"/>
                    </a:cubicBezTo>
                    <a:cubicBezTo>
                      <a:pt x="27025" y="15340"/>
                      <a:pt x="23944" y="14120"/>
                      <a:pt x="16560" y="11167"/>
                    </a:cubicBezTo>
                    <a:cubicBezTo>
                      <a:pt x="12580" y="9562"/>
                      <a:pt x="7636" y="7572"/>
                      <a:pt x="1216" y="4298"/>
                    </a:cubicBezTo>
                    <a:cubicBezTo>
                      <a:pt x="125" y="3720"/>
                      <a:pt x="-325" y="2372"/>
                      <a:pt x="253" y="1216"/>
                    </a:cubicBezTo>
                    <a:cubicBezTo>
                      <a:pt x="831" y="125"/>
                      <a:pt x="2179" y="-325"/>
                      <a:pt x="3335" y="253"/>
                    </a:cubicBezTo>
                    <a:cubicBezTo>
                      <a:pt x="9562" y="3463"/>
                      <a:pt x="14442" y="5389"/>
                      <a:pt x="18294" y="6994"/>
                    </a:cubicBezTo>
                    <a:cubicBezTo>
                      <a:pt x="26191" y="10140"/>
                      <a:pt x="30556" y="11938"/>
                      <a:pt x="33445" y="19192"/>
                    </a:cubicBezTo>
                    <a:cubicBezTo>
                      <a:pt x="37298" y="28822"/>
                      <a:pt x="50908" y="77743"/>
                      <a:pt x="51486" y="79798"/>
                    </a:cubicBezTo>
                    <a:lnTo>
                      <a:pt x="69334" y="140467"/>
                    </a:lnTo>
                    <a:cubicBezTo>
                      <a:pt x="69720" y="141687"/>
                      <a:pt x="69013" y="142971"/>
                      <a:pt x="67793" y="143292"/>
                    </a:cubicBezTo>
                    <a:cubicBezTo>
                      <a:pt x="67537" y="143356"/>
                      <a:pt x="67280" y="143356"/>
                      <a:pt x="67087" y="1433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5" name="Google Shape;1335;p41"/>
              <p:cNvSpPr/>
              <p:nvPr/>
            </p:nvSpPr>
            <p:spPr>
              <a:xfrm>
                <a:off x="7263392" y="2558179"/>
                <a:ext cx="141369" cy="1084974"/>
              </a:xfrm>
              <a:custGeom>
                <a:avLst/>
                <a:gdLst/>
                <a:ahLst/>
                <a:cxnLst/>
                <a:rect l="l" t="t" r="r" b="b"/>
                <a:pathLst>
                  <a:path w="59451" h="456274" extrusionOk="0">
                    <a:moveTo>
                      <a:pt x="59451" y="12583"/>
                    </a:moveTo>
                    <a:cubicBezTo>
                      <a:pt x="39035" y="118707"/>
                      <a:pt x="32229" y="365687"/>
                      <a:pt x="23434" y="409151"/>
                    </a:cubicBezTo>
                    <a:cubicBezTo>
                      <a:pt x="14381" y="453963"/>
                      <a:pt x="0" y="456275"/>
                      <a:pt x="0" y="456275"/>
                    </a:cubicBezTo>
                    <a:cubicBezTo>
                      <a:pt x="3788" y="452487"/>
                      <a:pt x="8346" y="368897"/>
                      <a:pt x="9117" y="268552"/>
                    </a:cubicBezTo>
                    <a:cubicBezTo>
                      <a:pt x="9887" y="168976"/>
                      <a:pt x="14381" y="92513"/>
                      <a:pt x="29340" y="0"/>
                    </a:cubicBezTo>
                    <a:cubicBezTo>
                      <a:pt x="37044" y="5329"/>
                      <a:pt x="48216" y="11428"/>
                      <a:pt x="59451" y="125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1336;p41"/>
              <p:cNvSpPr/>
              <p:nvPr/>
            </p:nvSpPr>
            <p:spPr>
              <a:xfrm>
                <a:off x="7971761" y="4563559"/>
                <a:ext cx="223485" cy="169004"/>
              </a:xfrm>
              <a:custGeom>
                <a:avLst/>
                <a:gdLst/>
                <a:ahLst/>
                <a:cxnLst/>
                <a:rect l="l" t="t" r="r" b="b"/>
                <a:pathLst>
                  <a:path w="93984" h="71073" extrusionOk="0">
                    <a:moveTo>
                      <a:pt x="0" y="3788"/>
                    </a:moveTo>
                    <a:cubicBezTo>
                      <a:pt x="10208" y="18747"/>
                      <a:pt x="69146" y="75372"/>
                      <a:pt x="87379" y="70813"/>
                    </a:cubicBezTo>
                    <a:cubicBezTo>
                      <a:pt x="105612" y="66255"/>
                      <a:pt x="80317" y="0"/>
                      <a:pt x="80317" y="0"/>
                    </a:cubicBezTo>
                    <a:lnTo>
                      <a:pt x="0" y="37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7" name="Google Shape;1337;p41"/>
              <p:cNvSpPr/>
              <p:nvPr/>
            </p:nvSpPr>
            <p:spPr>
              <a:xfrm>
                <a:off x="6821359" y="4536385"/>
                <a:ext cx="376234" cy="86246"/>
              </a:xfrm>
              <a:custGeom>
                <a:avLst/>
                <a:gdLst/>
                <a:ahLst/>
                <a:cxnLst/>
                <a:rect l="l" t="t" r="r" b="b"/>
                <a:pathLst>
                  <a:path w="158221" h="36270" extrusionOk="0">
                    <a:moveTo>
                      <a:pt x="67055" y="0"/>
                    </a:moveTo>
                    <a:cubicBezTo>
                      <a:pt x="49078" y="4687"/>
                      <a:pt x="2339" y="29404"/>
                      <a:pt x="28" y="33962"/>
                    </a:cubicBezTo>
                    <a:cubicBezTo>
                      <a:pt x="-2283" y="38520"/>
                      <a:pt x="140245" y="35118"/>
                      <a:pt x="144033" y="33962"/>
                    </a:cubicBezTo>
                    <a:cubicBezTo>
                      <a:pt x="147821" y="32807"/>
                      <a:pt x="158221" y="5072"/>
                      <a:pt x="158221" y="5072"/>
                    </a:cubicBezTo>
                    <a:lnTo>
                      <a:pt x="670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8" name="Google Shape;1338;p41"/>
              <p:cNvSpPr/>
              <p:nvPr/>
            </p:nvSpPr>
            <p:spPr>
              <a:xfrm>
                <a:off x="7292866" y="760522"/>
                <a:ext cx="529703" cy="385829"/>
              </a:xfrm>
              <a:custGeom>
                <a:avLst/>
                <a:gdLst/>
                <a:ahLst/>
                <a:cxnLst/>
                <a:rect l="l" t="t" r="r" b="b"/>
                <a:pathLst>
                  <a:path w="222761" h="162256" extrusionOk="0">
                    <a:moveTo>
                      <a:pt x="209166" y="162193"/>
                    </a:moveTo>
                    <a:cubicBezTo>
                      <a:pt x="209101" y="162257"/>
                      <a:pt x="209101" y="162257"/>
                      <a:pt x="209101" y="162257"/>
                    </a:cubicBezTo>
                    <a:cubicBezTo>
                      <a:pt x="208588" y="152627"/>
                      <a:pt x="205378" y="145179"/>
                      <a:pt x="201654" y="144923"/>
                    </a:cubicBezTo>
                    <a:cubicBezTo>
                      <a:pt x="194592" y="144409"/>
                      <a:pt x="185411" y="153526"/>
                      <a:pt x="185411" y="153526"/>
                    </a:cubicBezTo>
                    <a:cubicBezTo>
                      <a:pt x="185411" y="153526"/>
                      <a:pt x="194592" y="110383"/>
                      <a:pt x="168975" y="78860"/>
                    </a:cubicBezTo>
                    <a:cubicBezTo>
                      <a:pt x="167820" y="77448"/>
                      <a:pt x="166664" y="76099"/>
                      <a:pt x="165380" y="74751"/>
                    </a:cubicBezTo>
                    <a:cubicBezTo>
                      <a:pt x="151127" y="59664"/>
                      <a:pt x="127886" y="48044"/>
                      <a:pt x="90135" y="46567"/>
                    </a:cubicBezTo>
                    <a:cubicBezTo>
                      <a:pt x="68884" y="45732"/>
                      <a:pt x="19706" y="50612"/>
                      <a:pt x="11103" y="121554"/>
                    </a:cubicBezTo>
                    <a:cubicBezTo>
                      <a:pt x="10268" y="128295"/>
                      <a:pt x="9754" y="135100"/>
                      <a:pt x="9562" y="141777"/>
                    </a:cubicBezTo>
                    <a:cubicBezTo>
                      <a:pt x="3527" y="137732"/>
                      <a:pt x="-5590" y="99212"/>
                      <a:pt x="4554" y="61269"/>
                    </a:cubicBezTo>
                    <a:cubicBezTo>
                      <a:pt x="5132" y="59215"/>
                      <a:pt x="5774" y="57224"/>
                      <a:pt x="6480" y="55298"/>
                    </a:cubicBezTo>
                    <a:cubicBezTo>
                      <a:pt x="8470" y="50034"/>
                      <a:pt x="11038" y="45155"/>
                      <a:pt x="14184" y="40661"/>
                    </a:cubicBezTo>
                    <a:cubicBezTo>
                      <a:pt x="31198" y="16008"/>
                      <a:pt x="63299" y="2846"/>
                      <a:pt x="87631" y="471"/>
                    </a:cubicBezTo>
                    <a:cubicBezTo>
                      <a:pt x="117999" y="-2546"/>
                      <a:pt x="156520" y="9074"/>
                      <a:pt x="169682" y="31352"/>
                    </a:cubicBezTo>
                    <a:cubicBezTo>
                      <a:pt x="178028" y="45540"/>
                      <a:pt x="179504" y="53308"/>
                      <a:pt x="179440" y="57160"/>
                    </a:cubicBezTo>
                    <a:cubicBezTo>
                      <a:pt x="179376" y="59407"/>
                      <a:pt x="178862" y="60242"/>
                      <a:pt x="178862" y="60242"/>
                    </a:cubicBezTo>
                    <a:cubicBezTo>
                      <a:pt x="178862" y="60242"/>
                      <a:pt x="180018" y="60499"/>
                      <a:pt x="181880" y="61012"/>
                    </a:cubicBezTo>
                    <a:cubicBezTo>
                      <a:pt x="189263" y="63131"/>
                      <a:pt x="208588" y="70450"/>
                      <a:pt x="217897" y="90609"/>
                    </a:cubicBezTo>
                    <a:cubicBezTo>
                      <a:pt x="229518" y="116096"/>
                      <a:pt x="217769" y="152049"/>
                      <a:pt x="209166" y="162193"/>
                    </a:cubicBezTo>
                    <a:close/>
                  </a:path>
                </a:pathLst>
              </a:custGeom>
              <a:solidFill>
                <a:srgbClr val="DFC9B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1339;p41"/>
              <p:cNvSpPr/>
              <p:nvPr/>
            </p:nvSpPr>
            <p:spPr>
              <a:xfrm>
                <a:off x="7315387" y="871380"/>
                <a:ext cx="474971" cy="592411"/>
              </a:xfrm>
              <a:custGeom>
                <a:avLst/>
                <a:gdLst/>
                <a:ahLst/>
                <a:cxnLst/>
                <a:rect l="l" t="t" r="r" b="b"/>
                <a:pathLst>
                  <a:path w="199744" h="249132" extrusionOk="0">
                    <a:moveTo>
                      <a:pt x="192184" y="144463"/>
                    </a:moveTo>
                    <a:cubicBezTo>
                      <a:pt x="179536" y="163210"/>
                      <a:pt x="158734" y="159615"/>
                      <a:pt x="158734" y="159615"/>
                    </a:cubicBezTo>
                    <a:cubicBezTo>
                      <a:pt x="158734" y="159615"/>
                      <a:pt x="158734" y="159679"/>
                      <a:pt x="158670" y="159679"/>
                    </a:cubicBezTo>
                    <a:cubicBezTo>
                      <a:pt x="156616" y="165714"/>
                      <a:pt x="146536" y="229529"/>
                      <a:pt x="146536" y="229529"/>
                    </a:cubicBezTo>
                    <a:cubicBezTo>
                      <a:pt x="146536" y="229529"/>
                      <a:pt x="137933" y="246286"/>
                      <a:pt x="111097" y="248790"/>
                    </a:cubicBezTo>
                    <a:cubicBezTo>
                      <a:pt x="84260" y="251357"/>
                      <a:pt x="66027" y="238646"/>
                      <a:pt x="66027" y="238646"/>
                    </a:cubicBezTo>
                    <a:lnTo>
                      <a:pt x="62945" y="221440"/>
                    </a:lnTo>
                    <a:cubicBezTo>
                      <a:pt x="35916" y="218037"/>
                      <a:pt x="16078" y="191522"/>
                      <a:pt x="6512" y="155506"/>
                    </a:cubicBezTo>
                    <a:cubicBezTo>
                      <a:pt x="4714" y="148829"/>
                      <a:pt x="3302" y="141831"/>
                      <a:pt x="2274" y="134576"/>
                    </a:cubicBezTo>
                    <a:cubicBezTo>
                      <a:pt x="412" y="122057"/>
                      <a:pt x="-358" y="108768"/>
                      <a:pt x="156" y="95286"/>
                    </a:cubicBezTo>
                    <a:cubicBezTo>
                      <a:pt x="412" y="88609"/>
                      <a:pt x="862" y="81803"/>
                      <a:pt x="1697" y="75062"/>
                    </a:cubicBezTo>
                    <a:cubicBezTo>
                      <a:pt x="10300" y="4120"/>
                      <a:pt x="59478" y="-759"/>
                      <a:pt x="80729" y="76"/>
                    </a:cubicBezTo>
                    <a:cubicBezTo>
                      <a:pt x="197769" y="4634"/>
                      <a:pt x="176005" y="106970"/>
                      <a:pt x="176005" y="106970"/>
                    </a:cubicBezTo>
                    <a:cubicBezTo>
                      <a:pt x="176005" y="106970"/>
                      <a:pt x="185121" y="97854"/>
                      <a:pt x="192248" y="98367"/>
                    </a:cubicBezTo>
                    <a:cubicBezTo>
                      <a:pt x="195971" y="98624"/>
                      <a:pt x="199182" y="106071"/>
                      <a:pt x="199695" y="115701"/>
                    </a:cubicBezTo>
                    <a:cubicBezTo>
                      <a:pt x="200081" y="124625"/>
                      <a:pt x="198283" y="135475"/>
                      <a:pt x="192184" y="144463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Google Shape;1340;p41"/>
              <p:cNvSpPr/>
              <p:nvPr/>
            </p:nvSpPr>
            <p:spPr>
              <a:xfrm>
                <a:off x="7328765" y="1018798"/>
                <a:ext cx="113005" cy="57129"/>
              </a:xfrm>
              <a:custGeom>
                <a:avLst/>
                <a:gdLst/>
                <a:ahLst/>
                <a:cxnLst/>
                <a:rect l="l" t="t" r="r" b="b"/>
                <a:pathLst>
                  <a:path w="47523" h="24025" extrusionOk="0">
                    <a:moveTo>
                      <a:pt x="44222" y="23981"/>
                    </a:moveTo>
                    <a:cubicBezTo>
                      <a:pt x="48523" y="23532"/>
                      <a:pt x="47946" y="12553"/>
                      <a:pt x="46276" y="9279"/>
                    </a:cubicBezTo>
                    <a:cubicBezTo>
                      <a:pt x="42103" y="1190"/>
                      <a:pt x="29199" y="-608"/>
                      <a:pt x="20082" y="162"/>
                    </a:cubicBezTo>
                    <a:cubicBezTo>
                      <a:pt x="10965" y="933"/>
                      <a:pt x="2106" y="3694"/>
                      <a:pt x="1078" y="6518"/>
                    </a:cubicBezTo>
                    <a:cubicBezTo>
                      <a:pt x="51" y="9279"/>
                      <a:pt x="-719" y="17176"/>
                      <a:pt x="1078" y="17946"/>
                    </a:cubicBezTo>
                    <a:cubicBezTo>
                      <a:pt x="2876" y="18716"/>
                      <a:pt x="9425" y="16919"/>
                      <a:pt x="20852" y="18716"/>
                    </a:cubicBezTo>
                    <a:cubicBezTo>
                      <a:pt x="32280" y="20386"/>
                      <a:pt x="39407" y="24495"/>
                      <a:pt x="44222" y="23981"/>
                    </a:cubicBezTo>
                    <a:close/>
                  </a:path>
                </a:pathLst>
              </a:custGeom>
              <a:solidFill>
                <a:srgbClr val="D3B89C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1341;p41"/>
              <p:cNvSpPr/>
              <p:nvPr/>
            </p:nvSpPr>
            <p:spPr>
              <a:xfrm>
                <a:off x="7465064" y="1251232"/>
                <a:ext cx="227624" cy="212710"/>
              </a:xfrm>
              <a:custGeom>
                <a:avLst/>
                <a:gdLst/>
                <a:ahLst/>
                <a:cxnLst/>
                <a:rect l="l" t="t" r="r" b="b"/>
                <a:pathLst>
                  <a:path w="95725" h="89453" extrusionOk="0">
                    <a:moveTo>
                      <a:pt x="95725" y="0"/>
                    </a:moveTo>
                    <a:cubicBezTo>
                      <a:pt x="93671" y="6035"/>
                      <a:pt x="83591" y="69850"/>
                      <a:pt x="83591" y="69850"/>
                    </a:cubicBezTo>
                    <a:cubicBezTo>
                      <a:pt x="83591" y="69850"/>
                      <a:pt x="74988" y="86607"/>
                      <a:pt x="48151" y="89111"/>
                    </a:cubicBezTo>
                    <a:cubicBezTo>
                      <a:pt x="21315" y="91679"/>
                      <a:pt x="3082" y="78967"/>
                      <a:pt x="3082" y="78967"/>
                    </a:cubicBezTo>
                    <a:lnTo>
                      <a:pt x="0" y="61761"/>
                    </a:lnTo>
                    <a:cubicBezTo>
                      <a:pt x="0" y="61761"/>
                      <a:pt x="31395" y="67347"/>
                      <a:pt x="55791" y="50590"/>
                    </a:cubicBezTo>
                    <a:cubicBezTo>
                      <a:pt x="79354" y="34412"/>
                      <a:pt x="94762" y="1990"/>
                      <a:pt x="95725" y="0"/>
                    </a:cubicBezTo>
                    <a:close/>
                  </a:path>
                </a:pathLst>
              </a:custGeom>
              <a:solidFill>
                <a:srgbClr val="FF98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41"/>
              <p:cNvSpPr/>
              <p:nvPr/>
            </p:nvSpPr>
            <p:spPr>
              <a:xfrm>
                <a:off x="7522747" y="1034244"/>
                <a:ext cx="124359" cy="59300"/>
              </a:xfrm>
              <a:custGeom>
                <a:avLst/>
                <a:gdLst/>
                <a:ahLst/>
                <a:cxnLst/>
                <a:rect l="l" t="t" r="r" b="b"/>
                <a:pathLst>
                  <a:path w="52298" h="24938" extrusionOk="0">
                    <a:moveTo>
                      <a:pt x="1102" y="9588"/>
                    </a:moveTo>
                    <a:cubicBezTo>
                      <a:pt x="-1530" y="12028"/>
                      <a:pt x="845" y="22236"/>
                      <a:pt x="5147" y="23006"/>
                    </a:cubicBezTo>
                    <a:cubicBezTo>
                      <a:pt x="9448" y="23777"/>
                      <a:pt x="21839" y="21722"/>
                      <a:pt x="33781" y="23006"/>
                    </a:cubicBezTo>
                    <a:cubicBezTo>
                      <a:pt x="45658" y="24290"/>
                      <a:pt x="50730" y="25317"/>
                      <a:pt x="52014" y="24804"/>
                    </a:cubicBezTo>
                    <a:cubicBezTo>
                      <a:pt x="53298" y="24290"/>
                      <a:pt x="50216" y="10359"/>
                      <a:pt x="43154" y="4516"/>
                    </a:cubicBezTo>
                    <a:cubicBezTo>
                      <a:pt x="36092" y="-1262"/>
                      <a:pt x="15034" y="-3316"/>
                      <a:pt x="1102" y="9588"/>
                    </a:cubicBezTo>
                    <a:close/>
                  </a:path>
                </a:pathLst>
              </a:custGeom>
              <a:solidFill>
                <a:srgbClr val="D3B89C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41"/>
              <p:cNvSpPr/>
              <p:nvPr/>
            </p:nvSpPr>
            <p:spPr>
              <a:xfrm>
                <a:off x="8039850" y="2163088"/>
                <a:ext cx="105132" cy="337241"/>
              </a:xfrm>
              <a:custGeom>
                <a:avLst/>
                <a:gdLst/>
                <a:ahLst/>
                <a:cxnLst/>
                <a:rect l="l" t="t" r="r" b="b"/>
                <a:pathLst>
                  <a:path w="44212" h="141823" extrusionOk="0">
                    <a:moveTo>
                      <a:pt x="0" y="0"/>
                    </a:moveTo>
                    <a:cubicBezTo>
                      <a:pt x="0" y="0"/>
                      <a:pt x="9117" y="39997"/>
                      <a:pt x="9630" y="68887"/>
                    </a:cubicBezTo>
                    <a:cubicBezTo>
                      <a:pt x="10144" y="97778"/>
                      <a:pt x="13675" y="141306"/>
                      <a:pt x="15729" y="141819"/>
                    </a:cubicBezTo>
                    <a:cubicBezTo>
                      <a:pt x="17784" y="142333"/>
                      <a:pt x="46161" y="93155"/>
                      <a:pt x="44107" y="85580"/>
                    </a:cubicBezTo>
                    <a:cubicBezTo>
                      <a:pt x="42052" y="78004"/>
                      <a:pt x="13161" y="23305"/>
                      <a:pt x="0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41"/>
              <p:cNvSpPr/>
              <p:nvPr/>
            </p:nvSpPr>
            <p:spPr>
              <a:xfrm>
                <a:off x="7463841" y="1371530"/>
                <a:ext cx="212663" cy="268867"/>
              </a:xfrm>
              <a:custGeom>
                <a:avLst/>
                <a:gdLst/>
                <a:ahLst/>
                <a:cxnLst/>
                <a:rect l="l" t="t" r="r" b="b"/>
                <a:pathLst>
                  <a:path w="89433" h="113069" extrusionOk="0">
                    <a:moveTo>
                      <a:pt x="89433" y="30752"/>
                    </a:moveTo>
                    <a:cubicBezTo>
                      <a:pt x="88213" y="34476"/>
                      <a:pt x="79803" y="47830"/>
                      <a:pt x="69659" y="62724"/>
                    </a:cubicBezTo>
                    <a:cubicBezTo>
                      <a:pt x="64395" y="70492"/>
                      <a:pt x="58680" y="78646"/>
                      <a:pt x="53352" y="86157"/>
                    </a:cubicBezTo>
                    <a:cubicBezTo>
                      <a:pt x="42566" y="101309"/>
                      <a:pt x="33128" y="113507"/>
                      <a:pt x="31908" y="113057"/>
                    </a:cubicBezTo>
                    <a:cubicBezTo>
                      <a:pt x="30175" y="112480"/>
                      <a:pt x="21122" y="97585"/>
                      <a:pt x="12198" y="80700"/>
                    </a:cubicBezTo>
                    <a:cubicBezTo>
                      <a:pt x="7833" y="72354"/>
                      <a:pt x="3467" y="63559"/>
                      <a:pt x="0" y="55790"/>
                    </a:cubicBezTo>
                    <a:cubicBezTo>
                      <a:pt x="64" y="54956"/>
                      <a:pt x="193" y="54185"/>
                      <a:pt x="257" y="53415"/>
                    </a:cubicBezTo>
                    <a:cubicBezTo>
                      <a:pt x="1284" y="44876"/>
                      <a:pt x="2119" y="38456"/>
                      <a:pt x="2696" y="34283"/>
                    </a:cubicBezTo>
                    <a:cubicBezTo>
                      <a:pt x="3082" y="31651"/>
                      <a:pt x="3274" y="29853"/>
                      <a:pt x="3403" y="28955"/>
                    </a:cubicBezTo>
                    <a:cubicBezTo>
                      <a:pt x="3467" y="28569"/>
                      <a:pt x="3467" y="28377"/>
                      <a:pt x="3467" y="28377"/>
                    </a:cubicBezTo>
                    <a:lnTo>
                      <a:pt x="385" y="11171"/>
                    </a:lnTo>
                    <a:cubicBezTo>
                      <a:pt x="18939" y="10465"/>
                      <a:pt x="41282" y="36851"/>
                      <a:pt x="41282" y="36851"/>
                    </a:cubicBezTo>
                    <a:cubicBezTo>
                      <a:pt x="54186" y="5329"/>
                      <a:pt x="87058" y="0"/>
                      <a:pt x="87058" y="0"/>
                    </a:cubicBezTo>
                    <a:lnTo>
                      <a:pt x="83976" y="19260"/>
                    </a:lnTo>
                    <a:cubicBezTo>
                      <a:pt x="85003" y="19774"/>
                      <a:pt x="85966" y="20865"/>
                      <a:pt x="86737" y="22534"/>
                    </a:cubicBezTo>
                    <a:cubicBezTo>
                      <a:pt x="87443" y="23818"/>
                      <a:pt x="87957" y="25359"/>
                      <a:pt x="88470" y="27221"/>
                    </a:cubicBezTo>
                    <a:cubicBezTo>
                      <a:pt x="88920" y="28313"/>
                      <a:pt x="89176" y="29468"/>
                      <a:pt x="89433" y="307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41"/>
              <p:cNvSpPr/>
              <p:nvPr/>
            </p:nvSpPr>
            <p:spPr>
              <a:xfrm>
                <a:off x="8039850" y="2163088"/>
                <a:ext cx="105132" cy="337241"/>
              </a:xfrm>
              <a:custGeom>
                <a:avLst/>
                <a:gdLst/>
                <a:ahLst/>
                <a:cxnLst/>
                <a:rect l="l" t="t" r="r" b="b"/>
                <a:pathLst>
                  <a:path w="44212" h="141823" extrusionOk="0">
                    <a:moveTo>
                      <a:pt x="0" y="0"/>
                    </a:moveTo>
                    <a:cubicBezTo>
                      <a:pt x="0" y="0"/>
                      <a:pt x="9117" y="39997"/>
                      <a:pt x="9630" y="68887"/>
                    </a:cubicBezTo>
                    <a:cubicBezTo>
                      <a:pt x="10144" y="97778"/>
                      <a:pt x="13675" y="141306"/>
                      <a:pt x="15729" y="141819"/>
                    </a:cubicBezTo>
                    <a:cubicBezTo>
                      <a:pt x="17784" y="142333"/>
                      <a:pt x="46161" y="93155"/>
                      <a:pt x="44107" y="85580"/>
                    </a:cubicBezTo>
                    <a:cubicBezTo>
                      <a:pt x="42052" y="78004"/>
                      <a:pt x="13161" y="23305"/>
                      <a:pt x="0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41"/>
              <p:cNvSpPr/>
              <p:nvPr/>
            </p:nvSpPr>
            <p:spPr>
              <a:xfrm>
                <a:off x="8039850" y="2163088"/>
                <a:ext cx="105132" cy="337241"/>
              </a:xfrm>
              <a:custGeom>
                <a:avLst/>
                <a:gdLst/>
                <a:ahLst/>
                <a:cxnLst/>
                <a:rect l="l" t="t" r="r" b="b"/>
                <a:pathLst>
                  <a:path w="44212" h="141823" extrusionOk="0">
                    <a:moveTo>
                      <a:pt x="0" y="0"/>
                    </a:moveTo>
                    <a:cubicBezTo>
                      <a:pt x="0" y="0"/>
                      <a:pt x="9117" y="39997"/>
                      <a:pt x="9630" y="68887"/>
                    </a:cubicBezTo>
                    <a:cubicBezTo>
                      <a:pt x="10144" y="97778"/>
                      <a:pt x="13675" y="141306"/>
                      <a:pt x="15729" y="141819"/>
                    </a:cubicBezTo>
                    <a:cubicBezTo>
                      <a:pt x="17784" y="142333"/>
                      <a:pt x="46161" y="93155"/>
                      <a:pt x="44107" y="85580"/>
                    </a:cubicBezTo>
                    <a:cubicBezTo>
                      <a:pt x="42052" y="78004"/>
                      <a:pt x="13161" y="23305"/>
                      <a:pt x="0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41"/>
              <p:cNvSpPr/>
              <p:nvPr/>
            </p:nvSpPr>
            <p:spPr>
              <a:xfrm>
                <a:off x="6652048" y="1388934"/>
                <a:ext cx="820342" cy="2256194"/>
              </a:xfrm>
              <a:custGeom>
                <a:avLst/>
                <a:gdLst/>
                <a:ahLst/>
                <a:cxnLst/>
                <a:rect l="l" t="t" r="r" b="b"/>
                <a:pathLst>
                  <a:path w="344986" h="948818" extrusionOk="0">
                    <a:moveTo>
                      <a:pt x="344987" y="21058"/>
                    </a:moveTo>
                    <a:cubicBezTo>
                      <a:pt x="344987" y="21058"/>
                      <a:pt x="343574" y="30495"/>
                      <a:pt x="341392" y="48472"/>
                    </a:cubicBezTo>
                    <a:cubicBezTo>
                      <a:pt x="341392" y="48728"/>
                      <a:pt x="341327" y="48985"/>
                      <a:pt x="341327" y="49178"/>
                    </a:cubicBezTo>
                    <a:cubicBezTo>
                      <a:pt x="340107" y="59899"/>
                      <a:pt x="338567" y="73510"/>
                      <a:pt x="336833" y="89945"/>
                    </a:cubicBezTo>
                    <a:cubicBezTo>
                      <a:pt x="333045" y="127631"/>
                      <a:pt x="338310" y="220915"/>
                      <a:pt x="337860" y="262517"/>
                    </a:cubicBezTo>
                    <a:cubicBezTo>
                      <a:pt x="337860" y="262581"/>
                      <a:pt x="337860" y="262581"/>
                      <a:pt x="337860" y="262581"/>
                    </a:cubicBezTo>
                    <a:cubicBezTo>
                      <a:pt x="337796" y="267075"/>
                      <a:pt x="337732" y="270991"/>
                      <a:pt x="337475" y="274137"/>
                    </a:cubicBezTo>
                    <a:cubicBezTo>
                      <a:pt x="337347" y="276513"/>
                      <a:pt x="337090" y="278503"/>
                      <a:pt x="336833" y="279915"/>
                    </a:cubicBezTo>
                    <a:cubicBezTo>
                      <a:pt x="333816" y="296800"/>
                      <a:pt x="313528" y="360423"/>
                      <a:pt x="297670" y="432713"/>
                    </a:cubicBezTo>
                    <a:cubicBezTo>
                      <a:pt x="293625" y="451331"/>
                      <a:pt x="289837" y="470527"/>
                      <a:pt x="286692" y="489659"/>
                    </a:cubicBezTo>
                    <a:cubicBezTo>
                      <a:pt x="286627" y="490301"/>
                      <a:pt x="286499" y="490943"/>
                      <a:pt x="286370" y="491649"/>
                    </a:cubicBezTo>
                    <a:cubicBezTo>
                      <a:pt x="271412" y="584227"/>
                      <a:pt x="266917" y="660626"/>
                      <a:pt x="266147" y="760201"/>
                    </a:cubicBezTo>
                    <a:cubicBezTo>
                      <a:pt x="265377" y="860547"/>
                      <a:pt x="260818" y="944136"/>
                      <a:pt x="257030" y="947924"/>
                    </a:cubicBezTo>
                    <a:cubicBezTo>
                      <a:pt x="253563" y="951326"/>
                      <a:pt x="232505" y="945356"/>
                      <a:pt x="198542" y="924362"/>
                    </a:cubicBezTo>
                    <a:cubicBezTo>
                      <a:pt x="195140" y="922243"/>
                      <a:pt x="191544" y="919996"/>
                      <a:pt x="187820" y="917493"/>
                    </a:cubicBezTo>
                    <a:cubicBezTo>
                      <a:pt x="147566" y="890914"/>
                      <a:pt x="118675" y="867288"/>
                      <a:pt x="116428" y="848348"/>
                    </a:cubicBezTo>
                    <a:cubicBezTo>
                      <a:pt x="114630" y="833069"/>
                      <a:pt x="140761" y="708327"/>
                      <a:pt x="155848" y="618060"/>
                    </a:cubicBezTo>
                    <a:cubicBezTo>
                      <a:pt x="156105" y="616263"/>
                      <a:pt x="156426" y="614465"/>
                      <a:pt x="156747" y="612668"/>
                    </a:cubicBezTo>
                    <a:cubicBezTo>
                      <a:pt x="160021" y="592765"/>
                      <a:pt x="162718" y="574789"/>
                      <a:pt x="164387" y="560280"/>
                    </a:cubicBezTo>
                    <a:cubicBezTo>
                      <a:pt x="164836" y="556107"/>
                      <a:pt x="165414" y="551805"/>
                      <a:pt x="166056" y="547247"/>
                    </a:cubicBezTo>
                    <a:cubicBezTo>
                      <a:pt x="166313" y="545449"/>
                      <a:pt x="166570" y="543523"/>
                      <a:pt x="166891" y="541597"/>
                    </a:cubicBezTo>
                    <a:cubicBezTo>
                      <a:pt x="177099" y="474058"/>
                      <a:pt x="202715" y="373648"/>
                      <a:pt x="212346" y="337246"/>
                    </a:cubicBezTo>
                    <a:lnTo>
                      <a:pt x="212346" y="337182"/>
                    </a:lnTo>
                    <a:cubicBezTo>
                      <a:pt x="214143" y="330249"/>
                      <a:pt x="215427" y="325690"/>
                      <a:pt x="215813" y="324085"/>
                    </a:cubicBezTo>
                    <a:cubicBezTo>
                      <a:pt x="215877" y="323829"/>
                      <a:pt x="215941" y="323700"/>
                      <a:pt x="215941" y="323507"/>
                    </a:cubicBezTo>
                    <a:cubicBezTo>
                      <a:pt x="214464" y="326910"/>
                      <a:pt x="211575" y="331212"/>
                      <a:pt x="207723" y="336027"/>
                    </a:cubicBezTo>
                    <a:lnTo>
                      <a:pt x="207659" y="336091"/>
                    </a:lnTo>
                    <a:cubicBezTo>
                      <a:pt x="187756" y="360937"/>
                      <a:pt x="142558" y="400163"/>
                      <a:pt x="128626" y="409729"/>
                    </a:cubicBezTo>
                    <a:cubicBezTo>
                      <a:pt x="111870" y="421093"/>
                      <a:pt x="75403" y="429503"/>
                      <a:pt x="38936" y="389506"/>
                    </a:cubicBezTo>
                    <a:cubicBezTo>
                      <a:pt x="37716" y="388158"/>
                      <a:pt x="36561" y="386874"/>
                      <a:pt x="35405" y="385461"/>
                    </a:cubicBezTo>
                    <a:cubicBezTo>
                      <a:pt x="2020" y="345849"/>
                      <a:pt x="-3501" y="292948"/>
                      <a:pt x="1699" y="256225"/>
                    </a:cubicBezTo>
                    <a:cubicBezTo>
                      <a:pt x="3818" y="240945"/>
                      <a:pt x="8505" y="220530"/>
                      <a:pt x="13384" y="201590"/>
                    </a:cubicBezTo>
                    <a:cubicBezTo>
                      <a:pt x="13833" y="199857"/>
                      <a:pt x="14283" y="198188"/>
                      <a:pt x="14732" y="196454"/>
                    </a:cubicBezTo>
                    <a:cubicBezTo>
                      <a:pt x="21602" y="170260"/>
                      <a:pt x="28279" y="148047"/>
                      <a:pt x="28279" y="148047"/>
                    </a:cubicBezTo>
                    <a:cubicBezTo>
                      <a:pt x="28279" y="148047"/>
                      <a:pt x="38936" y="165060"/>
                      <a:pt x="57170" y="173406"/>
                    </a:cubicBezTo>
                    <a:cubicBezTo>
                      <a:pt x="75403" y="181752"/>
                      <a:pt x="101983" y="174883"/>
                      <a:pt x="101983" y="174883"/>
                    </a:cubicBezTo>
                    <a:lnTo>
                      <a:pt x="113667" y="216485"/>
                    </a:lnTo>
                    <a:lnTo>
                      <a:pt x="115658" y="223483"/>
                    </a:lnTo>
                    <a:cubicBezTo>
                      <a:pt x="115658" y="223483"/>
                      <a:pt x="116877" y="220658"/>
                      <a:pt x="119060" y="215714"/>
                    </a:cubicBezTo>
                    <a:cubicBezTo>
                      <a:pt x="132158" y="186054"/>
                      <a:pt x="179089" y="80957"/>
                      <a:pt x="190838" y="73060"/>
                    </a:cubicBezTo>
                    <a:cubicBezTo>
                      <a:pt x="204513" y="63944"/>
                      <a:pt x="202202" y="73060"/>
                      <a:pt x="208301" y="67732"/>
                    </a:cubicBezTo>
                    <a:cubicBezTo>
                      <a:pt x="214400" y="62403"/>
                      <a:pt x="313207" y="9951"/>
                      <a:pt x="316995" y="8474"/>
                    </a:cubicBezTo>
                    <a:cubicBezTo>
                      <a:pt x="319114" y="7640"/>
                      <a:pt x="320269" y="6805"/>
                      <a:pt x="322131" y="5200"/>
                    </a:cubicBezTo>
                    <a:lnTo>
                      <a:pt x="322195" y="5136"/>
                    </a:lnTo>
                    <a:cubicBezTo>
                      <a:pt x="323672" y="3916"/>
                      <a:pt x="325598" y="2375"/>
                      <a:pt x="328680" y="0"/>
                    </a:cubicBezTo>
                    <a:lnTo>
                      <a:pt x="331183" y="706"/>
                    </a:lnTo>
                    <a:lnTo>
                      <a:pt x="341777" y="3659"/>
                    </a:lnTo>
                    <a:lnTo>
                      <a:pt x="344987" y="2105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41"/>
              <p:cNvSpPr/>
              <p:nvPr/>
            </p:nvSpPr>
            <p:spPr>
              <a:xfrm>
                <a:off x="7567753" y="1371683"/>
                <a:ext cx="889511" cy="2289261"/>
              </a:xfrm>
              <a:custGeom>
                <a:avLst/>
                <a:gdLst/>
                <a:ahLst/>
                <a:cxnLst/>
                <a:rect l="l" t="t" r="r" b="b"/>
                <a:pathLst>
                  <a:path w="374074" h="962724" extrusionOk="0">
                    <a:moveTo>
                      <a:pt x="373614" y="424880"/>
                    </a:moveTo>
                    <a:cubicBezTo>
                      <a:pt x="370532" y="371658"/>
                      <a:pt x="332204" y="291985"/>
                      <a:pt x="303377" y="226950"/>
                    </a:cubicBezTo>
                    <a:cubicBezTo>
                      <a:pt x="273459" y="159539"/>
                      <a:pt x="219273" y="83076"/>
                      <a:pt x="206625" y="72418"/>
                    </a:cubicBezTo>
                    <a:cubicBezTo>
                      <a:pt x="206432" y="72290"/>
                      <a:pt x="206240" y="72097"/>
                      <a:pt x="205983" y="71905"/>
                    </a:cubicBezTo>
                    <a:cubicBezTo>
                      <a:pt x="205084" y="71199"/>
                      <a:pt x="203736" y="70428"/>
                      <a:pt x="202066" y="69465"/>
                    </a:cubicBezTo>
                    <a:cubicBezTo>
                      <a:pt x="182485" y="58423"/>
                      <a:pt x="114238" y="29404"/>
                      <a:pt x="73919" y="12583"/>
                    </a:cubicBezTo>
                    <a:cubicBezTo>
                      <a:pt x="71801" y="11685"/>
                      <a:pt x="69875" y="10914"/>
                      <a:pt x="67949" y="10080"/>
                    </a:cubicBezTo>
                    <a:cubicBezTo>
                      <a:pt x="53246" y="3980"/>
                      <a:pt x="43552" y="0"/>
                      <a:pt x="43552" y="0"/>
                    </a:cubicBezTo>
                    <a:lnTo>
                      <a:pt x="40470" y="19260"/>
                    </a:lnTo>
                    <a:cubicBezTo>
                      <a:pt x="41369" y="19645"/>
                      <a:pt x="42139" y="20480"/>
                      <a:pt x="42846" y="21700"/>
                    </a:cubicBezTo>
                    <a:cubicBezTo>
                      <a:pt x="44065" y="23690"/>
                      <a:pt x="45029" y="26772"/>
                      <a:pt x="45799" y="30688"/>
                    </a:cubicBezTo>
                    <a:cubicBezTo>
                      <a:pt x="49073" y="47958"/>
                      <a:pt x="47340" y="82305"/>
                      <a:pt x="37003" y="120569"/>
                    </a:cubicBezTo>
                    <a:cubicBezTo>
                      <a:pt x="26282" y="160117"/>
                      <a:pt x="11130" y="219631"/>
                      <a:pt x="4004" y="256803"/>
                    </a:cubicBezTo>
                    <a:cubicBezTo>
                      <a:pt x="3490" y="259435"/>
                      <a:pt x="3041" y="261875"/>
                      <a:pt x="2655" y="264250"/>
                    </a:cubicBezTo>
                    <a:cubicBezTo>
                      <a:pt x="1179" y="272725"/>
                      <a:pt x="216" y="279594"/>
                      <a:pt x="23" y="284217"/>
                    </a:cubicBezTo>
                    <a:cubicBezTo>
                      <a:pt x="-747" y="303284"/>
                      <a:pt x="17999" y="384691"/>
                      <a:pt x="29363" y="449983"/>
                    </a:cubicBezTo>
                    <a:cubicBezTo>
                      <a:pt x="32445" y="468023"/>
                      <a:pt x="35013" y="484780"/>
                      <a:pt x="36490" y="498711"/>
                    </a:cubicBezTo>
                    <a:cubicBezTo>
                      <a:pt x="36490" y="498775"/>
                      <a:pt x="36490" y="498968"/>
                      <a:pt x="36554" y="499032"/>
                    </a:cubicBezTo>
                    <a:cubicBezTo>
                      <a:pt x="43167" y="563361"/>
                      <a:pt x="24420" y="679886"/>
                      <a:pt x="25383" y="727523"/>
                    </a:cubicBezTo>
                    <a:cubicBezTo>
                      <a:pt x="25511" y="735355"/>
                      <a:pt x="25704" y="744728"/>
                      <a:pt x="25896" y="754872"/>
                    </a:cubicBezTo>
                    <a:cubicBezTo>
                      <a:pt x="26795" y="806811"/>
                      <a:pt x="27694" y="882824"/>
                      <a:pt x="26924" y="912421"/>
                    </a:cubicBezTo>
                    <a:cubicBezTo>
                      <a:pt x="25896" y="947860"/>
                      <a:pt x="23328" y="953959"/>
                      <a:pt x="27437" y="961085"/>
                    </a:cubicBezTo>
                    <a:cubicBezTo>
                      <a:pt x="29877" y="965451"/>
                      <a:pt x="53953" y="960892"/>
                      <a:pt x="84834" y="949850"/>
                    </a:cubicBezTo>
                    <a:cubicBezTo>
                      <a:pt x="104736" y="942788"/>
                      <a:pt x="127400" y="932965"/>
                      <a:pt x="149036" y="921088"/>
                    </a:cubicBezTo>
                    <a:cubicBezTo>
                      <a:pt x="171827" y="908504"/>
                      <a:pt x="192950" y="891877"/>
                      <a:pt x="210477" y="875762"/>
                    </a:cubicBezTo>
                    <a:cubicBezTo>
                      <a:pt x="218502" y="868379"/>
                      <a:pt x="225693" y="861189"/>
                      <a:pt x="231985" y="854512"/>
                    </a:cubicBezTo>
                    <a:cubicBezTo>
                      <a:pt x="245210" y="840323"/>
                      <a:pt x="254070" y="828703"/>
                      <a:pt x="256510" y="823824"/>
                    </a:cubicBezTo>
                    <a:cubicBezTo>
                      <a:pt x="262609" y="811690"/>
                      <a:pt x="234232" y="617611"/>
                      <a:pt x="234745" y="613053"/>
                    </a:cubicBezTo>
                    <a:cubicBezTo>
                      <a:pt x="234874" y="611833"/>
                      <a:pt x="238341" y="609393"/>
                      <a:pt x="244119" y="605734"/>
                    </a:cubicBezTo>
                    <a:cubicBezTo>
                      <a:pt x="259784" y="595847"/>
                      <a:pt x="292270" y="576779"/>
                      <a:pt x="319363" y="548210"/>
                    </a:cubicBezTo>
                    <a:cubicBezTo>
                      <a:pt x="356344" y="509240"/>
                      <a:pt x="374577" y="483817"/>
                      <a:pt x="374063" y="430659"/>
                    </a:cubicBezTo>
                    <a:cubicBezTo>
                      <a:pt x="373807" y="428732"/>
                      <a:pt x="373742" y="426806"/>
                      <a:pt x="373614" y="424880"/>
                    </a:cubicBezTo>
                    <a:close/>
                    <a:moveTo>
                      <a:pt x="208166" y="401704"/>
                    </a:moveTo>
                    <a:cubicBezTo>
                      <a:pt x="207716" y="376794"/>
                      <a:pt x="200911" y="343667"/>
                      <a:pt x="199049" y="334999"/>
                    </a:cubicBezTo>
                    <a:cubicBezTo>
                      <a:pt x="198792" y="333908"/>
                      <a:pt x="198664" y="333202"/>
                      <a:pt x="198664" y="332945"/>
                    </a:cubicBezTo>
                    <a:cubicBezTo>
                      <a:pt x="198985" y="333523"/>
                      <a:pt x="199370" y="334165"/>
                      <a:pt x="199691" y="334743"/>
                    </a:cubicBezTo>
                    <a:lnTo>
                      <a:pt x="199691" y="334807"/>
                    </a:lnTo>
                    <a:cubicBezTo>
                      <a:pt x="213302" y="359010"/>
                      <a:pt x="240716" y="411013"/>
                      <a:pt x="242642" y="418460"/>
                    </a:cubicBezTo>
                    <a:cubicBezTo>
                      <a:pt x="244632" y="426036"/>
                      <a:pt x="216319" y="475214"/>
                      <a:pt x="214265" y="474700"/>
                    </a:cubicBezTo>
                    <a:cubicBezTo>
                      <a:pt x="212210" y="474187"/>
                      <a:pt x="208615" y="430594"/>
                      <a:pt x="208166" y="4017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41"/>
              <p:cNvSpPr/>
              <p:nvPr/>
            </p:nvSpPr>
            <p:spPr>
              <a:xfrm>
                <a:off x="6697944" y="1467315"/>
                <a:ext cx="278129" cy="346015"/>
              </a:xfrm>
              <a:custGeom>
                <a:avLst/>
                <a:gdLst/>
                <a:ahLst/>
                <a:cxnLst/>
                <a:rect l="l" t="t" r="r" b="b"/>
                <a:pathLst>
                  <a:path w="116964" h="145513" extrusionOk="0">
                    <a:moveTo>
                      <a:pt x="115360" y="32266"/>
                    </a:moveTo>
                    <a:cubicBezTo>
                      <a:pt x="116644" y="33935"/>
                      <a:pt x="117029" y="37915"/>
                      <a:pt x="112728" y="47481"/>
                    </a:cubicBezTo>
                    <a:cubicBezTo>
                      <a:pt x="112728" y="47481"/>
                      <a:pt x="112728" y="47545"/>
                      <a:pt x="112664" y="47738"/>
                    </a:cubicBezTo>
                    <a:cubicBezTo>
                      <a:pt x="112599" y="48444"/>
                      <a:pt x="112150" y="51141"/>
                      <a:pt x="111187" y="54928"/>
                    </a:cubicBezTo>
                    <a:lnTo>
                      <a:pt x="111187" y="54993"/>
                    </a:lnTo>
                    <a:cubicBezTo>
                      <a:pt x="109582" y="61284"/>
                      <a:pt x="106500" y="70722"/>
                      <a:pt x="100979" y="80159"/>
                    </a:cubicBezTo>
                    <a:cubicBezTo>
                      <a:pt x="91477" y="96530"/>
                      <a:pt x="78893" y="107894"/>
                      <a:pt x="78893" y="107894"/>
                    </a:cubicBezTo>
                    <a:cubicBezTo>
                      <a:pt x="78893" y="107894"/>
                      <a:pt x="85378" y="120798"/>
                      <a:pt x="78187" y="131456"/>
                    </a:cubicBezTo>
                    <a:lnTo>
                      <a:pt x="78572" y="142948"/>
                    </a:lnTo>
                    <a:cubicBezTo>
                      <a:pt x="78572" y="142948"/>
                      <a:pt x="57257" y="150074"/>
                      <a:pt x="37868" y="140572"/>
                    </a:cubicBezTo>
                    <a:cubicBezTo>
                      <a:pt x="18479" y="131070"/>
                      <a:pt x="13472" y="121248"/>
                      <a:pt x="13472" y="121248"/>
                    </a:cubicBezTo>
                    <a:cubicBezTo>
                      <a:pt x="13215" y="115919"/>
                      <a:pt x="13793" y="111297"/>
                      <a:pt x="13728" y="107188"/>
                    </a:cubicBezTo>
                    <a:cubicBezTo>
                      <a:pt x="13664" y="105968"/>
                      <a:pt x="13600" y="104812"/>
                      <a:pt x="13472" y="103721"/>
                    </a:cubicBezTo>
                    <a:cubicBezTo>
                      <a:pt x="12765" y="98777"/>
                      <a:pt x="2108" y="66870"/>
                      <a:pt x="246" y="57368"/>
                    </a:cubicBezTo>
                    <a:cubicBezTo>
                      <a:pt x="-1680" y="47866"/>
                      <a:pt x="7822" y="35347"/>
                      <a:pt x="24579" y="27001"/>
                    </a:cubicBezTo>
                    <a:cubicBezTo>
                      <a:pt x="41271" y="18655"/>
                      <a:pt x="90321" y="4595"/>
                      <a:pt x="98667" y="1899"/>
                    </a:cubicBezTo>
                    <a:cubicBezTo>
                      <a:pt x="99117" y="1770"/>
                      <a:pt x="99566" y="1642"/>
                      <a:pt x="100016" y="1513"/>
                    </a:cubicBezTo>
                    <a:cubicBezTo>
                      <a:pt x="103611" y="486"/>
                      <a:pt x="107271" y="-284"/>
                      <a:pt x="110031" y="101"/>
                    </a:cubicBezTo>
                    <a:cubicBezTo>
                      <a:pt x="113434" y="615"/>
                      <a:pt x="115424" y="2862"/>
                      <a:pt x="113819" y="8447"/>
                    </a:cubicBezTo>
                    <a:cubicBezTo>
                      <a:pt x="113819" y="8447"/>
                      <a:pt x="114140" y="8768"/>
                      <a:pt x="114590" y="9410"/>
                    </a:cubicBezTo>
                    <a:cubicBezTo>
                      <a:pt x="115167" y="10309"/>
                      <a:pt x="116002" y="11721"/>
                      <a:pt x="116516" y="13776"/>
                    </a:cubicBezTo>
                    <a:cubicBezTo>
                      <a:pt x="117286" y="16857"/>
                      <a:pt x="117286" y="21223"/>
                      <a:pt x="114718" y="26873"/>
                    </a:cubicBezTo>
                    <a:lnTo>
                      <a:pt x="114718" y="26937"/>
                    </a:lnTo>
                    <a:cubicBezTo>
                      <a:pt x="114076" y="28285"/>
                      <a:pt x="113241" y="29762"/>
                      <a:pt x="112278" y="31302"/>
                    </a:cubicBezTo>
                    <a:cubicBezTo>
                      <a:pt x="112343" y="31174"/>
                      <a:pt x="114204" y="30853"/>
                      <a:pt x="115360" y="32266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41"/>
              <p:cNvSpPr/>
              <p:nvPr/>
            </p:nvSpPr>
            <p:spPr>
              <a:xfrm>
                <a:off x="6736085" y="1958976"/>
                <a:ext cx="457831" cy="426938"/>
              </a:xfrm>
              <a:custGeom>
                <a:avLst/>
                <a:gdLst/>
                <a:ahLst/>
                <a:cxnLst/>
                <a:rect l="l" t="t" r="r" b="b"/>
                <a:pathLst>
                  <a:path w="192536" h="179544" extrusionOk="0">
                    <a:moveTo>
                      <a:pt x="192092" y="0"/>
                    </a:moveTo>
                    <a:cubicBezTo>
                      <a:pt x="192092" y="0"/>
                      <a:pt x="193697" y="27157"/>
                      <a:pt x="190808" y="49499"/>
                    </a:cubicBezTo>
                    <a:cubicBezTo>
                      <a:pt x="188625" y="66384"/>
                      <a:pt x="181948" y="78967"/>
                      <a:pt x="180664" y="83846"/>
                    </a:cubicBezTo>
                    <a:cubicBezTo>
                      <a:pt x="180664" y="83910"/>
                      <a:pt x="180664" y="83910"/>
                      <a:pt x="180600" y="83910"/>
                    </a:cubicBezTo>
                    <a:cubicBezTo>
                      <a:pt x="171291" y="104776"/>
                      <a:pt x="109914" y="158704"/>
                      <a:pt x="93221" y="170132"/>
                    </a:cubicBezTo>
                    <a:cubicBezTo>
                      <a:pt x="76465" y="181495"/>
                      <a:pt x="39998" y="189906"/>
                      <a:pt x="3531" y="149909"/>
                    </a:cubicBezTo>
                    <a:cubicBezTo>
                      <a:pt x="2311" y="148560"/>
                      <a:pt x="1156" y="147276"/>
                      <a:pt x="0" y="145864"/>
                    </a:cubicBezTo>
                    <a:cubicBezTo>
                      <a:pt x="47574" y="156200"/>
                      <a:pt x="78647" y="143681"/>
                      <a:pt x="113702" y="112801"/>
                    </a:cubicBezTo>
                    <a:cubicBezTo>
                      <a:pt x="154085" y="77426"/>
                      <a:pt x="192092" y="0"/>
                      <a:pt x="1920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41"/>
              <p:cNvSpPr/>
              <p:nvPr/>
            </p:nvSpPr>
            <p:spPr>
              <a:xfrm>
                <a:off x="7971839" y="1871501"/>
                <a:ext cx="105260" cy="785756"/>
              </a:xfrm>
              <a:custGeom>
                <a:avLst/>
                <a:gdLst/>
                <a:ahLst/>
                <a:cxnLst/>
                <a:rect l="l" t="t" r="r" b="b"/>
                <a:pathLst>
                  <a:path w="44266" h="330441" extrusionOk="0">
                    <a:moveTo>
                      <a:pt x="44267" y="264443"/>
                    </a:moveTo>
                    <a:lnTo>
                      <a:pt x="3242" y="330441"/>
                    </a:lnTo>
                    <a:cubicBezTo>
                      <a:pt x="3242" y="330441"/>
                      <a:pt x="-2023" y="263287"/>
                      <a:pt x="866" y="213853"/>
                    </a:cubicBezTo>
                    <a:cubicBezTo>
                      <a:pt x="3755" y="164418"/>
                      <a:pt x="866" y="0"/>
                      <a:pt x="866" y="0"/>
                    </a:cubicBezTo>
                    <a:lnTo>
                      <a:pt x="28601" y="122559"/>
                    </a:lnTo>
                    <a:lnTo>
                      <a:pt x="28665" y="122688"/>
                    </a:lnTo>
                    <a:cubicBezTo>
                      <a:pt x="29179" y="125063"/>
                      <a:pt x="37718" y="163519"/>
                      <a:pt x="38232" y="191447"/>
                    </a:cubicBezTo>
                    <a:cubicBezTo>
                      <a:pt x="38681" y="220401"/>
                      <a:pt x="42276" y="263993"/>
                      <a:pt x="44267" y="26444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41"/>
              <p:cNvSpPr/>
              <p:nvPr/>
            </p:nvSpPr>
            <p:spPr>
              <a:xfrm>
                <a:off x="8062140" y="2381853"/>
                <a:ext cx="394513" cy="447302"/>
              </a:xfrm>
              <a:custGeom>
                <a:avLst/>
                <a:gdLst/>
                <a:ahLst/>
                <a:cxnLst/>
                <a:rect l="l" t="t" r="r" b="b"/>
                <a:pathLst>
                  <a:path w="165908" h="188108" extrusionOk="0">
                    <a:moveTo>
                      <a:pt x="165898" y="5714"/>
                    </a:moveTo>
                    <a:cubicBezTo>
                      <a:pt x="166411" y="58872"/>
                      <a:pt x="148178" y="84296"/>
                      <a:pt x="111198" y="123265"/>
                    </a:cubicBezTo>
                    <a:cubicBezTo>
                      <a:pt x="74217" y="162299"/>
                      <a:pt x="27093" y="183550"/>
                      <a:pt x="26579" y="188108"/>
                    </a:cubicBezTo>
                    <a:lnTo>
                      <a:pt x="0" y="164803"/>
                    </a:lnTo>
                    <a:cubicBezTo>
                      <a:pt x="41539" y="156778"/>
                      <a:pt x="132962" y="79481"/>
                      <a:pt x="165705" y="0"/>
                    </a:cubicBezTo>
                    <a:cubicBezTo>
                      <a:pt x="165833" y="1990"/>
                      <a:pt x="165898" y="3916"/>
                      <a:pt x="165898" y="57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1353;p41"/>
              <p:cNvSpPr/>
              <p:nvPr/>
            </p:nvSpPr>
            <p:spPr>
              <a:xfrm>
                <a:off x="7822231" y="2652831"/>
                <a:ext cx="303109" cy="198260"/>
              </a:xfrm>
              <a:custGeom>
                <a:avLst/>
                <a:gdLst/>
                <a:ahLst/>
                <a:cxnLst/>
                <a:rect l="l" t="t" r="r" b="b"/>
                <a:pathLst>
                  <a:path w="127469" h="83376" extrusionOk="0">
                    <a:moveTo>
                      <a:pt x="127470" y="74216"/>
                    </a:moveTo>
                    <a:cubicBezTo>
                      <a:pt x="104935" y="85323"/>
                      <a:pt x="81566" y="84296"/>
                      <a:pt x="66157" y="81599"/>
                    </a:cubicBezTo>
                    <a:cubicBezTo>
                      <a:pt x="55564" y="79737"/>
                      <a:pt x="48759" y="77105"/>
                      <a:pt x="48759" y="77105"/>
                    </a:cubicBezTo>
                    <a:cubicBezTo>
                      <a:pt x="48759" y="77105"/>
                      <a:pt x="47603" y="58102"/>
                      <a:pt x="46832" y="52003"/>
                    </a:cubicBezTo>
                    <a:cubicBezTo>
                      <a:pt x="46126" y="45904"/>
                      <a:pt x="44200" y="51296"/>
                      <a:pt x="33671" y="56946"/>
                    </a:cubicBezTo>
                    <a:cubicBezTo>
                      <a:pt x="23206" y="62660"/>
                      <a:pt x="1634" y="67218"/>
                      <a:pt x="93" y="59257"/>
                    </a:cubicBezTo>
                    <a:cubicBezTo>
                      <a:pt x="-1447" y="51296"/>
                      <a:pt x="16401" y="34155"/>
                      <a:pt x="29691" y="20159"/>
                    </a:cubicBezTo>
                    <a:cubicBezTo>
                      <a:pt x="42980" y="6099"/>
                      <a:pt x="54794" y="385"/>
                      <a:pt x="67313" y="0"/>
                    </a:cubicBezTo>
                    <a:cubicBezTo>
                      <a:pt x="67313" y="0"/>
                      <a:pt x="80603" y="2632"/>
                      <a:pt x="96974" y="23176"/>
                    </a:cubicBezTo>
                    <a:cubicBezTo>
                      <a:pt x="101661" y="29083"/>
                      <a:pt x="106091" y="35760"/>
                      <a:pt x="110136" y="42308"/>
                    </a:cubicBezTo>
                    <a:cubicBezTo>
                      <a:pt x="120344" y="58679"/>
                      <a:pt x="127470" y="74216"/>
                      <a:pt x="127470" y="74216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54" name="Google Shape;1354;p41"/>
              <p:cNvGrpSpPr/>
              <p:nvPr/>
            </p:nvGrpSpPr>
            <p:grpSpPr>
              <a:xfrm>
                <a:off x="7308277" y="807785"/>
                <a:ext cx="416927" cy="140560"/>
                <a:chOff x="2628875" y="783430"/>
                <a:chExt cx="175334" cy="59111"/>
              </a:xfrm>
            </p:grpSpPr>
            <p:sp>
              <p:nvSpPr>
                <p:cNvPr id="1355" name="Google Shape;1355;p41"/>
                <p:cNvSpPr/>
                <p:nvPr/>
              </p:nvSpPr>
              <p:spPr>
                <a:xfrm>
                  <a:off x="2756653" y="783430"/>
                  <a:ext cx="47556" cy="59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56" h="59111" extrusionOk="0">
                      <a:moveTo>
                        <a:pt x="44603" y="40494"/>
                      </a:moveTo>
                      <a:cubicBezTo>
                        <a:pt x="44603" y="40494"/>
                        <a:pt x="45181" y="39595"/>
                        <a:pt x="45181" y="37412"/>
                      </a:cubicBezTo>
                      <a:lnTo>
                        <a:pt x="43705" y="38375"/>
                      </a:lnTo>
                      <a:cubicBezTo>
                        <a:pt x="43062" y="38568"/>
                        <a:pt x="41971" y="39017"/>
                        <a:pt x="40687" y="39852"/>
                      </a:cubicBezTo>
                      <a:cubicBezTo>
                        <a:pt x="40751" y="35229"/>
                        <a:pt x="39660" y="30607"/>
                        <a:pt x="37284" y="26113"/>
                      </a:cubicBezTo>
                      <a:cubicBezTo>
                        <a:pt x="31442" y="14813"/>
                        <a:pt x="18666" y="5055"/>
                        <a:pt x="3001" y="112"/>
                      </a:cubicBezTo>
                      <a:cubicBezTo>
                        <a:pt x="1781" y="-274"/>
                        <a:pt x="497" y="368"/>
                        <a:pt x="112" y="1588"/>
                      </a:cubicBezTo>
                      <a:cubicBezTo>
                        <a:pt x="-274" y="2808"/>
                        <a:pt x="368" y="4092"/>
                        <a:pt x="1588" y="4477"/>
                      </a:cubicBezTo>
                      <a:cubicBezTo>
                        <a:pt x="15841" y="9035"/>
                        <a:pt x="27975" y="18088"/>
                        <a:pt x="33176" y="28231"/>
                      </a:cubicBezTo>
                      <a:cubicBezTo>
                        <a:pt x="36257" y="34202"/>
                        <a:pt x="36835" y="40173"/>
                        <a:pt x="35037" y="46015"/>
                      </a:cubicBezTo>
                      <a:cubicBezTo>
                        <a:pt x="33625" y="48326"/>
                        <a:pt x="32277" y="51151"/>
                        <a:pt x="31057" y="55003"/>
                      </a:cubicBezTo>
                      <a:cubicBezTo>
                        <a:pt x="32341" y="56351"/>
                        <a:pt x="33496" y="57700"/>
                        <a:pt x="34652" y="59112"/>
                      </a:cubicBezTo>
                      <a:cubicBezTo>
                        <a:pt x="38376" y="44410"/>
                        <a:pt x="44860" y="42805"/>
                        <a:pt x="44860" y="42805"/>
                      </a:cubicBezTo>
                      <a:cubicBezTo>
                        <a:pt x="45181" y="42741"/>
                        <a:pt x="45438" y="42677"/>
                        <a:pt x="45759" y="42484"/>
                      </a:cubicBezTo>
                      <a:lnTo>
                        <a:pt x="47557" y="41328"/>
                      </a:lnTo>
                      <a:cubicBezTo>
                        <a:pt x="45695" y="40751"/>
                        <a:pt x="44603" y="40494"/>
                        <a:pt x="44603" y="40494"/>
                      </a:cubicBezTo>
                      <a:close/>
                    </a:path>
                  </a:pathLst>
                </a:custGeom>
                <a:solidFill>
                  <a:srgbClr val="EDD5BE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6" name="Google Shape;1356;p41"/>
                <p:cNvSpPr/>
                <p:nvPr/>
              </p:nvSpPr>
              <p:spPr>
                <a:xfrm>
                  <a:off x="2735518" y="787912"/>
                  <a:ext cx="38115" cy="4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5" h="40699" extrusionOk="0">
                      <a:moveTo>
                        <a:pt x="3206" y="189"/>
                      </a:moveTo>
                      <a:cubicBezTo>
                        <a:pt x="2050" y="-325"/>
                        <a:pt x="702" y="253"/>
                        <a:pt x="189" y="1408"/>
                      </a:cubicBezTo>
                      <a:cubicBezTo>
                        <a:pt x="-325" y="2564"/>
                        <a:pt x="253" y="3912"/>
                        <a:pt x="1408" y="4426"/>
                      </a:cubicBezTo>
                      <a:cubicBezTo>
                        <a:pt x="25677" y="14505"/>
                        <a:pt x="33509" y="38837"/>
                        <a:pt x="33638" y="39094"/>
                      </a:cubicBezTo>
                      <a:cubicBezTo>
                        <a:pt x="33959" y="40057"/>
                        <a:pt x="34858" y="40699"/>
                        <a:pt x="35821" y="40699"/>
                      </a:cubicBezTo>
                      <a:cubicBezTo>
                        <a:pt x="36013" y="40699"/>
                        <a:pt x="36270" y="40635"/>
                        <a:pt x="36527" y="40571"/>
                      </a:cubicBezTo>
                      <a:cubicBezTo>
                        <a:pt x="37747" y="40186"/>
                        <a:pt x="38389" y="38902"/>
                        <a:pt x="38004" y="37682"/>
                      </a:cubicBezTo>
                      <a:cubicBezTo>
                        <a:pt x="37683" y="36655"/>
                        <a:pt x="29529" y="11167"/>
                        <a:pt x="3206" y="189"/>
                      </a:cubicBezTo>
                      <a:close/>
                    </a:path>
                  </a:pathLst>
                </a:custGeom>
                <a:solidFill>
                  <a:srgbClr val="EDD5BE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7" name="Google Shape;1357;p41"/>
                <p:cNvSpPr/>
                <p:nvPr/>
              </p:nvSpPr>
              <p:spPr>
                <a:xfrm>
                  <a:off x="2628875" y="796401"/>
                  <a:ext cx="53264" cy="22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64" h="22643" extrusionOk="0">
                      <a:moveTo>
                        <a:pt x="51618" y="2677"/>
                      </a:moveTo>
                      <a:cubicBezTo>
                        <a:pt x="33899" y="-2202"/>
                        <a:pt x="19132" y="-404"/>
                        <a:pt x="7704" y="8006"/>
                      </a:cubicBezTo>
                      <a:cubicBezTo>
                        <a:pt x="4558" y="12500"/>
                        <a:pt x="1926" y="17379"/>
                        <a:pt x="0" y="22644"/>
                      </a:cubicBezTo>
                      <a:cubicBezTo>
                        <a:pt x="11171" y="6144"/>
                        <a:pt x="27992" y="944"/>
                        <a:pt x="50399" y="7107"/>
                      </a:cubicBezTo>
                      <a:cubicBezTo>
                        <a:pt x="51618" y="7428"/>
                        <a:pt x="52838" y="6722"/>
                        <a:pt x="53159" y="5502"/>
                      </a:cubicBezTo>
                      <a:cubicBezTo>
                        <a:pt x="53544" y="4218"/>
                        <a:pt x="52838" y="2998"/>
                        <a:pt x="51618" y="2677"/>
                      </a:cubicBezTo>
                      <a:close/>
                    </a:path>
                  </a:pathLst>
                </a:custGeom>
                <a:solidFill>
                  <a:srgbClr val="EDD5BE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58" name="Google Shape;1358;p41"/>
              <p:cNvSpPr/>
              <p:nvPr/>
            </p:nvSpPr>
            <p:spPr>
              <a:xfrm>
                <a:off x="7396992" y="994850"/>
                <a:ext cx="86406" cy="241573"/>
              </a:xfrm>
              <a:custGeom>
                <a:avLst/>
                <a:gdLst/>
                <a:ahLst/>
                <a:cxnLst/>
                <a:rect l="l" t="t" r="r" b="b"/>
                <a:pathLst>
                  <a:path w="36337" h="101591" extrusionOk="0">
                    <a:moveTo>
                      <a:pt x="19446" y="101592"/>
                    </a:moveTo>
                    <a:cubicBezTo>
                      <a:pt x="5642" y="101592"/>
                      <a:pt x="314" y="91191"/>
                      <a:pt x="250" y="90998"/>
                    </a:cubicBezTo>
                    <a:cubicBezTo>
                      <a:pt x="-72" y="90421"/>
                      <a:pt x="-72" y="89714"/>
                      <a:pt x="185" y="89072"/>
                    </a:cubicBezTo>
                    <a:cubicBezTo>
                      <a:pt x="12705" y="60760"/>
                      <a:pt x="13668" y="43233"/>
                      <a:pt x="14181" y="32833"/>
                    </a:cubicBezTo>
                    <a:cubicBezTo>
                      <a:pt x="14310" y="29751"/>
                      <a:pt x="14438" y="27376"/>
                      <a:pt x="14823" y="25385"/>
                    </a:cubicBezTo>
                    <a:cubicBezTo>
                      <a:pt x="14888" y="24936"/>
                      <a:pt x="15144" y="24487"/>
                      <a:pt x="15465" y="24166"/>
                    </a:cubicBezTo>
                    <a:cubicBezTo>
                      <a:pt x="15786" y="23845"/>
                      <a:pt x="22913" y="16718"/>
                      <a:pt x="20858" y="2594"/>
                    </a:cubicBezTo>
                    <a:cubicBezTo>
                      <a:pt x="20666" y="1374"/>
                      <a:pt x="21565" y="154"/>
                      <a:pt x="22784" y="26"/>
                    </a:cubicBezTo>
                    <a:cubicBezTo>
                      <a:pt x="24004" y="-167"/>
                      <a:pt x="25224" y="732"/>
                      <a:pt x="25353" y="1952"/>
                    </a:cubicBezTo>
                    <a:cubicBezTo>
                      <a:pt x="27471" y="16269"/>
                      <a:pt x="21115" y="24679"/>
                      <a:pt x="19125" y="26926"/>
                    </a:cubicBezTo>
                    <a:cubicBezTo>
                      <a:pt x="18868" y="28531"/>
                      <a:pt x="18804" y="30586"/>
                      <a:pt x="18611" y="33154"/>
                    </a:cubicBezTo>
                    <a:cubicBezTo>
                      <a:pt x="18033" y="43811"/>
                      <a:pt x="17135" y="61530"/>
                      <a:pt x="4679" y="89971"/>
                    </a:cubicBezTo>
                    <a:cubicBezTo>
                      <a:pt x="6670" y="92925"/>
                      <a:pt x="14502" y="101977"/>
                      <a:pt x="33121" y="93759"/>
                    </a:cubicBezTo>
                    <a:cubicBezTo>
                      <a:pt x="34276" y="93245"/>
                      <a:pt x="35625" y="93759"/>
                      <a:pt x="36138" y="94915"/>
                    </a:cubicBezTo>
                    <a:cubicBezTo>
                      <a:pt x="36652" y="96070"/>
                      <a:pt x="36138" y="97419"/>
                      <a:pt x="34983" y="97932"/>
                    </a:cubicBezTo>
                    <a:cubicBezTo>
                      <a:pt x="29012" y="100564"/>
                      <a:pt x="23812" y="101592"/>
                      <a:pt x="19446" y="101592"/>
                    </a:cubicBezTo>
                    <a:close/>
                  </a:path>
                </a:pathLst>
              </a:custGeom>
              <a:solidFill>
                <a:srgbClr val="EA6F3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1359;p41"/>
              <p:cNvSpPr/>
              <p:nvPr/>
            </p:nvSpPr>
            <p:spPr>
              <a:xfrm>
                <a:off x="7492471" y="994800"/>
                <a:ext cx="19537" cy="69570"/>
              </a:xfrm>
              <a:custGeom>
                <a:avLst/>
                <a:gdLst/>
                <a:ahLst/>
                <a:cxnLst/>
                <a:rect l="l" t="t" r="r" b="b"/>
                <a:pathLst>
                  <a:path w="8216" h="29257" extrusionOk="0">
                    <a:moveTo>
                      <a:pt x="5937" y="29258"/>
                    </a:moveTo>
                    <a:cubicBezTo>
                      <a:pt x="5038" y="29258"/>
                      <a:pt x="4204" y="28744"/>
                      <a:pt x="3819" y="27845"/>
                    </a:cubicBezTo>
                    <a:cubicBezTo>
                      <a:pt x="3562" y="27268"/>
                      <a:pt x="-1767" y="13785"/>
                      <a:pt x="608" y="1844"/>
                    </a:cubicBezTo>
                    <a:cubicBezTo>
                      <a:pt x="865" y="624"/>
                      <a:pt x="2021" y="-210"/>
                      <a:pt x="3305" y="47"/>
                    </a:cubicBezTo>
                    <a:cubicBezTo>
                      <a:pt x="4525" y="303"/>
                      <a:pt x="5359" y="1523"/>
                      <a:pt x="5102" y="2743"/>
                    </a:cubicBezTo>
                    <a:cubicBezTo>
                      <a:pt x="2984" y="13336"/>
                      <a:pt x="8056" y="25984"/>
                      <a:pt x="8056" y="26112"/>
                    </a:cubicBezTo>
                    <a:cubicBezTo>
                      <a:pt x="8505" y="27268"/>
                      <a:pt x="7992" y="28616"/>
                      <a:pt x="6772" y="29065"/>
                    </a:cubicBezTo>
                    <a:cubicBezTo>
                      <a:pt x="6515" y="29194"/>
                      <a:pt x="6194" y="29258"/>
                      <a:pt x="5937" y="29258"/>
                    </a:cubicBezTo>
                    <a:close/>
                  </a:path>
                </a:pathLst>
              </a:custGeom>
              <a:solidFill>
                <a:srgbClr val="EA6F3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1360;p41"/>
              <p:cNvSpPr/>
              <p:nvPr/>
            </p:nvSpPr>
            <p:spPr>
              <a:xfrm>
                <a:off x="7416880" y="1262128"/>
                <a:ext cx="99358" cy="32458"/>
              </a:xfrm>
              <a:custGeom>
                <a:avLst/>
                <a:gdLst/>
                <a:ahLst/>
                <a:cxnLst/>
                <a:rect l="l" t="t" r="r" b="b"/>
                <a:pathLst>
                  <a:path w="41784" h="13650" extrusionOk="0">
                    <a:moveTo>
                      <a:pt x="25143" y="13650"/>
                    </a:moveTo>
                    <a:cubicBezTo>
                      <a:pt x="16219" y="13650"/>
                      <a:pt x="7359" y="9606"/>
                      <a:pt x="810" y="4020"/>
                    </a:cubicBezTo>
                    <a:cubicBezTo>
                      <a:pt x="-153" y="3186"/>
                      <a:pt x="-281" y="1773"/>
                      <a:pt x="553" y="810"/>
                    </a:cubicBezTo>
                    <a:cubicBezTo>
                      <a:pt x="1388" y="-153"/>
                      <a:pt x="2800" y="-281"/>
                      <a:pt x="3764" y="553"/>
                    </a:cubicBezTo>
                    <a:cubicBezTo>
                      <a:pt x="12880" y="8386"/>
                      <a:pt x="27069" y="12752"/>
                      <a:pt x="38176" y="4983"/>
                    </a:cubicBezTo>
                    <a:cubicBezTo>
                      <a:pt x="39203" y="4277"/>
                      <a:pt x="40615" y="4534"/>
                      <a:pt x="41386" y="5561"/>
                    </a:cubicBezTo>
                    <a:cubicBezTo>
                      <a:pt x="42092" y="6588"/>
                      <a:pt x="41835" y="8001"/>
                      <a:pt x="40808" y="8771"/>
                    </a:cubicBezTo>
                    <a:cubicBezTo>
                      <a:pt x="35929" y="12174"/>
                      <a:pt x="30536" y="13650"/>
                      <a:pt x="25143" y="13650"/>
                    </a:cubicBezTo>
                    <a:close/>
                  </a:path>
                </a:pathLst>
              </a:custGeom>
              <a:solidFill>
                <a:srgbClr val="EA6F3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1361;p41"/>
              <p:cNvSpPr/>
              <p:nvPr/>
            </p:nvSpPr>
            <p:spPr>
              <a:xfrm>
                <a:off x="7702490" y="1170893"/>
                <a:ext cx="67789" cy="48890"/>
              </a:xfrm>
              <a:custGeom>
                <a:avLst/>
                <a:gdLst/>
                <a:ahLst/>
                <a:cxnLst/>
                <a:rect l="l" t="t" r="r" b="b"/>
                <a:pathLst>
                  <a:path w="28508" h="20560" extrusionOk="0">
                    <a:moveTo>
                      <a:pt x="2298" y="20560"/>
                    </a:moveTo>
                    <a:cubicBezTo>
                      <a:pt x="1785" y="20560"/>
                      <a:pt x="1271" y="20368"/>
                      <a:pt x="822" y="20047"/>
                    </a:cubicBezTo>
                    <a:cubicBezTo>
                      <a:pt x="-142" y="19276"/>
                      <a:pt x="-270" y="17800"/>
                      <a:pt x="500" y="16836"/>
                    </a:cubicBezTo>
                    <a:cubicBezTo>
                      <a:pt x="886" y="16387"/>
                      <a:pt x="9425" y="6051"/>
                      <a:pt x="25411" y="144"/>
                    </a:cubicBezTo>
                    <a:cubicBezTo>
                      <a:pt x="26566" y="-305"/>
                      <a:pt x="27915" y="337"/>
                      <a:pt x="28364" y="1493"/>
                    </a:cubicBezTo>
                    <a:cubicBezTo>
                      <a:pt x="28814" y="2648"/>
                      <a:pt x="28171" y="3996"/>
                      <a:pt x="27016" y="4446"/>
                    </a:cubicBezTo>
                    <a:cubicBezTo>
                      <a:pt x="12249" y="9839"/>
                      <a:pt x="4160" y="19597"/>
                      <a:pt x="4032" y="19726"/>
                    </a:cubicBezTo>
                    <a:cubicBezTo>
                      <a:pt x="3582" y="20239"/>
                      <a:pt x="2940" y="20560"/>
                      <a:pt x="2298" y="20560"/>
                    </a:cubicBezTo>
                    <a:close/>
                  </a:path>
                </a:pathLst>
              </a:custGeom>
              <a:solidFill>
                <a:srgbClr val="EA6F3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2" name="Google Shape;1362;p41"/>
              <p:cNvSpPr/>
              <p:nvPr/>
            </p:nvSpPr>
            <p:spPr>
              <a:xfrm>
                <a:off x="7470407" y="1425114"/>
                <a:ext cx="204266" cy="53584"/>
              </a:xfrm>
              <a:custGeom>
                <a:avLst/>
                <a:gdLst/>
                <a:ahLst/>
                <a:cxnLst/>
                <a:rect l="l" t="t" r="r" b="b"/>
                <a:pathLst>
                  <a:path w="85902" h="22534" extrusionOk="0">
                    <a:moveTo>
                      <a:pt x="85902" y="4751"/>
                    </a:moveTo>
                    <a:cubicBezTo>
                      <a:pt x="76593" y="14188"/>
                      <a:pt x="60671" y="21186"/>
                      <a:pt x="43465" y="22278"/>
                    </a:cubicBezTo>
                    <a:cubicBezTo>
                      <a:pt x="40897" y="22406"/>
                      <a:pt x="38393" y="22534"/>
                      <a:pt x="36017" y="22534"/>
                    </a:cubicBezTo>
                    <a:cubicBezTo>
                      <a:pt x="21122" y="22534"/>
                      <a:pt x="9887" y="19260"/>
                      <a:pt x="0" y="11749"/>
                    </a:cubicBezTo>
                    <a:cubicBezTo>
                      <a:pt x="385" y="9116"/>
                      <a:pt x="578" y="7319"/>
                      <a:pt x="706" y="6420"/>
                    </a:cubicBezTo>
                    <a:cubicBezTo>
                      <a:pt x="11749" y="15665"/>
                      <a:pt x="24589" y="18875"/>
                      <a:pt x="43144" y="17719"/>
                    </a:cubicBezTo>
                    <a:cubicBezTo>
                      <a:pt x="60350" y="16628"/>
                      <a:pt x="76079" y="9438"/>
                      <a:pt x="84105" y="0"/>
                    </a:cubicBezTo>
                    <a:cubicBezTo>
                      <a:pt x="84875" y="1284"/>
                      <a:pt x="85389" y="2825"/>
                      <a:pt x="85902" y="47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3" name="Google Shape;1363;p41"/>
              <p:cNvSpPr/>
              <p:nvPr/>
            </p:nvSpPr>
            <p:spPr>
              <a:xfrm>
                <a:off x="7226180" y="1389543"/>
                <a:ext cx="229265" cy="651411"/>
              </a:xfrm>
              <a:custGeom>
                <a:avLst/>
                <a:gdLst/>
                <a:ahLst/>
                <a:cxnLst/>
                <a:rect l="l" t="t" r="r" b="b"/>
                <a:pathLst>
                  <a:path w="96415" h="273944" extrusionOk="0">
                    <a:moveTo>
                      <a:pt x="96415" y="262324"/>
                    </a:moveTo>
                    <a:cubicBezTo>
                      <a:pt x="96415" y="262324"/>
                      <a:pt x="96415" y="262324"/>
                      <a:pt x="96415" y="262324"/>
                    </a:cubicBezTo>
                    <a:cubicBezTo>
                      <a:pt x="96351" y="266882"/>
                      <a:pt x="96287" y="270799"/>
                      <a:pt x="96030" y="273945"/>
                    </a:cubicBezTo>
                    <a:cubicBezTo>
                      <a:pt x="78503" y="226629"/>
                      <a:pt x="1140" y="72996"/>
                      <a:pt x="241" y="71391"/>
                    </a:cubicBezTo>
                    <a:cubicBezTo>
                      <a:pt x="-80" y="70749"/>
                      <a:pt x="-80" y="70043"/>
                      <a:pt x="241" y="69337"/>
                    </a:cubicBezTo>
                    <a:cubicBezTo>
                      <a:pt x="562" y="68695"/>
                      <a:pt x="1140" y="68245"/>
                      <a:pt x="1910" y="68117"/>
                    </a:cubicBezTo>
                    <a:cubicBezTo>
                      <a:pt x="10385" y="66640"/>
                      <a:pt x="36707" y="62018"/>
                      <a:pt x="42229" y="61312"/>
                    </a:cubicBezTo>
                    <a:cubicBezTo>
                      <a:pt x="44027" y="59257"/>
                      <a:pt x="50383" y="49820"/>
                      <a:pt x="56418" y="40639"/>
                    </a:cubicBezTo>
                    <a:cubicBezTo>
                      <a:pt x="63993" y="29276"/>
                      <a:pt x="72982" y="15986"/>
                      <a:pt x="80750" y="5200"/>
                    </a:cubicBezTo>
                    <a:lnTo>
                      <a:pt x="80814" y="5136"/>
                    </a:lnTo>
                    <a:cubicBezTo>
                      <a:pt x="82291" y="3916"/>
                      <a:pt x="84217" y="2375"/>
                      <a:pt x="87299" y="0"/>
                    </a:cubicBezTo>
                    <a:lnTo>
                      <a:pt x="89802" y="706"/>
                    </a:lnTo>
                    <a:cubicBezTo>
                      <a:pt x="81135" y="12070"/>
                      <a:pt x="69579" y="29211"/>
                      <a:pt x="60205" y="43271"/>
                    </a:cubicBezTo>
                    <a:cubicBezTo>
                      <a:pt x="45054" y="65870"/>
                      <a:pt x="44925" y="65870"/>
                      <a:pt x="43128" y="65870"/>
                    </a:cubicBezTo>
                    <a:cubicBezTo>
                      <a:pt x="41458" y="65934"/>
                      <a:pt x="20850" y="69529"/>
                      <a:pt x="5698" y="72162"/>
                    </a:cubicBezTo>
                    <a:cubicBezTo>
                      <a:pt x="15970" y="92385"/>
                      <a:pt x="75100" y="210386"/>
                      <a:pt x="96415" y="2623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1364;p41"/>
              <p:cNvSpPr/>
              <p:nvPr/>
            </p:nvSpPr>
            <p:spPr>
              <a:xfrm>
                <a:off x="7573762" y="1395652"/>
                <a:ext cx="315184" cy="604239"/>
              </a:xfrm>
              <a:custGeom>
                <a:avLst/>
                <a:gdLst/>
                <a:ahLst/>
                <a:cxnLst/>
                <a:rect l="l" t="t" r="r" b="b"/>
                <a:pathLst>
                  <a:path w="132547" h="254106" extrusionOk="0">
                    <a:moveTo>
                      <a:pt x="87828" y="161529"/>
                    </a:moveTo>
                    <a:cubicBezTo>
                      <a:pt x="62597" y="192859"/>
                      <a:pt x="34477" y="222520"/>
                      <a:pt x="0" y="254106"/>
                    </a:cubicBezTo>
                    <a:cubicBezTo>
                      <a:pt x="385" y="251731"/>
                      <a:pt x="899" y="249291"/>
                      <a:pt x="1348" y="246659"/>
                    </a:cubicBezTo>
                    <a:cubicBezTo>
                      <a:pt x="33642" y="216742"/>
                      <a:pt x="60221" y="188429"/>
                      <a:pt x="84233" y="158704"/>
                    </a:cubicBezTo>
                    <a:cubicBezTo>
                      <a:pt x="115050" y="120441"/>
                      <a:pt x="127056" y="101309"/>
                      <a:pt x="128019" y="97072"/>
                    </a:cubicBezTo>
                    <a:cubicBezTo>
                      <a:pt x="126799" y="96301"/>
                      <a:pt x="123974" y="94760"/>
                      <a:pt x="121406" y="93476"/>
                    </a:cubicBezTo>
                    <a:cubicBezTo>
                      <a:pt x="112739" y="88982"/>
                      <a:pt x="100797" y="82819"/>
                      <a:pt x="97715" y="77041"/>
                    </a:cubicBezTo>
                    <a:cubicBezTo>
                      <a:pt x="94698" y="71391"/>
                      <a:pt x="75437" y="24332"/>
                      <a:pt x="65422" y="0"/>
                    </a:cubicBezTo>
                    <a:cubicBezTo>
                      <a:pt x="67348" y="835"/>
                      <a:pt x="69338" y="1669"/>
                      <a:pt x="71393" y="2504"/>
                    </a:cubicBezTo>
                    <a:cubicBezTo>
                      <a:pt x="81601" y="27542"/>
                      <a:pt x="98935" y="69722"/>
                      <a:pt x="101760" y="74858"/>
                    </a:cubicBezTo>
                    <a:cubicBezTo>
                      <a:pt x="104136" y="79352"/>
                      <a:pt x="116270" y="85644"/>
                      <a:pt x="123525" y="89367"/>
                    </a:cubicBezTo>
                    <a:cubicBezTo>
                      <a:pt x="128340" y="91871"/>
                      <a:pt x="130715" y="93155"/>
                      <a:pt x="131742" y="94182"/>
                    </a:cubicBezTo>
                    <a:cubicBezTo>
                      <a:pt x="133283" y="95659"/>
                      <a:pt x="137521" y="99896"/>
                      <a:pt x="87828" y="1615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1365;p41"/>
              <p:cNvSpPr/>
              <p:nvPr/>
            </p:nvSpPr>
            <p:spPr>
              <a:xfrm>
                <a:off x="7128336" y="1601038"/>
                <a:ext cx="71190" cy="589986"/>
              </a:xfrm>
              <a:custGeom>
                <a:avLst/>
                <a:gdLst/>
                <a:ahLst/>
                <a:cxnLst/>
                <a:rect l="l" t="t" r="r" b="b"/>
                <a:pathLst>
                  <a:path w="29938" h="248112" extrusionOk="0">
                    <a:moveTo>
                      <a:pt x="29446" y="188920"/>
                    </a:moveTo>
                    <a:cubicBezTo>
                      <a:pt x="26364" y="226092"/>
                      <a:pt x="16541" y="241051"/>
                      <a:pt x="16028" y="241629"/>
                    </a:cubicBezTo>
                    <a:lnTo>
                      <a:pt x="12112" y="248113"/>
                    </a:lnTo>
                    <a:cubicBezTo>
                      <a:pt x="13909" y="241179"/>
                      <a:pt x="15193" y="236621"/>
                      <a:pt x="15578" y="235016"/>
                    </a:cubicBezTo>
                    <a:cubicBezTo>
                      <a:pt x="15643" y="234759"/>
                      <a:pt x="15707" y="234631"/>
                      <a:pt x="15707" y="234438"/>
                    </a:cubicBezTo>
                    <a:cubicBezTo>
                      <a:pt x="14230" y="237841"/>
                      <a:pt x="12176" y="239125"/>
                      <a:pt x="12176" y="239125"/>
                    </a:cubicBezTo>
                    <a:cubicBezTo>
                      <a:pt x="12368" y="238868"/>
                      <a:pt x="21934" y="224294"/>
                      <a:pt x="24823" y="188535"/>
                    </a:cubicBezTo>
                    <a:cubicBezTo>
                      <a:pt x="27777" y="152582"/>
                      <a:pt x="16349" y="56153"/>
                      <a:pt x="106" y="2994"/>
                    </a:cubicBezTo>
                    <a:cubicBezTo>
                      <a:pt x="-279" y="1775"/>
                      <a:pt x="427" y="491"/>
                      <a:pt x="1582" y="105"/>
                    </a:cubicBezTo>
                    <a:cubicBezTo>
                      <a:pt x="2802" y="-280"/>
                      <a:pt x="4086" y="426"/>
                      <a:pt x="4471" y="1646"/>
                    </a:cubicBezTo>
                    <a:cubicBezTo>
                      <a:pt x="21292" y="56730"/>
                      <a:pt x="32463" y="152261"/>
                      <a:pt x="29446" y="188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1366;p41"/>
              <p:cNvSpPr/>
              <p:nvPr/>
            </p:nvSpPr>
            <p:spPr>
              <a:xfrm>
                <a:off x="6684026" y="1856387"/>
                <a:ext cx="299049" cy="432645"/>
              </a:xfrm>
              <a:custGeom>
                <a:avLst/>
                <a:gdLst/>
                <a:ahLst/>
                <a:cxnLst/>
                <a:rect l="l" t="t" r="r" b="b"/>
                <a:pathLst>
                  <a:path w="125762" h="181944" extrusionOk="0">
                    <a:moveTo>
                      <a:pt x="114665" y="180597"/>
                    </a:moveTo>
                    <a:cubicBezTo>
                      <a:pt x="114280" y="181431"/>
                      <a:pt x="113445" y="181945"/>
                      <a:pt x="112546" y="181945"/>
                    </a:cubicBezTo>
                    <a:cubicBezTo>
                      <a:pt x="112225" y="181945"/>
                      <a:pt x="111904" y="181881"/>
                      <a:pt x="111647" y="181688"/>
                    </a:cubicBezTo>
                    <a:cubicBezTo>
                      <a:pt x="110492" y="181174"/>
                      <a:pt x="109978" y="179826"/>
                      <a:pt x="110492" y="178671"/>
                    </a:cubicBezTo>
                    <a:cubicBezTo>
                      <a:pt x="110620" y="178350"/>
                      <a:pt x="123910" y="148817"/>
                      <a:pt x="120571" y="111966"/>
                    </a:cubicBezTo>
                    <a:cubicBezTo>
                      <a:pt x="117169" y="74730"/>
                      <a:pt x="100284" y="28313"/>
                      <a:pt x="100091" y="27863"/>
                    </a:cubicBezTo>
                    <a:cubicBezTo>
                      <a:pt x="99962" y="27478"/>
                      <a:pt x="99898" y="27157"/>
                      <a:pt x="99962" y="26772"/>
                    </a:cubicBezTo>
                    <a:lnTo>
                      <a:pt x="100219" y="25423"/>
                    </a:lnTo>
                    <a:cubicBezTo>
                      <a:pt x="89947" y="30881"/>
                      <a:pt x="77941" y="33962"/>
                      <a:pt x="65101" y="33962"/>
                    </a:cubicBezTo>
                    <a:cubicBezTo>
                      <a:pt x="44043" y="33962"/>
                      <a:pt x="20930" y="25616"/>
                      <a:pt x="0" y="5136"/>
                    </a:cubicBezTo>
                    <a:cubicBezTo>
                      <a:pt x="449" y="3403"/>
                      <a:pt x="899" y="1733"/>
                      <a:pt x="1348" y="0"/>
                    </a:cubicBezTo>
                    <a:cubicBezTo>
                      <a:pt x="34733" y="34026"/>
                      <a:pt x="74346" y="35118"/>
                      <a:pt x="100348" y="20095"/>
                    </a:cubicBezTo>
                    <a:lnTo>
                      <a:pt x="102338" y="27093"/>
                    </a:lnTo>
                    <a:cubicBezTo>
                      <a:pt x="102338" y="27093"/>
                      <a:pt x="103558" y="24268"/>
                      <a:pt x="105741" y="19324"/>
                    </a:cubicBezTo>
                    <a:lnTo>
                      <a:pt x="104649" y="26836"/>
                    </a:lnTo>
                    <a:cubicBezTo>
                      <a:pt x="106575" y="32165"/>
                      <a:pt x="121984" y="75885"/>
                      <a:pt x="125194" y="111517"/>
                    </a:cubicBezTo>
                    <a:cubicBezTo>
                      <a:pt x="128661" y="149716"/>
                      <a:pt x="115178" y="179313"/>
                      <a:pt x="114665" y="1805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7" name="Google Shape;1367;p41"/>
              <p:cNvSpPr/>
              <p:nvPr/>
            </p:nvSpPr>
            <p:spPr>
              <a:xfrm>
                <a:off x="7968510" y="1536711"/>
                <a:ext cx="114089" cy="631718"/>
              </a:xfrm>
              <a:custGeom>
                <a:avLst/>
                <a:gdLst/>
                <a:ahLst/>
                <a:cxnLst/>
                <a:rect l="l" t="t" r="r" b="b"/>
                <a:pathLst>
                  <a:path w="47979" h="265662" extrusionOk="0">
                    <a:moveTo>
                      <a:pt x="47528" y="144708"/>
                    </a:moveTo>
                    <a:cubicBezTo>
                      <a:pt x="24865" y="175268"/>
                      <a:pt x="18444" y="212312"/>
                      <a:pt x="17610" y="217127"/>
                    </a:cubicBezTo>
                    <a:cubicBezTo>
                      <a:pt x="24672" y="242743"/>
                      <a:pt x="31991" y="262260"/>
                      <a:pt x="32120" y="262581"/>
                    </a:cubicBezTo>
                    <a:cubicBezTo>
                      <a:pt x="32505" y="263672"/>
                      <a:pt x="32055" y="264892"/>
                      <a:pt x="31092" y="265342"/>
                    </a:cubicBezTo>
                    <a:lnTo>
                      <a:pt x="31092" y="265406"/>
                    </a:lnTo>
                    <a:cubicBezTo>
                      <a:pt x="31028" y="265470"/>
                      <a:pt x="30900" y="265470"/>
                      <a:pt x="30835" y="265534"/>
                    </a:cubicBezTo>
                    <a:cubicBezTo>
                      <a:pt x="30707" y="265598"/>
                      <a:pt x="30579" y="265598"/>
                      <a:pt x="30450" y="265598"/>
                    </a:cubicBezTo>
                    <a:cubicBezTo>
                      <a:pt x="30322" y="265663"/>
                      <a:pt x="30129" y="265663"/>
                      <a:pt x="30001" y="265663"/>
                    </a:cubicBezTo>
                    <a:cubicBezTo>
                      <a:pt x="29102" y="265663"/>
                      <a:pt x="28203" y="265085"/>
                      <a:pt x="27882" y="264186"/>
                    </a:cubicBezTo>
                    <a:cubicBezTo>
                      <a:pt x="27754" y="263801"/>
                      <a:pt x="20371" y="244091"/>
                      <a:pt x="13180" y="218090"/>
                    </a:cubicBezTo>
                    <a:cubicBezTo>
                      <a:pt x="13116" y="217962"/>
                      <a:pt x="13116" y="217833"/>
                      <a:pt x="13116" y="217705"/>
                    </a:cubicBezTo>
                    <a:cubicBezTo>
                      <a:pt x="10419" y="207946"/>
                      <a:pt x="7787" y="197353"/>
                      <a:pt x="5604" y="186567"/>
                    </a:cubicBezTo>
                    <a:cubicBezTo>
                      <a:pt x="5604" y="186503"/>
                      <a:pt x="5540" y="186503"/>
                      <a:pt x="5540" y="186375"/>
                    </a:cubicBezTo>
                    <a:lnTo>
                      <a:pt x="5540" y="185990"/>
                    </a:lnTo>
                    <a:cubicBezTo>
                      <a:pt x="2458" y="170646"/>
                      <a:pt x="211" y="154916"/>
                      <a:pt x="19" y="140792"/>
                    </a:cubicBezTo>
                    <a:cubicBezTo>
                      <a:pt x="-624" y="94054"/>
                      <a:pt x="15491" y="28056"/>
                      <a:pt x="33596" y="0"/>
                    </a:cubicBezTo>
                    <a:cubicBezTo>
                      <a:pt x="35265" y="963"/>
                      <a:pt x="36614" y="1733"/>
                      <a:pt x="37512" y="2440"/>
                    </a:cubicBezTo>
                    <a:cubicBezTo>
                      <a:pt x="21334" y="27799"/>
                      <a:pt x="3935" y="91871"/>
                      <a:pt x="4577" y="140728"/>
                    </a:cubicBezTo>
                    <a:cubicBezTo>
                      <a:pt x="4641" y="148304"/>
                      <a:pt x="5411" y="156329"/>
                      <a:pt x="6503" y="164547"/>
                    </a:cubicBezTo>
                    <a:cubicBezTo>
                      <a:pt x="10804" y="138417"/>
                      <a:pt x="24544" y="102272"/>
                      <a:pt x="41686" y="87377"/>
                    </a:cubicBezTo>
                    <a:cubicBezTo>
                      <a:pt x="42649" y="86543"/>
                      <a:pt x="44125" y="86671"/>
                      <a:pt x="44960" y="87634"/>
                    </a:cubicBezTo>
                    <a:cubicBezTo>
                      <a:pt x="45795" y="88597"/>
                      <a:pt x="45666" y="90074"/>
                      <a:pt x="44703" y="90908"/>
                    </a:cubicBezTo>
                    <a:cubicBezTo>
                      <a:pt x="21847" y="110682"/>
                      <a:pt x="7145" y="167628"/>
                      <a:pt x="10034" y="185476"/>
                    </a:cubicBezTo>
                    <a:cubicBezTo>
                      <a:pt x="11511" y="192859"/>
                      <a:pt x="13180" y="200114"/>
                      <a:pt x="14978" y="207047"/>
                    </a:cubicBezTo>
                    <a:cubicBezTo>
                      <a:pt x="18188" y="192859"/>
                      <a:pt x="26149" y="165895"/>
                      <a:pt x="43868" y="142076"/>
                    </a:cubicBezTo>
                    <a:cubicBezTo>
                      <a:pt x="44575" y="141049"/>
                      <a:pt x="46051" y="140856"/>
                      <a:pt x="47078" y="141563"/>
                    </a:cubicBezTo>
                    <a:cubicBezTo>
                      <a:pt x="48042" y="142269"/>
                      <a:pt x="48298" y="143681"/>
                      <a:pt x="47528" y="144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8" name="Google Shape;1368;p41"/>
              <p:cNvSpPr/>
              <p:nvPr/>
            </p:nvSpPr>
            <p:spPr>
              <a:xfrm>
                <a:off x="7976921" y="2196255"/>
                <a:ext cx="390934" cy="461917"/>
              </a:xfrm>
              <a:custGeom>
                <a:avLst/>
                <a:gdLst/>
                <a:ahLst/>
                <a:cxnLst/>
                <a:rect l="l" t="t" r="r" b="b"/>
                <a:pathLst>
                  <a:path w="164403" h="194254" extrusionOk="0">
                    <a:moveTo>
                      <a:pt x="162765" y="34780"/>
                    </a:moveTo>
                    <a:cubicBezTo>
                      <a:pt x="138240" y="28552"/>
                      <a:pt x="93748" y="39916"/>
                      <a:pt x="75258" y="55517"/>
                    </a:cubicBezTo>
                    <a:cubicBezTo>
                      <a:pt x="79624" y="39210"/>
                      <a:pt x="91565" y="15006"/>
                      <a:pt x="124372" y="4477"/>
                    </a:cubicBezTo>
                    <a:cubicBezTo>
                      <a:pt x="125592" y="4092"/>
                      <a:pt x="126234" y="2808"/>
                      <a:pt x="125849" y="1588"/>
                    </a:cubicBezTo>
                    <a:cubicBezTo>
                      <a:pt x="125464" y="368"/>
                      <a:pt x="124180" y="-274"/>
                      <a:pt x="122960" y="111"/>
                    </a:cubicBezTo>
                    <a:cubicBezTo>
                      <a:pt x="82641" y="13080"/>
                      <a:pt x="71984" y="46143"/>
                      <a:pt x="69159" y="62386"/>
                    </a:cubicBezTo>
                    <a:cubicBezTo>
                      <a:pt x="69159" y="62515"/>
                      <a:pt x="69095" y="62579"/>
                      <a:pt x="69095" y="62707"/>
                    </a:cubicBezTo>
                    <a:cubicBezTo>
                      <a:pt x="68324" y="67137"/>
                      <a:pt x="68196" y="70283"/>
                      <a:pt x="68132" y="71310"/>
                    </a:cubicBezTo>
                    <a:lnTo>
                      <a:pt x="62161" y="90249"/>
                    </a:lnTo>
                    <a:cubicBezTo>
                      <a:pt x="56254" y="108932"/>
                      <a:pt x="912" y="189889"/>
                      <a:pt x="398" y="190723"/>
                    </a:cubicBezTo>
                    <a:cubicBezTo>
                      <a:pt x="-308" y="191751"/>
                      <a:pt x="-51" y="193163"/>
                      <a:pt x="976" y="193869"/>
                    </a:cubicBezTo>
                    <a:cubicBezTo>
                      <a:pt x="1362" y="194126"/>
                      <a:pt x="1811" y="194255"/>
                      <a:pt x="2260" y="194255"/>
                    </a:cubicBezTo>
                    <a:cubicBezTo>
                      <a:pt x="2967" y="194255"/>
                      <a:pt x="3673" y="193934"/>
                      <a:pt x="4122" y="193227"/>
                    </a:cubicBezTo>
                    <a:cubicBezTo>
                      <a:pt x="6433" y="189889"/>
                      <a:pt x="60363" y="110922"/>
                      <a:pt x="66462" y="91533"/>
                    </a:cubicBezTo>
                    <a:lnTo>
                      <a:pt x="72305" y="72979"/>
                    </a:lnTo>
                    <a:cubicBezTo>
                      <a:pt x="88291" y="61295"/>
                      <a:pt x="112495" y="65789"/>
                      <a:pt x="124501" y="77281"/>
                    </a:cubicBezTo>
                    <a:cubicBezTo>
                      <a:pt x="125400" y="78180"/>
                      <a:pt x="126876" y="78115"/>
                      <a:pt x="127711" y="77217"/>
                    </a:cubicBezTo>
                    <a:cubicBezTo>
                      <a:pt x="128610" y="76318"/>
                      <a:pt x="128546" y="74841"/>
                      <a:pt x="127647" y="74006"/>
                    </a:cubicBezTo>
                    <a:cubicBezTo>
                      <a:pt x="114871" y="61744"/>
                      <a:pt x="90795" y="56737"/>
                      <a:pt x="72882" y="67137"/>
                    </a:cubicBezTo>
                    <a:cubicBezTo>
                      <a:pt x="73011" y="66174"/>
                      <a:pt x="73139" y="65083"/>
                      <a:pt x="73332" y="63927"/>
                    </a:cubicBezTo>
                    <a:cubicBezTo>
                      <a:pt x="85017" y="46978"/>
                      <a:pt x="135864" y="32597"/>
                      <a:pt x="161481" y="39146"/>
                    </a:cubicBezTo>
                    <a:cubicBezTo>
                      <a:pt x="162701" y="39467"/>
                      <a:pt x="163921" y="38696"/>
                      <a:pt x="164242" y="37476"/>
                    </a:cubicBezTo>
                    <a:cubicBezTo>
                      <a:pt x="164755" y="36321"/>
                      <a:pt x="163985" y="35037"/>
                      <a:pt x="162765" y="347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9" name="Google Shape;1369;p41"/>
              <p:cNvSpPr/>
              <p:nvPr/>
            </p:nvSpPr>
            <p:spPr>
              <a:xfrm>
                <a:off x="7022791" y="2677102"/>
                <a:ext cx="164667" cy="240900"/>
              </a:xfrm>
              <a:custGeom>
                <a:avLst/>
                <a:gdLst/>
                <a:ahLst/>
                <a:cxnLst/>
                <a:rect l="l" t="t" r="r" b="b"/>
                <a:pathLst>
                  <a:path w="69249" h="101308" extrusionOk="0">
                    <a:moveTo>
                      <a:pt x="69210" y="31844"/>
                    </a:moveTo>
                    <a:lnTo>
                      <a:pt x="58552" y="99383"/>
                    </a:lnTo>
                    <a:cubicBezTo>
                      <a:pt x="58360" y="100474"/>
                      <a:pt x="57397" y="101309"/>
                      <a:pt x="56305" y="101309"/>
                    </a:cubicBezTo>
                    <a:lnTo>
                      <a:pt x="56048" y="101309"/>
                    </a:lnTo>
                    <a:cubicBezTo>
                      <a:pt x="54508" y="101116"/>
                      <a:pt x="23370" y="97072"/>
                      <a:pt x="0" y="76463"/>
                    </a:cubicBezTo>
                    <a:cubicBezTo>
                      <a:pt x="257" y="74665"/>
                      <a:pt x="578" y="72868"/>
                      <a:pt x="899" y="71070"/>
                    </a:cubicBezTo>
                    <a:cubicBezTo>
                      <a:pt x="20159" y="89303"/>
                      <a:pt x="46739" y="95081"/>
                      <a:pt x="54443" y="96365"/>
                    </a:cubicBezTo>
                    <a:lnTo>
                      <a:pt x="64330" y="33641"/>
                    </a:lnTo>
                    <a:cubicBezTo>
                      <a:pt x="42759" y="31651"/>
                      <a:pt x="22214" y="17013"/>
                      <a:pt x="10272" y="5650"/>
                    </a:cubicBezTo>
                    <a:cubicBezTo>
                      <a:pt x="10529" y="3852"/>
                      <a:pt x="10786" y="1926"/>
                      <a:pt x="11107" y="0"/>
                    </a:cubicBezTo>
                    <a:cubicBezTo>
                      <a:pt x="22278" y="11364"/>
                      <a:pt x="44299" y="28184"/>
                      <a:pt x="67091" y="29147"/>
                    </a:cubicBezTo>
                    <a:cubicBezTo>
                      <a:pt x="67797" y="29211"/>
                      <a:pt x="68375" y="29532"/>
                      <a:pt x="68760" y="30046"/>
                    </a:cubicBezTo>
                    <a:cubicBezTo>
                      <a:pt x="69146" y="30560"/>
                      <a:pt x="69338" y="31202"/>
                      <a:pt x="69210" y="318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0" name="Google Shape;1370;p41"/>
              <p:cNvSpPr/>
              <p:nvPr/>
            </p:nvSpPr>
            <p:spPr>
              <a:xfrm>
                <a:off x="7434279" y="2551461"/>
                <a:ext cx="77957" cy="143502"/>
              </a:xfrm>
              <a:custGeom>
                <a:avLst/>
                <a:gdLst/>
                <a:ahLst/>
                <a:cxnLst/>
                <a:rect l="l" t="t" r="r" b="b"/>
                <a:pathLst>
                  <a:path w="32784" h="60348" extrusionOk="0">
                    <a:moveTo>
                      <a:pt x="32785" y="3210"/>
                    </a:moveTo>
                    <a:lnTo>
                      <a:pt x="28868" y="58230"/>
                    </a:lnTo>
                    <a:cubicBezTo>
                      <a:pt x="28804" y="59065"/>
                      <a:pt x="28291" y="59771"/>
                      <a:pt x="27520" y="60156"/>
                    </a:cubicBezTo>
                    <a:cubicBezTo>
                      <a:pt x="27263" y="60284"/>
                      <a:pt x="26942" y="60349"/>
                      <a:pt x="26621" y="60349"/>
                    </a:cubicBezTo>
                    <a:cubicBezTo>
                      <a:pt x="26108" y="60349"/>
                      <a:pt x="25594" y="60220"/>
                      <a:pt x="25273" y="59899"/>
                    </a:cubicBezTo>
                    <a:lnTo>
                      <a:pt x="11084" y="49242"/>
                    </a:lnTo>
                    <a:cubicBezTo>
                      <a:pt x="2738" y="42950"/>
                      <a:pt x="-408" y="33513"/>
                      <a:pt x="42" y="13803"/>
                    </a:cubicBezTo>
                    <a:cubicBezTo>
                      <a:pt x="1711" y="13225"/>
                      <a:pt x="3188" y="12455"/>
                      <a:pt x="4664" y="11620"/>
                    </a:cubicBezTo>
                    <a:cubicBezTo>
                      <a:pt x="3958" y="33513"/>
                      <a:pt x="7618" y="40896"/>
                      <a:pt x="13845" y="45583"/>
                    </a:cubicBezTo>
                    <a:lnTo>
                      <a:pt x="24695" y="53736"/>
                    </a:lnTo>
                    <a:lnTo>
                      <a:pt x="28483" y="0"/>
                    </a:lnTo>
                    <a:cubicBezTo>
                      <a:pt x="29767" y="963"/>
                      <a:pt x="31180" y="2054"/>
                      <a:pt x="32785" y="32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1" name="Google Shape;1371;p41"/>
              <p:cNvSpPr/>
              <p:nvPr/>
            </p:nvSpPr>
            <p:spPr>
              <a:xfrm>
                <a:off x="7922909" y="3555068"/>
                <a:ext cx="147016" cy="950784"/>
              </a:xfrm>
              <a:custGeom>
                <a:avLst/>
                <a:gdLst/>
                <a:ahLst/>
                <a:cxnLst/>
                <a:rect l="l" t="t" r="r" b="b"/>
                <a:pathLst>
                  <a:path w="61826" h="399842" extrusionOk="0">
                    <a:moveTo>
                      <a:pt x="60799" y="397852"/>
                    </a:moveTo>
                    <a:cubicBezTo>
                      <a:pt x="60671" y="399008"/>
                      <a:pt x="59708" y="399842"/>
                      <a:pt x="58552" y="399842"/>
                    </a:cubicBezTo>
                    <a:cubicBezTo>
                      <a:pt x="58488" y="399842"/>
                      <a:pt x="58295" y="399778"/>
                      <a:pt x="58231" y="399778"/>
                    </a:cubicBezTo>
                    <a:cubicBezTo>
                      <a:pt x="57011" y="399585"/>
                      <a:pt x="56112" y="398430"/>
                      <a:pt x="56241" y="397210"/>
                    </a:cubicBezTo>
                    <a:cubicBezTo>
                      <a:pt x="56305" y="397017"/>
                      <a:pt x="58488" y="380389"/>
                      <a:pt x="56241" y="326653"/>
                    </a:cubicBezTo>
                    <a:cubicBezTo>
                      <a:pt x="54572" y="285757"/>
                      <a:pt x="37237" y="201719"/>
                      <a:pt x="24589" y="140407"/>
                    </a:cubicBezTo>
                    <a:cubicBezTo>
                      <a:pt x="20352" y="119798"/>
                      <a:pt x="16692" y="102015"/>
                      <a:pt x="14189" y="88854"/>
                    </a:cubicBezTo>
                    <a:cubicBezTo>
                      <a:pt x="8154" y="56689"/>
                      <a:pt x="2696" y="27349"/>
                      <a:pt x="0" y="2440"/>
                    </a:cubicBezTo>
                    <a:cubicBezTo>
                      <a:pt x="1477" y="1669"/>
                      <a:pt x="2953" y="835"/>
                      <a:pt x="4366" y="0"/>
                    </a:cubicBezTo>
                    <a:cubicBezTo>
                      <a:pt x="6869" y="25102"/>
                      <a:pt x="12519" y="55084"/>
                      <a:pt x="18683" y="88019"/>
                    </a:cubicBezTo>
                    <a:cubicBezTo>
                      <a:pt x="21122" y="101116"/>
                      <a:pt x="24782" y="118900"/>
                      <a:pt x="29083" y="139508"/>
                    </a:cubicBezTo>
                    <a:cubicBezTo>
                      <a:pt x="41731" y="201012"/>
                      <a:pt x="59130" y="285244"/>
                      <a:pt x="60799" y="326525"/>
                    </a:cubicBezTo>
                    <a:cubicBezTo>
                      <a:pt x="63046" y="380774"/>
                      <a:pt x="60928" y="397146"/>
                      <a:pt x="60799" y="3978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2" name="Google Shape;1372;p41"/>
              <p:cNvSpPr/>
              <p:nvPr/>
            </p:nvSpPr>
            <p:spPr>
              <a:xfrm>
                <a:off x="7076612" y="3634604"/>
                <a:ext cx="149223" cy="844530"/>
              </a:xfrm>
              <a:custGeom>
                <a:avLst/>
                <a:gdLst/>
                <a:ahLst/>
                <a:cxnLst/>
                <a:rect l="l" t="t" r="r" b="b"/>
                <a:pathLst>
                  <a:path w="62754" h="355158" extrusionOk="0">
                    <a:moveTo>
                      <a:pt x="62755" y="1733"/>
                    </a:moveTo>
                    <a:cubicBezTo>
                      <a:pt x="56591" y="50654"/>
                      <a:pt x="46191" y="115112"/>
                      <a:pt x="37588" y="167821"/>
                    </a:cubicBezTo>
                    <a:cubicBezTo>
                      <a:pt x="34185" y="189135"/>
                      <a:pt x="31103" y="208075"/>
                      <a:pt x="28856" y="222520"/>
                    </a:cubicBezTo>
                    <a:cubicBezTo>
                      <a:pt x="20831" y="274651"/>
                      <a:pt x="4652" y="352590"/>
                      <a:pt x="4524" y="353361"/>
                    </a:cubicBezTo>
                    <a:cubicBezTo>
                      <a:pt x="4267" y="354452"/>
                      <a:pt x="3368" y="355158"/>
                      <a:pt x="2277" y="355158"/>
                    </a:cubicBezTo>
                    <a:cubicBezTo>
                      <a:pt x="2148" y="355158"/>
                      <a:pt x="2020" y="355094"/>
                      <a:pt x="1827" y="355094"/>
                    </a:cubicBezTo>
                    <a:cubicBezTo>
                      <a:pt x="607" y="354837"/>
                      <a:pt x="-163" y="353618"/>
                      <a:pt x="29" y="352398"/>
                    </a:cubicBezTo>
                    <a:cubicBezTo>
                      <a:pt x="222" y="351563"/>
                      <a:pt x="16337" y="273816"/>
                      <a:pt x="24362" y="221749"/>
                    </a:cubicBezTo>
                    <a:cubicBezTo>
                      <a:pt x="26609" y="207240"/>
                      <a:pt x="29691" y="188301"/>
                      <a:pt x="33158" y="166986"/>
                    </a:cubicBezTo>
                    <a:cubicBezTo>
                      <a:pt x="41761" y="113956"/>
                      <a:pt x="52290" y="48985"/>
                      <a:pt x="58453" y="0"/>
                    </a:cubicBezTo>
                    <a:cubicBezTo>
                      <a:pt x="59930" y="706"/>
                      <a:pt x="61406" y="1220"/>
                      <a:pt x="62755" y="17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3" name="Google Shape;1373;p41"/>
              <p:cNvSpPr/>
              <p:nvPr/>
            </p:nvSpPr>
            <p:spPr>
              <a:xfrm>
                <a:off x="6779011" y="1467162"/>
                <a:ext cx="180728" cy="109393"/>
              </a:xfrm>
              <a:custGeom>
                <a:avLst/>
                <a:gdLst/>
                <a:ahLst/>
                <a:cxnLst/>
                <a:rect l="l" t="t" r="r" b="b"/>
                <a:pathLst>
                  <a:path w="76003" h="46004" extrusionOk="0">
                    <a:moveTo>
                      <a:pt x="76003" y="101"/>
                    </a:moveTo>
                    <a:cubicBezTo>
                      <a:pt x="65924" y="7163"/>
                      <a:pt x="34850" y="28606"/>
                      <a:pt x="3391" y="45748"/>
                    </a:cubicBezTo>
                    <a:cubicBezTo>
                      <a:pt x="3070" y="45941"/>
                      <a:pt x="2685" y="46005"/>
                      <a:pt x="2300" y="46005"/>
                    </a:cubicBezTo>
                    <a:cubicBezTo>
                      <a:pt x="1529" y="46005"/>
                      <a:pt x="759" y="45555"/>
                      <a:pt x="309" y="44785"/>
                    </a:cubicBezTo>
                    <a:cubicBezTo>
                      <a:pt x="-333" y="43694"/>
                      <a:pt x="52" y="42281"/>
                      <a:pt x="1208" y="41703"/>
                    </a:cubicBezTo>
                    <a:cubicBezTo>
                      <a:pt x="26825" y="27836"/>
                      <a:pt x="52184" y="11015"/>
                      <a:pt x="66052" y="1450"/>
                    </a:cubicBezTo>
                    <a:cubicBezTo>
                      <a:pt x="69519" y="487"/>
                      <a:pt x="73243" y="-284"/>
                      <a:pt x="76003" y="101"/>
                    </a:cubicBezTo>
                    <a:close/>
                  </a:path>
                </a:pathLst>
              </a:custGeom>
              <a:solidFill>
                <a:srgbClr val="EA6F3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4" name="Google Shape;1374;p41"/>
              <p:cNvSpPr/>
              <p:nvPr/>
            </p:nvSpPr>
            <p:spPr>
              <a:xfrm>
                <a:off x="6817954" y="1489386"/>
                <a:ext cx="157205" cy="109153"/>
              </a:xfrm>
              <a:custGeom>
                <a:avLst/>
                <a:gdLst/>
                <a:ahLst/>
                <a:cxnLst/>
                <a:rect l="l" t="t" r="r" b="b"/>
                <a:pathLst>
                  <a:path w="66111" h="45903" extrusionOk="0">
                    <a:moveTo>
                      <a:pt x="66111" y="4430"/>
                    </a:moveTo>
                    <a:cubicBezTo>
                      <a:pt x="51088" y="17912"/>
                      <a:pt x="21940" y="39483"/>
                      <a:pt x="3001" y="45839"/>
                    </a:cubicBezTo>
                    <a:cubicBezTo>
                      <a:pt x="2744" y="45904"/>
                      <a:pt x="2487" y="45904"/>
                      <a:pt x="2294" y="45904"/>
                    </a:cubicBezTo>
                    <a:cubicBezTo>
                      <a:pt x="1331" y="45904"/>
                      <a:pt x="433" y="45326"/>
                      <a:pt x="111" y="44363"/>
                    </a:cubicBezTo>
                    <a:cubicBezTo>
                      <a:pt x="-274" y="43143"/>
                      <a:pt x="368" y="41859"/>
                      <a:pt x="1588" y="41474"/>
                    </a:cubicBezTo>
                    <a:cubicBezTo>
                      <a:pt x="19372" y="35503"/>
                      <a:pt x="49547" y="13482"/>
                      <a:pt x="64249" y="0"/>
                    </a:cubicBezTo>
                    <a:cubicBezTo>
                      <a:pt x="64763" y="899"/>
                      <a:pt x="65598" y="2375"/>
                      <a:pt x="66111" y="4430"/>
                    </a:cubicBezTo>
                    <a:close/>
                  </a:path>
                </a:pathLst>
              </a:custGeom>
              <a:solidFill>
                <a:srgbClr val="EA6F3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5" name="Google Shape;1375;p41"/>
              <p:cNvSpPr/>
              <p:nvPr/>
            </p:nvSpPr>
            <p:spPr>
              <a:xfrm>
                <a:off x="6845863" y="1531216"/>
                <a:ext cx="126393" cy="94191"/>
              </a:xfrm>
              <a:custGeom>
                <a:avLst/>
                <a:gdLst/>
                <a:ahLst/>
                <a:cxnLst/>
                <a:rect l="l" t="t" r="r" b="b"/>
                <a:pathLst>
                  <a:path w="53153" h="39611" extrusionOk="0">
                    <a:moveTo>
                      <a:pt x="53154" y="5393"/>
                    </a:moveTo>
                    <a:cubicBezTo>
                      <a:pt x="43074" y="13611"/>
                      <a:pt x="22850" y="29340"/>
                      <a:pt x="3333" y="39355"/>
                    </a:cubicBezTo>
                    <a:cubicBezTo>
                      <a:pt x="3012" y="39548"/>
                      <a:pt x="2627" y="39612"/>
                      <a:pt x="2306" y="39612"/>
                    </a:cubicBezTo>
                    <a:cubicBezTo>
                      <a:pt x="1407" y="39612"/>
                      <a:pt x="637" y="39162"/>
                      <a:pt x="251" y="38392"/>
                    </a:cubicBezTo>
                    <a:cubicBezTo>
                      <a:pt x="-326" y="37236"/>
                      <a:pt x="123" y="35888"/>
                      <a:pt x="1279" y="35310"/>
                    </a:cubicBezTo>
                    <a:cubicBezTo>
                      <a:pt x="22144" y="24589"/>
                      <a:pt x="43845" y="7255"/>
                      <a:pt x="52640" y="0"/>
                    </a:cubicBezTo>
                    <a:cubicBezTo>
                      <a:pt x="51998" y="1348"/>
                      <a:pt x="51163" y="2825"/>
                      <a:pt x="50200" y="4366"/>
                    </a:cubicBezTo>
                    <a:cubicBezTo>
                      <a:pt x="50136" y="4301"/>
                      <a:pt x="51998" y="3980"/>
                      <a:pt x="53154" y="5393"/>
                    </a:cubicBezTo>
                    <a:close/>
                  </a:path>
                </a:pathLst>
              </a:custGeom>
              <a:solidFill>
                <a:srgbClr val="EA6F3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6" name="Google Shape;1376;p41"/>
              <p:cNvSpPr/>
              <p:nvPr/>
            </p:nvSpPr>
            <p:spPr>
              <a:xfrm>
                <a:off x="6869188" y="1580831"/>
                <a:ext cx="96657" cy="75415"/>
              </a:xfrm>
              <a:custGeom>
                <a:avLst/>
                <a:gdLst/>
                <a:ahLst/>
                <a:cxnLst/>
                <a:rect l="l" t="t" r="r" b="b"/>
                <a:pathLst>
                  <a:path w="40648" h="31715" extrusionOk="0">
                    <a:moveTo>
                      <a:pt x="40649" y="0"/>
                    </a:moveTo>
                    <a:cubicBezTo>
                      <a:pt x="40584" y="706"/>
                      <a:pt x="40135" y="3403"/>
                      <a:pt x="39172" y="7190"/>
                    </a:cubicBezTo>
                    <a:lnTo>
                      <a:pt x="39172" y="7255"/>
                    </a:lnTo>
                    <a:cubicBezTo>
                      <a:pt x="31147" y="13932"/>
                      <a:pt x="18756" y="23048"/>
                      <a:pt x="3347" y="31458"/>
                    </a:cubicBezTo>
                    <a:cubicBezTo>
                      <a:pt x="2962" y="31651"/>
                      <a:pt x="2641" y="31715"/>
                      <a:pt x="2256" y="31715"/>
                    </a:cubicBezTo>
                    <a:cubicBezTo>
                      <a:pt x="1421" y="31715"/>
                      <a:pt x="651" y="31266"/>
                      <a:pt x="265" y="30495"/>
                    </a:cubicBezTo>
                    <a:cubicBezTo>
                      <a:pt x="-312" y="29404"/>
                      <a:pt x="73" y="28056"/>
                      <a:pt x="1228" y="27414"/>
                    </a:cubicBezTo>
                    <a:cubicBezTo>
                      <a:pt x="19333" y="17655"/>
                      <a:pt x="33201" y="6549"/>
                      <a:pt x="40649" y="0"/>
                    </a:cubicBezTo>
                    <a:close/>
                  </a:path>
                </a:pathLst>
              </a:custGeom>
              <a:solidFill>
                <a:srgbClr val="EA6F39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7" name="Google Shape;1377;p41"/>
              <p:cNvSpPr/>
              <p:nvPr/>
            </p:nvSpPr>
            <p:spPr>
              <a:xfrm>
                <a:off x="7375448" y="1100400"/>
                <a:ext cx="22592" cy="46103"/>
              </a:xfrm>
              <a:custGeom>
                <a:avLst/>
                <a:gdLst/>
                <a:ahLst/>
                <a:cxnLst/>
                <a:rect l="l" t="t" r="r" b="b"/>
                <a:pathLst>
                  <a:path w="9501" h="19388" extrusionOk="0">
                    <a:moveTo>
                      <a:pt x="9502" y="9694"/>
                    </a:moveTo>
                    <a:cubicBezTo>
                      <a:pt x="9502" y="15048"/>
                      <a:pt x="7375" y="19389"/>
                      <a:pt x="4751" y="19389"/>
                    </a:cubicBezTo>
                    <a:cubicBezTo>
                      <a:pt x="2127" y="19389"/>
                      <a:pt x="0" y="15048"/>
                      <a:pt x="0" y="9694"/>
                    </a:cubicBezTo>
                    <a:cubicBezTo>
                      <a:pt x="0" y="4340"/>
                      <a:pt x="2127" y="0"/>
                      <a:pt x="4751" y="0"/>
                    </a:cubicBezTo>
                    <a:cubicBezTo>
                      <a:pt x="7375" y="0"/>
                      <a:pt x="9502" y="4340"/>
                      <a:pt x="9502" y="9694"/>
                    </a:cubicBezTo>
                    <a:close/>
                  </a:path>
                </a:pathLst>
              </a:custGeom>
              <a:solidFill>
                <a:srgbClr val="3F2517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8" name="Google Shape;1378;p41"/>
              <p:cNvSpPr/>
              <p:nvPr/>
            </p:nvSpPr>
            <p:spPr>
              <a:xfrm>
                <a:off x="7558953" y="1104064"/>
                <a:ext cx="22592" cy="46103"/>
              </a:xfrm>
              <a:custGeom>
                <a:avLst/>
                <a:gdLst/>
                <a:ahLst/>
                <a:cxnLst/>
                <a:rect l="l" t="t" r="r" b="b"/>
                <a:pathLst>
                  <a:path w="9501" h="19388" extrusionOk="0">
                    <a:moveTo>
                      <a:pt x="9502" y="9694"/>
                    </a:moveTo>
                    <a:cubicBezTo>
                      <a:pt x="9502" y="15048"/>
                      <a:pt x="7375" y="19389"/>
                      <a:pt x="4751" y="19389"/>
                    </a:cubicBezTo>
                    <a:cubicBezTo>
                      <a:pt x="2127" y="19389"/>
                      <a:pt x="0" y="15048"/>
                      <a:pt x="0" y="9694"/>
                    </a:cubicBezTo>
                    <a:cubicBezTo>
                      <a:pt x="0" y="4340"/>
                      <a:pt x="2127" y="0"/>
                      <a:pt x="4751" y="0"/>
                    </a:cubicBezTo>
                    <a:cubicBezTo>
                      <a:pt x="7375" y="0"/>
                      <a:pt x="9502" y="4340"/>
                      <a:pt x="9502" y="9694"/>
                    </a:cubicBezTo>
                    <a:close/>
                  </a:path>
                </a:pathLst>
              </a:custGeom>
              <a:solidFill>
                <a:srgbClr val="3F2517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1379;p41"/>
              <p:cNvSpPr/>
              <p:nvPr/>
            </p:nvSpPr>
            <p:spPr>
              <a:xfrm>
                <a:off x="7591694" y="1181824"/>
                <a:ext cx="64436" cy="60192"/>
              </a:xfrm>
              <a:custGeom>
                <a:avLst/>
                <a:gdLst/>
                <a:ahLst/>
                <a:cxnLst/>
                <a:rect l="l" t="t" r="r" b="b"/>
                <a:pathLst>
                  <a:path w="27098" h="25313" extrusionOk="0">
                    <a:moveTo>
                      <a:pt x="26357" y="7874"/>
                    </a:moveTo>
                    <a:cubicBezTo>
                      <a:pt x="28797" y="14358"/>
                      <a:pt x="25009" y="21741"/>
                      <a:pt x="17947" y="24373"/>
                    </a:cubicBezTo>
                    <a:cubicBezTo>
                      <a:pt x="10885" y="27005"/>
                      <a:pt x="3180" y="23924"/>
                      <a:pt x="741" y="17439"/>
                    </a:cubicBezTo>
                    <a:cubicBezTo>
                      <a:pt x="-1699" y="10955"/>
                      <a:pt x="2089" y="3572"/>
                      <a:pt x="9151" y="940"/>
                    </a:cubicBezTo>
                    <a:cubicBezTo>
                      <a:pt x="16278" y="-1692"/>
                      <a:pt x="23982" y="1389"/>
                      <a:pt x="26357" y="7874"/>
                    </a:cubicBezTo>
                    <a:close/>
                  </a:path>
                </a:pathLst>
              </a:custGeom>
              <a:solidFill>
                <a:srgbClr val="FF88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0" name="Google Shape;1380;p41"/>
              <p:cNvSpPr/>
              <p:nvPr/>
            </p:nvSpPr>
            <p:spPr>
              <a:xfrm>
                <a:off x="7320794" y="1183560"/>
                <a:ext cx="54540" cy="61647"/>
              </a:xfrm>
              <a:custGeom>
                <a:avLst/>
                <a:gdLst/>
                <a:ahLst/>
                <a:cxnLst/>
                <a:rect l="l" t="t" r="r" b="b"/>
                <a:pathLst>
                  <a:path w="22936" h="25925" extrusionOk="0">
                    <a:moveTo>
                      <a:pt x="20416" y="21461"/>
                    </a:moveTo>
                    <a:cubicBezTo>
                      <a:pt x="16693" y="26147"/>
                      <a:pt x="9887" y="27239"/>
                      <a:pt x="4237" y="24286"/>
                    </a:cubicBezTo>
                    <a:cubicBezTo>
                      <a:pt x="2440" y="17609"/>
                      <a:pt x="1027" y="10611"/>
                      <a:pt x="0" y="3356"/>
                    </a:cubicBezTo>
                    <a:cubicBezTo>
                      <a:pt x="4494" y="-1010"/>
                      <a:pt x="12006" y="-1138"/>
                      <a:pt x="17463" y="3099"/>
                    </a:cubicBezTo>
                    <a:cubicBezTo>
                      <a:pt x="23369" y="7786"/>
                      <a:pt x="24718" y="16004"/>
                      <a:pt x="20416" y="21461"/>
                    </a:cubicBezTo>
                    <a:close/>
                  </a:path>
                </a:pathLst>
              </a:custGeom>
              <a:solidFill>
                <a:srgbClr val="FF88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1" name="Google Shape;1381;p41"/>
              <p:cNvSpPr/>
              <p:nvPr/>
            </p:nvSpPr>
            <p:spPr>
              <a:xfrm>
                <a:off x="7629331" y="2137745"/>
                <a:ext cx="37861" cy="37861"/>
              </a:xfrm>
              <a:custGeom>
                <a:avLst/>
                <a:gdLst/>
                <a:ahLst/>
                <a:cxnLst/>
                <a:rect l="l" t="t" r="r" b="b"/>
                <a:pathLst>
                  <a:path w="15922" h="15922" extrusionOk="0">
                    <a:moveTo>
                      <a:pt x="0" y="7961"/>
                    </a:moveTo>
                    <a:cubicBezTo>
                      <a:pt x="0" y="3531"/>
                      <a:pt x="3595" y="0"/>
                      <a:pt x="7961" y="0"/>
                    </a:cubicBezTo>
                    <a:cubicBezTo>
                      <a:pt x="12391" y="0"/>
                      <a:pt x="15922" y="3595"/>
                      <a:pt x="15922" y="7961"/>
                    </a:cubicBezTo>
                    <a:cubicBezTo>
                      <a:pt x="15922" y="12327"/>
                      <a:pt x="12327" y="15922"/>
                      <a:pt x="7961" y="15922"/>
                    </a:cubicBezTo>
                    <a:cubicBezTo>
                      <a:pt x="3531" y="15986"/>
                      <a:pt x="0" y="12391"/>
                      <a:pt x="0" y="79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41"/>
              <p:cNvSpPr/>
              <p:nvPr/>
            </p:nvSpPr>
            <p:spPr>
              <a:xfrm>
                <a:off x="7692536" y="2449789"/>
                <a:ext cx="37859" cy="37861"/>
              </a:xfrm>
              <a:custGeom>
                <a:avLst/>
                <a:gdLst/>
                <a:ahLst/>
                <a:cxnLst/>
                <a:rect l="l" t="t" r="r" b="b"/>
                <a:pathLst>
                  <a:path w="15921" h="15922" extrusionOk="0">
                    <a:moveTo>
                      <a:pt x="0" y="7961"/>
                    </a:moveTo>
                    <a:cubicBezTo>
                      <a:pt x="0" y="3531"/>
                      <a:pt x="3595" y="0"/>
                      <a:pt x="7961" y="0"/>
                    </a:cubicBezTo>
                    <a:cubicBezTo>
                      <a:pt x="12391" y="0"/>
                      <a:pt x="15922" y="3595"/>
                      <a:pt x="15922" y="7961"/>
                    </a:cubicBezTo>
                    <a:cubicBezTo>
                      <a:pt x="15922" y="12327"/>
                      <a:pt x="12327" y="15922"/>
                      <a:pt x="7961" y="15922"/>
                    </a:cubicBezTo>
                    <a:cubicBezTo>
                      <a:pt x="3595" y="15986"/>
                      <a:pt x="0" y="12391"/>
                      <a:pt x="0" y="79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1383;p41"/>
              <p:cNvSpPr/>
              <p:nvPr/>
            </p:nvSpPr>
            <p:spPr>
              <a:xfrm>
                <a:off x="7704290" y="2848392"/>
                <a:ext cx="37861" cy="37859"/>
              </a:xfrm>
              <a:custGeom>
                <a:avLst/>
                <a:gdLst/>
                <a:ahLst/>
                <a:cxnLst/>
                <a:rect l="l" t="t" r="r" b="b"/>
                <a:pathLst>
                  <a:path w="15922" h="15921" extrusionOk="0">
                    <a:moveTo>
                      <a:pt x="15922" y="7961"/>
                    </a:moveTo>
                    <a:cubicBezTo>
                      <a:pt x="15922" y="12358"/>
                      <a:pt x="12358" y="15922"/>
                      <a:pt x="7961" y="15922"/>
                    </a:cubicBezTo>
                    <a:cubicBezTo>
                      <a:pt x="3564" y="15922"/>
                      <a:pt x="0" y="12358"/>
                      <a:pt x="0" y="7961"/>
                    </a:cubicBezTo>
                    <a:cubicBezTo>
                      <a:pt x="0" y="3564"/>
                      <a:pt x="3565" y="0"/>
                      <a:pt x="7961" y="0"/>
                    </a:cubicBezTo>
                    <a:cubicBezTo>
                      <a:pt x="12358" y="0"/>
                      <a:pt x="15922" y="3564"/>
                      <a:pt x="15922" y="79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1384;p41"/>
              <p:cNvSpPr/>
              <p:nvPr/>
            </p:nvSpPr>
            <p:spPr>
              <a:xfrm>
                <a:off x="7685360" y="3246994"/>
                <a:ext cx="37859" cy="37859"/>
              </a:xfrm>
              <a:custGeom>
                <a:avLst/>
                <a:gdLst/>
                <a:ahLst/>
                <a:cxnLst/>
                <a:rect l="l" t="t" r="r" b="b"/>
                <a:pathLst>
                  <a:path w="15921" h="15921" extrusionOk="0">
                    <a:moveTo>
                      <a:pt x="0" y="7961"/>
                    </a:moveTo>
                    <a:cubicBezTo>
                      <a:pt x="0" y="3531"/>
                      <a:pt x="3595" y="0"/>
                      <a:pt x="7961" y="0"/>
                    </a:cubicBezTo>
                    <a:cubicBezTo>
                      <a:pt x="12391" y="0"/>
                      <a:pt x="15922" y="3595"/>
                      <a:pt x="15922" y="7961"/>
                    </a:cubicBezTo>
                    <a:cubicBezTo>
                      <a:pt x="15922" y="12327"/>
                      <a:pt x="12327" y="15922"/>
                      <a:pt x="7961" y="15922"/>
                    </a:cubicBezTo>
                    <a:cubicBezTo>
                      <a:pt x="3531" y="15922"/>
                      <a:pt x="0" y="12327"/>
                      <a:pt x="0" y="79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5" name="Google Shape;1385;p41"/>
              <p:cNvSpPr/>
              <p:nvPr/>
            </p:nvSpPr>
            <p:spPr>
              <a:xfrm>
                <a:off x="8076336" y="2811751"/>
                <a:ext cx="102801" cy="591567"/>
              </a:xfrm>
              <a:custGeom>
                <a:avLst/>
                <a:gdLst/>
                <a:ahLst/>
                <a:cxnLst/>
                <a:rect l="l" t="t" r="r" b="b"/>
                <a:pathLst>
                  <a:path w="43232" h="248777" extrusionOk="0">
                    <a:moveTo>
                      <a:pt x="42373" y="218090"/>
                    </a:moveTo>
                    <a:cubicBezTo>
                      <a:pt x="39934" y="222969"/>
                      <a:pt x="31074" y="234654"/>
                      <a:pt x="17848" y="248778"/>
                    </a:cubicBezTo>
                    <a:cubicBezTo>
                      <a:pt x="13803" y="177515"/>
                      <a:pt x="6163" y="52837"/>
                      <a:pt x="0" y="12070"/>
                    </a:cubicBezTo>
                    <a:lnTo>
                      <a:pt x="29982" y="0"/>
                    </a:lnTo>
                    <a:cubicBezTo>
                      <a:pt x="24204" y="3659"/>
                      <a:pt x="20737" y="6099"/>
                      <a:pt x="20609" y="7319"/>
                    </a:cubicBezTo>
                    <a:cubicBezTo>
                      <a:pt x="20095" y="11941"/>
                      <a:pt x="48472" y="205956"/>
                      <a:pt x="42373" y="21809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6" name="Google Shape;1386;p41"/>
              <p:cNvSpPr/>
              <p:nvPr/>
            </p:nvSpPr>
            <p:spPr>
              <a:xfrm>
                <a:off x="7829460" y="2797624"/>
                <a:ext cx="268372" cy="200528"/>
              </a:xfrm>
              <a:custGeom>
                <a:avLst/>
                <a:gdLst/>
                <a:ahLst/>
                <a:cxnLst/>
                <a:rect l="l" t="t" r="r" b="b"/>
                <a:pathLst>
                  <a:path w="112861" h="84330" extrusionOk="0">
                    <a:moveTo>
                      <a:pt x="50598" y="84331"/>
                    </a:moveTo>
                    <a:cubicBezTo>
                      <a:pt x="33392" y="84331"/>
                      <a:pt x="16764" y="82662"/>
                      <a:pt x="7326" y="77654"/>
                    </a:cubicBezTo>
                    <a:cubicBezTo>
                      <a:pt x="6620" y="77269"/>
                      <a:pt x="6170" y="76627"/>
                      <a:pt x="6106" y="75792"/>
                    </a:cubicBezTo>
                    <a:lnTo>
                      <a:pt x="7" y="2475"/>
                    </a:lnTo>
                    <a:cubicBezTo>
                      <a:pt x="-57" y="1641"/>
                      <a:pt x="328" y="870"/>
                      <a:pt x="970" y="421"/>
                    </a:cubicBezTo>
                    <a:cubicBezTo>
                      <a:pt x="1612" y="-29"/>
                      <a:pt x="2511" y="-157"/>
                      <a:pt x="3217" y="228"/>
                    </a:cubicBezTo>
                    <a:cubicBezTo>
                      <a:pt x="40519" y="17562"/>
                      <a:pt x="69666" y="22698"/>
                      <a:pt x="103822" y="18012"/>
                    </a:cubicBezTo>
                    <a:cubicBezTo>
                      <a:pt x="105041" y="17819"/>
                      <a:pt x="106197" y="18718"/>
                      <a:pt x="106390" y="19938"/>
                    </a:cubicBezTo>
                    <a:cubicBezTo>
                      <a:pt x="109728" y="44270"/>
                      <a:pt x="113580" y="73802"/>
                      <a:pt x="112746" y="76306"/>
                    </a:cubicBezTo>
                    <a:cubicBezTo>
                      <a:pt x="112360" y="77526"/>
                      <a:pt x="111205" y="77975"/>
                      <a:pt x="110755" y="78168"/>
                    </a:cubicBezTo>
                    <a:cubicBezTo>
                      <a:pt x="105555" y="80286"/>
                      <a:pt x="77370" y="84331"/>
                      <a:pt x="50598" y="84331"/>
                    </a:cubicBezTo>
                    <a:close/>
                    <a:moveTo>
                      <a:pt x="10600" y="74187"/>
                    </a:moveTo>
                    <a:cubicBezTo>
                      <a:pt x="33970" y="85230"/>
                      <a:pt x="99263" y="77333"/>
                      <a:pt x="108444" y="74252"/>
                    </a:cubicBezTo>
                    <a:cubicBezTo>
                      <a:pt x="108251" y="68923"/>
                      <a:pt x="104720" y="41445"/>
                      <a:pt x="102216" y="22891"/>
                    </a:cubicBezTo>
                    <a:cubicBezTo>
                      <a:pt x="69217" y="27064"/>
                      <a:pt x="40583" y="22121"/>
                      <a:pt x="4951" y="6070"/>
                    </a:cubicBezTo>
                    <a:lnTo>
                      <a:pt x="10600" y="7418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7" name="Google Shape;1387;p41"/>
              <p:cNvSpPr/>
              <p:nvPr/>
            </p:nvSpPr>
            <p:spPr>
              <a:xfrm>
                <a:off x="6729819" y="1722197"/>
                <a:ext cx="162104" cy="91133"/>
              </a:xfrm>
              <a:custGeom>
                <a:avLst/>
                <a:gdLst/>
                <a:ahLst/>
                <a:cxnLst/>
                <a:rect l="l" t="t" r="r" b="b"/>
                <a:pathLst>
                  <a:path w="68171" h="38325" extrusionOk="0">
                    <a:moveTo>
                      <a:pt x="64782" y="24268"/>
                    </a:moveTo>
                    <a:lnTo>
                      <a:pt x="65167" y="35760"/>
                    </a:lnTo>
                    <a:cubicBezTo>
                      <a:pt x="65167" y="35760"/>
                      <a:pt x="43852" y="42886"/>
                      <a:pt x="24463" y="33384"/>
                    </a:cubicBezTo>
                    <a:cubicBezTo>
                      <a:pt x="5074" y="23883"/>
                      <a:pt x="66" y="14060"/>
                      <a:pt x="66" y="14060"/>
                    </a:cubicBezTo>
                    <a:cubicBezTo>
                      <a:pt x="-191" y="8731"/>
                      <a:pt x="387" y="4109"/>
                      <a:pt x="323" y="0"/>
                    </a:cubicBezTo>
                    <a:cubicBezTo>
                      <a:pt x="20161" y="8988"/>
                      <a:pt x="48731" y="4558"/>
                      <a:pt x="65488" y="706"/>
                    </a:cubicBezTo>
                    <a:cubicBezTo>
                      <a:pt x="65488" y="706"/>
                      <a:pt x="71972" y="13675"/>
                      <a:pt x="64782" y="24268"/>
                    </a:cubicBezTo>
                    <a:close/>
                  </a:path>
                </a:pathLst>
              </a:custGeom>
              <a:solidFill>
                <a:srgbClr val="FF98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8" name="Google Shape;1388;p41"/>
              <p:cNvSpPr/>
              <p:nvPr/>
            </p:nvSpPr>
            <p:spPr>
              <a:xfrm>
                <a:off x="7979546" y="2753435"/>
                <a:ext cx="145794" cy="97656"/>
              </a:xfrm>
              <a:custGeom>
                <a:avLst/>
                <a:gdLst/>
                <a:ahLst/>
                <a:cxnLst/>
                <a:rect l="l" t="t" r="r" b="b"/>
                <a:pathLst>
                  <a:path w="61312" h="41068" extrusionOk="0">
                    <a:moveTo>
                      <a:pt x="61313" y="31908"/>
                    </a:moveTo>
                    <a:cubicBezTo>
                      <a:pt x="38778" y="43015"/>
                      <a:pt x="15408" y="41987"/>
                      <a:pt x="0" y="39291"/>
                    </a:cubicBezTo>
                    <a:cubicBezTo>
                      <a:pt x="8282" y="34026"/>
                      <a:pt x="24011" y="22535"/>
                      <a:pt x="44042" y="0"/>
                    </a:cubicBezTo>
                    <a:cubicBezTo>
                      <a:pt x="54186" y="16371"/>
                      <a:pt x="61313" y="31908"/>
                      <a:pt x="61313" y="31908"/>
                    </a:cubicBezTo>
                    <a:close/>
                  </a:path>
                </a:pathLst>
              </a:custGeom>
              <a:solidFill>
                <a:srgbClr val="FF98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9" name="Google Shape;1389;p41"/>
              <p:cNvSpPr/>
              <p:nvPr/>
            </p:nvSpPr>
            <p:spPr>
              <a:xfrm>
                <a:off x="7463841" y="1467307"/>
                <a:ext cx="165642" cy="109096"/>
              </a:xfrm>
              <a:custGeom>
                <a:avLst/>
                <a:gdLst/>
                <a:ahLst/>
                <a:cxnLst/>
                <a:rect l="l" t="t" r="r" b="b"/>
                <a:pathLst>
                  <a:path w="69659" h="45879" extrusionOk="0">
                    <a:moveTo>
                      <a:pt x="69659" y="22446"/>
                    </a:moveTo>
                    <a:cubicBezTo>
                      <a:pt x="64395" y="30214"/>
                      <a:pt x="58680" y="38368"/>
                      <a:pt x="53352" y="45879"/>
                    </a:cubicBezTo>
                    <a:cubicBezTo>
                      <a:pt x="49307" y="39138"/>
                      <a:pt x="43593" y="29059"/>
                      <a:pt x="42951" y="26234"/>
                    </a:cubicBezTo>
                    <a:cubicBezTo>
                      <a:pt x="42951" y="26234"/>
                      <a:pt x="36980" y="32461"/>
                      <a:pt x="25809" y="27390"/>
                    </a:cubicBezTo>
                    <a:cubicBezTo>
                      <a:pt x="25809" y="27390"/>
                      <a:pt x="20159" y="36506"/>
                      <a:pt x="12198" y="40487"/>
                    </a:cubicBezTo>
                    <a:cubicBezTo>
                      <a:pt x="7833" y="32140"/>
                      <a:pt x="3467" y="23345"/>
                      <a:pt x="0" y="15577"/>
                    </a:cubicBezTo>
                    <a:cubicBezTo>
                      <a:pt x="64" y="14742"/>
                      <a:pt x="193" y="13972"/>
                      <a:pt x="257" y="13201"/>
                    </a:cubicBezTo>
                    <a:cubicBezTo>
                      <a:pt x="6934" y="6781"/>
                      <a:pt x="19710" y="682"/>
                      <a:pt x="31908" y="40"/>
                    </a:cubicBezTo>
                    <a:cubicBezTo>
                      <a:pt x="46097" y="-666"/>
                      <a:pt x="56754" y="8194"/>
                      <a:pt x="56754" y="8194"/>
                    </a:cubicBezTo>
                    <a:cubicBezTo>
                      <a:pt x="56754" y="8194"/>
                      <a:pt x="65871" y="17053"/>
                      <a:pt x="69659" y="2244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2" name="Google Shape;1113;p38">
            <a:extLst>
              <a:ext uri="{FF2B5EF4-FFF2-40B4-BE49-F238E27FC236}">
                <a16:creationId xmlns:a16="http://schemas.microsoft.com/office/drawing/2014/main" id="{DE9F5B57-6947-46E3-A475-B53C8A2CA34B}"/>
              </a:ext>
            </a:extLst>
          </p:cNvPr>
          <p:cNvSpPr/>
          <p:nvPr/>
        </p:nvSpPr>
        <p:spPr>
          <a:xfrm>
            <a:off x="886416" y="4364220"/>
            <a:ext cx="1017000" cy="613800"/>
          </a:xfrm>
          <a:prstGeom prst="roundRect">
            <a:avLst>
              <a:gd name="adj" fmla="val 256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03" name="Google Shape;1114;p38">
            <a:extLst>
              <a:ext uri="{FF2B5EF4-FFF2-40B4-BE49-F238E27FC236}">
                <a16:creationId xmlns:a16="http://schemas.microsoft.com/office/drawing/2014/main" id="{4D3F9785-C8AC-427D-A86D-55324128CC48}"/>
              </a:ext>
            </a:extLst>
          </p:cNvPr>
          <p:cNvSpPr/>
          <p:nvPr/>
        </p:nvSpPr>
        <p:spPr>
          <a:xfrm>
            <a:off x="2821686" y="4364220"/>
            <a:ext cx="1017000" cy="613800"/>
          </a:xfrm>
          <a:prstGeom prst="roundRect">
            <a:avLst>
              <a:gd name="adj" fmla="val 256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04" name="Google Shape;1115;p38">
            <a:extLst>
              <a:ext uri="{FF2B5EF4-FFF2-40B4-BE49-F238E27FC236}">
                <a16:creationId xmlns:a16="http://schemas.microsoft.com/office/drawing/2014/main" id="{A7AE2A8C-C26E-4960-8BA0-E3614596B49A}"/>
              </a:ext>
            </a:extLst>
          </p:cNvPr>
          <p:cNvSpPr/>
          <p:nvPr/>
        </p:nvSpPr>
        <p:spPr>
          <a:xfrm>
            <a:off x="4756956" y="4366745"/>
            <a:ext cx="1017000" cy="613800"/>
          </a:xfrm>
          <a:prstGeom prst="roundRect">
            <a:avLst>
              <a:gd name="adj" fmla="val 256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linker"/>
              <a:ea typeface="Blinker"/>
              <a:cs typeface="Blinker"/>
              <a:sym typeface="Blinker"/>
            </a:endParaRPr>
          </a:p>
        </p:txBody>
      </p:sp>
      <p:grpSp>
        <p:nvGrpSpPr>
          <p:cNvPr id="105" name="Google Shape;1116;p38">
            <a:extLst>
              <a:ext uri="{FF2B5EF4-FFF2-40B4-BE49-F238E27FC236}">
                <a16:creationId xmlns:a16="http://schemas.microsoft.com/office/drawing/2014/main" id="{0F58B2E6-A23E-46B1-A9A8-FEEEF83BA52F}"/>
              </a:ext>
            </a:extLst>
          </p:cNvPr>
          <p:cNvGrpSpPr/>
          <p:nvPr/>
        </p:nvGrpSpPr>
        <p:grpSpPr>
          <a:xfrm>
            <a:off x="1167428" y="4066647"/>
            <a:ext cx="455038" cy="815061"/>
            <a:chOff x="905249" y="1379249"/>
            <a:chExt cx="589886" cy="1056600"/>
          </a:xfrm>
        </p:grpSpPr>
        <p:grpSp>
          <p:nvGrpSpPr>
            <p:cNvPr id="106" name="Google Shape;1117;p38">
              <a:extLst>
                <a:ext uri="{FF2B5EF4-FFF2-40B4-BE49-F238E27FC236}">
                  <a16:creationId xmlns:a16="http://schemas.microsoft.com/office/drawing/2014/main" id="{D77B4C6B-929A-4A8E-AFAD-EEFF5A1FDACD}"/>
                </a:ext>
              </a:extLst>
            </p:cNvPr>
            <p:cNvGrpSpPr/>
            <p:nvPr/>
          </p:nvGrpSpPr>
          <p:grpSpPr>
            <a:xfrm>
              <a:off x="905249" y="1379249"/>
              <a:ext cx="589873" cy="1056600"/>
              <a:chOff x="2625467" y="-1856954"/>
              <a:chExt cx="1141616" cy="2044901"/>
            </a:xfrm>
          </p:grpSpPr>
          <p:sp>
            <p:nvSpPr>
              <p:cNvPr id="108" name="Google Shape;1118;p38">
                <a:extLst>
                  <a:ext uri="{FF2B5EF4-FFF2-40B4-BE49-F238E27FC236}">
                    <a16:creationId xmlns:a16="http://schemas.microsoft.com/office/drawing/2014/main" id="{3275DCDD-3144-49A9-95E5-97C6AFF86098}"/>
                  </a:ext>
                </a:extLst>
              </p:cNvPr>
              <p:cNvSpPr/>
              <p:nvPr/>
            </p:nvSpPr>
            <p:spPr>
              <a:xfrm>
                <a:off x="2625467" y="-953651"/>
                <a:ext cx="1141616" cy="1141598"/>
              </a:xfrm>
              <a:custGeom>
                <a:avLst/>
                <a:gdLst/>
                <a:ahLst/>
                <a:cxnLst/>
                <a:rect l="l" t="t" r="r" b="b"/>
                <a:pathLst>
                  <a:path w="189716" h="189713" extrusionOk="0">
                    <a:moveTo>
                      <a:pt x="189717" y="94824"/>
                    </a:moveTo>
                    <a:cubicBezTo>
                      <a:pt x="189717" y="147212"/>
                      <a:pt x="147279" y="189713"/>
                      <a:pt x="94890" y="189713"/>
                    </a:cubicBezTo>
                    <a:cubicBezTo>
                      <a:pt x="81151" y="189713"/>
                      <a:pt x="68118" y="186824"/>
                      <a:pt x="56369" y="181560"/>
                    </a:cubicBezTo>
                    <a:cubicBezTo>
                      <a:pt x="23177" y="166794"/>
                      <a:pt x="0" y="133473"/>
                      <a:pt x="0" y="94824"/>
                    </a:cubicBezTo>
                    <a:cubicBezTo>
                      <a:pt x="0" y="42437"/>
                      <a:pt x="42502" y="0"/>
                      <a:pt x="94890" y="0"/>
                    </a:cubicBezTo>
                    <a:cubicBezTo>
                      <a:pt x="115949" y="0"/>
                      <a:pt x="135402" y="6869"/>
                      <a:pt x="151131" y="18426"/>
                    </a:cubicBezTo>
                    <a:cubicBezTo>
                      <a:pt x="174501" y="35696"/>
                      <a:pt x="189717" y="63495"/>
                      <a:pt x="189717" y="948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119;p38">
                <a:extLst>
                  <a:ext uri="{FF2B5EF4-FFF2-40B4-BE49-F238E27FC236}">
                    <a16:creationId xmlns:a16="http://schemas.microsoft.com/office/drawing/2014/main" id="{C69FED44-9E34-4E28-AA80-7E18F99E0429}"/>
                  </a:ext>
                </a:extLst>
              </p:cNvPr>
              <p:cNvSpPr/>
              <p:nvPr/>
            </p:nvSpPr>
            <p:spPr>
              <a:xfrm>
                <a:off x="3107263" y="-1856954"/>
                <a:ext cx="178100" cy="1024154"/>
              </a:xfrm>
              <a:custGeom>
                <a:avLst/>
                <a:gdLst/>
                <a:ahLst/>
                <a:cxnLst/>
                <a:rect l="l" t="t" r="r" b="b"/>
                <a:pathLst>
                  <a:path w="29597" h="170196" extrusionOk="0">
                    <a:moveTo>
                      <a:pt x="0" y="0"/>
                    </a:moveTo>
                    <a:lnTo>
                      <a:pt x="29597" y="0"/>
                    </a:lnTo>
                    <a:lnTo>
                      <a:pt x="29597" y="170196"/>
                    </a:lnTo>
                    <a:lnTo>
                      <a:pt x="0" y="17019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20;p38">
                <a:extLst>
                  <a:ext uri="{FF2B5EF4-FFF2-40B4-BE49-F238E27FC236}">
                    <a16:creationId xmlns:a16="http://schemas.microsoft.com/office/drawing/2014/main" id="{7FE75997-CB35-43A5-BA34-BC53023850C4}"/>
                  </a:ext>
                </a:extLst>
              </p:cNvPr>
              <p:cNvSpPr/>
              <p:nvPr/>
            </p:nvSpPr>
            <p:spPr>
              <a:xfrm>
                <a:off x="3058192" y="-1856954"/>
                <a:ext cx="276998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46032" h="12711" extrusionOk="0">
                    <a:moveTo>
                      <a:pt x="41346" y="12712"/>
                    </a:moveTo>
                    <a:lnTo>
                      <a:pt x="4687" y="12712"/>
                    </a:lnTo>
                    <a:cubicBezTo>
                      <a:pt x="2119" y="12712"/>
                      <a:pt x="0" y="10593"/>
                      <a:pt x="0" y="8025"/>
                    </a:cubicBezTo>
                    <a:lnTo>
                      <a:pt x="0" y="4687"/>
                    </a:lnTo>
                    <a:cubicBezTo>
                      <a:pt x="0" y="2119"/>
                      <a:pt x="2119" y="0"/>
                      <a:pt x="4687" y="0"/>
                    </a:cubicBezTo>
                    <a:lnTo>
                      <a:pt x="41346" y="0"/>
                    </a:lnTo>
                    <a:cubicBezTo>
                      <a:pt x="43914" y="0"/>
                      <a:pt x="46033" y="2119"/>
                      <a:pt x="46033" y="4687"/>
                    </a:cubicBezTo>
                    <a:lnTo>
                      <a:pt x="46033" y="8025"/>
                    </a:lnTo>
                    <a:cubicBezTo>
                      <a:pt x="46033" y="10593"/>
                      <a:pt x="43914" y="12712"/>
                      <a:pt x="41346" y="127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21;p38">
                <a:extLst>
                  <a:ext uri="{FF2B5EF4-FFF2-40B4-BE49-F238E27FC236}">
                    <a16:creationId xmlns:a16="http://schemas.microsoft.com/office/drawing/2014/main" id="{B2AB249D-E8D3-48E0-A01E-234369D2BEA2}"/>
                  </a:ext>
                </a:extLst>
              </p:cNvPr>
              <p:cNvSpPr/>
              <p:nvPr/>
            </p:nvSpPr>
            <p:spPr>
              <a:xfrm>
                <a:off x="2666609" y="-415355"/>
                <a:ext cx="1059327" cy="517294"/>
              </a:xfrm>
              <a:custGeom>
                <a:avLst/>
                <a:gdLst/>
                <a:ahLst/>
                <a:cxnLst/>
                <a:rect l="l" t="t" r="r" b="b"/>
                <a:pathLst>
                  <a:path w="176041" h="85965" extrusionOk="0">
                    <a:moveTo>
                      <a:pt x="176042" y="9053"/>
                    </a:moveTo>
                    <a:cubicBezTo>
                      <a:pt x="176042" y="9631"/>
                      <a:pt x="175977" y="10209"/>
                      <a:pt x="175913" y="10787"/>
                    </a:cubicBezTo>
                    <a:cubicBezTo>
                      <a:pt x="171612" y="52966"/>
                      <a:pt x="133925" y="85966"/>
                      <a:pt x="88021" y="85966"/>
                    </a:cubicBezTo>
                    <a:cubicBezTo>
                      <a:pt x="42181" y="85966"/>
                      <a:pt x="4430" y="53031"/>
                      <a:pt x="128" y="10787"/>
                    </a:cubicBezTo>
                    <a:cubicBezTo>
                      <a:pt x="64" y="10209"/>
                      <a:pt x="0" y="9631"/>
                      <a:pt x="0" y="9053"/>
                    </a:cubicBezTo>
                    <a:cubicBezTo>
                      <a:pt x="3403" y="3981"/>
                      <a:pt x="41603" y="1"/>
                      <a:pt x="88021" y="1"/>
                    </a:cubicBezTo>
                    <a:cubicBezTo>
                      <a:pt x="134503" y="-63"/>
                      <a:pt x="172639" y="3981"/>
                      <a:pt x="176042" y="90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2;p38">
                <a:extLst>
                  <a:ext uri="{FF2B5EF4-FFF2-40B4-BE49-F238E27FC236}">
                    <a16:creationId xmlns:a16="http://schemas.microsoft.com/office/drawing/2014/main" id="{B9BA9E63-CF9E-4006-97AE-C10C98CF5F3D}"/>
                  </a:ext>
                </a:extLst>
              </p:cNvPr>
              <p:cNvSpPr/>
              <p:nvPr/>
            </p:nvSpPr>
            <p:spPr>
              <a:xfrm>
                <a:off x="2664678" y="-415740"/>
                <a:ext cx="1063190" cy="118214"/>
              </a:xfrm>
              <a:custGeom>
                <a:avLst/>
                <a:gdLst/>
                <a:ahLst/>
                <a:cxnLst/>
                <a:rect l="l" t="t" r="r" b="b"/>
                <a:pathLst>
                  <a:path w="176683" h="19645" extrusionOk="0">
                    <a:moveTo>
                      <a:pt x="176684" y="9823"/>
                    </a:moveTo>
                    <a:cubicBezTo>
                      <a:pt x="176684" y="10144"/>
                      <a:pt x="176555" y="10465"/>
                      <a:pt x="176234" y="10786"/>
                    </a:cubicBezTo>
                    <a:cubicBezTo>
                      <a:pt x="171933" y="15793"/>
                      <a:pt x="134246" y="19645"/>
                      <a:pt x="88342" y="19645"/>
                    </a:cubicBezTo>
                    <a:cubicBezTo>
                      <a:pt x="42502" y="19645"/>
                      <a:pt x="4751" y="15793"/>
                      <a:pt x="449" y="10786"/>
                    </a:cubicBezTo>
                    <a:cubicBezTo>
                      <a:pt x="193" y="10465"/>
                      <a:pt x="0" y="10144"/>
                      <a:pt x="0" y="9823"/>
                    </a:cubicBezTo>
                    <a:cubicBezTo>
                      <a:pt x="0" y="9566"/>
                      <a:pt x="64" y="9309"/>
                      <a:pt x="257" y="9052"/>
                    </a:cubicBezTo>
                    <a:cubicBezTo>
                      <a:pt x="3660" y="3980"/>
                      <a:pt x="41860" y="0"/>
                      <a:pt x="88278" y="0"/>
                    </a:cubicBezTo>
                    <a:cubicBezTo>
                      <a:pt x="134760" y="0"/>
                      <a:pt x="172896" y="3980"/>
                      <a:pt x="176298" y="9052"/>
                    </a:cubicBezTo>
                    <a:cubicBezTo>
                      <a:pt x="176555" y="9309"/>
                      <a:pt x="176684" y="9630"/>
                      <a:pt x="176684" y="98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7" name="Google Shape;1123;p38">
              <a:extLst>
                <a:ext uri="{FF2B5EF4-FFF2-40B4-BE49-F238E27FC236}">
                  <a16:creationId xmlns:a16="http://schemas.microsoft.com/office/drawing/2014/main" id="{592FE5DB-0C5B-4243-9114-E30EDAFA9495}"/>
                </a:ext>
              </a:extLst>
            </p:cNvPr>
            <p:cNvSpPr/>
            <p:nvPr/>
          </p:nvSpPr>
          <p:spPr>
            <a:xfrm>
              <a:off x="1076425" y="1894975"/>
              <a:ext cx="418710" cy="538042"/>
            </a:xfrm>
            <a:custGeom>
              <a:avLst/>
              <a:gdLst/>
              <a:ahLst/>
              <a:cxnLst/>
              <a:rect l="l" t="t" r="r" b="b"/>
              <a:pathLst>
                <a:path w="133347" h="171351" extrusionOk="0">
                  <a:moveTo>
                    <a:pt x="133347" y="76463"/>
                  </a:moveTo>
                  <a:cubicBezTo>
                    <a:pt x="133347" y="128851"/>
                    <a:pt x="90910" y="171352"/>
                    <a:pt x="38521" y="171352"/>
                  </a:cubicBezTo>
                  <a:cubicBezTo>
                    <a:pt x="24782" y="171352"/>
                    <a:pt x="11749" y="168463"/>
                    <a:pt x="0" y="163198"/>
                  </a:cubicBezTo>
                  <a:cubicBezTo>
                    <a:pt x="85517" y="142526"/>
                    <a:pt x="105805" y="62275"/>
                    <a:pt x="94762" y="0"/>
                  </a:cubicBezTo>
                  <a:cubicBezTo>
                    <a:pt x="118132" y="17334"/>
                    <a:pt x="133347" y="45133"/>
                    <a:pt x="133347" y="76463"/>
                  </a:cubicBezTo>
                  <a:close/>
                </a:path>
              </a:pathLst>
            </a:custGeom>
            <a:solidFill>
              <a:srgbClr val="F6ECE4">
                <a:alpha val="44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24;p38">
            <a:extLst>
              <a:ext uri="{FF2B5EF4-FFF2-40B4-BE49-F238E27FC236}">
                <a16:creationId xmlns:a16="http://schemas.microsoft.com/office/drawing/2014/main" id="{53E38FE9-84AE-4941-82B6-595B9FCFA058}"/>
              </a:ext>
            </a:extLst>
          </p:cNvPr>
          <p:cNvGrpSpPr/>
          <p:nvPr/>
        </p:nvGrpSpPr>
        <p:grpSpPr>
          <a:xfrm>
            <a:off x="2934706" y="4274405"/>
            <a:ext cx="791270" cy="502621"/>
            <a:chOff x="1898193" y="915924"/>
            <a:chExt cx="290385" cy="184448"/>
          </a:xfrm>
        </p:grpSpPr>
        <p:sp>
          <p:nvSpPr>
            <p:cNvPr id="114" name="Google Shape;1125;p38">
              <a:extLst>
                <a:ext uri="{FF2B5EF4-FFF2-40B4-BE49-F238E27FC236}">
                  <a16:creationId xmlns:a16="http://schemas.microsoft.com/office/drawing/2014/main" id="{5B6668B3-98A3-41CE-91DF-6C900F924214}"/>
                </a:ext>
              </a:extLst>
            </p:cNvPr>
            <p:cNvSpPr/>
            <p:nvPr/>
          </p:nvSpPr>
          <p:spPr>
            <a:xfrm>
              <a:off x="1898193" y="915988"/>
              <a:ext cx="290385" cy="184384"/>
            </a:xfrm>
            <a:custGeom>
              <a:avLst/>
              <a:gdLst/>
              <a:ahLst/>
              <a:cxnLst/>
              <a:rect l="l" t="t" r="r" b="b"/>
              <a:pathLst>
                <a:path w="290385" h="184384" extrusionOk="0">
                  <a:moveTo>
                    <a:pt x="290385" y="184385"/>
                  </a:moveTo>
                  <a:lnTo>
                    <a:pt x="0" y="184385"/>
                  </a:lnTo>
                  <a:lnTo>
                    <a:pt x="150810" y="1990"/>
                  </a:lnTo>
                  <a:lnTo>
                    <a:pt x="152415" y="0"/>
                  </a:lnTo>
                  <a:lnTo>
                    <a:pt x="156203" y="5008"/>
                  </a:lnTo>
                  <a:lnTo>
                    <a:pt x="156396" y="53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26;p38">
              <a:extLst>
                <a:ext uri="{FF2B5EF4-FFF2-40B4-BE49-F238E27FC236}">
                  <a16:creationId xmlns:a16="http://schemas.microsoft.com/office/drawing/2014/main" id="{CBBBED46-AF69-4664-AB24-14FC34B874B6}"/>
                </a:ext>
              </a:extLst>
            </p:cNvPr>
            <p:cNvSpPr/>
            <p:nvPr/>
          </p:nvSpPr>
          <p:spPr>
            <a:xfrm>
              <a:off x="2054396" y="920996"/>
              <a:ext cx="134182" cy="179376"/>
            </a:xfrm>
            <a:custGeom>
              <a:avLst/>
              <a:gdLst/>
              <a:ahLst/>
              <a:cxnLst/>
              <a:rect l="l" t="t" r="r" b="b"/>
              <a:pathLst>
                <a:path w="134182" h="179376" extrusionOk="0">
                  <a:moveTo>
                    <a:pt x="134182" y="179377"/>
                  </a:moveTo>
                  <a:lnTo>
                    <a:pt x="48922" y="179377"/>
                  </a:lnTo>
                  <a:cubicBezTo>
                    <a:pt x="34733" y="130199"/>
                    <a:pt x="14317" y="45582"/>
                    <a:pt x="0" y="0"/>
                  </a:cubicBezTo>
                  <a:lnTo>
                    <a:pt x="257" y="257"/>
                  </a:lnTo>
                  <a:lnTo>
                    <a:pt x="134182" y="17937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27;p38">
              <a:extLst>
                <a:ext uri="{FF2B5EF4-FFF2-40B4-BE49-F238E27FC236}">
                  <a16:creationId xmlns:a16="http://schemas.microsoft.com/office/drawing/2014/main" id="{A29B7C49-85D0-4058-830B-07B60B7EF43E}"/>
                </a:ext>
              </a:extLst>
            </p:cNvPr>
            <p:cNvSpPr/>
            <p:nvPr/>
          </p:nvSpPr>
          <p:spPr>
            <a:xfrm>
              <a:off x="2049003" y="915924"/>
              <a:ext cx="56497" cy="184448"/>
            </a:xfrm>
            <a:custGeom>
              <a:avLst/>
              <a:gdLst/>
              <a:ahLst/>
              <a:cxnLst/>
              <a:rect l="l" t="t" r="r" b="b"/>
              <a:pathLst>
                <a:path w="56497" h="184448" extrusionOk="0">
                  <a:moveTo>
                    <a:pt x="56498" y="184449"/>
                  </a:moveTo>
                  <a:lnTo>
                    <a:pt x="51747" y="184449"/>
                  </a:lnTo>
                  <a:cubicBezTo>
                    <a:pt x="35889" y="127824"/>
                    <a:pt x="9887" y="35375"/>
                    <a:pt x="0" y="1990"/>
                  </a:cubicBezTo>
                  <a:lnTo>
                    <a:pt x="1605" y="0"/>
                  </a:lnTo>
                  <a:lnTo>
                    <a:pt x="5586" y="5329"/>
                  </a:lnTo>
                  <a:cubicBezTo>
                    <a:pt x="12198" y="27542"/>
                    <a:pt x="26194" y="76399"/>
                    <a:pt x="56498" y="184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28;p38">
            <a:extLst>
              <a:ext uri="{FF2B5EF4-FFF2-40B4-BE49-F238E27FC236}">
                <a16:creationId xmlns:a16="http://schemas.microsoft.com/office/drawing/2014/main" id="{26DDF807-67BC-432B-AF0D-487937EE6043}"/>
              </a:ext>
            </a:extLst>
          </p:cNvPr>
          <p:cNvGrpSpPr/>
          <p:nvPr/>
        </p:nvGrpSpPr>
        <p:grpSpPr>
          <a:xfrm>
            <a:off x="4984903" y="4259027"/>
            <a:ext cx="531642" cy="538431"/>
            <a:chOff x="4065535" y="974336"/>
            <a:chExt cx="166910" cy="169031"/>
          </a:xfrm>
        </p:grpSpPr>
        <p:sp>
          <p:nvSpPr>
            <p:cNvPr id="118" name="Google Shape;1129;p38">
              <a:extLst>
                <a:ext uri="{FF2B5EF4-FFF2-40B4-BE49-F238E27FC236}">
                  <a16:creationId xmlns:a16="http://schemas.microsoft.com/office/drawing/2014/main" id="{36DBA610-FB9F-4A5B-A5BD-0E37366719AE}"/>
                </a:ext>
              </a:extLst>
            </p:cNvPr>
            <p:cNvSpPr/>
            <p:nvPr/>
          </p:nvSpPr>
          <p:spPr>
            <a:xfrm>
              <a:off x="4065535" y="1002896"/>
              <a:ext cx="166910" cy="140471"/>
            </a:xfrm>
            <a:custGeom>
              <a:avLst/>
              <a:gdLst/>
              <a:ahLst/>
              <a:cxnLst/>
              <a:rect l="l" t="t" r="r" b="b"/>
              <a:pathLst>
                <a:path w="166910" h="140471" extrusionOk="0">
                  <a:moveTo>
                    <a:pt x="166911" y="54590"/>
                  </a:moveTo>
                  <a:cubicBezTo>
                    <a:pt x="166911" y="90093"/>
                    <a:pt x="137314" y="142224"/>
                    <a:pt x="86209" y="140426"/>
                  </a:cubicBezTo>
                  <a:cubicBezTo>
                    <a:pt x="60079" y="139528"/>
                    <a:pt x="37223" y="130540"/>
                    <a:pt x="21622" y="115067"/>
                  </a:cubicBezTo>
                  <a:cubicBezTo>
                    <a:pt x="6727" y="100365"/>
                    <a:pt x="-1555" y="79757"/>
                    <a:pt x="243" y="54590"/>
                  </a:cubicBezTo>
                  <a:cubicBezTo>
                    <a:pt x="3902" y="3101"/>
                    <a:pt x="37416" y="661"/>
                    <a:pt x="58538" y="7724"/>
                  </a:cubicBezTo>
                  <a:cubicBezTo>
                    <a:pt x="76001" y="13566"/>
                    <a:pt x="103030" y="2652"/>
                    <a:pt x="124795" y="148"/>
                  </a:cubicBezTo>
                  <a:cubicBezTo>
                    <a:pt x="145146" y="-2163"/>
                    <a:pt x="164022" y="23003"/>
                    <a:pt x="166590" y="48748"/>
                  </a:cubicBezTo>
                  <a:cubicBezTo>
                    <a:pt x="166782" y="50738"/>
                    <a:pt x="166911" y="52664"/>
                    <a:pt x="166911" y="54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30;p38">
              <a:extLst>
                <a:ext uri="{FF2B5EF4-FFF2-40B4-BE49-F238E27FC236}">
                  <a16:creationId xmlns:a16="http://schemas.microsoft.com/office/drawing/2014/main" id="{5D86CAD1-53FF-455A-AC6B-02A1B5E18469}"/>
                </a:ext>
              </a:extLst>
            </p:cNvPr>
            <p:cNvSpPr/>
            <p:nvPr/>
          </p:nvSpPr>
          <p:spPr>
            <a:xfrm>
              <a:off x="4123806" y="974336"/>
              <a:ext cx="19402" cy="49508"/>
            </a:xfrm>
            <a:custGeom>
              <a:avLst/>
              <a:gdLst/>
              <a:ahLst/>
              <a:cxnLst/>
              <a:rect l="l" t="t" r="r" b="b"/>
              <a:pathLst>
                <a:path w="19402" h="49508" extrusionOk="0">
                  <a:moveTo>
                    <a:pt x="17281" y="49509"/>
                  </a:moveTo>
                  <a:cubicBezTo>
                    <a:pt x="16125" y="49509"/>
                    <a:pt x="15162" y="48610"/>
                    <a:pt x="15097" y="47455"/>
                  </a:cubicBezTo>
                  <a:cubicBezTo>
                    <a:pt x="13685" y="25562"/>
                    <a:pt x="460" y="3605"/>
                    <a:pt x="331" y="3349"/>
                  </a:cubicBezTo>
                  <a:cubicBezTo>
                    <a:pt x="-311" y="2321"/>
                    <a:pt x="10" y="973"/>
                    <a:pt x="1037" y="331"/>
                  </a:cubicBezTo>
                  <a:cubicBezTo>
                    <a:pt x="2065" y="-311"/>
                    <a:pt x="3413" y="10"/>
                    <a:pt x="4055" y="1037"/>
                  </a:cubicBezTo>
                  <a:cubicBezTo>
                    <a:pt x="4633" y="1936"/>
                    <a:pt x="17922" y="24085"/>
                    <a:pt x="19399" y="47134"/>
                  </a:cubicBezTo>
                  <a:cubicBezTo>
                    <a:pt x="19463" y="48353"/>
                    <a:pt x="18565" y="49381"/>
                    <a:pt x="17345" y="49445"/>
                  </a:cubicBezTo>
                  <a:cubicBezTo>
                    <a:pt x="17409" y="49509"/>
                    <a:pt x="17345" y="49509"/>
                    <a:pt x="17281" y="495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131;p38">
              <a:extLst>
                <a:ext uri="{FF2B5EF4-FFF2-40B4-BE49-F238E27FC236}">
                  <a16:creationId xmlns:a16="http://schemas.microsoft.com/office/drawing/2014/main" id="{1DA6F7C9-1128-441C-9B26-D3A78B36645D}"/>
                </a:ext>
              </a:extLst>
            </p:cNvPr>
            <p:cNvSpPr/>
            <p:nvPr/>
          </p:nvSpPr>
          <p:spPr>
            <a:xfrm>
              <a:off x="4119289" y="1016400"/>
              <a:ext cx="42982" cy="8279"/>
            </a:xfrm>
            <a:custGeom>
              <a:avLst/>
              <a:gdLst/>
              <a:ahLst/>
              <a:cxnLst/>
              <a:rect l="l" t="t" r="r" b="b"/>
              <a:pathLst>
                <a:path w="42982" h="8279" extrusionOk="0">
                  <a:moveTo>
                    <a:pt x="23274" y="8280"/>
                  </a:moveTo>
                  <a:cubicBezTo>
                    <a:pt x="11718" y="8280"/>
                    <a:pt x="1959" y="4492"/>
                    <a:pt x="1381" y="4235"/>
                  </a:cubicBezTo>
                  <a:cubicBezTo>
                    <a:pt x="226" y="3786"/>
                    <a:pt x="-288" y="2502"/>
                    <a:pt x="162" y="1410"/>
                  </a:cubicBezTo>
                  <a:cubicBezTo>
                    <a:pt x="611" y="255"/>
                    <a:pt x="1895" y="-259"/>
                    <a:pt x="2987" y="191"/>
                  </a:cubicBezTo>
                  <a:cubicBezTo>
                    <a:pt x="3179" y="255"/>
                    <a:pt x="24109" y="8472"/>
                    <a:pt x="39774" y="255"/>
                  </a:cubicBezTo>
                  <a:cubicBezTo>
                    <a:pt x="40865" y="-323"/>
                    <a:pt x="42150" y="126"/>
                    <a:pt x="42728" y="1154"/>
                  </a:cubicBezTo>
                  <a:cubicBezTo>
                    <a:pt x="43305" y="2181"/>
                    <a:pt x="42856" y="3529"/>
                    <a:pt x="41829" y="4107"/>
                  </a:cubicBezTo>
                  <a:cubicBezTo>
                    <a:pt x="35794" y="7253"/>
                    <a:pt x="29245" y="8280"/>
                    <a:pt x="23274" y="82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132;p38">
              <a:extLst>
                <a:ext uri="{FF2B5EF4-FFF2-40B4-BE49-F238E27FC236}">
                  <a16:creationId xmlns:a16="http://schemas.microsoft.com/office/drawing/2014/main" id="{FF02A076-4C58-4527-AA95-17BEBD478BA8}"/>
                </a:ext>
              </a:extLst>
            </p:cNvPr>
            <p:cNvSpPr/>
            <p:nvPr/>
          </p:nvSpPr>
          <p:spPr>
            <a:xfrm>
              <a:off x="4084580" y="1035590"/>
              <a:ext cx="26366" cy="35069"/>
            </a:xfrm>
            <a:custGeom>
              <a:avLst/>
              <a:gdLst/>
              <a:ahLst/>
              <a:cxnLst/>
              <a:rect l="l" t="t" r="r" b="b"/>
              <a:pathLst>
                <a:path w="26366" h="35069" extrusionOk="0">
                  <a:moveTo>
                    <a:pt x="10859" y="325"/>
                  </a:moveTo>
                  <a:cubicBezTo>
                    <a:pt x="-3523" y="4049"/>
                    <a:pt x="-1789" y="28702"/>
                    <a:pt x="5530" y="33902"/>
                  </a:cubicBezTo>
                  <a:cubicBezTo>
                    <a:pt x="12785" y="39103"/>
                    <a:pt x="21131" y="25749"/>
                    <a:pt x="25368" y="17146"/>
                  </a:cubicBezTo>
                  <a:cubicBezTo>
                    <a:pt x="29541" y="8479"/>
                    <a:pt x="19847" y="-1986"/>
                    <a:pt x="10859" y="3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133;p38">
            <a:extLst>
              <a:ext uri="{FF2B5EF4-FFF2-40B4-BE49-F238E27FC236}">
                <a16:creationId xmlns:a16="http://schemas.microsoft.com/office/drawing/2014/main" id="{8C52EFCB-33EC-475E-A006-4D62F82C7234}"/>
              </a:ext>
            </a:extLst>
          </p:cNvPr>
          <p:cNvSpPr/>
          <p:nvPr/>
        </p:nvSpPr>
        <p:spPr>
          <a:xfrm>
            <a:off x="6692231" y="4366745"/>
            <a:ext cx="1017000" cy="613800"/>
          </a:xfrm>
          <a:prstGeom prst="roundRect">
            <a:avLst>
              <a:gd name="adj" fmla="val 256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linker"/>
              <a:ea typeface="Blinker"/>
              <a:cs typeface="Blinker"/>
              <a:sym typeface="Blinker"/>
            </a:endParaRPr>
          </a:p>
        </p:txBody>
      </p:sp>
      <p:grpSp>
        <p:nvGrpSpPr>
          <p:cNvPr id="123" name="Google Shape;1134;p38">
            <a:extLst>
              <a:ext uri="{FF2B5EF4-FFF2-40B4-BE49-F238E27FC236}">
                <a16:creationId xmlns:a16="http://schemas.microsoft.com/office/drawing/2014/main" id="{AFA1FF7D-6368-4764-9AF6-84C8FBD5A9DE}"/>
              </a:ext>
            </a:extLst>
          </p:cNvPr>
          <p:cNvGrpSpPr/>
          <p:nvPr/>
        </p:nvGrpSpPr>
        <p:grpSpPr>
          <a:xfrm>
            <a:off x="6894038" y="4247757"/>
            <a:ext cx="613395" cy="613550"/>
            <a:chOff x="7161422" y="1445151"/>
            <a:chExt cx="613395" cy="613550"/>
          </a:xfrm>
        </p:grpSpPr>
        <p:sp>
          <p:nvSpPr>
            <p:cNvPr id="124" name="Google Shape;1135;p38">
              <a:extLst>
                <a:ext uri="{FF2B5EF4-FFF2-40B4-BE49-F238E27FC236}">
                  <a16:creationId xmlns:a16="http://schemas.microsoft.com/office/drawing/2014/main" id="{2EE48A52-5CC9-4D6E-9FC1-A426144D82D7}"/>
                </a:ext>
              </a:extLst>
            </p:cNvPr>
            <p:cNvSpPr/>
            <p:nvPr/>
          </p:nvSpPr>
          <p:spPr>
            <a:xfrm>
              <a:off x="7161422" y="1445316"/>
              <a:ext cx="613395" cy="613384"/>
            </a:xfrm>
            <a:custGeom>
              <a:avLst/>
              <a:gdLst/>
              <a:ahLst/>
              <a:cxnLst/>
              <a:rect l="l" t="t" r="r" b="b"/>
              <a:pathLst>
                <a:path w="237290" h="237286" extrusionOk="0">
                  <a:moveTo>
                    <a:pt x="118645" y="237286"/>
                  </a:moveTo>
                  <a:cubicBezTo>
                    <a:pt x="53223" y="237286"/>
                    <a:pt x="0" y="184064"/>
                    <a:pt x="0" y="118643"/>
                  </a:cubicBezTo>
                  <a:cubicBezTo>
                    <a:pt x="0" y="53222"/>
                    <a:pt x="53223" y="0"/>
                    <a:pt x="118645" y="0"/>
                  </a:cubicBezTo>
                  <a:cubicBezTo>
                    <a:pt x="184067" y="0"/>
                    <a:pt x="237290" y="53222"/>
                    <a:pt x="237290" y="118643"/>
                  </a:cubicBezTo>
                  <a:cubicBezTo>
                    <a:pt x="237290" y="184064"/>
                    <a:pt x="184067" y="237286"/>
                    <a:pt x="118645" y="237286"/>
                  </a:cubicBezTo>
                  <a:close/>
                  <a:moveTo>
                    <a:pt x="118645" y="8988"/>
                  </a:moveTo>
                  <a:cubicBezTo>
                    <a:pt x="58167" y="8988"/>
                    <a:pt x="8988" y="58166"/>
                    <a:pt x="8988" y="118643"/>
                  </a:cubicBezTo>
                  <a:cubicBezTo>
                    <a:pt x="8988" y="179120"/>
                    <a:pt x="58167" y="228298"/>
                    <a:pt x="118645" y="228298"/>
                  </a:cubicBezTo>
                  <a:cubicBezTo>
                    <a:pt x="179123" y="228298"/>
                    <a:pt x="228302" y="179120"/>
                    <a:pt x="228302" y="118643"/>
                  </a:cubicBezTo>
                  <a:cubicBezTo>
                    <a:pt x="228302" y="58166"/>
                    <a:pt x="179123" y="8988"/>
                    <a:pt x="118645" y="89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136;p38">
              <a:extLst>
                <a:ext uri="{FF2B5EF4-FFF2-40B4-BE49-F238E27FC236}">
                  <a16:creationId xmlns:a16="http://schemas.microsoft.com/office/drawing/2014/main" id="{0EB82960-9807-4307-BD64-BFA21D14A339}"/>
                </a:ext>
              </a:extLst>
            </p:cNvPr>
            <p:cNvSpPr/>
            <p:nvPr/>
          </p:nvSpPr>
          <p:spPr>
            <a:xfrm>
              <a:off x="7456570" y="1445151"/>
              <a:ext cx="23234" cy="613550"/>
            </a:xfrm>
            <a:custGeom>
              <a:avLst/>
              <a:gdLst/>
              <a:ahLst/>
              <a:cxnLst/>
              <a:rect l="l" t="t" r="r" b="b"/>
              <a:pathLst>
                <a:path w="8988" h="237350" extrusionOk="0">
                  <a:moveTo>
                    <a:pt x="4494" y="237350"/>
                  </a:moveTo>
                  <a:cubicBezTo>
                    <a:pt x="1990" y="237350"/>
                    <a:pt x="0" y="235360"/>
                    <a:pt x="0" y="232856"/>
                  </a:cubicBezTo>
                  <a:lnTo>
                    <a:pt x="0" y="4494"/>
                  </a:lnTo>
                  <a:cubicBezTo>
                    <a:pt x="0" y="1990"/>
                    <a:pt x="1990" y="0"/>
                    <a:pt x="4494" y="0"/>
                  </a:cubicBezTo>
                  <a:cubicBezTo>
                    <a:pt x="6998" y="0"/>
                    <a:pt x="8988" y="1990"/>
                    <a:pt x="8988" y="4494"/>
                  </a:cubicBezTo>
                  <a:lnTo>
                    <a:pt x="8988" y="232856"/>
                  </a:lnTo>
                  <a:cubicBezTo>
                    <a:pt x="8924" y="235360"/>
                    <a:pt x="6934" y="237350"/>
                    <a:pt x="4494" y="2373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137;p38">
              <a:extLst>
                <a:ext uri="{FF2B5EF4-FFF2-40B4-BE49-F238E27FC236}">
                  <a16:creationId xmlns:a16="http://schemas.microsoft.com/office/drawing/2014/main" id="{942C1546-DCD7-4C12-8692-50CBED8E997A}"/>
                </a:ext>
              </a:extLst>
            </p:cNvPr>
            <p:cNvSpPr/>
            <p:nvPr/>
          </p:nvSpPr>
          <p:spPr>
            <a:xfrm>
              <a:off x="7423702" y="1694322"/>
              <a:ext cx="88622" cy="88622"/>
            </a:xfrm>
            <a:custGeom>
              <a:avLst/>
              <a:gdLst/>
              <a:ahLst/>
              <a:cxnLst/>
              <a:rect l="l" t="t" r="r" b="b"/>
              <a:pathLst>
                <a:path w="34283" h="34283" extrusionOk="0">
                  <a:moveTo>
                    <a:pt x="0" y="17142"/>
                  </a:moveTo>
                  <a:cubicBezTo>
                    <a:pt x="0" y="7640"/>
                    <a:pt x="7704" y="0"/>
                    <a:pt x="17142" y="0"/>
                  </a:cubicBezTo>
                  <a:cubicBezTo>
                    <a:pt x="26644" y="0"/>
                    <a:pt x="34284" y="7704"/>
                    <a:pt x="34284" y="17142"/>
                  </a:cubicBezTo>
                  <a:cubicBezTo>
                    <a:pt x="34284" y="26643"/>
                    <a:pt x="26580" y="34283"/>
                    <a:pt x="17142" y="34283"/>
                  </a:cubicBezTo>
                  <a:cubicBezTo>
                    <a:pt x="7704" y="34283"/>
                    <a:pt x="0" y="26579"/>
                    <a:pt x="0" y="171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138;p38">
              <a:extLst>
                <a:ext uri="{FF2B5EF4-FFF2-40B4-BE49-F238E27FC236}">
                  <a16:creationId xmlns:a16="http://schemas.microsoft.com/office/drawing/2014/main" id="{4683FE7A-AB90-472F-8DD0-3D2314EBD7CD}"/>
                </a:ext>
              </a:extLst>
            </p:cNvPr>
            <p:cNvSpPr/>
            <p:nvPr/>
          </p:nvSpPr>
          <p:spPr>
            <a:xfrm>
              <a:off x="7163206" y="1696109"/>
              <a:ext cx="611420" cy="97956"/>
            </a:xfrm>
            <a:custGeom>
              <a:avLst/>
              <a:gdLst/>
              <a:ahLst/>
              <a:cxnLst/>
              <a:rect l="l" t="t" r="r" b="b"/>
              <a:pathLst>
                <a:path w="236526" h="37894" extrusionOk="0">
                  <a:moveTo>
                    <a:pt x="116928" y="37895"/>
                  </a:moveTo>
                  <a:cubicBezTo>
                    <a:pt x="48938" y="37895"/>
                    <a:pt x="7528" y="18249"/>
                    <a:pt x="5024" y="17029"/>
                  </a:cubicBezTo>
                  <a:cubicBezTo>
                    <a:pt x="594" y="14847"/>
                    <a:pt x="-1268" y="9454"/>
                    <a:pt x="915" y="5024"/>
                  </a:cubicBezTo>
                  <a:cubicBezTo>
                    <a:pt x="3098" y="594"/>
                    <a:pt x="8427" y="-1268"/>
                    <a:pt x="12921" y="915"/>
                  </a:cubicBezTo>
                  <a:cubicBezTo>
                    <a:pt x="13948" y="1429"/>
                    <a:pt x="99080" y="41361"/>
                    <a:pt x="224980" y="3419"/>
                  </a:cubicBezTo>
                  <a:cubicBezTo>
                    <a:pt x="229730" y="2006"/>
                    <a:pt x="234738" y="4703"/>
                    <a:pt x="236151" y="9454"/>
                  </a:cubicBezTo>
                  <a:cubicBezTo>
                    <a:pt x="237563" y="14204"/>
                    <a:pt x="234867" y="19212"/>
                    <a:pt x="230116" y="20625"/>
                  </a:cubicBezTo>
                  <a:cubicBezTo>
                    <a:pt x="187357" y="33529"/>
                    <a:pt x="149157" y="37895"/>
                    <a:pt x="116928" y="378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39;p38">
              <a:extLst>
                <a:ext uri="{FF2B5EF4-FFF2-40B4-BE49-F238E27FC236}">
                  <a16:creationId xmlns:a16="http://schemas.microsoft.com/office/drawing/2014/main" id="{2A9FFA5F-9698-4A48-AA30-90772D57C2CA}"/>
                </a:ext>
              </a:extLst>
            </p:cNvPr>
            <p:cNvSpPr/>
            <p:nvPr/>
          </p:nvSpPr>
          <p:spPr>
            <a:xfrm>
              <a:off x="7321620" y="1457394"/>
              <a:ext cx="92499" cy="589525"/>
            </a:xfrm>
            <a:custGeom>
              <a:avLst/>
              <a:gdLst/>
              <a:ahLst/>
              <a:cxnLst/>
              <a:rect l="l" t="t" r="r" b="b"/>
              <a:pathLst>
                <a:path w="35783" h="228056" extrusionOk="0">
                  <a:moveTo>
                    <a:pt x="33510" y="228057"/>
                  </a:moveTo>
                  <a:cubicBezTo>
                    <a:pt x="32997" y="228057"/>
                    <a:pt x="32547" y="227928"/>
                    <a:pt x="32098" y="227608"/>
                  </a:cubicBezTo>
                  <a:cubicBezTo>
                    <a:pt x="-709" y="201863"/>
                    <a:pt x="-5204" y="126170"/>
                    <a:pt x="4555" y="66720"/>
                  </a:cubicBezTo>
                  <a:cubicBezTo>
                    <a:pt x="10719" y="29099"/>
                    <a:pt x="21247" y="4189"/>
                    <a:pt x="32740" y="144"/>
                  </a:cubicBezTo>
                  <a:cubicBezTo>
                    <a:pt x="33895" y="-305"/>
                    <a:pt x="35180" y="337"/>
                    <a:pt x="35629" y="1493"/>
                  </a:cubicBezTo>
                  <a:cubicBezTo>
                    <a:pt x="36014" y="2648"/>
                    <a:pt x="35436" y="3932"/>
                    <a:pt x="34281" y="4382"/>
                  </a:cubicBezTo>
                  <a:cubicBezTo>
                    <a:pt x="24779" y="7784"/>
                    <a:pt x="14635" y="33144"/>
                    <a:pt x="8985" y="67491"/>
                  </a:cubicBezTo>
                  <a:cubicBezTo>
                    <a:pt x="-517" y="125657"/>
                    <a:pt x="3528" y="199488"/>
                    <a:pt x="34923" y="224141"/>
                  </a:cubicBezTo>
                  <a:cubicBezTo>
                    <a:pt x="35886" y="224911"/>
                    <a:pt x="36078" y="226323"/>
                    <a:pt x="35308" y="227286"/>
                  </a:cubicBezTo>
                  <a:cubicBezTo>
                    <a:pt x="34794" y="227736"/>
                    <a:pt x="34152" y="228057"/>
                    <a:pt x="33510" y="2280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40;p38">
              <a:extLst>
                <a:ext uri="{FF2B5EF4-FFF2-40B4-BE49-F238E27FC236}">
                  <a16:creationId xmlns:a16="http://schemas.microsoft.com/office/drawing/2014/main" id="{0D4E23E5-B09B-4E40-B1D0-B8882928D1FA}"/>
                </a:ext>
              </a:extLst>
            </p:cNvPr>
            <p:cNvSpPr/>
            <p:nvPr/>
          </p:nvSpPr>
          <p:spPr>
            <a:xfrm>
              <a:off x="7231600" y="1486744"/>
              <a:ext cx="101518" cy="530644"/>
            </a:xfrm>
            <a:custGeom>
              <a:avLst/>
              <a:gdLst/>
              <a:ahLst/>
              <a:cxnLst/>
              <a:rect l="l" t="t" r="r" b="b"/>
              <a:pathLst>
                <a:path w="39272" h="205278" extrusionOk="0">
                  <a:moveTo>
                    <a:pt x="37060" y="205279"/>
                  </a:moveTo>
                  <a:cubicBezTo>
                    <a:pt x="36675" y="205279"/>
                    <a:pt x="36226" y="205150"/>
                    <a:pt x="35841" y="204958"/>
                  </a:cubicBezTo>
                  <a:cubicBezTo>
                    <a:pt x="28200" y="200078"/>
                    <a:pt x="10802" y="176388"/>
                    <a:pt x="3419" y="141271"/>
                  </a:cubicBezTo>
                  <a:cubicBezTo>
                    <a:pt x="-3387" y="109170"/>
                    <a:pt x="-3323" y="58837"/>
                    <a:pt x="35198" y="992"/>
                  </a:cubicBezTo>
                  <a:cubicBezTo>
                    <a:pt x="35905" y="-35"/>
                    <a:pt x="37253" y="-292"/>
                    <a:pt x="38280" y="350"/>
                  </a:cubicBezTo>
                  <a:cubicBezTo>
                    <a:pt x="39307" y="1056"/>
                    <a:pt x="39564" y="2404"/>
                    <a:pt x="38922" y="3432"/>
                  </a:cubicBezTo>
                  <a:cubicBezTo>
                    <a:pt x="1236" y="59928"/>
                    <a:pt x="1236" y="109042"/>
                    <a:pt x="7784" y="140308"/>
                  </a:cubicBezTo>
                  <a:cubicBezTo>
                    <a:pt x="15424" y="176388"/>
                    <a:pt x="33016" y="197831"/>
                    <a:pt x="38216" y="201106"/>
                  </a:cubicBezTo>
                  <a:cubicBezTo>
                    <a:pt x="39243" y="201748"/>
                    <a:pt x="39564" y="203160"/>
                    <a:pt x="38922" y="204187"/>
                  </a:cubicBezTo>
                  <a:cubicBezTo>
                    <a:pt x="38537" y="204893"/>
                    <a:pt x="37831" y="205279"/>
                    <a:pt x="37060" y="2052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141;p38">
              <a:extLst>
                <a:ext uri="{FF2B5EF4-FFF2-40B4-BE49-F238E27FC236}">
                  <a16:creationId xmlns:a16="http://schemas.microsoft.com/office/drawing/2014/main" id="{59371C67-5768-4524-B35F-453B1371E7B6}"/>
                </a:ext>
              </a:extLst>
            </p:cNvPr>
            <p:cNvSpPr/>
            <p:nvPr/>
          </p:nvSpPr>
          <p:spPr>
            <a:xfrm>
              <a:off x="7506767" y="1457071"/>
              <a:ext cx="72121" cy="592505"/>
            </a:xfrm>
            <a:custGeom>
              <a:avLst/>
              <a:gdLst/>
              <a:ahLst/>
              <a:cxnLst/>
              <a:rect l="l" t="t" r="r" b="b"/>
              <a:pathLst>
                <a:path w="27900" h="229209" extrusionOk="0">
                  <a:moveTo>
                    <a:pt x="2222" y="229210"/>
                  </a:moveTo>
                  <a:cubicBezTo>
                    <a:pt x="1772" y="229210"/>
                    <a:pt x="1259" y="229081"/>
                    <a:pt x="874" y="228760"/>
                  </a:cubicBezTo>
                  <a:cubicBezTo>
                    <a:pt x="-89" y="227990"/>
                    <a:pt x="-282" y="226577"/>
                    <a:pt x="424" y="225614"/>
                  </a:cubicBezTo>
                  <a:cubicBezTo>
                    <a:pt x="47870" y="163276"/>
                    <a:pt x="6459" y="4443"/>
                    <a:pt x="6074" y="2838"/>
                  </a:cubicBezTo>
                  <a:cubicBezTo>
                    <a:pt x="5753" y="1618"/>
                    <a:pt x="6459" y="398"/>
                    <a:pt x="7679" y="77"/>
                  </a:cubicBezTo>
                  <a:cubicBezTo>
                    <a:pt x="8899" y="-244"/>
                    <a:pt x="10119" y="462"/>
                    <a:pt x="10440" y="1682"/>
                  </a:cubicBezTo>
                  <a:cubicBezTo>
                    <a:pt x="10568" y="2068"/>
                    <a:pt x="21226" y="42578"/>
                    <a:pt x="25784" y="90408"/>
                  </a:cubicBezTo>
                  <a:cubicBezTo>
                    <a:pt x="31947" y="154929"/>
                    <a:pt x="24628" y="201347"/>
                    <a:pt x="4084" y="228311"/>
                  </a:cubicBezTo>
                  <a:cubicBezTo>
                    <a:pt x="3570" y="228953"/>
                    <a:pt x="2864" y="229210"/>
                    <a:pt x="2222" y="2292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142;p38">
              <a:extLst>
                <a:ext uri="{FF2B5EF4-FFF2-40B4-BE49-F238E27FC236}">
                  <a16:creationId xmlns:a16="http://schemas.microsoft.com/office/drawing/2014/main" id="{2B860B82-7DB0-4F14-B89B-B12D62B96AA7}"/>
                </a:ext>
              </a:extLst>
            </p:cNvPr>
            <p:cNvSpPr/>
            <p:nvPr/>
          </p:nvSpPr>
          <p:spPr>
            <a:xfrm>
              <a:off x="7602783" y="1486618"/>
              <a:ext cx="72000" cy="530770"/>
            </a:xfrm>
            <a:custGeom>
              <a:avLst/>
              <a:gdLst/>
              <a:ahLst/>
              <a:cxnLst/>
              <a:rect l="l" t="t" r="r" b="b"/>
              <a:pathLst>
                <a:path w="27853" h="205327" extrusionOk="0">
                  <a:moveTo>
                    <a:pt x="2324" y="205327"/>
                  </a:moveTo>
                  <a:cubicBezTo>
                    <a:pt x="1939" y="205327"/>
                    <a:pt x="1490" y="205199"/>
                    <a:pt x="1105" y="205006"/>
                  </a:cubicBezTo>
                  <a:cubicBezTo>
                    <a:pt x="78" y="204364"/>
                    <a:pt x="-243" y="202952"/>
                    <a:pt x="398" y="201925"/>
                  </a:cubicBezTo>
                  <a:cubicBezTo>
                    <a:pt x="39241" y="140934"/>
                    <a:pt x="21007" y="18118"/>
                    <a:pt x="976" y="4122"/>
                  </a:cubicBezTo>
                  <a:cubicBezTo>
                    <a:pt x="-51" y="3416"/>
                    <a:pt x="-308" y="2004"/>
                    <a:pt x="398" y="976"/>
                  </a:cubicBezTo>
                  <a:cubicBezTo>
                    <a:pt x="1105" y="-51"/>
                    <a:pt x="2517" y="-308"/>
                    <a:pt x="3544" y="399"/>
                  </a:cubicBezTo>
                  <a:cubicBezTo>
                    <a:pt x="24924" y="15357"/>
                    <a:pt x="45147" y="139971"/>
                    <a:pt x="4122" y="204236"/>
                  </a:cubicBezTo>
                  <a:cubicBezTo>
                    <a:pt x="3737" y="204942"/>
                    <a:pt x="3031" y="205327"/>
                    <a:pt x="2324" y="2053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143;p38">
              <a:extLst>
                <a:ext uri="{FF2B5EF4-FFF2-40B4-BE49-F238E27FC236}">
                  <a16:creationId xmlns:a16="http://schemas.microsoft.com/office/drawing/2014/main" id="{BADFD5ED-00FA-420E-8914-0CD8968FD146}"/>
                </a:ext>
              </a:extLst>
            </p:cNvPr>
            <p:cNvSpPr/>
            <p:nvPr/>
          </p:nvSpPr>
          <p:spPr>
            <a:xfrm>
              <a:off x="7185137" y="1822495"/>
              <a:ext cx="565970" cy="128270"/>
            </a:xfrm>
            <a:custGeom>
              <a:avLst/>
              <a:gdLst/>
              <a:ahLst/>
              <a:cxnLst/>
              <a:rect l="l" t="t" r="r" b="b"/>
              <a:pathLst>
                <a:path w="218944" h="49621" extrusionOk="0">
                  <a:moveTo>
                    <a:pt x="109794" y="49621"/>
                  </a:moveTo>
                  <a:cubicBezTo>
                    <a:pt x="40006" y="49621"/>
                    <a:pt x="1164" y="30361"/>
                    <a:pt x="9" y="12256"/>
                  </a:cubicBezTo>
                  <a:cubicBezTo>
                    <a:pt x="-120" y="10266"/>
                    <a:pt x="1164" y="8533"/>
                    <a:pt x="3796" y="7249"/>
                  </a:cubicBezTo>
                  <a:cubicBezTo>
                    <a:pt x="16509" y="893"/>
                    <a:pt x="69796" y="-584"/>
                    <a:pt x="115444" y="186"/>
                  </a:cubicBezTo>
                  <a:cubicBezTo>
                    <a:pt x="150113" y="764"/>
                    <a:pt x="210591" y="3332"/>
                    <a:pt x="217653" y="9367"/>
                  </a:cubicBezTo>
                  <a:cubicBezTo>
                    <a:pt x="218745" y="10266"/>
                    <a:pt x="219194" y="11550"/>
                    <a:pt x="218809" y="12770"/>
                  </a:cubicBezTo>
                  <a:cubicBezTo>
                    <a:pt x="214764" y="25674"/>
                    <a:pt x="173803" y="49621"/>
                    <a:pt x="109794" y="49621"/>
                  </a:cubicBezTo>
                  <a:close/>
                  <a:moveTo>
                    <a:pt x="4503" y="12192"/>
                  </a:moveTo>
                  <a:cubicBezTo>
                    <a:pt x="5787" y="28114"/>
                    <a:pt x="46298" y="45191"/>
                    <a:pt x="109794" y="45191"/>
                  </a:cubicBezTo>
                  <a:cubicBezTo>
                    <a:pt x="172905" y="45191"/>
                    <a:pt x="209243" y="22336"/>
                    <a:pt x="214122" y="12449"/>
                  </a:cubicBezTo>
                  <a:cubicBezTo>
                    <a:pt x="201731" y="6029"/>
                    <a:pt x="66329" y="251"/>
                    <a:pt x="16830" y="8404"/>
                  </a:cubicBezTo>
                  <a:cubicBezTo>
                    <a:pt x="6750" y="10073"/>
                    <a:pt x="4824" y="11807"/>
                    <a:pt x="4503" y="1219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44;p38">
              <a:extLst>
                <a:ext uri="{FF2B5EF4-FFF2-40B4-BE49-F238E27FC236}">
                  <a16:creationId xmlns:a16="http://schemas.microsoft.com/office/drawing/2014/main" id="{EF8EFFB3-E96B-469E-B8B1-2037FC106539}"/>
                </a:ext>
              </a:extLst>
            </p:cNvPr>
            <p:cNvSpPr/>
            <p:nvPr/>
          </p:nvSpPr>
          <p:spPr>
            <a:xfrm>
              <a:off x="7195704" y="1579287"/>
              <a:ext cx="544026" cy="120647"/>
            </a:xfrm>
            <a:custGeom>
              <a:avLst/>
              <a:gdLst/>
              <a:ahLst/>
              <a:cxnLst/>
              <a:rect l="l" t="t" r="r" b="b"/>
              <a:pathLst>
                <a:path w="210455" h="46672" extrusionOk="0">
                  <a:moveTo>
                    <a:pt x="105386" y="46673"/>
                  </a:moveTo>
                  <a:cubicBezTo>
                    <a:pt x="67828" y="46673"/>
                    <a:pt x="10046" y="37813"/>
                    <a:pt x="1251" y="23304"/>
                  </a:cubicBezTo>
                  <a:cubicBezTo>
                    <a:pt x="-291" y="20736"/>
                    <a:pt x="-419" y="17975"/>
                    <a:pt x="929" y="15407"/>
                  </a:cubicBezTo>
                  <a:cubicBezTo>
                    <a:pt x="5873" y="5841"/>
                    <a:pt x="30013" y="705"/>
                    <a:pt x="72515" y="63"/>
                  </a:cubicBezTo>
                  <a:cubicBezTo>
                    <a:pt x="125866" y="-772"/>
                    <a:pt x="205027" y="6804"/>
                    <a:pt x="209778" y="15343"/>
                  </a:cubicBezTo>
                  <a:cubicBezTo>
                    <a:pt x="210741" y="17076"/>
                    <a:pt x="210677" y="19131"/>
                    <a:pt x="209586" y="21057"/>
                  </a:cubicBezTo>
                  <a:cubicBezTo>
                    <a:pt x="202524" y="33062"/>
                    <a:pt x="147053" y="46673"/>
                    <a:pt x="105386" y="46673"/>
                  </a:cubicBezTo>
                  <a:close/>
                  <a:moveTo>
                    <a:pt x="80540" y="4493"/>
                  </a:moveTo>
                  <a:cubicBezTo>
                    <a:pt x="65516" y="4493"/>
                    <a:pt x="51135" y="5071"/>
                    <a:pt x="38809" y="6419"/>
                  </a:cubicBezTo>
                  <a:cubicBezTo>
                    <a:pt x="12807" y="9308"/>
                    <a:pt x="6387" y="14572"/>
                    <a:pt x="4846" y="17461"/>
                  </a:cubicBezTo>
                  <a:lnTo>
                    <a:pt x="4846" y="17461"/>
                  </a:lnTo>
                  <a:cubicBezTo>
                    <a:pt x="4204" y="18681"/>
                    <a:pt x="4268" y="19773"/>
                    <a:pt x="5038" y="20992"/>
                  </a:cubicBezTo>
                  <a:cubicBezTo>
                    <a:pt x="11523" y="31714"/>
                    <a:pt x="61215" y="42179"/>
                    <a:pt x="105322" y="42179"/>
                  </a:cubicBezTo>
                  <a:cubicBezTo>
                    <a:pt x="150006" y="42179"/>
                    <a:pt x="200469" y="27605"/>
                    <a:pt x="205669" y="18746"/>
                  </a:cubicBezTo>
                  <a:cubicBezTo>
                    <a:pt x="206119" y="17975"/>
                    <a:pt x="205926" y="17654"/>
                    <a:pt x="205862" y="17526"/>
                  </a:cubicBezTo>
                  <a:cubicBezTo>
                    <a:pt x="201560" y="12518"/>
                    <a:pt x="136524" y="4493"/>
                    <a:pt x="80540" y="4493"/>
                  </a:cubicBezTo>
                  <a:close/>
                  <a:moveTo>
                    <a:pt x="2856" y="16434"/>
                  </a:moveTo>
                  <a:lnTo>
                    <a:pt x="2856" y="16434"/>
                  </a:lnTo>
                  <a:lnTo>
                    <a:pt x="2856" y="164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ng Hair Styles - 20 Beautiful Inspirations">
            <a:extLst>
              <a:ext uri="{FF2B5EF4-FFF2-40B4-BE49-F238E27FC236}">
                <a16:creationId xmlns:a16="http://schemas.microsoft.com/office/drawing/2014/main" id="{107374D0-2E31-E3AC-4D82-32E29B3F6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7" y="1047750"/>
            <a:ext cx="3171825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Amazon.com: LAMFO Cast Iron Skillet, 8 Inch Non Stick Frying Pan with  Removable Handle Skillet, Egg Pan Nonstick, PFAS-Free, Oven Safe Dishwasher  Safe: Home &amp; Kitchen">
            <a:extLst>
              <a:ext uri="{FF2B5EF4-FFF2-40B4-BE49-F238E27FC236}">
                <a16:creationId xmlns:a16="http://schemas.microsoft.com/office/drawing/2014/main" id="{5A9687D3-D5E5-A181-07D6-23D6FC45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1788706"/>
            <a:ext cx="4017962" cy="3280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Lizard | San Diego Zoo Animals &amp; Plants">
            <a:extLst>
              <a:ext uri="{FF2B5EF4-FFF2-40B4-BE49-F238E27FC236}">
                <a16:creationId xmlns:a16="http://schemas.microsoft.com/office/drawing/2014/main" id="{7EA77D44-9F1A-63BF-64B6-3FA95A949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48"/>
          <a:stretch/>
        </p:blipFill>
        <p:spPr bwMode="auto">
          <a:xfrm>
            <a:off x="7889197" y="1907773"/>
            <a:ext cx="4302803" cy="3042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546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7"/>
          <p:cNvSpPr/>
          <p:nvPr/>
        </p:nvSpPr>
        <p:spPr>
          <a:xfrm rot="10800000" flipH="1">
            <a:off x="10716867" y="1993224"/>
            <a:ext cx="1864024" cy="1986213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27"/>
          <p:cNvSpPr/>
          <p:nvPr/>
        </p:nvSpPr>
        <p:spPr>
          <a:xfrm rot="5400000" flipH="1">
            <a:off x="6822199" y="5245991"/>
            <a:ext cx="1273443" cy="1356919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402E5-3955-4676-A7A3-A5359E9E8A00}"/>
              </a:ext>
            </a:extLst>
          </p:cNvPr>
          <p:cNvSpPr txBox="1"/>
          <p:nvPr/>
        </p:nvSpPr>
        <p:spPr>
          <a:xfrm>
            <a:off x="1042306" y="2943710"/>
            <a:ext cx="50536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AB4420"/>
                </a:solidFill>
              </a:rPr>
              <a:t>TANGLED</a:t>
            </a:r>
            <a:endParaRPr lang="en-US" sz="11500" b="1" dirty="0">
              <a:solidFill>
                <a:srgbClr val="AB442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F60BF8-9FEE-4202-8F4C-5742536D395A}"/>
              </a:ext>
            </a:extLst>
          </p:cNvPr>
          <p:cNvSpPr/>
          <p:nvPr/>
        </p:nvSpPr>
        <p:spPr>
          <a:xfrm>
            <a:off x="10237796" y="1169044"/>
            <a:ext cx="1161143" cy="1161143"/>
          </a:xfrm>
          <a:prstGeom prst="ellipse">
            <a:avLst/>
          </a:prstGeom>
          <a:solidFill>
            <a:srgbClr val="F2B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5" name="Picture Placeholder 14" descr="A cartoon of two people running with a horse&#10;&#10;Description automatically generated">
            <a:extLst>
              <a:ext uri="{FF2B5EF4-FFF2-40B4-BE49-F238E27FC236}">
                <a16:creationId xmlns:a16="http://schemas.microsoft.com/office/drawing/2014/main" id="{B796386A-D906-D42F-3C53-0B9A5D013ED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r="10351"/>
          <a:stretch>
            <a:fillRect/>
          </a:stretch>
        </p:blipFill>
        <p:spPr/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Amazon.com: Rockabilly Vintage Yellow Dress for Women 1950s Tea Party  Cocktail A-line Dress Casual Butterfly Printed Swing Dress : Clothing,  Shoes &amp; Jewelry">
            <a:extLst>
              <a:ext uri="{FF2B5EF4-FFF2-40B4-BE49-F238E27FC236}">
                <a16:creationId xmlns:a16="http://schemas.microsoft.com/office/drawing/2014/main" id="{DB4208B5-9F79-4E02-2A0E-3F8554253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356967"/>
            <a:ext cx="3732689" cy="440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Chân nến cây 3 ngọn, màu vàng trắng (35 cm): 470.000 đ/cái, 6 cái =  2.350.000 đ">
            <a:extLst>
              <a:ext uri="{FF2B5EF4-FFF2-40B4-BE49-F238E27FC236}">
                <a16:creationId xmlns:a16="http://schemas.microsoft.com/office/drawing/2014/main" id="{74B527C7-ECB7-2898-3D85-2C0745B3B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801" y="1356967"/>
            <a:ext cx="4059237" cy="4305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Wallpaper Beauty and the Beast 2017 Monsters Horns film">
            <a:extLst>
              <a:ext uri="{FF2B5EF4-FFF2-40B4-BE49-F238E27FC236}">
                <a16:creationId xmlns:a16="http://schemas.microsoft.com/office/drawing/2014/main" id="{DA20E882-58AE-1E7D-FB60-1919BF85F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775" y="1356968"/>
            <a:ext cx="3119561" cy="4406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821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3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4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9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0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7"/>
          <p:cNvSpPr/>
          <p:nvPr/>
        </p:nvSpPr>
        <p:spPr>
          <a:xfrm rot="10800000" flipH="1">
            <a:off x="10716867" y="1993224"/>
            <a:ext cx="1864024" cy="1986213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27"/>
          <p:cNvSpPr/>
          <p:nvPr/>
        </p:nvSpPr>
        <p:spPr>
          <a:xfrm rot="5400000" flipH="1">
            <a:off x="6822199" y="5245991"/>
            <a:ext cx="1273443" cy="1356919"/>
          </a:xfrm>
          <a:custGeom>
            <a:avLst/>
            <a:gdLst/>
            <a:ahLst/>
            <a:cxnLst/>
            <a:rect l="l" t="t" r="r" b="b"/>
            <a:pathLst>
              <a:path w="1107341" h="1179929" extrusionOk="0">
                <a:moveTo>
                  <a:pt x="590753" y="625067"/>
                </a:moveTo>
                <a:cubicBezTo>
                  <a:pt x="582728" y="560546"/>
                  <a:pt x="498238" y="524914"/>
                  <a:pt x="439943" y="553740"/>
                </a:cubicBezTo>
                <a:cubicBezTo>
                  <a:pt x="381648" y="582566"/>
                  <a:pt x="355838" y="657039"/>
                  <a:pt x="369578" y="720598"/>
                </a:cubicBezTo>
                <a:cubicBezTo>
                  <a:pt x="389544" y="812790"/>
                  <a:pt x="484242" y="880329"/>
                  <a:pt x="578427" y="875771"/>
                </a:cubicBezTo>
                <a:cubicBezTo>
                  <a:pt x="672610" y="871213"/>
                  <a:pt x="757871" y="799758"/>
                  <a:pt x="785670" y="709620"/>
                </a:cubicBezTo>
                <a:cubicBezTo>
                  <a:pt x="813406" y="619482"/>
                  <a:pt x="785927" y="516375"/>
                  <a:pt x="722174" y="446846"/>
                </a:cubicBezTo>
                <a:cubicBezTo>
                  <a:pt x="626193" y="342135"/>
                  <a:pt x="453746" y="321269"/>
                  <a:pt x="332020" y="394523"/>
                </a:cubicBezTo>
                <a:cubicBezTo>
                  <a:pt x="210292" y="467776"/>
                  <a:pt x="147888" y="624554"/>
                  <a:pt x="179347" y="763099"/>
                </a:cubicBezTo>
                <a:cubicBezTo>
                  <a:pt x="210806" y="901644"/>
                  <a:pt x="330158" y="1014188"/>
                  <a:pt x="469026" y="1044426"/>
                </a:cubicBezTo>
                <a:cubicBezTo>
                  <a:pt x="607831" y="1074601"/>
                  <a:pt x="759669" y="1024524"/>
                  <a:pt x="858603" y="922509"/>
                </a:cubicBezTo>
                <a:cubicBezTo>
                  <a:pt x="981614" y="795713"/>
                  <a:pt x="1017824" y="592453"/>
                  <a:pt x="946239" y="430989"/>
                </a:cubicBezTo>
                <a:cubicBezTo>
                  <a:pt x="874654" y="269524"/>
                  <a:pt x="699639" y="159933"/>
                  <a:pt x="523084" y="166032"/>
                </a:cubicBezTo>
                <a:cubicBezTo>
                  <a:pt x="353077" y="171874"/>
                  <a:pt x="193407" y="281272"/>
                  <a:pt x="116365" y="432979"/>
                </a:cubicBezTo>
                <a:cubicBezTo>
                  <a:pt x="-996" y="664037"/>
                  <a:pt x="90813" y="978942"/>
                  <a:pt x="313979" y="1110746"/>
                </a:cubicBezTo>
                <a:cubicBezTo>
                  <a:pt x="537145" y="1242550"/>
                  <a:pt x="857191" y="1170966"/>
                  <a:pt x="1002993" y="956664"/>
                </a:cubicBezTo>
                <a:cubicBezTo>
                  <a:pt x="1084915" y="836224"/>
                  <a:pt x="1112329" y="685352"/>
                  <a:pt x="1106615" y="539873"/>
                </a:cubicBezTo>
                <a:cubicBezTo>
                  <a:pt x="1099104" y="349261"/>
                  <a:pt x="1024180" y="145167"/>
                  <a:pt x="857255" y="52718"/>
                </a:cubicBezTo>
                <a:cubicBezTo>
                  <a:pt x="755046" y="-3907"/>
                  <a:pt x="630815" y="-10905"/>
                  <a:pt x="516407" y="12785"/>
                </a:cubicBezTo>
                <a:cubicBezTo>
                  <a:pt x="315648" y="54387"/>
                  <a:pt x="134855" y="192354"/>
                  <a:pt x="51072" y="379500"/>
                </a:cubicBezTo>
                <a:cubicBezTo>
                  <a:pt x="-32776" y="566645"/>
                  <a:pt x="-13258" y="798666"/>
                  <a:pt x="108725" y="963469"/>
                </a:cubicBezTo>
                <a:cubicBezTo>
                  <a:pt x="230709" y="1128273"/>
                  <a:pt x="453296" y="1214944"/>
                  <a:pt x="652579" y="1166600"/>
                </a:cubicBezTo>
              </a:path>
            </a:pathLst>
          </a:custGeom>
          <a:noFill/>
          <a:ln w="128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402E5-3955-4676-A7A3-A5359E9E8A00}"/>
              </a:ext>
            </a:extLst>
          </p:cNvPr>
          <p:cNvSpPr txBox="1"/>
          <p:nvPr/>
        </p:nvSpPr>
        <p:spPr>
          <a:xfrm>
            <a:off x="1042306" y="2943710"/>
            <a:ext cx="50536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AB4420"/>
                </a:solidFill>
              </a:rPr>
              <a:t>BEAUTY AND THE BEAST</a:t>
            </a:r>
            <a:endParaRPr lang="en-US" sz="11500" b="1" dirty="0">
              <a:solidFill>
                <a:srgbClr val="AB442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F60BF8-9FEE-4202-8F4C-5742536D395A}"/>
              </a:ext>
            </a:extLst>
          </p:cNvPr>
          <p:cNvSpPr/>
          <p:nvPr/>
        </p:nvSpPr>
        <p:spPr>
          <a:xfrm>
            <a:off x="10237796" y="1169044"/>
            <a:ext cx="1161143" cy="1161143"/>
          </a:xfrm>
          <a:prstGeom prst="ellipse">
            <a:avLst/>
          </a:prstGeom>
          <a:solidFill>
            <a:srgbClr val="F2B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Placeholder 4" descr="A movie cover with a cartoon character&#10;&#10;Description automatically generated">
            <a:extLst>
              <a:ext uri="{FF2B5EF4-FFF2-40B4-BE49-F238E27FC236}">
                <a16:creationId xmlns:a16="http://schemas.microsoft.com/office/drawing/2014/main" id="{AFFB5740-5A37-FA66-C453-731810FC50C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5" b="13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0996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Famous People and Events - 1st Grade by Slidesgo">
  <a:themeElements>
    <a:clrScheme name="Simple Light">
      <a:dk1>
        <a:srgbClr val="441802"/>
      </a:dk1>
      <a:lt1>
        <a:srgbClr val="F6ECE4"/>
      </a:lt1>
      <a:dk2>
        <a:srgbClr val="EAE0D8"/>
      </a:dk2>
      <a:lt2>
        <a:srgbClr val="E1C8B1"/>
      </a:lt2>
      <a:accent1>
        <a:srgbClr val="AB4420"/>
      </a:accent1>
      <a:accent2>
        <a:srgbClr val="F2BC5A"/>
      </a:accent2>
      <a:accent3>
        <a:srgbClr val="656D6B"/>
      </a:accent3>
      <a:accent4>
        <a:srgbClr val="FFFFFF"/>
      </a:accent4>
      <a:accent5>
        <a:srgbClr val="FFFFFF"/>
      </a:accent5>
      <a:accent6>
        <a:srgbClr val="FFFFFF"/>
      </a:accent6>
      <a:hlink>
        <a:srgbClr val="4418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5th Grade: Ecosystems Infographics by Slidesgo">
  <a:themeElements>
    <a:clrScheme name="Simple Light">
      <a:dk1>
        <a:srgbClr val="1C4112"/>
      </a:dk1>
      <a:lt1>
        <a:srgbClr val="D4FBFF"/>
      </a:lt1>
      <a:dk2>
        <a:srgbClr val="149FB6"/>
      </a:dk2>
      <a:lt2>
        <a:srgbClr val="519F3A"/>
      </a:lt2>
      <a:accent1>
        <a:srgbClr val="86C63F"/>
      </a:accent1>
      <a:accent2>
        <a:srgbClr val="793C11"/>
      </a:accent2>
      <a:accent3>
        <a:srgbClr val="997B52"/>
      </a:accent3>
      <a:accent4>
        <a:srgbClr val="FFFFFF"/>
      </a:accent4>
      <a:accent5>
        <a:srgbClr val="CE6B25"/>
      </a:accent5>
      <a:accent6>
        <a:srgbClr val="FFD96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amous People and Events - 1st Grade by Slidesgo">
  <a:themeElements>
    <a:clrScheme name="Simple Light">
      <a:dk1>
        <a:srgbClr val="441802"/>
      </a:dk1>
      <a:lt1>
        <a:srgbClr val="F6ECE4"/>
      </a:lt1>
      <a:dk2>
        <a:srgbClr val="EAE0D8"/>
      </a:dk2>
      <a:lt2>
        <a:srgbClr val="E1C8B1"/>
      </a:lt2>
      <a:accent1>
        <a:srgbClr val="AB4420"/>
      </a:accent1>
      <a:accent2>
        <a:srgbClr val="F2BC5A"/>
      </a:accent2>
      <a:accent3>
        <a:srgbClr val="656D6B"/>
      </a:accent3>
      <a:accent4>
        <a:srgbClr val="FFFFFF"/>
      </a:accent4>
      <a:accent5>
        <a:srgbClr val="FFFFFF"/>
      </a:accent5>
      <a:accent6>
        <a:srgbClr val="FFFFFF"/>
      </a:accent6>
      <a:hlink>
        <a:srgbClr val="4418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Famous People and Events - 1st Grade by Slidesgo">
  <a:themeElements>
    <a:clrScheme name="Simple Light">
      <a:dk1>
        <a:srgbClr val="441802"/>
      </a:dk1>
      <a:lt1>
        <a:srgbClr val="F6ECE4"/>
      </a:lt1>
      <a:dk2>
        <a:srgbClr val="EAE0D8"/>
      </a:dk2>
      <a:lt2>
        <a:srgbClr val="E1C8B1"/>
      </a:lt2>
      <a:accent1>
        <a:srgbClr val="AB4420"/>
      </a:accent1>
      <a:accent2>
        <a:srgbClr val="F2BC5A"/>
      </a:accent2>
      <a:accent3>
        <a:srgbClr val="656D6B"/>
      </a:accent3>
      <a:accent4>
        <a:srgbClr val="FFFFFF"/>
      </a:accent4>
      <a:accent5>
        <a:srgbClr val="FFFFFF"/>
      </a:accent5>
      <a:accent6>
        <a:srgbClr val="FFFFFF"/>
      </a:accent6>
      <a:hlink>
        <a:srgbClr val="4418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abour law: Workers' rights by Slidesgo">
  <a:themeElements>
    <a:clrScheme name="Simple Light">
      <a:dk1>
        <a:srgbClr val="000000"/>
      </a:dk1>
      <a:lt1>
        <a:srgbClr val="FFFFFF"/>
      </a:lt1>
      <a:dk2>
        <a:srgbClr val="F3E2D9"/>
      </a:dk2>
      <a:lt2>
        <a:srgbClr val="E06F3E"/>
      </a:lt2>
      <a:accent1>
        <a:srgbClr val="6978B1"/>
      </a:accent1>
      <a:accent2>
        <a:srgbClr val="4E1D16"/>
      </a:accent2>
      <a:accent3>
        <a:srgbClr val="FABD53"/>
      </a:accent3>
      <a:accent4>
        <a:srgbClr val="B3C2F5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1058</Words>
  <Application>Microsoft Office PowerPoint</Application>
  <PresentationFormat>Widescreen</PresentationFormat>
  <Paragraphs>222</Paragraphs>
  <Slides>57</Slides>
  <Notes>19</Notes>
  <HiddenSlides>1</HiddenSlides>
  <MMClips>13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57</vt:i4>
      </vt:variant>
    </vt:vector>
  </HeadingPairs>
  <TitlesOfParts>
    <vt:vector size="89" baseType="lpstr">
      <vt:lpstr>Darker Grotesque SemiBold</vt:lpstr>
      <vt:lpstr>Blinker SemiBold</vt:lpstr>
      <vt:lpstr>Open Sans</vt:lpstr>
      <vt:lpstr>Poppins Black</vt:lpstr>
      <vt:lpstr>Blinker</vt:lpstr>
      <vt:lpstr>Poppins SemiBold</vt:lpstr>
      <vt:lpstr>Tahoma</vt:lpstr>
      <vt:lpstr>Times New Roman</vt:lpstr>
      <vt:lpstr>Chau Philomene One</vt:lpstr>
      <vt:lpstr>Calibri</vt:lpstr>
      <vt:lpstr>Roboto Condensed Light</vt:lpstr>
      <vt:lpstr>UTM Facebook K&amp;T</vt:lpstr>
      <vt:lpstr>Segoe UI Semibold</vt:lpstr>
      <vt:lpstr>Segoe UI</vt:lpstr>
      <vt:lpstr>Adobe Gothic Std B</vt:lpstr>
      <vt:lpstr>Raleway</vt:lpstr>
      <vt:lpstr>Wingdings</vt:lpstr>
      <vt:lpstr>PT Sans</vt:lpstr>
      <vt:lpstr>Bebas Neue</vt:lpstr>
      <vt:lpstr>Nunito Light</vt:lpstr>
      <vt:lpstr>Fredoka One</vt:lpstr>
      <vt:lpstr>Calibri Light</vt:lpstr>
      <vt:lpstr>Asap</vt:lpstr>
      <vt:lpstr>Anaheim</vt:lpstr>
      <vt:lpstr>Arial</vt:lpstr>
      <vt:lpstr>Bookman Old Style</vt:lpstr>
      <vt:lpstr>Famous People and Events - 1st Grade by Slidesgo</vt:lpstr>
      <vt:lpstr>Science Subject for Elementary - 5th Grade: Ecosystems Infographics by Slidesgo</vt:lpstr>
      <vt:lpstr>1_Famous People and Events - 1st Grade by Slidesgo</vt:lpstr>
      <vt:lpstr>3_Famous People and Events - 1st Grade by Slidesgo</vt:lpstr>
      <vt:lpstr>2_Office Theme</vt:lpstr>
      <vt:lpstr>1_Labour law: Workers' rights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Loc Nguyen</dc:creator>
  <cp:lastModifiedBy>Nguyễn Minh Phát</cp:lastModifiedBy>
  <cp:revision>9</cp:revision>
  <dcterms:created xsi:type="dcterms:W3CDTF">2024-05-22T07:20:38Z</dcterms:created>
  <dcterms:modified xsi:type="dcterms:W3CDTF">2024-06-07T14:56:22Z</dcterms:modified>
</cp:coreProperties>
</file>